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drawings/drawing1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drawings/drawing1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drawings/drawing13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9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8.xml" ContentType="application/vnd.openxmlformats-officedocument.presentationml.notesSlide+xml"/>
  <Override PartName="/ppt/charts/chart43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44.xml" ContentType="application/vnd.openxmlformats-officedocument.drawingml.chart+xml"/>
  <Override PartName="/ppt/theme/themeOverride1.xml" ContentType="application/vnd.openxmlformats-officedocument.themeOverride+xml"/>
  <Override PartName="/ppt/drawings/drawing17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45.xml" ContentType="application/vnd.openxmlformats-officedocument.drawingml.chart+xml"/>
  <Override PartName="/ppt/drawings/drawing18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46.xml" ContentType="application/vnd.openxmlformats-officedocument.drawingml.chart+xml"/>
  <Override PartName="/ppt/drawings/drawing19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47.xml" ContentType="application/vnd.openxmlformats-officedocument.drawingml.chart+xml"/>
  <Override PartName="/ppt/notesSlides/notesSlide23.xml" ContentType="application/vnd.openxmlformats-officedocument.presentationml.notesSlide+xml"/>
  <Override PartName="/ppt/charts/chart48.xml" ContentType="application/vnd.openxmlformats-officedocument.drawingml.chart+xml"/>
  <Override PartName="/ppt/notesSlides/notesSlide24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drawings/drawing20.xml" ContentType="application/vnd.openxmlformats-officedocument.drawingml.chartshapes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25.xml" ContentType="application/vnd.openxmlformats-officedocument.presentationml.notesSlide+xml"/>
  <Override PartName="/ppt/charts/chart53.xml" ContentType="application/vnd.openxmlformats-officedocument.drawingml.chart+xml"/>
  <Override PartName="/ppt/drawings/drawing2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54.xml" ContentType="application/vnd.openxmlformats-officedocument.drawingml.chart+xml"/>
  <Override PartName="/ppt/drawings/drawing22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55.xml" ContentType="application/vnd.openxmlformats-officedocument.drawingml.chart+xml"/>
  <Override PartName="/ppt/drawings/drawing2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56.xml" ContentType="application/vnd.openxmlformats-officedocument.drawingml.chart+xml"/>
  <Override PartName="/ppt/drawings/drawing24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57.xml" ContentType="application/vnd.openxmlformats-officedocument.drawingml.chart+xml"/>
  <Override PartName="/ppt/drawings/drawing25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58.xml" ContentType="application/vnd.openxmlformats-officedocument.drawingml.chart+xml"/>
  <Override PartName="/ppt/drawings/drawing26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59.xml" ContentType="application/vnd.openxmlformats-officedocument.drawingml.chart+xml"/>
  <Override PartName="/ppt/drawings/drawing27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60.xml" ContentType="application/vnd.openxmlformats-officedocument.drawingml.chart+xml"/>
  <Override PartName="/ppt/drawings/drawing28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61.xml" ContentType="application/vnd.openxmlformats-officedocument.drawingml.chart+xml"/>
  <Override PartName="/ppt/drawings/drawing29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62.xml" ContentType="application/vnd.openxmlformats-officedocument.drawingml.chart+xml"/>
  <Override PartName="/ppt/drawings/drawing30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63.xml" ContentType="application/vnd.openxmlformats-officedocument.drawingml.chart+xml"/>
  <Override PartName="/ppt/drawings/drawing31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64.xml" ContentType="application/vnd.openxmlformats-officedocument.drawingml.chart+xml"/>
  <Override PartName="/ppt/drawings/drawing32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65.xml" ContentType="application/vnd.openxmlformats-officedocument.drawingml.chart+xml"/>
  <Override PartName="/ppt/drawings/drawing33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66.xml" ContentType="application/vnd.openxmlformats-officedocument.drawingml.chart+xml"/>
  <Override PartName="/ppt/drawings/drawing34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67.xml" ContentType="application/vnd.openxmlformats-officedocument.drawingml.chart+xml"/>
  <Override PartName="/ppt/drawings/drawing35.xml" ContentType="application/vnd.openxmlformats-officedocument.drawingml.chartshapes+xml"/>
  <Override PartName="/ppt/charts/chart68.xml" ContentType="application/vnd.openxmlformats-officedocument.drawingml.chart+xml"/>
  <Override PartName="/ppt/drawings/drawing36.xml" ContentType="application/vnd.openxmlformats-officedocument.drawingml.chartshapes+xml"/>
  <Override PartName="/ppt/charts/chart69.xml" ContentType="application/vnd.openxmlformats-officedocument.drawingml.chart+xml"/>
  <Override PartName="/ppt/drawings/drawing37.xml" ContentType="application/vnd.openxmlformats-officedocument.drawingml.chartshapes+xml"/>
  <Override PartName="/ppt/charts/chart70.xml" ContentType="application/vnd.openxmlformats-officedocument.drawingml.chart+xml"/>
  <Override PartName="/ppt/drawings/drawing38.xml" ContentType="application/vnd.openxmlformats-officedocument.drawingml.chartshapes+xml"/>
  <Override PartName="/ppt/charts/chart71.xml" ContentType="application/vnd.openxmlformats-officedocument.drawingml.chart+xml"/>
  <Override PartName="/ppt/drawings/drawing39.xml" ContentType="application/vnd.openxmlformats-officedocument.drawingml.chartshapes+xml"/>
  <Override PartName="/ppt/charts/chart72.xml" ContentType="application/vnd.openxmlformats-officedocument.drawingml.chart+xml"/>
  <Override PartName="/ppt/drawings/drawing40.xml" ContentType="application/vnd.openxmlformats-officedocument.drawingml.chartshapes+xml"/>
  <Override PartName="/ppt/charts/chart73.xml" ContentType="application/vnd.openxmlformats-officedocument.drawingml.chart+xml"/>
  <Override PartName="/ppt/drawings/drawing41.xml" ContentType="application/vnd.openxmlformats-officedocument.drawingml.chartshapes+xml"/>
  <Override PartName="/ppt/charts/chart74.xml" ContentType="application/vnd.openxmlformats-officedocument.drawingml.chart+xml"/>
  <Override PartName="/ppt/drawings/drawing42.xml" ContentType="application/vnd.openxmlformats-officedocument.drawingml.chartshapes+xml"/>
  <Override PartName="/ppt/charts/chart75.xml" ContentType="application/vnd.openxmlformats-officedocument.drawingml.chart+xml"/>
  <Override PartName="/ppt/drawings/drawing43.xml" ContentType="application/vnd.openxmlformats-officedocument.drawingml.chartshapes+xml"/>
  <Override PartName="/ppt/charts/chart76.xml" ContentType="application/vnd.openxmlformats-officedocument.drawingml.chart+xml"/>
  <Override PartName="/ppt/drawings/drawing44.xml" ContentType="application/vnd.openxmlformats-officedocument.drawingml.chartshapes+xml"/>
  <Override PartName="/ppt/charts/chart77.xml" ContentType="application/vnd.openxmlformats-officedocument.drawingml.chart+xml"/>
  <Override PartName="/ppt/drawings/drawing45.xml" ContentType="application/vnd.openxmlformats-officedocument.drawingml.chartshapes+xml"/>
  <Override PartName="/ppt/charts/chart78.xml" ContentType="application/vnd.openxmlformats-officedocument.drawingml.chart+xml"/>
  <Override PartName="/ppt/drawings/drawing46.xml" ContentType="application/vnd.openxmlformats-officedocument.drawingml.chartshapes+xml"/>
  <Override PartName="/ppt/charts/chart79.xml" ContentType="application/vnd.openxmlformats-officedocument.drawingml.chart+xml"/>
  <Override PartName="/ppt/drawings/drawing47.xml" ContentType="application/vnd.openxmlformats-officedocument.drawingml.chartshapes+xml"/>
  <Override PartName="/ppt/charts/chart80.xml" ContentType="application/vnd.openxmlformats-officedocument.drawingml.chart+xml"/>
  <Override PartName="/ppt/drawings/drawing48.xml" ContentType="application/vnd.openxmlformats-officedocument.drawingml.chartshapes+xml"/>
  <Override PartName="/ppt/charts/chart81.xml" ContentType="application/vnd.openxmlformats-officedocument.drawingml.chart+xml"/>
  <Override PartName="/ppt/drawings/drawing49.xml" ContentType="application/vnd.openxmlformats-officedocument.drawingml.chartshapes+xml"/>
  <Override PartName="/ppt/charts/chart82.xml" ContentType="application/vnd.openxmlformats-officedocument.drawingml.chart+xml"/>
  <Override PartName="/ppt/drawings/drawing50.xml" ContentType="application/vnd.openxmlformats-officedocument.drawingml.chartshapes+xml"/>
  <Override PartName="/ppt/charts/chart83.xml" ContentType="application/vnd.openxmlformats-officedocument.drawingml.chart+xml"/>
  <Override PartName="/ppt/drawings/drawing51.xml" ContentType="application/vnd.openxmlformats-officedocument.drawingml.chartshapes+xml"/>
  <Override PartName="/ppt/charts/chart84.xml" ContentType="application/vnd.openxmlformats-officedocument.drawingml.chart+xml"/>
  <Override PartName="/ppt/drawings/drawing52.xml" ContentType="application/vnd.openxmlformats-officedocument.drawingml.chartshapes+xml"/>
  <Override PartName="/ppt/charts/chart85.xml" ContentType="application/vnd.openxmlformats-officedocument.drawingml.chart+xml"/>
  <Override PartName="/ppt/drawings/drawing53.xml" ContentType="application/vnd.openxmlformats-officedocument.drawingml.chartshapes+xml"/>
  <Override PartName="/ppt/charts/chart86.xml" ContentType="application/vnd.openxmlformats-officedocument.drawingml.chart+xml"/>
  <Override PartName="/ppt/drawings/drawing54.xml" ContentType="application/vnd.openxmlformats-officedocument.drawingml.chartshapes+xml"/>
  <Override PartName="/ppt/charts/chart87.xml" ContentType="application/vnd.openxmlformats-officedocument.drawingml.chart+xml"/>
  <Override PartName="/ppt/drawings/drawing55.xml" ContentType="application/vnd.openxmlformats-officedocument.drawingml.chartshapes+xml"/>
  <Override PartName="/ppt/charts/chart88.xml" ContentType="application/vnd.openxmlformats-officedocument.drawingml.chart+xml"/>
  <Override PartName="/ppt/drawings/drawing56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89.xml" ContentType="application/vnd.openxmlformats-officedocument.drawingml.chart+xml"/>
  <Override PartName="/ppt/notesSlides/notesSlide41.xml" ContentType="application/vnd.openxmlformats-officedocument.presentationml.notesSlide+xml"/>
  <Override PartName="/ppt/charts/chart90.xml" ContentType="application/vnd.openxmlformats-officedocument.drawingml.chart+xml"/>
  <Override PartName="/ppt/notesSlides/notesSlide42.xml" ContentType="application/vnd.openxmlformats-officedocument.presentationml.notesSlide+xml"/>
  <Override PartName="/ppt/charts/chart91.xml" ContentType="application/vnd.openxmlformats-officedocument.drawingml.chart+xml"/>
  <Override PartName="/ppt/drawings/drawing57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92.xml" ContentType="application/vnd.openxmlformats-officedocument.drawingml.chart+xml"/>
  <Override PartName="/ppt/drawings/drawing58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93.xml" ContentType="application/vnd.openxmlformats-officedocument.drawingml.chart+xml"/>
  <Override PartName="/ppt/drawings/drawing59.xml" ContentType="application/vnd.openxmlformats-officedocument.drawingml.chartshapes+xml"/>
  <Override PartName="/ppt/charts/chart94.xml" ContentType="application/vnd.openxmlformats-officedocument.drawingml.chart+xml"/>
  <Override PartName="/ppt/notesSlides/notesSlide45.xml" ContentType="application/vnd.openxmlformats-officedocument.presentationml.notesSlide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drawings/drawing60.xml" ContentType="application/vnd.openxmlformats-officedocument.drawingml.chartshapes+xml"/>
  <Override PartName="/ppt/charts/chart98.xml" ContentType="application/vnd.openxmlformats-officedocument.drawingml.chart+xml"/>
  <Override PartName="/ppt/drawings/drawing61.xml" ContentType="application/vnd.openxmlformats-officedocument.drawingml.chartshapes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notesSlides/notesSlide46.xml" ContentType="application/vnd.openxmlformats-officedocument.presentationml.notesSlide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110.xml" ContentType="application/vnd.openxmlformats-officedocument.drawingml.chart+xml"/>
  <Override PartName="/ppt/drawings/drawing62.xml" ContentType="application/vnd.openxmlformats-officedocument.drawingml.chartshapes+xml"/>
  <Override PartName="/ppt/notesSlides/notesSlide60.xml" ContentType="application/vnd.openxmlformats-officedocument.presentationml.notesSlide+xml"/>
  <Override PartName="/ppt/charts/chart111.xml" ContentType="application/vnd.openxmlformats-officedocument.drawingml.chart+xml"/>
  <Override PartName="/ppt/drawings/drawing63.xml" ContentType="application/vnd.openxmlformats-officedocument.drawingml.chartshapes+xml"/>
  <Override PartName="/ppt/notesSlides/notesSlide61.xml" ContentType="application/vnd.openxmlformats-officedocument.presentationml.notesSlide+xml"/>
  <Override PartName="/ppt/charts/chart112.xml" ContentType="application/vnd.openxmlformats-officedocument.drawingml.chart+xml"/>
  <Override PartName="/ppt/drawings/drawing64.xml" ContentType="application/vnd.openxmlformats-officedocument.drawingml.chartshapes+xml"/>
  <Override PartName="/ppt/notesSlides/notesSlide62.xml" ContentType="application/vnd.openxmlformats-officedocument.presentationml.notesSlide+xml"/>
  <Override PartName="/ppt/charts/chart113.xml" ContentType="application/vnd.openxmlformats-officedocument.drawingml.chart+xml"/>
  <Override PartName="/ppt/drawings/drawing65.xml" ContentType="application/vnd.openxmlformats-officedocument.drawingml.chartshapes+xml"/>
  <Override PartName="/ppt/charts/chart114.xml" ContentType="application/vnd.openxmlformats-officedocument.drawingml.chart+xml"/>
  <Override PartName="/ppt/drawings/drawing66.xml" ContentType="application/vnd.openxmlformats-officedocument.drawingml.chartshapes+xml"/>
  <Override PartName="/ppt/charts/chart115.xml" ContentType="application/vnd.openxmlformats-officedocument.drawingml.chart+xml"/>
  <Override PartName="/ppt/drawings/drawing67.xml" ContentType="application/vnd.openxmlformats-officedocument.drawingml.chartshapes+xml"/>
  <Override PartName="/ppt/charts/chart116.xml" ContentType="application/vnd.openxmlformats-officedocument.drawingml.chart+xml"/>
  <Override PartName="/ppt/drawings/drawing68.xml" ContentType="application/vnd.openxmlformats-officedocument.drawingml.chartshapes+xml"/>
  <Override PartName="/ppt/charts/chart117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9" r:id="rId2"/>
    <p:sldMasterId id="2147483828" r:id="rId3"/>
    <p:sldMasterId id="2147483842" r:id="rId4"/>
    <p:sldMasterId id="2147483876" r:id="rId5"/>
    <p:sldMasterId id="2147483892" r:id="rId6"/>
    <p:sldMasterId id="2147483896" r:id="rId7"/>
    <p:sldMasterId id="2147483905" r:id="rId8"/>
    <p:sldMasterId id="2147483916" r:id="rId9"/>
  </p:sldMasterIdLst>
  <p:notesMasterIdLst>
    <p:notesMasterId r:id="rId159"/>
  </p:notesMasterIdLst>
  <p:sldIdLst>
    <p:sldId id="2147376837" r:id="rId10"/>
    <p:sldId id="2147377045" r:id="rId11"/>
    <p:sldId id="2147377051" r:id="rId12"/>
    <p:sldId id="2147377050" r:id="rId13"/>
    <p:sldId id="2147377049" r:id="rId14"/>
    <p:sldId id="2147377048" r:id="rId15"/>
    <p:sldId id="2147377047" r:id="rId16"/>
    <p:sldId id="2147377057" r:id="rId17"/>
    <p:sldId id="2147377210" r:id="rId18"/>
    <p:sldId id="2147377058" r:id="rId19"/>
    <p:sldId id="2147376736" r:id="rId20"/>
    <p:sldId id="2147377125" r:id="rId21"/>
    <p:sldId id="2147376688" r:id="rId22"/>
    <p:sldId id="2147377100" r:id="rId23"/>
    <p:sldId id="2147377132" r:id="rId24"/>
    <p:sldId id="2147377131" r:id="rId25"/>
    <p:sldId id="2147377130" r:id="rId26"/>
    <p:sldId id="2147377098" r:id="rId27"/>
    <p:sldId id="2147377195" r:id="rId28"/>
    <p:sldId id="2147377194" r:id="rId29"/>
    <p:sldId id="2147377208" r:id="rId30"/>
    <p:sldId id="2147377133" r:id="rId31"/>
    <p:sldId id="2147377136" r:id="rId32"/>
    <p:sldId id="2147377135" r:id="rId33"/>
    <p:sldId id="2147377134" r:id="rId34"/>
    <p:sldId id="2147377065" r:id="rId35"/>
    <p:sldId id="2147377069" r:id="rId36"/>
    <p:sldId id="2147377198" r:id="rId37"/>
    <p:sldId id="2147377197" r:id="rId38"/>
    <p:sldId id="2147377196" r:id="rId39"/>
    <p:sldId id="2147377200" r:id="rId40"/>
    <p:sldId id="2147377202" r:id="rId41"/>
    <p:sldId id="2147377201" r:id="rId42"/>
    <p:sldId id="2147377077" r:id="rId43"/>
    <p:sldId id="2147377207" r:id="rId44"/>
    <p:sldId id="2147377206" r:id="rId45"/>
    <p:sldId id="2147377205" r:id="rId46"/>
    <p:sldId id="2147377204" r:id="rId47"/>
    <p:sldId id="2147377203" r:id="rId48"/>
    <p:sldId id="2147376975" r:id="rId49"/>
    <p:sldId id="2147377140" r:id="rId50"/>
    <p:sldId id="2147377139" r:id="rId51"/>
    <p:sldId id="2147377170" r:id="rId52"/>
    <p:sldId id="2147377171" r:id="rId53"/>
    <p:sldId id="2147377138" r:id="rId54"/>
    <p:sldId id="2147376857" r:id="rId55"/>
    <p:sldId id="2147377056" r:id="rId56"/>
    <p:sldId id="2147376844" r:id="rId57"/>
    <p:sldId id="2147377054" r:id="rId58"/>
    <p:sldId id="2147377169" r:id="rId59"/>
    <p:sldId id="2147377055" r:id="rId60"/>
    <p:sldId id="2147377081" r:id="rId61"/>
    <p:sldId id="2147376883" r:id="rId62"/>
    <p:sldId id="2147376884" r:id="rId63"/>
    <p:sldId id="2147377142" r:id="rId64"/>
    <p:sldId id="2147377155" r:id="rId65"/>
    <p:sldId id="2147377154" r:id="rId66"/>
    <p:sldId id="2147377153" r:id="rId67"/>
    <p:sldId id="2147377152" r:id="rId68"/>
    <p:sldId id="2147377151" r:id="rId69"/>
    <p:sldId id="2147377150" r:id="rId70"/>
    <p:sldId id="2147377149" r:id="rId71"/>
    <p:sldId id="2147377148" r:id="rId72"/>
    <p:sldId id="2147377147" r:id="rId73"/>
    <p:sldId id="2147377146" r:id="rId74"/>
    <p:sldId id="2147377145" r:id="rId75"/>
    <p:sldId id="2147377143" r:id="rId76"/>
    <p:sldId id="2147377141" r:id="rId77"/>
    <p:sldId id="2147377144" r:id="rId78"/>
    <p:sldId id="2147376885" r:id="rId79"/>
    <p:sldId id="2147376886" r:id="rId80"/>
    <p:sldId id="2147376923" r:id="rId81"/>
    <p:sldId id="2147377188" r:id="rId82"/>
    <p:sldId id="2147377187" r:id="rId83"/>
    <p:sldId id="2147377186" r:id="rId84"/>
    <p:sldId id="2147377185" r:id="rId85"/>
    <p:sldId id="2147377184" r:id="rId86"/>
    <p:sldId id="2147377183" r:id="rId87"/>
    <p:sldId id="2147377156" r:id="rId88"/>
    <p:sldId id="2147377182" r:id="rId89"/>
    <p:sldId id="2147377181" r:id="rId90"/>
    <p:sldId id="2147377180" r:id="rId91"/>
    <p:sldId id="2147377179" r:id="rId92"/>
    <p:sldId id="2147377178" r:id="rId93"/>
    <p:sldId id="2147377177" r:id="rId94"/>
    <p:sldId id="2147377176" r:id="rId95"/>
    <p:sldId id="2147377175" r:id="rId96"/>
    <p:sldId id="2147377174" r:id="rId97"/>
    <p:sldId id="2147377173" r:id="rId98"/>
    <p:sldId id="2147377172" r:id="rId99"/>
    <p:sldId id="2147377124" r:id="rId100"/>
    <p:sldId id="2147377128" r:id="rId101"/>
    <p:sldId id="2147376997" r:id="rId102"/>
    <p:sldId id="2147377129" r:id="rId103"/>
    <p:sldId id="2147376914" r:id="rId104"/>
    <p:sldId id="2147377211" r:id="rId105"/>
    <p:sldId id="2147376839" r:id="rId106"/>
    <p:sldId id="2147376840" r:id="rId107"/>
    <p:sldId id="2147376841" r:id="rId108"/>
    <p:sldId id="2147376811" r:id="rId109"/>
    <p:sldId id="2147376842" r:id="rId110"/>
    <p:sldId id="2147377116" r:id="rId111"/>
    <p:sldId id="2147377127" r:id="rId112"/>
    <p:sldId id="2147377126" r:id="rId113"/>
    <p:sldId id="2147376589" r:id="rId114"/>
    <p:sldId id="2147377022" r:id="rId115"/>
    <p:sldId id="2147377023" r:id="rId116"/>
    <p:sldId id="2147377024" r:id="rId117"/>
    <p:sldId id="2147376670" r:id="rId118"/>
    <p:sldId id="2147376825" r:id="rId119"/>
    <p:sldId id="2147376672" r:id="rId120"/>
    <p:sldId id="2147376805" r:id="rId121"/>
    <p:sldId id="2147376681" r:id="rId122"/>
    <p:sldId id="2147376682" r:id="rId123"/>
    <p:sldId id="2147376624" r:id="rId124"/>
    <p:sldId id="2147376778" r:id="rId125"/>
    <p:sldId id="2147376777" r:id="rId126"/>
    <p:sldId id="2147376895" r:id="rId127"/>
    <p:sldId id="2147377082" r:id="rId128"/>
    <p:sldId id="2147376946" r:id="rId129"/>
    <p:sldId id="2147377168" r:id="rId130"/>
    <p:sldId id="2147377167" r:id="rId131"/>
    <p:sldId id="2147377166" r:id="rId132"/>
    <p:sldId id="2147377165" r:id="rId133"/>
    <p:sldId id="2147377164" r:id="rId134"/>
    <p:sldId id="2147377163" r:id="rId135"/>
    <p:sldId id="564" r:id="rId136"/>
    <p:sldId id="565" r:id="rId137"/>
    <p:sldId id="566" r:id="rId138"/>
    <p:sldId id="567" r:id="rId139"/>
    <p:sldId id="568" r:id="rId140"/>
    <p:sldId id="570" r:id="rId141"/>
    <p:sldId id="2147376847" r:id="rId142"/>
    <p:sldId id="2147376848" r:id="rId143"/>
    <p:sldId id="1919" r:id="rId144"/>
    <p:sldId id="8093" r:id="rId145"/>
    <p:sldId id="260" r:id="rId146"/>
    <p:sldId id="2147376917" r:id="rId147"/>
    <p:sldId id="2147376918" r:id="rId148"/>
    <p:sldId id="2147376919" r:id="rId149"/>
    <p:sldId id="2147376920" r:id="rId150"/>
    <p:sldId id="2147377110" r:id="rId151"/>
    <p:sldId id="2147377123" r:id="rId152"/>
    <p:sldId id="2147377122" r:id="rId153"/>
    <p:sldId id="2147377121" r:id="rId154"/>
    <p:sldId id="2147377113" r:id="rId155"/>
    <p:sldId id="2147377115" r:id="rId156"/>
    <p:sldId id="2147377114" r:id="rId157"/>
    <p:sldId id="2147377118" r:id="rId15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al Pages" id="{10133AD9-48AC-D94B-8426-E446F14ACCA1}">
          <p14:sldIdLst>
            <p14:sldId id="2147376837"/>
            <p14:sldId id="2147377045"/>
            <p14:sldId id="2147377051"/>
            <p14:sldId id="2147377050"/>
            <p14:sldId id="2147377049"/>
            <p14:sldId id="2147377048"/>
            <p14:sldId id="2147377047"/>
            <p14:sldId id="2147377057"/>
            <p14:sldId id="2147377210"/>
            <p14:sldId id="2147377058"/>
            <p14:sldId id="2147376736"/>
            <p14:sldId id="2147377125"/>
            <p14:sldId id="2147376688"/>
            <p14:sldId id="2147377100"/>
            <p14:sldId id="2147377132"/>
            <p14:sldId id="2147377131"/>
            <p14:sldId id="2147377130"/>
            <p14:sldId id="2147377098"/>
            <p14:sldId id="2147377195"/>
            <p14:sldId id="2147377194"/>
            <p14:sldId id="2147377208"/>
            <p14:sldId id="2147377133"/>
            <p14:sldId id="2147377136"/>
            <p14:sldId id="2147377135"/>
            <p14:sldId id="2147377134"/>
            <p14:sldId id="2147377065"/>
            <p14:sldId id="2147377069"/>
            <p14:sldId id="2147377198"/>
            <p14:sldId id="2147377197"/>
            <p14:sldId id="2147377196"/>
            <p14:sldId id="2147377200"/>
            <p14:sldId id="2147377202"/>
            <p14:sldId id="2147377201"/>
            <p14:sldId id="2147377077"/>
            <p14:sldId id="2147377207"/>
            <p14:sldId id="2147377206"/>
            <p14:sldId id="2147377205"/>
            <p14:sldId id="2147377204"/>
            <p14:sldId id="2147377203"/>
            <p14:sldId id="2147376975"/>
            <p14:sldId id="2147377140"/>
            <p14:sldId id="2147377139"/>
            <p14:sldId id="2147377170"/>
            <p14:sldId id="2147377171"/>
            <p14:sldId id="2147377138"/>
            <p14:sldId id="2147376857"/>
            <p14:sldId id="2147377056"/>
            <p14:sldId id="2147376844"/>
            <p14:sldId id="2147377054"/>
            <p14:sldId id="2147377169"/>
            <p14:sldId id="2147377055"/>
            <p14:sldId id="2147377081"/>
            <p14:sldId id="2147376883"/>
            <p14:sldId id="2147376884"/>
            <p14:sldId id="2147377142"/>
            <p14:sldId id="2147377155"/>
            <p14:sldId id="2147377154"/>
            <p14:sldId id="2147377153"/>
            <p14:sldId id="2147377152"/>
            <p14:sldId id="2147377151"/>
            <p14:sldId id="2147377150"/>
            <p14:sldId id="2147377149"/>
            <p14:sldId id="2147377148"/>
            <p14:sldId id="2147377147"/>
            <p14:sldId id="2147377146"/>
            <p14:sldId id="2147377145"/>
            <p14:sldId id="2147377143"/>
            <p14:sldId id="2147377141"/>
            <p14:sldId id="2147377144"/>
            <p14:sldId id="2147376885"/>
            <p14:sldId id="2147376886"/>
            <p14:sldId id="2147376923"/>
            <p14:sldId id="2147377188"/>
            <p14:sldId id="2147377187"/>
            <p14:sldId id="2147377186"/>
            <p14:sldId id="2147377185"/>
            <p14:sldId id="2147377184"/>
            <p14:sldId id="2147377183"/>
            <p14:sldId id="2147377156"/>
            <p14:sldId id="2147377182"/>
            <p14:sldId id="2147377181"/>
            <p14:sldId id="2147377180"/>
            <p14:sldId id="2147377179"/>
            <p14:sldId id="2147377178"/>
            <p14:sldId id="2147377177"/>
            <p14:sldId id="2147377176"/>
            <p14:sldId id="2147377175"/>
            <p14:sldId id="2147377174"/>
            <p14:sldId id="2147377173"/>
            <p14:sldId id="2147377172"/>
            <p14:sldId id="2147377124"/>
            <p14:sldId id="2147377128"/>
            <p14:sldId id="2147376997"/>
            <p14:sldId id="2147377129"/>
            <p14:sldId id="2147376914"/>
            <p14:sldId id="2147377211"/>
            <p14:sldId id="2147376839"/>
            <p14:sldId id="2147376840"/>
            <p14:sldId id="2147376841"/>
            <p14:sldId id="2147376811"/>
            <p14:sldId id="2147376842"/>
            <p14:sldId id="2147377116"/>
            <p14:sldId id="2147377127"/>
            <p14:sldId id="2147377126"/>
            <p14:sldId id="2147376589"/>
            <p14:sldId id="2147377022"/>
            <p14:sldId id="2147377023"/>
            <p14:sldId id="2147377024"/>
            <p14:sldId id="2147376670"/>
            <p14:sldId id="2147376825"/>
            <p14:sldId id="2147376672"/>
            <p14:sldId id="2147376805"/>
            <p14:sldId id="2147376681"/>
            <p14:sldId id="2147376682"/>
            <p14:sldId id="2147376624"/>
            <p14:sldId id="2147376778"/>
            <p14:sldId id="2147376777"/>
            <p14:sldId id="2147376895"/>
            <p14:sldId id="2147377082"/>
            <p14:sldId id="2147376946"/>
            <p14:sldId id="2147377168"/>
            <p14:sldId id="2147377167"/>
            <p14:sldId id="2147377166"/>
            <p14:sldId id="2147377165"/>
            <p14:sldId id="2147377164"/>
            <p14:sldId id="2147377163"/>
            <p14:sldId id="564"/>
            <p14:sldId id="565"/>
            <p14:sldId id="566"/>
            <p14:sldId id="567"/>
            <p14:sldId id="568"/>
            <p14:sldId id="570"/>
            <p14:sldId id="2147376847"/>
            <p14:sldId id="2147376848"/>
            <p14:sldId id="1919"/>
            <p14:sldId id="8093"/>
            <p14:sldId id="260"/>
            <p14:sldId id="2147376917"/>
            <p14:sldId id="2147376918"/>
            <p14:sldId id="2147376919"/>
            <p14:sldId id="2147376920"/>
            <p14:sldId id="2147377110"/>
            <p14:sldId id="2147377123"/>
            <p14:sldId id="2147377122"/>
            <p14:sldId id="2147377121"/>
            <p14:sldId id="2147377113"/>
            <p14:sldId id="2147377115"/>
            <p14:sldId id="2147377114"/>
            <p14:sldId id="21473771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800"/>
    <a:srgbClr val="00AA48"/>
    <a:srgbClr val="003400"/>
    <a:srgbClr val="A20000"/>
    <a:srgbClr val="F4D310"/>
    <a:srgbClr val="388600"/>
    <a:srgbClr val="FF0000"/>
    <a:srgbClr val="ED0000"/>
    <a:srgbClr val="004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95002-EEED-45EB-A299-EA94B87084F1}" v="10" dt="2026-05-26T19:50:14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6"/>
    <p:restoredTop sz="96790"/>
  </p:normalViewPr>
  <p:slideViewPr>
    <p:cSldViewPr snapToGrid="0" snapToObjects="1" showGuides="1">
      <p:cViewPr varScale="1">
        <p:scale>
          <a:sx n="127" d="100"/>
          <a:sy n="127" d="100"/>
        </p:scale>
        <p:origin x="150" y="114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38" Type="http://schemas.openxmlformats.org/officeDocument/2006/relationships/slide" Target="slides/slide129.xml"/><Relationship Id="rId154" Type="http://schemas.openxmlformats.org/officeDocument/2006/relationships/slide" Target="slides/slide145.xml"/><Relationship Id="rId159" Type="http://schemas.openxmlformats.org/officeDocument/2006/relationships/notesMaster" Target="notesMasters/notesMaster1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slide" Target="slides/slide119.xml"/><Relationship Id="rId144" Type="http://schemas.openxmlformats.org/officeDocument/2006/relationships/slide" Target="slides/slide135.xml"/><Relationship Id="rId149" Type="http://schemas.openxmlformats.org/officeDocument/2006/relationships/slide" Target="slides/slide14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60" Type="http://schemas.openxmlformats.org/officeDocument/2006/relationships/presProps" Target="presProps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34" Type="http://schemas.openxmlformats.org/officeDocument/2006/relationships/slide" Target="slides/slide125.xml"/><Relationship Id="rId139" Type="http://schemas.openxmlformats.org/officeDocument/2006/relationships/slide" Target="slides/slide13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50" Type="http://schemas.openxmlformats.org/officeDocument/2006/relationships/slide" Target="slides/slide141.xml"/><Relationship Id="rId155" Type="http://schemas.openxmlformats.org/officeDocument/2006/relationships/slide" Target="slides/slide14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40" Type="http://schemas.openxmlformats.org/officeDocument/2006/relationships/slide" Target="slides/slide131.xml"/><Relationship Id="rId145" Type="http://schemas.openxmlformats.org/officeDocument/2006/relationships/slide" Target="slides/slide136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143" Type="http://schemas.openxmlformats.org/officeDocument/2006/relationships/slide" Target="slides/slide134.xml"/><Relationship Id="rId148" Type="http://schemas.openxmlformats.org/officeDocument/2006/relationships/slide" Target="slides/slide139.xml"/><Relationship Id="rId151" Type="http://schemas.openxmlformats.org/officeDocument/2006/relationships/slide" Target="slides/slide142.xml"/><Relationship Id="rId156" Type="http://schemas.openxmlformats.org/officeDocument/2006/relationships/slide" Target="slides/slide147.xml"/><Relationship Id="rId16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slide" Target="slides/slide132.xml"/><Relationship Id="rId146" Type="http://schemas.openxmlformats.org/officeDocument/2006/relationships/slide" Target="slides/slide13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16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slide" Target="slides/slide127.xml"/><Relationship Id="rId157" Type="http://schemas.openxmlformats.org/officeDocument/2006/relationships/slide" Target="slides/slide14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52" Type="http://schemas.openxmlformats.org/officeDocument/2006/relationships/slide" Target="slides/slide14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147" Type="http://schemas.openxmlformats.org/officeDocument/2006/relationships/slide" Target="slides/slide1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142" Type="http://schemas.openxmlformats.org/officeDocument/2006/relationships/slide" Target="slides/slide133.xml"/><Relationship Id="rId16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slide" Target="slides/slide128.xml"/><Relationship Id="rId158" Type="http://schemas.openxmlformats.org/officeDocument/2006/relationships/slide" Target="slides/slide149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3" Type="http://schemas.openxmlformats.org/officeDocument/2006/relationships/slide" Target="slides/slide1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6.xlsm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7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2.xml"/><Relationship Id="rId1" Type="http://schemas.openxmlformats.org/officeDocument/2006/relationships/package" Target="../embeddings/Microsoft_Excel_Worksheet108.xlsx"/></Relationships>
</file>

<file path=ppt/charts/_rels/chart1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3.xml"/><Relationship Id="rId1" Type="http://schemas.openxmlformats.org/officeDocument/2006/relationships/package" Target="../embeddings/Microsoft_Excel_Worksheet109.xlsx"/></Relationships>
</file>

<file path=ppt/charts/_rels/chart1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4.xml"/><Relationship Id="rId1" Type="http://schemas.openxmlformats.org/officeDocument/2006/relationships/package" Target="../embeddings/Microsoft_Excel_Worksheet110.xlsx"/></Relationships>
</file>

<file path=ppt/charts/_rels/chart1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5.xml"/><Relationship Id="rId1" Type="http://schemas.openxmlformats.org/officeDocument/2006/relationships/package" Target="../embeddings/Microsoft_Excel_Worksheet111.xlsx"/></Relationships>
</file>

<file path=ppt/charts/_rels/chart1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6.xml"/><Relationship Id="rId1" Type="http://schemas.openxmlformats.org/officeDocument/2006/relationships/package" Target="../embeddings/Microsoft_Excel_Worksheet112.xlsx"/></Relationships>
</file>

<file path=ppt/charts/_rels/chart1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7.xml"/><Relationship Id="rId1" Type="http://schemas.openxmlformats.org/officeDocument/2006/relationships/package" Target="../embeddings/Microsoft_Excel_Worksheet113.xlsx"/></Relationships>
</file>

<file path=ppt/charts/_rels/chart1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8.xml"/><Relationship Id="rId1" Type="http://schemas.openxmlformats.org/officeDocument/2006/relationships/package" Target="../embeddings/Microsoft_Excel_Worksheet114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1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Macro-Enabled_Worksheet.xlsm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Macro-Enabled_Worksheet44.xlsm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48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51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52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53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54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55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56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58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59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60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61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62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Microsoft_Excel_Worksheet63.xlsx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Microsoft_Excel_Worksheet64.xlsx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Microsoft_Excel_Worksheet65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package" Target="../embeddings/Microsoft_Excel_Worksheet66.xlsx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package" Target="../embeddings/Microsoft_Excel_Worksheet6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package" Target="../embeddings/Microsoft_Excel_Worksheet68.xlsx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package" Target="../embeddings/Microsoft_Excel_Worksheet69.xlsx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package" Target="../embeddings/Microsoft_Excel_Worksheet70.xlsx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package" Target="../embeddings/Microsoft_Excel_Worksheet71.xlsx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package" Target="../embeddings/Microsoft_Excel_Worksheet72.xlsx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package" Target="../embeddings/Microsoft_Excel_Worksheet73.xlsx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package" Target="../embeddings/Microsoft_Excel_Worksheet74.xlsx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package" Target="../embeddings/Microsoft_Excel_Worksheet75.xlsx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6.xml"/><Relationship Id="rId1" Type="http://schemas.openxmlformats.org/officeDocument/2006/relationships/package" Target="../embeddings/Microsoft_Excel_Worksheet76.xlsx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7.xml"/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8.xml"/><Relationship Id="rId1" Type="http://schemas.openxmlformats.org/officeDocument/2006/relationships/package" Target="../embeddings/Microsoft_Excel_Worksheet78.xlsx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9.xml"/><Relationship Id="rId1" Type="http://schemas.openxmlformats.org/officeDocument/2006/relationships/package" Target="../embeddings/Microsoft_Excel_Worksheet79.xlsx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0.xml"/><Relationship Id="rId1" Type="http://schemas.openxmlformats.org/officeDocument/2006/relationships/package" Target="../embeddings/Microsoft_Excel_Worksheet80.xlsx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1.xml"/><Relationship Id="rId1" Type="http://schemas.openxmlformats.org/officeDocument/2006/relationships/package" Target="../embeddings/Microsoft_Excel_Worksheet81.xlsx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2.xml"/><Relationship Id="rId1" Type="http://schemas.openxmlformats.org/officeDocument/2006/relationships/package" Target="../embeddings/Microsoft_Excel_Worksheet82.xlsx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3.xml"/><Relationship Id="rId1" Type="http://schemas.openxmlformats.org/officeDocument/2006/relationships/package" Target="../embeddings/Microsoft_Excel_Worksheet83.xlsx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4.xml"/><Relationship Id="rId1" Type="http://schemas.openxmlformats.org/officeDocument/2006/relationships/package" Target="../embeddings/Microsoft_Excel_Worksheet84.xlsx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5.xml"/><Relationship Id="rId1" Type="http://schemas.openxmlformats.org/officeDocument/2006/relationships/package" Target="../embeddings/Microsoft_Excel_Worksheet85.xlsx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6.xml"/><Relationship Id="rId1" Type="http://schemas.openxmlformats.org/officeDocument/2006/relationships/package" Target="../embeddings/Microsoft_Excel_Worksheet86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7.xml"/><Relationship Id="rId1" Type="http://schemas.openxmlformats.org/officeDocument/2006/relationships/package" Target="../embeddings/Microsoft_Excel_Worksheet89.xlsx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8.xml"/><Relationship Id="rId1" Type="http://schemas.openxmlformats.org/officeDocument/2006/relationships/package" Target="../embeddings/Microsoft_Excel_Worksheet90.xlsx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9.xml"/><Relationship Id="rId1" Type="http://schemas.openxmlformats.org/officeDocument/2006/relationships/package" Target="../embeddings/Microsoft_Excel_Worksheet91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0.xml"/><Relationship Id="rId1" Type="http://schemas.openxmlformats.org/officeDocument/2006/relationships/package" Target="../embeddings/Microsoft_Excel_Worksheet95.xlsx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1.xml"/><Relationship Id="rId1" Type="http://schemas.openxmlformats.org/officeDocument/2006/relationships/package" Target="../embeddings/Microsoft_Excel_Worksheet96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dirty="0"/>
              <a:t>CU Loan Growth</a:t>
            </a:r>
          </a:p>
        </c:rich>
      </c:tx>
      <c:layout>
        <c:manualLayout>
          <c:xMode val="edge"/>
          <c:yMode val="edge"/>
          <c:x val="0.37610499679877513"/>
          <c:y val="2.8163755061951394E-2"/>
        </c:manualLayout>
      </c:layout>
      <c:overlay val="0"/>
      <c:spPr>
        <a:noFill/>
        <a:ln w="192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024704989227333E-2"/>
          <c:y val="0.13594545232413743"/>
          <c:w val="0.87595734248986901"/>
          <c:h val="0.80928417774079953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9646">
              <a:solidFill>
                <a:schemeClr val="tx1"/>
              </a:solidFill>
              <a:prstDash val="solid"/>
            </a:ln>
          </c:spPr>
          <c:cat>
            <c:strRef>
              <c:f>Sheet1!$A$2:$A$336</c:f>
              <c:strCache>
                <c:ptCount val="33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3">
                  <c:v>26</c:v>
                </c:pt>
                <c:pt idx="334">
                  <c:v>26</c:v>
                </c:pt>
              </c:strCache>
            </c:strRef>
          </c:cat>
          <c:val>
            <c:numRef>
              <c:f>Sheet1!$B$2:$B$350</c:f>
              <c:numCache>
                <c:formatCode>General</c:formatCode>
                <c:ptCount val="349"/>
                <c:pt idx="38">
                  <c:v>0.24</c:v>
                </c:pt>
                <c:pt idx="39">
                  <c:v>0.24</c:v>
                </c:pt>
                <c:pt idx="40">
                  <c:v>0.24</c:v>
                </c:pt>
                <c:pt idx="41">
                  <c:v>0.24</c:v>
                </c:pt>
                <c:pt idx="42">
                  <c:v>0.24</c:v>
                </c:pt>
                <c:pt idx="43">
                  <c:v>0.24</c:v>
                </c:pt>
                <c:pt idx="44">
                  <c:v>0.24</c:v>
                </c:pt>
                <c:pt idx="45">
                  <c:v>0.24</c:v>
                </c:pt>
                <c:pt idx="46">
                  <c:v>0.24</c:v>
                </c:pt>
                <c:pt idx="47">
                  <c:v>0.24</c:v>
                </c:pt>
                <c:pt idx="119">
                  <c:v>0.24</c:v>
                </c:pt>
                <c:pt idx="120">
                  <c:v>0.24</c:v>
                </c:pt>
                <c:pt idx="121">
                  <c:v>0.24</c:v>
                </c:pt>
                <c:pt idx="122">
                  <c:v>0.24</c:v>
                </c:pt>
                <c:pt idx="123">
                  <c:v>0.24</c:v>
                </c:pt>
                <c:pt idx="124">
                  <c:v>0.24</c:v>
                </c:pt>
                <c:pt idx="125">
                  <c:v>0.24</c:v>
                </c:pt>
                <c:pt idx="126">
                  <c:v>0.24</c:v>
                </c:pt>
                <c:pt idx="127">
                  <c:v>0.24</c:v>
                </c:pt>
                <c:pt idx="128">
                  <c:v>0.24</c:v>
                </c:pt>
                <c:pt idx="129">
                  <c:v>0.24</c:v>
                </c:pt>
                <c:pt idx="130">
                  <c:v>0.24</c:v>
                </c:pt>
                <c:pt idx="131">
                  <c:v>0.24</c:v>
                </c:pt>
                <c:pt idx="132">
                  <c:v>0.24</c:v>
                </c:pt>
                <c:pt idx="133">
                  <c:v>0.24</c:v>
                </c:pt>
                <c:pt idx="134">
                  <c:v>0.24</c:v>
                </c:pt>
                <c:pt idx="135">
                  <c:v>0.24</c:v>
                </c:pt>
                <c:pt idx="136">
                  <c:v>0.24</c:v>
                </c:pt>
                <c:pt idx="137">
                  <c:v>0.24</c:v>
                </c:pt>
                <c:pt idx="266">
                  <c:v>0.24</c:v>
                </c:pt>
                <c:pt idx="267">
                  <c:v>0.24</c:v>
                </c:pt>
                <c:pt idx="26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905280"/>
        <c:axId val="1"/>
      </c:areaChart>
      <c:areaChart>
        <c:grouping val="stacked"/>
        <c:varyColors val="0"/>
        <c:ser>
          <c:idx val="0"/>
          <c:order val="1"/>
          <c:tx>
            <c:strRef>
              <c:f>Sheet1!$C$339</c:f>
              <c:strCache>
                <c:ptCount val="1"/>
              </c:strCache>
            </c:strRef>
          </c:tx>
          <c:spPr>
            <a:solidFill>
              <a:srgbClr val="FF9900"/>
            </a:solidFill>
            <a:ln w="9646">
              <a:solidFill>
                <a:schemeClr val="tx1"/>
              </a:solidFill>
              <a:prstDash val="solid"/>
            </a:ln>
          </c:spPr>
          <c:cat>
            <c:strRef>
              <c:f>Sheet1!$A$2:$A$336</c:f>
              <c:strCache>
                <c:ptCount val="33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3">
                  <c:v>26</c:v>
                </c:pt>
                <c:pt idx="334">
                  <c:v>26</c:v>
                </c:pt>
              </c:strCache>
            </c:strRef>
          </c:cat>
          <c:val>
            <c:numRef>
              <c:f>Sheet1!$C$2:$C$350</c:f>
              <c:numCache>
                <c:formatCode>0.00%</c:formatCode>
                <c:ptCount val="349"/>
                <c:pt idx="0">
                  <c:v>6.7000000000000004E-2</c:v>
                </c:pt>
                <c:pt idx="1">
                  <c:v>6.4000000000000001E-2</c:v>
                </c:pt>
                <c:pt idx="2">
                  <c:v>6.0999999999999999E-2</c:v>
                </c:pt>
                <c:pt idx="3">
                  <c:v>6.2E-2</c:v>
                </c:pt>
                <c:pt idx="4">
                  <c:v>6.0999999999999999E-2</c:v>
                </c:pt>
                <c:pt idx="5">
                  <c:v>5.8000000000000003E-2</c:v>
                </c:pt>
                <c:pt idx="6">
                  <c:v>5.8000000000000003E-2</c:v>
                </c:pt>
                <c:pt idx="7">
                  <c:v>6.0999999999999999E-2</c:v>
                </c:pt>
                <c:pt idx="8">
                  <c:v>6.7000000000000004E-2</c:v>
                </c:pt>
                <c:pt idx="9">
                  <c:v>6.8000000000000005E-2</c:v>
                </c:pt>
                <c:pt idx="10">
                  <c:v>6.9000000000000006E-2</c:v>
                </c:pt>
                <c:pt idx="11">
                  <c:v>7.1999999999999995E-2</c:v>
                </c:pt>
                <c:pt idx="12">
                  <c:v>7.5999999999999998E-2</c:v>
                </c:pt>
                <c:pt idx="13">
                  <c:v>8.3000000000000004E-2</c:v>
                </c:pt>
                <c:pt idx="14">
                  <c:v>0.09</c:v>
                </c:pt>
                <c:pt idx="15">
                  <c:v>9.2999999999999999E-2</c:v>
                </c:pt>
                <c:pt idx="16">
                  <c:v>9.9000000000000005E-2</c:v>
                </c:pt>
                <c:pt idx="17">
                  <c:v>0.105</c:v>
                </c:pt>
                <c:pt idx="18">
                  <c:v>0.106</c:v>
                </c:pt>
                <c:pt idx="19">
                  <c:v>0.111</c:v>
                </c:pt>
                <c:pt idx="20">
                  <c:v>0.113</c:v>
                </c:pt>
                <c:pt idx="21">
                  <c:v>0.11600000000000001</c:v>
                </c:pt>
                <c:pt idx="22">
                  <c:v>0.123</c:v>
                </c:pt>
                <c:pt idx="23">
                  <c:v>0.126</c:v>
                </c:pt>
                <c:pt idx="24">
                  <c:v>0.126</c:v>
                </c:pt>
                <c:pt idx="25">
                  <c:v>0.125</c:v>
                </c:pt>
                <c:pt idx="26">
                  <c:v>0.12</c:v>
                </c:pt>
                <c:pt idx="27">
                  <c:v>0.11700000000000001</c:v>
                </c:pt>
                <c:pt idx="28">
                  <c:v>0.113</c:v>
                </c:pt>
                <c:pt idx="29">
                  <c:v>0.108</c:v>
                </c:pt>
                <c:pt idx="30">
                  <c:v>0.108</c:v>
                </c:pt>
                <c:pt idx="31">
                  <c:v>0.10100000000000001</c:v>
                </c:pt>
                <c:pt idx="32">
                  <c:v>9.1999999999999998E-2</c:v>
                </c:pt>
                <c:pt idx="33">
                  <c:v>8.7999999999999995E-2</c:v>
                </c:pt>
                <c:pt idx="34">
                  <c:v>8.3000000000000004E-2</c:v>
                </c:pt>
                <c:pt idx="35">
                  <c:v>7.6999999999999999E-2</c:v>
                </c:pt>
                <c:pt idx="36">
                  <c:v>7.5999999999999998E-2</c:v>
                </c:pt>
                <c:pt idx="37">
                  <c:v>7.4999999999999997E-2</c:v>
                </c:pt>
                <c:pt idx="38">
                  <c:v>7.2999999999999995E-2</c:v>
                </c:pt>
                <c:pt idx="39">
                  <c:v>7.0000000000000007E-2</c:v>
                </c:pt>
                <c:pt idx="40">
                  <c:v>6.8000000000000005E-2</c:v>
                </c:pt>
                <c:pt idx="41">
                  <c:v>6.9000000000000006E-2</c:v>
                </c:pt>
                <c:pt idx="42">
                  <c:v>7.1999999999999995E-2</c:v>
                </c:pt>
                <c:pt idx="43">
                  <c:v>7.4999999999999997E-2</c:v>
                </c:pt>
                <c:pt idx="44">
                  <c:v>7.8E-2</c:v>
                </c:pt>
                <c:pt idx="45">
                  <c:v>7.9000000000000001E-2</c:v>
                </c:pt>
                <c:pt idx="46">
                  <c:v>7.9000000000000001E-2</c:v>
                </c:pt>
                <c:pt idx="47">
                  <c:v>7.9000000000000001E-2</c:v>
                </c:pt>
                <c:pt idx="48">
                  <c:v>7.9000000000000001E-2</c:v>
                </c:pt>
                <c:pt idx="49">
                  <c:v>7.5999999999999998E-2</c:v>
                </c:pt>
                <c:pt idx="50">
                  <c:v>7.4999999999999997E-2</c:v>
                </c:pt>
                <c:pt idx="51">
                  <c:v>7.3999999999999996E-2</c:v>
                </c:pt>
                <c:pt idx="52">
                  <c:v>7.2999999999999995E-2</c:v>
                </c:pt>
                <c:pt idx="53">
                  <c:v>7.2999999999999995E-2</c:v>
                </c:pt>
                <c:pt idx="54">
                  <c:v>6.9000000000000006E-2</c:v>
                </c:pt>
                <c:pt idx="55">
                  <c:v>6.6000000000000003E-2</c:v>
                </c:pt>
                <c:pt idx="56">
                  <c:v>6.6000000000000003E-2</c:v>
                </c:pt>
                <c:pt idx="57">
                  <c:v>6.5000000000000002E-2</c:v>
                </c:pt>
                <c:pt idx="58">
                  <c:v>6.4000000000000001E-2</c:v>
                </c:pt>
                <c:pt idx="59">
                  <c:v>6.9000000000000006E-2</c:v>
                </c:pt>
                <c:pt idx="60">
                  <c:v>7.0999999999999994E-2</c:v>
                </c:pt>
                <c:pt idx="61">
                  <c:v>7.5999999999999998E-2</c:v>
                </c:pt>
                <c:pt idx="62">
                  <c:v>8.1000000000000003E-2</c:v>
                </c:pt>
                <c:pt idx="63">
                  <c:v>8.5999999999999993E-2</c:v>
                </c:pt>
                <c:pt idx="64">
                  <c:v>0.09</c:v>
                </c:pt>
                <c:pt idx="65">
                  <c:v>9.2999999999999999E-2</c:v>
                </c:pt>
                <c:pt idx="66">
                  <c:v>9.5000000000000001E-2</c:v>
                </c:pt>
                <c:pt idx="67">
                  <c:v>9.8000000000000004E-2</c:v>
                </c:pt>
                <c:pt idx="68">
                  <c:v>0.104</c:v>
                </c:pt>
                <c:pt idx="69">
                  <c:v>0.104</c:v>
                </c:pt>
                <c:pt idx="70">
                  <c:v>0.106</c:v>
                </c:pt>
                <c:pt idx="71">
                  <c:v>0.112</c:v>
                </c:pt>
                <c:pt idx="72">
                  <c:v>0.113</c:v>
                </c:pt>
                <c:pt idx="73">
                  <c:v>0.112</c:v>
                </c:pt>
                <c:pt idx="74">
                  <c:v>0.108</c:v>
                </c:pt>
                <c:pt idx="75">
                  <c:v>0.106</c:v>
                </c:pt>
                <c:pt idx="76">
                  <c:v>0.107</c:v>
                </c:pt>
                <c:pt idx="77">
                  <c:v>0.10299999999999999</c:v>
                </c:pt>
                <c:pt idx="78">
                  <c:v>0.106</c:v>
                </c:pt>
                <c:pt idx="79">
                  <c:v>0.107</c:v>
                </c:pt>
                <c:pt idx="80">
                  <c:v>0.104</c:v>
                </c:pt>
                <c:pt idx="81">
                  <c:v>0.109</c:v>
                </c:pt>
                <c:pt idx="82">
                  <c:v>0.11</c:v>
                </c:pt>
                <c:pt idx="83">
                  <c:v>0.10199999999999999</c:v>
                </c:pt>
                <c:pt idx="84">
                  <c:v>0.104</c:v>
                </c:pt>
                <c:pt idx="85">
                  <c:v>0.107</c:v>
                </c:pt>
                <c:pt idx="86">
                  <c:v>0.108</c:v>
                </c:pt>
                <c:pt idx="87">
                  <c:v>0.107</c:v>
                </c:pt>
                <c:pt idx="88">
                  <c:v>0.105</c:v>
                </c:pt>
                <c:pt idx="89">
                  <c:v>0.106</c:v>
                </c:pt>
                <c:pt idx="90">
                  <c:v>0.104</c:v>
                </c:pt>
                <c:pt idx="91">
                  <c:v>0.10199999999999999</c:v>
                </c:pt>
                <c:pt idx="92">
                  <c:v>0.1</c:v>
                </c:pt>
                <c:pt idx="93">
                  <c:v>9.7000000000000003E-2</c:v>
                </c:pt>
                <c:pt idx="94">
                  <c:v>9.5000000000000001E-2</c:v>
                </c:pt>
                <c:pt idx="95">
                  <c:v>9.4E-2</c:v>
                </c:pt>
                <c:pt idx="96">
                  <c:v>8.7999999999999995E-2</c:v>
                </c:pt>
                <c:pt idx="97">
                  <c:v>8.1000000000000003E-2</c:v>
                </c:pt>
                <c:pt idx="98">
                  <c:v>8.2000000000000003E-2</c:v>
                </c:pt>
                <c:pt idx="99">
                  <c:v>0.08</c:v>
                </c:pt>
                <c:pt idx="100">
                  <c:v>7.9000000000000001E-2</c:v>
                </c:pt>
                <c:pt idx="101">
                  <c:v>7.6999999999999999E-2</c:v>
                </c:pt>
                <c:pt idx="102">
                  <c:v>7.3999999999999996E-2</c:v>
                </c:pt>
                <c:pt idx="103">
                  <c:v>7.3999999999999996E-2</c:v>
                </c:pt>
                <c:pt idx="104">
                  <c:v>7.0000000000000007E-2</c:v>
                </c:pt>
                <c:pt idx="105">
                  <c:v>6.7000000000000004E-2</c:v>
                </c:pt>
                <c:pt idx="106">
                  <c:v>6.4000000000000001E-2</c:v>
                </c:pt>
                <c:pt idx="107">
                  <c:v>6.0999999999999999E-2</c:v>
                </c:pt>
                <c:pt idx="108">
                  <c:v>6.0999999999999999E-2</c:v>
                </c:pt>
                <c:pt idx="109">
                  <c:v>6.3E-2</c:v>
                </c:pt>
                <c:pt idx="110">
                  <c:v>0.06</c:v>
                </c:pt>
                <c:pt idx="111">
                  <c:v>6.3E-2</c:v>
                </c:pt>
                <c:pt idx="112">
                  <c:v>6.4000000000000001E-2</c:v>
                </c:pt>
                <c:pt idx="113">
                  <c:v>6.4000000000000001E-2</c:v>
                </c:pt>
                <c:pt idx="114">
                  <c:v>6.4000000000000001E-2</c:v>
                </c:pt>
                <c:pt idx="115">
                  <c:v>6.3E-2</c:v>
                </c:pt>
                <c:pt idx="116">
                  <c:v>6.7000000000000004E-2</c:v>
                </c:pt>
                <c:pt idx="117">
                  <c:v>6.8000000000000005E-2</c:v>
                </c:pt>
                <c:pt idx="118">
                  <c:v>6.8000000000000005E-2</c:v>
                </c:pt>
                <c:pt idx="119">
                  <c:v>7.0999999999999994E-2</c:v>
                </c:pt>
                <c:pt idx="120">
                  <c:v>7.2999999999999995E-2</c:v>
                </c:pt>
                <c:pt idx="121">
                  <c:v>7.0999999999999994E-2</c:v>
                </c:pt>
                <c:pt idx="122">
                  <c:v>7.1999999999999995E-2</c:v>
                </c:pt>
                <c:pt idx="123">
                  <c:v>6.9000000000000006E-2</c:v>
                </c:pt>
                <c:pt idx="124">
                  <c:v>6.8000000000000005E-2</c:v>
                </c:pt>
                <c:pt idx="125">
                  <c:v>6.6000000000000003E-2</c:v>
                </c:pt>
                <c:pt idx="126">
                  <c:v>6.9000000000000006E-2</c:v>
                </c:pt>
                <c:pt idx="127">
                  <c:v>6.8000000000000005E-2</c:v>
                </c:pt>
                <c:pt idx="128">
                  <c:v>6.3E-2</c:v>
                </c:pt>
                <c:pt idx="129">
                  <c:v>5.7000000000000002E-2</c:v>
                </c:pt>
                <c:pt idx="130">
                  <c:v>5.0999999999999997E-2</c:v>
                </c:pt>
                <c:pt idx="131">
                  <c:v>4.3999999999999997E-2</c:v>
                </c:pt>
                <c:pt idx="132">
                  <c:v>3.4000000000000002E-2</c:v>
                </c:pt>
                <c:pt idx="133">
                  <c:v>3.1E-2</c:v>
                </c:pt>
                <c:pt idx="134">
                  <c:v>2.5000000000000001E-2</c:v>
                </c:pt>
                <c:pt idx="135">
                  <c:v>2.1999999999999999E-2</c:v>
                </c:pt>
                <c:pt idx="136">
                  <c:v>1.9E-2</c:v>
                </c:pt>
                <c:pt idx="137">
                  <c:v>1.0999999999999999E-2</c:v>
                </c:pt>
                <c:pt idx="138">
                  <c:v>4.0000000000000001E-3</c:v>
                </c:pt>
                <c:pt idx="139">
                  <c:v>-1E-3</c:v>
                </c:pt>
                <c:pt idx="140">
                  <c:v>-3.0000000000000001E-3</c:v>
                </c:pt>
                <c:pt idx="141">
                  <c:v>-6.0000000000000001E-3</c:v>
                </c:pt>
                <c:pt idx="142">
                  <c:v>-7.0000000000000001E-3</c:v>
                </c:pt>
                <c:pt idx="143">
                  <c:v>-8.9999999999999993E-3</c:v>
                </c:pt>
                <c:pt idx="144">
                  <c:v>-8.0000000000000002E-3</c:v>
                </c:pt>
                <c:pt idx="145">
                  <c:v>-1.2E-2</c:v>
                </c:pt>
                <c:pt idx="146">
                  <c:v>-1.2E-2</c:v>
                </c:pt>
                <c:pt idx="147">
                  <c:v>-1.4999999999999999E-2</c:v>
                </c:pt>
                <c:pt idx="148">
                  <c:v>-1.4999999999999999E-2</c:v>
                </c:pt>
                <c:pt idx="149">
                  <c:v>-1.2E-2</c:v>
                </c:pt>
                <c:pt idx="150">
                  <c:v>-1.4E-2</c:v>
                </c:pt>
                <c:pt idx="151">
                  <c:v>-1.2E-2</c:v>
                </c:pt>
                <c:pt idx="152">
                  <c:v>-0.01</c:v>
                </c:pt>
                <c:pt idx="153">
                  <c:v>-8.0000000000000002E-3</c:v>
                </c:pt>
                <c:pt idx="154">
                  <c:v>-6.0000000000000001E-3</c:v>
                </c:pt>
                <c:pt idx="155">
                  <c:v>-5.0000000000000001E-3</c:v>
                </c:pt>
                <c:pt idx="156">
                  <c:v>-3.0000000000000001E-3</c:v>
                </c:pt>
                <c:pt idx="157">
                  <c:v>-3.0000000000000001E-3</c:v>
                </c:pt>
                <c:pt idx="158">
                  <c:v>-1E-3</c:v>
                </c:pt>
                <c:pt idx="159">
                  <c:v>4.0000000000000001E-3</c:v>
                </c:pt>
                <c:pt idx="160">
                  <c:v>6.0000000000000001E-3</c:v>
                </c:pt>
                <c:pt idx="161">
                  <c:v>1.2E-2</c:v>
                </c:pt>
                <c:pt idx="162">
                  <c:v>1.7000000000000001E-2</c:v>
                </c:pt>
                <c:pt idx="163">
                  <c:v>2.1000000000000001E-2</c:v>
                </c:pt>
                <c:pt idx="164">
                  <c:v>2.4E-2</c:v>
                </c:pt>
                <c:pt idx="165">
                  <c:v>2.8000000000000001E-2</c:v>
                </c:pt>
                <c:pt idx="166">
                  <c:v>3.1E-2</c:v>
                </c:pt>
                <c:pt idx="167">
                  <c:v>3.5000000000000003E-2</c:v>
                </c:pt>
                <c:pt idx="168">
                  <c:v>3.7999999999999999E-2</c:v>
                </c:pt>
                <c:pt idx="169">
                  <c:v>4.2000000000000003E-2</c:v>
                </c:pt>
                <c:pt idx="170">
                  <c:v>4.4999999999999998E-2</c:v>
                </c:pt>
                <c:pt idx="171">
                  <c:v>4.7E-2</c:v>
                </c:pt>
                <c:pt idx="172">
                  <c:v>4.7E-2</c:v>
                </c:pt>
                <c:pt idx="173">
                  <c:v>4.8000000000000001E-2</c:v>
                </c:pt>
                <c:pt idx="174">
                  <c:v>0.05</c:v>
                </c:pt>
                <c:pt idx="175">
                  <c:v>4.9000000000000002E-2</c:v>
                </c:pt>
                <c:pt idx="176">
                  <c:v>5.0999999999999997E-2</c:v>
                </c:pt>
                <c:pt idx="177">
                  <c:v>5.1999999999999998E-2</c:v>
                </c:pt>
                <c:pt idx="178">
                  <c:v>5.0999999999999997E-2</c:v>
                </c:pt>
                <c:pt idx="179">
                  <c:v>5.5E-2</c:v>
                </c:pt>
                <c:pt idx="180">
                  <c:v>5.8999999999999997E-2</c:v>
                </c:pt>
                <c:pt idx="181">
                  <c:v>6.3E-2</c:v>
                </c:pt>
                <c:pt idx="182">
                  <c:v>6.5000000000000002E-2</c:v>
                </c:pt>
                <c:pt idx="183">
                  <c:v>6.7000000000000004E-2</c:v>
                </c:pt>
                <c:pt idx="184">
                  <c:v>7.0999999999999994E-2</c:v>
                </c:pt>
                <c:pt idx="185">
                  <c:v>7.2999999999999995E-2</c:v>
                </c:pt>
                <c:pt idx="186">
                  <c:v>7.5999999999999998E-2</c:v>
                </c:pt>
                <c:pt idx="187">
                  <c:v>7.9000000000000001E-2</c:v>
                </c:pt>
                <c:pt idx="188">
                  <c:v>8.3000000000000004E-2</c:v>
                </c:pt>
                <c:pt idx="189">
                  <c:v>8.5999999999999993E-2</c:v>
                </c:pt>
                <c:pt idx="190">
                  <c:v>9.0999999999999998E-2</c:v>
                </c:pt>
                <c:pt idx="191">
                  <c:v>9.5000000000000001E-2</c:v>
                </c:pt>
                <c:pt idx="192">
                  <c:v>9.8000000000000004E-2</c:v>
                </c:pt>
                <c:pt idx="193">
                  <c:v>9.9000000000000005E-2</c:v>
                </c:pt>
                <c:pt idx="194">
                  <c:v>0.1</c:v>
                </c:pt>
                <c:pt idx="195">
                  <c:v>0.10299999999999999</c:v>
                </c:pt>
                <c:pt idx="196">
                  <c:v>0.105</c:v>
                </c:pt>
                <c:pt idx="197">
                  <c:v>0.105</c:v>
                </c:pt>
                <c:pt idx="198">
                  <c:v>0.106</c:v>
                </c:pt>
                <c:pt idx="199">
                  <c:v>0.108</c:v>
                </c:pt>
                <c:pt idx="200">
                  <c:v>0.108</c:v>
                </c:pt>
                <c:pt idx="201">
                  <c:v>0.109</c:v>
                </c:pt>
                <c:pt idx="202">
                  <c:v>0.107</c:v>
                </c:pt>
                <c:pt idx="203">
                  <c:v>0.108</c:v>
                </c:pt>
                <c:pt idx="204">
                  <c:v>0.104</c:v>
                </c:pt>
                <c:pt idx="205">
                  <c:v>0.104</c:v>
                </c:pt>
                <c:pt idx="206">
                  <c:v>0.107</c:v>
                </c:pt>
                <c:pt idx="207">
                  <c:v>0.10199999999999999</c:v>
                </c:pt>
                <c:pt idx="208">
                  <c:v>0.10199999999999999</c:v>
                </c:pt>
                <c:pt idx="209">
                  <c:v>0.104</c:v>
                </c:pt>
                <c:pt idx="210">
                  <c:v>0.10299999999999999</c:v>
                </c:pt>
                <c:pt idx="211">
                  <c:v>0.10100000000000001</c:v>
                </c:pt>
                <c:pt idx="212">
                  <c:v>0.106</c:v>
                </c:pt>
                <c:pt idx="213">
                  <c:v>0.10299999999999999</c:v>
                </c:pt>
                <c:pt idx="214">
                  <c:v>0.106</c:v>
                </c:pt>
                <c:pt idx="215">
                  <c:v>0.105</c:v>
                </c:pt>
                <c:pt idx="216">
                  <c:v>0.105</c:v>
                </c:pt>
                <c:pt idx="217">
                  <c:v>0.105</c:v>
                </c:pt>
                <c:pt idx="218">
                  <c:v>0.10299999999999999</c:v>
                </c:pt>
                <c:pt idx="219">
                  <c:v>0.105</c:v>
                </c:pt>
                <c:pt idx="220">
                  <c:v>0.106</c:v>
                </c:pt>
                <c:pt idx="221">
                  <c:v>0.106</c:v>
                </c:pt>
                <c:pt idx="222">
                  <c:v>0.108</c:v>
                </c:pt>
                <c:pt idx="223">
                  <c:v>0.109</c:v>
                </c:pt>
                <c:pt idx="224">
                  <c:v>0.108</c:v>
                </c:pt>
                <c:pt idx="225">
                  <c:v>0.11</c:v>
                </c:pt>
                <c:pt idx="226">
                  <c:v>0.11</c:v>
                </c:pt>
                <c:pt idx="227">
                  <c:v>0.109</c:v>
                </c:pt>
                <c:pt idx="228">
                  <c:v>0.109</c:v>
                </c:pt>
                <c:pt idx="229">
                  <c:v>0.107</c:v>
                </c:pt>
                <c:pt idx="230">
                  <c:v>0.105</c:v>
                </c:pt>
                <c:pt idx="231">
                  <c:v>0.104</c:v>
                </c:pt>
                <c:pt idx="232">
                  <c:v>0.10199999999999999</c:v>
                </c:pt>
                <c:pt idx="233">
                  <c:v>0.1</c:v>
                </c:pt>
                <c:pt idx="234">
                  <c:v>9.8000000000000004E-2</c:v>
                </c:pt>
                <c:pt idx="235">
                  <c:v>9.8000000000000004E-2</c:v>
                </c:pt>
                <c:pt idx="236">
                  <c:v>9.6000000000000002E-2</c:v>
                </c:pt>
                <c:pt idx="237">
                  <c:v>9.8000000000000004E-2</c:v>
                </c:pt>
                <c:pt idx="238">
                  <c:v>0.1</c:v>
                </c:pt>
                <c:pt idx="239">
                  <c:v>9.6000000000000002E-2</c:v>
                </c:pt>
                <c:pt idx="240">
                  <c:v>9.2999999999999999E-2</c:v>
                </c:pt>
                <c:pt idx="241">
                  <c:v>9.1999999999999998E-2</c:v>
                </c:pt>
                <c:pt idx="242">
                  <c:v>9.2999999999999999E-2</c:v>
                </c:pt>
                <c:pt idx="243">
                  <c:v>9.2999999999999999E-2</c:v>
                </c:pt>
                <c:pt idx="244">
                  <c:v>9.1999999999999998E-2</c:v>
                </c:pt>
                <c:pt idx="245">
                  <c:v>8.8999999999999996E-2</c:v>
                </c:pt>
                <c:pt idx="246">
                  <c:v>8.6999999999999994E-2</c:v>
                </c:pt>
                <c:pt idx="247">
                  <c:v>8.4000000000000005E-2</c:v>
                </c:pt>
                <c:pt idx="248">
                  <c:v>7.8E-2</c:v>
                </c:pt>
                <c:pt idx="249">
                  <c:v>7.1999999999999995E-2</c:v>
                </c:pt>
                <c:pt idx="250">
                  <c:v>6.6000000000000003E-2</c:v>
                </c:pt>
                <c:pt idx="251">
                  <c:v>6.6000000000000003E-2</c:v>
                </c:pt>
                <c:pt idx="252">
                  <c:v>6.3E-2</c:v>
                </c:pt>
                <c:pt idx="253">
                  <c:v>6.4000000000000001E-2</c:v>
                </c:pt>
                <c:pt idx="254">
                  <c:v>6.2E-2</c:v>
                </c:pt>
                <c:pt idx="255">
                  <c:v>6.2E-2</c:v>
                </c:pt>
                <c:pt idx="256">
                  <c:v>6.0999999999999999E-2</c:v>
                </c:pt>
                <c:pt idx="257">
                  <c:v>6.4000000000000001E-2</c:v>
                </c:pt>
                <c:pt idx="258">
                  <c:v>6.5000000000000002E-2</c:v>
                </c:pt>
                <c:pt idx="259">
                  <c:v>6.8000000000000005E-2</c:v>
                </c:pt>
                <c:pt idx="260">
                  <c:v>6.9000000000000006E-2</c:v>
                </c:pt>
                <c:pt idx="261">
                  <c:v>6.6000000000000003E-2</c:v>
                </c:pt>
                <c:pt idx="262">
                  <c:v>7.0999999999999994E-2</c:v>
                </c:pt>
                <c:pt idx="263">
                  <c:v>7.0999999999999994E-2</c:v>
                </c:pt>
                <c:pt idx="264">
                  <c:v>7.2999999999999995E-2</c:v>
                </c:pt>
                <c:pt idx="265">
                  <c:v>6.7000000000000004E-2</c:v>
                </c:pt>
                <c:pt idx="266">
                  <c:v>6.6000000000000003E-2</c:v>
                </c:pt>
                <c:pt idx="267">
                  <c:v>6.3E-2</c:v>
                </c:pt>
                <c:pt idx="268">
                  <c:v>5.8999999999999997E-2</c:v>
                </c:pt>
                <c:pt idx="269">
                  <c:v>5.2999999999999999E-2</c:v>
                </c:pt>
                <c:pt idx="270">
                  <c:v>4.9000000000000002E-2</c:v>
                </c:pt>
                <c:pt idx="271">
                  <c:v>4.8000000000000001E-2</c:v>
                </c:pt>
                <c:pt idx="272">
                  <c:v>4.5999999999999999E-2</c:v>
                </c:pt>
                <c:pt idx="273">
                  <c:v>4.8000000000000001E-2</c:v>
                </c:pt>
                <c:pt idx="274">
                  <c:v>4.4999999999999998E-2</c:v>
                </c:pt>
                <c:pt idx="275">
                  <c:v>4.7E-2</c:v>
                </c:pt>
                <c:pt idx="276">
                  <c:v>4.8000000000000001E-2</c:v>
                </c:pt>
                <c:pt idx="277">
                  <c:v>5.5E-2</c:v>
                </c:pt>
                <c:pt idx="278">
                  <c:v>5.5E-2</c:v>
                </c:pt>
                <c:pt idx="279">
                  <c:v>6.3E-2</c:v>
                </c:pt>
                <c:pt idx="280">
                  <c:v>6.9000000000000006E-2</c:v>
                </c:pt>
                <c:pt idx="281">
                  <c:v>7.8E-2</c:v>
                </c:pt>
                <c:pt idx="282">
                  <c:v>8.5000000000000006E-2</c:v>
                </c:pt>
                <c:pt idx="283">
                  <c:v>9.4E-2</c:v>
                </c:pt>
                <c:pt idx="284">
                  <c:v>0.111</c:v>
                </c:pt>
                <c:pt idx="285">
                  <c:v>0.124</c:v>
                </c:pt>
                <c:pt idx="286">
                  <c:v>0.13900000000000001</c:v>
                </c:pt>
                <c:pt idx="287">
                  <c:v>0.154</c:v>
                </c:pt>
                <c:pt idx="288">
                  <c:v>0.16400000000000001</c:v>
                </c:pt>
                <c:pt idx="289">
                  <c:v>0.17199999999999999</c:v>
                </c:pt>
                <c:pt idx="290">
                  <c:v>0.185</c:v>
                </c:pt>
                <c:pt idx="291">
                  <c:v>0.187</c:v>
                </c:pt>
                <c:pt idx="292">
                  <c:v>0.191</c:v>
                </c:pt>
                <c:pt idx="293">
                  <c:v>0.191</c:v>
                </c:pt>
                <c:pt idx="294">
                  <c:v>0.19</c:v>
                </c:pt>
                <c:pt idx="295">
                  <c:v>0.183</c:v>
                </c:pt>
                <c:pt idx="296">
                  <c:v>0.17100000000000001</c:v>
                </c:pt>
                <c:pt idx="297">
                  <c:v>0.159</c:v>
                </c:pt>
                <c:pt idx="298">
                  <c:v>0.14399999999999999</c:v>
                </c:pt>
                <c:pt idx="299">
                  <c:v>0.126</c:v>
                </c:pt>
                <c:pt idx="300">
                  <c:v>0.114</c:v>
                </c:pt>
                <c:pt idx="301">
                  <c:v>0.104</c:v>
                </c:pt>
                <c:pt idx="302">
                  <c:v>0.09</c:v>
                </c:pt>
                <c:pt idx="303">
                  <c:v>8.1000000000000003E-2</c:v>
                </c:pt>
                <c:pt idx="304">
                  <c:v>7.3999999999999996E-2</c:v>
                </c:pt>
                <c:pt idx="305">
                  <c:v>6.6000000000000003E-2</c:v>
                </c:pt>
                <c:pt idx="306">
                  <c:v>5.8999999999999997E-2</c:v>
                </c:pt>
                <c:pt idx="307">
                  <c:v>5.3999999999999999E-2</c:v>
                </c:pt>
                <c:pt idx="308">
                  <c:v>4.5999999999999999E-2</c:v>
                </c:pt>
                <c:pt idx="309">
                  <c:v>4.3999999999999997E-2</c:v>
                </c:pt>
                <c:pt idx="310">
                  <c:v>4.1000000000000002E-2</c:v>
                </c:pt>
                <c:pt idx="311">
                  <c:v>3.4000000000000002E-2</c:v>
                </c:pt>
                <c:pt idx="312">
                  <c:v>3.1E-2</c:v>
                </c:pt>
                <c:pt idx="313">
                  <c:v>2.5999999999999999E-2</c:v>
                </c:pt>
                <c:pt idx="314">
                  <c:v>2.4E-2</c:v>
                </c:pt>
                <c:pt idx="315">
                  <c:v>2.4E-2</c:v>
                </c:pt>
                <c:pt idx="316">
                  <c:v>2.4E-2</c:v>
                </c:pt>
                <c:pt idx="317">
                  <c:v>1.7999999999999999E-2</c:v>
                </c:pt>
                <c:pt idx="318">
                  <c:v>0.02</c:v>
                </c:pt>
                <c:pt idx="319">
                  <c:v>2.3E-2</c:v>
                </c:pt>
                <c:pt idx="320">
                  <c:v>2.5999999999999999E-2</c:v>
                </c:pt>
                <c:pt idx="321">
                  <c:v>2.7E-2</c:v>
                </c:pt>
                <c:pt idx="322">
                  <c:v>2.8000000000000001E-2</c:v>
                </c:pt>
                <c:pt idx="323">
                  <c:v>3.3000000000000002E-2</c:v>
                </c:pt>
                <c:pt idx="324">
                  <c:v>3.4000000000000002E-2</c:v>
                </c:pt>
                <c:pt idx="325">
                  <c:v>3.5999999999999997E-2</c:v>
                </c:pt>
                <c:pt idx="326">
                  <c:v>3.9E-2</c:v>
                </c:pt>
                <c:pt idx="327">
                  <c:v>3.7999999999999999E-2</c:v>
                </c:pt>
                <c:pt idx="328">
                  <c:v>3.7999999999999999E-2</c:v>
                </c:pt>
                <c:pt idx="329">
                  <c:v>4.5999999999999999E-2</c:v>
                </c:pt>
                <c:pt idx="330">
                  <c:v>4.2999999999999997E-2</c:v>
                </c:pt>
                <c:pt idx="331">
                  <c:v>3.7999999999999999E-2</c:v>
                </c:pt>
                <c:pt idx="332">
                  <c:v>3.6999999999999998E-2</c:v>
                </c:pt>
                <c:pt idx="333">
                  <c:v>3.6999999999999998E-2</c:v>
                </c:pt>
                <c:pt idx="334">
                  <c:v>3.6999999999999998E-2</c:v>
                </c:pt>
                <c:pt idx="335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1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Sheet1!$A$2:$A$350</c:f>
              <c:strCache>
                <c:ptCount val="342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3">
                  <c:v>26</c:v>
                </c:pt>
                <c:pt idx="334">
                  <c:v>26</c:v>
                </c:pt>
                <c:pt idx="335">
                  <c:v>26</c:v>
                </c:pt>
                <c:pt idx="336">
                  <c:v>26</c:v>
                </c:pt>
                <c:pt idx="337">
                  <c:v>26</c:v>
                </c:pt>
                <c:pt idx="338">
                  <c:v>26</c:v>
                </c:pt>
                <c:pt idx="339">
                  <c:v>26</c:v>
                </c:pt>
                <c:pt idx="340">
                  <c:v>26</c:v>
                </c:pt>
                <c:pt idx="341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59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2"/>
          <c:min val="-0.02"/>
        </c:scaling>
        <c:delete val="0"/>
        <c:axPos val="l"/>
        <c:majorGridlines>
          <c:spPr>
            <a:ln w="2412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5905280"/>
        <c:crosses val="autoZero"/>
        <c:crossBetween val="midCat"/>
        <c:majorUnit val="0.0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2"/>
          <c:min val="-0.0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2"/>
      </c:valAx>
      <c:spPr>
        <a:noFill/>
        <a:ln w="9646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9979894179715456"/>
          <c:y val="0.13937418498007523"/>
          <c:w val="0.15575964619160634"/>
          <c:h val="7.400316479894041E-2"/>
        </c:manualLayout>
      </c:layout>
      <c:overlay val="0"/>
      <c:spPr>
        <a:solidFill>
          <a:schemeClr val="bg1"/>
        </a:solidFill>
        <a:ln w="2412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292">
      <a:solidFill>
        <a:schemeClr val="tx1"/>
      </a:solidFill>
      <a:prstDash val="solid"/>
    </a:ln>
  </c:spPr>
  <c:txPr>
    <a:bodyPr/>
    <a:lstStyle/>
    <a:p>
      <a:pPr>
        <a:defRPr sz="13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4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397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Confidence &amp; </a:t>
            </a:r>
          </a:p>
          <a:p>
            <a:pPr>
              <a:defRPr sz="2394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397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 Index</a:t>
            </a:r>
          </a:p>
        </c:rich>
      </c:tx>
      <c:layout>
        <c:manualLayout>
          <c:xMode val="edge"/>
          <c:yMode val="edge"/>
          <c:x val="0.32427804367591306"/>
          <c:y val="1.6540078507885629E-2"/>
        </c:manualLayout>
      </c:layout>
      <c:overlay val="0"/>
      <c:spPr>
        <a:noFill/>
        <a:ln w="220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367995384614004E-2"/>
          <c:y val="0.14204935353450515"/>
          <c:w val="0.83030942107591255"/>
          <c:h val="0.77374007643046394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1013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  <c:pt idx="82">
                  <c:v>150</c:v>
                </c:pt>
                <c:pt idx="83">
                  <c:v>150</c:v>
                </c:pt>
                <c:pt idx="84">
                  <c:v>150</c:v>
                </c:pt>
                <c:pt idx="155">
                  <c:v>150</c:v>
                </c:pt>
                <c:pt idx="156">
                  <c:v>150</c:v>
                </c:pt>
                <c:pt idx="157">
                  <c:v>150</c:v>
                </c:pt>
                <c:pt idx="158">
                  <c:v>150</c:v>
                </c:pt>
                <c:pt idx="159">
                  <c:v>150</c:v>
                </c:pt>
                <c:pt idx="160">
                  <c:v>150</c:v>
                </c:pt>
                <c:pt idx="161">
                  <c:v>150</c:v>
                </c:pt>
                <c:pt idx="162">
                  <c:v>150</c:v>
                </c:pt>
                <c:pt idx="163">
                  <c:v>150</c:v>
                </c:pt>
                <c:pt idx="164">
                  <c:v>150</c:v>
                </c:pt>
                <c:pt idx="165">
                  <c:v>150</c:v>
                </c:pt>
                <c:pt idx="166">
                  <c:v>150</c:v>
                </c:pt>
                <c:pt idx="167">
                  <c:v>150</c:v>
                </c:pt>
                <c:pt idx="168">
                  <c:v>150</c:v>
                </c:pt>
                <c:pt idx="169">
                  <c:v>150</c:v>
                </c:pt>
                <c:pt idx="170">
                  <c:v>150</c:v>
                </c:pt>
                <c:pt idx="171">
                  <c:v>150</c:v>
                </c:pt>
                <c:pt idx="172">
                  <c:v>150</c:v>
                </c:pt>
                <c:pt idx="173">
                  <c:v>150</c:v>
                </c:pt>
                <c:pt idx="302">
                  <c:v>150</c:v>
                </c:pt>
                <c:pt idx="303">
                  <c:v>150</c:v>
                </c:pt>
                <c:pt idx="30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81824"/>
        <c:axId val="1"/>
      </c:areaChart>
      <c:areaChart>
        <c:grouping val="stack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Confidence</c:v>
                </c:pt>
              </c:strCache>
            </c:strRef>
          </c:tx>
          <c:spPr>
            <a:solidFill>
              <a:srgbClr val="FFC000"/>
            </a:solidFill>
            <a:ln w="11013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101.4</c:v>
                </c:pt>
                <c:pt idx="1">
                  <c:v>99.4</c:v>
                </c:pt>
                <c:pt idx="2">
                  <c:v>100.2</c:v>
                </c:pt>
                <c:pt idx="3">
                  <c:v>104.6</c:v>
                </c:pt>
                <c:pt idx="4">
                  <c:v>102</c:v>
                </c:pt>
                <c:pt idx="5">
                  <c:v>94.6</c:v>
                </c:pt>
                <c:pt idx="6">
                  <c:v>101.4</c:v>
                </c:pt>
                <c:pt idx="7">
                  <c:v>102.4</c:v>
                </c:pt>
                <c:pt idx="8">
                  <c:v>97.3</c:v>
                </c:pt>
                <c:pt idx="9">
                  <c:v>96.3</c:v>
                </c:pt>
                <c:pt idx="10">
                  <c:v>101.6</c:v>
                </c:pt>
                <c:pt idx="11">
                  <c:v>99.2</c:v>
                </c:pt>
                <c:pt idx="12">
                  <c:v>88.4</c:v>
                </c:pt>
                <c:pt idx="13">
                  <c:v>98</c:v>
                </c:pt>
                <c:pt idx="14">
                  <c:v>98.4</c:v>
                </c:pt>
                <c:pt idx="15">
                  <c:v>104.8</c:v>
                </c:pt>
                <c:pt idx="16">
                  <c:v>103.5</c:v>
                </c:pt>
                <c:pt idx="17">
                  <c:v>100.1</c:v>
                </c:pt>
                <c:pt idx="18">
                  <c:v>107.2</c:v>
                </c:pt>
                <c:pt idx="19">
                  <c:v>112</c:v>
                </c:pt>
                <c:pt idx="20">
                  <c:v>111.8</c:v>
                </c:pt>
                <c:pt idx="21">
                  <c:v>107.3</c:v>
                </c:pt>
                <c:pt idx="22">
                  <c:v>107.3</c:v>
                </c:pt>
                <c:pt idx="23">
                  <c:v>114.2</c:v>
                </c:pt>
                <c:pt idx="24">
                  <c:v>118.7</c:v>
                </c:pt>
                <c:pt idx="25">
                  <c:v>118.9</c:v>
                </c:pt>
                <c:pt idx="26">
                  <c:v>118.5</c:v>
                </c:pt>
                <c:pt idx="27">
                  <c:v>118.5</c:v>
                </c:pt>
                <c:pt idx="28">
                  <c:v>127.9</c:v>
                </c:pt>
                <c:pt idx="29">
                  <c:v>129.9</c:v>
                </c:pt>
                <c:pt idx="30">
                  <c:v>126.3</c:v>
                </c:pt>
                <c:pt idx="31">
                  <c:v>127.6</c:v>
                </c:pt>
                <c:pt idx="32">
                  <c:v>130.19999999999999</c:v>
                </c:pt>
                <c:pt idx="33">
                  <c:v>123.4</c:v>
                </c:pt>
                <c:pt idx="34">
                  <c:v>128.30000000000001</c:v>
                </c:pt>
                <c:pt idx="35">
                  <c:v>136.19999999999999</c:v>
                </c:pt>
                <c:pt idx="36">
                  <c:v>128.30000000000001</c:v>
                </c:pt>
                <c:pt idx="37">
                  <c:v>137.30000000000001</c:v>
                </c:pt>
                <c:pt idx="38">
                  <c:v>134.30000000000001</c:v>
                </c:pt>
                <c:pt idx="39">
                  <c:v>137.19999999999999</c:v>
                </c:pt>
                <c:pt idx="40">
                  <c:v>135.19999999999999</c:v>
                </c:pt>
                <c:pt idx="41">
                  <c:v>137.6</c:v>
                </c:pt>
                <c:pt idx="42">
                  <c:v>137.19999999999999</c:v>
                </c:pt>
                <c:pt idx="43">
                  <c:v>133.1</c:v>
                </c:pt>
                <c:pt idx="44">
                  <c:v>126.4</c:v>
                </c:pt>
                <c:pt idx="45">
                  <c:v>119.3</c:v>
                </c:pt>
                <c:pt idx="46">
                  <c:v>126.5</c:v>
                </c:pt>
                <c:pt idx="47">
                  <c:v>126.1</c:v>
                </c:pt>
                <c:pt idx="48">
                  <c:v>128.9</c:v>
                </c:pt>
                <c:pt idx="49">
                  <c:v>132.1</c:v>
                </c:pt>
                <c:pt idx="50">
                  <c:v>133.9</c:v>
                </c:pt>
                <c:pt idx="51">
                  <c:v>135.5</c:v>
                </c:pt>
                <c:pt idx="52">
                  <c:v>135.80000000000001</c:v>
                </c:pt>
                <c:pt idx="53">
                  <c:v>139</c:v>
                </c:pt>
                <c:pt idx="54">
                  <c:v>136.19999999999999</c:v>
                </c:pt>
                <c:pt idx="55">
                  <c:v>136</c:v>
                </c:pt>
                <c:pt idx="56">
                  <c:v>134.19999999999999</c:v>
                </c:pt>
                <c:pt idx="57">
                  <c:v>130.1</c:v>
                </c:pt>
                <c:pt idx="58">
                  <c:v>137</c:v>
                </c:pt>
                <c:pt idx="59">
                  <c:v>141.4</c:v>
                </c:pt>
                <c:pt idx="60">
                  <c:v>144.69999999999999</c:v>
                </c:pt>
                <c:pt idx="61">
                  <c:v>141.80000000000001</c:v>
                </c:pt>
                <c:pt idx="62">
                  <c:v>136.69999999999999</c:v>
                </c:pt>
                <c:pt idx="63">
                  <c:v>137.69999999999999</c:v>
                </c:pt>
                <c:pt idx="64">
                  <c:v>144.69999999999999</c:v>
                </c:pt>
                <c:pt idx="65">
                  <c:v>139.19999999999999</c:v>
                </c:pt>
                <c:pt idx="66">
                  <c:v>143</c:v>
                </c:pt>
                <c:pt idx="67">
                  <c:v>140.80000000000001</c:v>
                </c:pt>
                <c:pt idx="68">
                  <c:v>142.5</c:v>
                </c:pt>
                <c:pt idx="69">
                  <c:v>135.80000000000001</c:v>
                </c:pt>
                <c:pt idx="70">
                  <c:v>132.6</c:v>
                </c:pt>
                <c:pt idx="71">
                  <c:v>128.6</c:v>
                </c:pt>
                <c:pt idx="72">
                  <c:v>115.7</c:v>
                </c:pt>
                <c:pt idx="73">
                  <c:v>109.2</c:v>
                </c:pt>
                <c:pt idx="74">
                  <c:v>117</c:v>
                </c:pt>
                <c:pt idx="75">
                  <c:v>109.9</c:v>
                </c:pt>
                <c:pt idx="76">
                  <c:v>116.1</c:v>
                </c:pt>
                <c:pt idx="77">
                  <c:v>118.9</c:v>
                </c:pt>
                <c:pt idx="78">
                  <c:v>116.3</c:v>
                </c:pt>
                <c:pt idx="79">
                  <c:v>114</c:v>
                </c:pt>
                <c:pt idx="80">
                  <c:v>97</c:v>
                </c:pt>
                <c:pt idx="81">
                  <c:v>85.3</c:v>
                </c:pt>
                <c:pt idx="82">
                  <c:v>82.2</c:v>
                </c:pt>
                <c:pt idx="83">
                  <c:v>94.6</c:v>
                </c:pt>
                <c:pt idx="84">
                  <c:v>97.8</c:v>
                </c:pt>
                <c:pt idx="85">
                  <c:v>95</c:v>
                </c:pt>
                <c:pt idx="86">
                  <c:v>110.7</c:v>
                </c:pt>
                <c:pt idx="87">
                  <c:v>108.5</c:v>
                </c:pt>
                <c:pt idx="88">
                  <c:v>110.3</c:v>
                </c:pt>
                <c:pt idx="89">
                  <c:v>106.4</c:v>
                </c:pt>
                <c:pt idx="90">
                  <c:v>97.4</c:v>
                </c:pt>
                <c:pt idx="91">
                  <c:v>94.5</c:v>
                </c:pt>
                <c:pt idx="92">
                  <c:v>93.7</c:v>
                </c:pt>
                <c:pt idx="93">
                  <c:v>79.599999999999994</c:v>
                </c:pt>
                <c:pt idx="94">
                  <c:v>84.9</c:v>
                </c:pt>
                <c:pt idx="95">
                  <c:v>80.7</c:v>
                </c:pt>
                <c:pt idx="96">
                  <c:v>78.8</c:v>
                </c:pt>
                <c:pt idx="97">
                  <c:v>64.8</c:v>
                </c:pt>
                <c:pt idx="98">
                  <c:v>61.4</c:v>
                </c:pt>
                <c:pt idx="99">
                  <c:v>81</c:v>
                </c:pt>
                <c:pt idx="100">
                  <c:v>83.6</c:v>
                </c:pt>
                <c:pt idx="101">
                  <c:v>83.5</c:v>
                </c:pt>
                <c:pt idx="102">
                  <c:v>77</c:v>
                </c:pt>
                <c:pt idx="103">
                  <c:v>81.7</c:v>
                </c:pt>
                <c:pt idx="104">
                  <c:v>77</c:v>
                </c:pt>
                <c:pt idx="105">
                  <c:v>81.7</c:v>
                </c:pt>
                <c:pt idx="106">
                  <c:v>92.5</c:v>
                </c:pt>
                <c:pt idx="107">
                  <c:v>94.8</c:v>
                </c:pt>
                <c:pt idx="108">
                  <c:v>97.7</c:v>
                </c:pt>
                <c:pt idx="109">
                  <c:v>88.5</c:v>
                </c:pt>
                <c:pt idx="110">
                  <c:v>88.5</c:v>
                </c:pt>
                <c:pt idx="111">
                  <c:v>93</c:v>
                </c:pt>
                <c:pt idx="112">
                  <c:v>93.1</c:v>
                </c:pt>
                <c:pt idx="113">
                  <c:v>102.8</c:v>
                </c:pt>
                <c:pt idx="114">
                  <c:v>105.7</c:v>
                </c:pt>
                <c:pt idx="115">
                  <c:v>98.7</c:v>
                </c:pt>
                <c:pt idx="116">
                  <c:v>96.7</c:v>
                </c:pt>
                <c:pt idx="117">
                  <c:v>92.9</c:v>
                </c:pt>
                <c:pt idx="118">
                  <c:v>92.6</c:v>
                </c:pt>
                <c:pt idx="119">
                  <c:v>102.7</c:v>
                </c:pt>
                <c:pt idx="120">
                  <c:v>105.1</c:v>
                </c:pt>
                <c:pt idx="121">
                  <c:v>104.4</c:v>
                </c:pt>
                <c:pt idx="122">
                  <c:v>103</c:v>
                </c:pt>
                <c:pt idx="123">
                  <c:v>97.5</c:v>
                </c:pt>
                <c:pt idx="124">
                  <c:v>103.1</c:v>
                </c:pt>
                <c:pt idx="125">
                  <c:v>106.2</c:v>
                </c:pt>
                <c:pt idx="126">
                  <c:v>103.6</c:v>
                </c:pt>
                <c:pt idx="127">
                  <c:v>105.5</c:v>
                </c:pt>
                <c:pt idx="128">
                  <c:v>87.5</c:v>
                </c:pt>
                <c:pt idx="129">
                  <c:v>85.2</c:v>
                </c:pt>
                <c:pt idx="130">
                  <c:v>98.3</c:v>
                </c:pt>
                <c:pt idx="131">
                  <c:v>103.8</c:v>
                </c:pt>
                <c:pt idx="132">
                  <c:v>106.8</c:v>
                </c:pt>
                <c:pt idx="133">
                  <c:v>102.7</c:v>
                </c:pt>
                <c:pt idx="134">
                  <c:v>107.5</c:v>
                </c:pt>
                <c:pt idx="135">
                  <c:v>109.8</c:v>
                </c:pt>
                <c:pt idx="136">
                  <c:v>104.7</c:v>
                </c:pt>
                <c:pt idx="137">
                  <c:v>105.4</c:v>
                </c:pt>
                <c:pt idx="138">
                  <c:v>107</c:v>
                </c:pt>
                <c:pt idx="139">
                  <c:v>100.2</c:v>
                </c:pt>
                <c:pt idx="140">
                  <c:v>105.9</c:v>
                </c:pt>
                <c:pt idx="141">
                  <c:v>105.1</c:v>
                </c:pt>
                <c:pt idx="142">
                  <c:v>105.3</c:v>
                </c:pt>
                <c:pt idx="143">
                  <c:v>110</c:v>
                </c:pt>
                <c:pt idx="144">
                  <c:v>110.2</c:v>
                </c:pt>
                <c:pt idx="145">
                  <c:v>111.2</c:v>
                </c:pt>
                <c:pt idx="146">
                  <c:v>108.2</c:v>
                </c:pt>
                <c:pt idx="147">
                  <c:v>106.3</c:v>
                </c:pt>
                <c:pt idx="148">
                  <c:v>108.5</c:v>
                </c:pt>
                <c:pt idx="149">
                  <c:v>105.3</c:v>
                </c:pt>
                <c:pt idx="150">
                  <c:v>111.9</c:v>
                </c:pt>
                <c:pt idx="151">
                  <c:v>105.6</c:v>
                </c:pt>
                <c:pt idx="152">
                  <c:v>99.5</c:v>
                </c:pt>
                <c:pt idx="153">
                  <c:v>95.2</c:v>
                </c:pt>
                <c:pt idx="154">
                  <c:v>87.8</c:v>
                </c:pt>
                <c:pt idx="155">
                  <c:v>90.6</c:v>
                </c:pt>
                <c:pt idx="156">
                  <c:v>87.3</c:v>
                </c:pt>
                <c:pt idx="157">
                  <c:v>76.400000000000006</c:v>
                </c:pt>
                <c:pt idx="158">
                  <c:v>65.900000000000006</c:v>
                </c:pt>
                <c:pt idx="159">
                  <c:v>62.8</c:v>
                </c:pt>
                <c:pt idx="160">
                  <c:v>58.1</c:v>
                </c:pt>
                <c:pt idx="161">
                  <c:v>51</c:v>
                </c:pt>
                <c:pt idx="162">
                  <c:v>51.9</c:v>
                </c:pt>
                <c:pt idx="163">
                  <c:v>58.5</c:v>
                </c:pt>
                <c:pt idx="164">
                  <c:v>61.4</c:v>
                </c:pt>
                <c:pt idx="165">
                  <c:v>38.799999999999997</c:v>
                </c:pt>
                <c:pt idx="166">
                  <c:v>44.7</c:v>
                </c:pt>
                <c:pt idx="167">
                  <c:v>38.6</c:v>
                </c:pt>
                <c:pt idx="168">
                  <c:v>37.4</c:v>
                </c:pt>
                <c:pt idx="169">
                  <c:v>25.3</c:v>
                </c:pt>
                <c:pt idx="170">
                  <c:v>26.9</c:v>
                </c:pt>
                <c:pt idx="171">
                  <c:v>40.799999999999997</c:v>
                </c:pt>
                <c:pt idx="172">
                  <c:v>54.8</c:v>
                </c:pt>
                <c:pt idx="173">
                  <c:v>49.3</c:v>
                </c:pt>
                <c:pt idx="174">
                  <c:v>47.4</c:v>
                </c:pt>
                <c:pt idx="175">
                  <c:v>54.5</c:v>
                </c:pt>
                <c:pt idx="176">
                  <c:v>53.4</c:v>
                </c:pt>
                <c:pt idx="177">
                  <c:v>48.7</c:v>
                </c:pt>
                <c:pt idx="178">
                  <c:v>50.6</c:v>
                </c:pt>
                <c:pt idx="179">
                  <c:v>53.6</c:v>
                </c:pt>
                <c:pt idx="180">
                  <c:v>56.5</c:v>
                </c:pt>
                <c:pt idx="181">
                  <c:v>46.4</c:v>
                </c:pt>
                <c:pt idx="182">
                  <c:v>52.3</c:v>
                </c:pt>
                <c:pt idx="183">
                  <c:v>57.7</c:v>
                </c:pt>
                <c:pt idx="184">
                  <c:v>62.7</c:v>
                </c:pt>
                <c:pt idx="185">
                  <c:v>54.3</c:v>
                </c:pt>
                <c:pt idx="186">
                  <c:v>51</c:v>
                </c:pt>
                <c:pt idx="187">
                  <c:v>53.2</c:v>
                </c:pt>
                <c:pt idx="188">
                  <c:v>48.6</c:v>
                </c:pt>
                <c:pt idx="189">
                  <c:v>49.9</c:v>
                </c:pt>
                <c:pt idx="190">
                  <c:v>57.8</c:v>
                </c:pt>
                <c:pt idx="191">
                  <c:v>63.4</c:v>
                </c:pt>
                <c:pt idx="192">
                  <c:v>64.8</c:v>
                </c:pt>
                <c:pt idx="193">
                  <c:v>72</c:v>
                </c:pt>
                <c:pt idx="194">
                  <c:v>63.8</c:v>
                </c:pt>
                <c:pt idx="195">
                  <c:v>66</c:v>
                </c:pt>
                <c:pt idx="196">
                  <c:v>61.7</c:v>
                </c:pt>
                <c:pt idx="197">
                  <c:v>57.6</c:v>
                </c:pt>
                <c:pt idx="198">
                  <c:v>59.2</c:v>
                </c:pt>
                <c:pt idx="199">
                  <c:v>45.2</c:v>
                </c:pt>
                <c:pt idx="200">
                  <c:v>46.4</c:v>
                </c:pt>
                <c:pt idx="201">
                  <c:v>40.9</c:v>
                </c:pt>
                <c:pt idx="202">
                  <c:v>55.2</c:v>
                </c:pt>
                <c:pt idx="203">
                  <c:v>64.8</c:v>
                </c:pt>
                <c:pt idx="204">
                  <c:v>61.5</c:v>
                </c:pt>
                <c:pt idx="205">
                  <c:v>71.599999999999994</c:v>
                </c:pt>
                <c:pt idx="206">
                  <c:v>70.2</c:v>
                </c:pt>
                <c:pt idx="207">
                  <c:v>68.7</c:v>
                </c:pt>
                <c:pt idx="208">
                  <c:v>64.400000000000006</c:v>
                </c:pt>
                <c:pt idx="209">
                  <c:v>62.7</c:v>
                </c:pt>
                <c:pt idx="210">
                  <c:v>65.400000000000006</c:v>
                </c:pt>
                <c:pt idx="211">
                  <c:v>61.3</c:v>
                </c:pt>
                <c:pt idx="212">
                  <c:v>68.400000000000006</c:v>
                </c:pt>
                <c:pt idx="213">
                  <c:v>73.099999999999994</c:v>
                </c:pt>
                <c:pt idx="214">
                  <c:v>71.5</c:v>
                </c:pt>
                <c:pt idx="215">
                  <c:v>66.7</c:v>
                </c:pt>
                <c:pt idx="216">
                  <c:v>58.4</c:v>
                </c:pt>
                <c:pt idx="217">
                  <c:v>68</c:v>
                </c:pt>
                <c:pt idx="218">
                  <c:v>61.9</c:v>
                </c:pt>
                <c:pt idx="219">
                  <c:v>69</c:v>
                </c:pt>
                <c:pt idx="220">
                  <c:v>74.3</c:v>
                </c:pt>
                <c:pt idx="221">
                  <c:v>82.1</c:v>
                </c:pt>
                <c:pt idx="222">
                  <c:v>81</c:v>
                </c:pt>
                <c:pt idx="223">
                  <c:v>81.8</c:v>
                </c:pt>
                <c:pt idx="224">
                  <c:v>80.2</c:v>
                </c:pt>
                <c:pt idx="225">
                  <c:v>72.400000000000006</c:v>
                </c:pt>
                <c:pt idx="226">
                  <c:v>72</c:v>
                </c:pt>
                <c:pt idx="227">
                  <c:v>77.5</c:v>
                </c:pt>
                <c:pt idx="228">
                  <c:v>79.400000000000006</c:v>
                </c:pt>
                <c:pt idx="229">
                  <c:v>78.3</c:v>
                </c:pt>
                <c:pt idx="230">
                  <c:v>83.9</c:v>
                </c:pt>
                <c:pt idx="231">
                  <c:v>81.7</c:v>
                </c:pt>
                <c:pt idx="232">
                  <c:v>82.2</c:v>
                </c:pt>
                <c:pt idx="233">
                  <c:v>86.4</c:v>
                </c:pt>
                <c:pt idx="234">
                  <c:v>90</c:v>
                </c:pt>
                <c:pt idx="235">
                  <c:v>93.4</c:v>
                </c:pt>
                <c:pt idx="236">
                  <c:v>89</c:v>
                </c:pt>
                <c:pt idx="237">
                  <c:v>94.1</c:v>
                </c:pt>
                <c:pt idx="238">
                  <c:v>91</c:v>
                </c:pt>
                <c:pt idx="239">
                  <c:v>93.1</c:v>
                </c:pt>
                <c:pt idx="240">
                  <c:v>103.8</c:v>
                </c:pt>
                <c:pt idx="241">
                  <c:v>98.8</c:v>
                </c:pt>
                <c:pt idx="242">
                  <c:v>101.4</c:v>
                </c:pt>
                <c:pt idx="243">
                  <c:v>94.3</c:v>
                </c:pt>
                <c:pt idx="244">
                  <c:v>94.6</c:v>
                </c:pt>
                <c:pt idx="245">
                  <c:v>99.8</c:v>
                </c:pt>
                <c:pt idx="246">
                  <c:v>91</c:v>
                </c:pt>
                <c:pt idx="247">
                  <c:v>101.3</c:v>
                </c:pt>
                <c:pt idx="248">
                  <c:v>102.6</c:v>
                </c:pt>
                <c:pt idx="249">
                  <c:v>99.1</c:v>
                </c:pt>
                <c:pt idx="250">
                  <c:v>92.6</c:v>
                </c:pt>
                <c:pt idx="251">
                  <c:v>96.3</c:v>
                </c:pt>
                <c:pt idx="252">
                  <c:v>97.8</c:v>
                </c:pt>
                <c:pt idx="253">
                  <c:v>94</c:v>
                </c:pt>
                <c:pt idx="254">
                  <c:v>96.1</c:v>
                </c:pt>
                <c:pt idx="255">
                  <c:v>94.7</c:v>
                </c:pt>
                <c:pt idx="256">
                  <c:v>92.4</c:v>
                </c:pt>
                <c:pt idx="257">
                  <c:v>97.4</c:v>
                </c:pt>
                <c:pt idx="258">
                  <c:v>96.7</c:v>
                </c:pt>
                <c:pt idx="259">
                  <c:v>101.8</c:v>
                </c:pt>
                <c:pt idx="260">
                  <c:v>103.5</c:v>
                </c:pt>
                <c:pt idx="261">
                  <c:v>100.8</c:v>
                </c:pt>
                <c:pt idx="262">
                  <c:v>109.4</c:v>
                </c:pt>
                <c:pt idx="263">
                  <c:v>113.3</c:v>
                </c:pt>
                <c:pt idx="264">
                  <c:v>111.6</c:v>
                </c:pt>
                <c:pt idx="265">
                  <c:v>116.1</c:v>
                </c:pt>
                <c:pt idx="266">
                  <c:v>124.9</c:v>
                </c:pt>
                <c:pt idx="267">
                  <c:v>119.4</c:v>
                </c:pt>
                <c:pt idx="268">
                  <c:v>117.6</c:v>
                </c:pt>
                <c:pt idx="269">
                  <c:v>117.3</c:v>
                </c:pt>
                <c:pt idx="270">
                  <c:v>120</c:v>
                </c:pt>
                <c:pt idx="271">
                  <c:v>120.4</c:v>
                </c:pt>
                <c:pt idx="272">
                  <c:v>120.6</c:v>
                </c:pt>
                <c:pt idx="273">
                  <c:v>126.2</c:v>
                </c:pt>
                <c:pt idx="274">
                  <c:v>128.6</c:v>
                </c:pt>
                <c:pt idx="275">
                  <c:v>123.1</c:v>
                </c:pt>
                <c:pt idx="276">
                  <c:v>124.3</c:v>
                </c:pt>
                <c:pt idx="277">
                  <c:v>130</c:v>
                </c:pt>
                <c:pt idx="278">
                  <c:v>127</c:v>
                </c:pt>
                <c:pt idx="279">
                  <c:v>125.6</c:v>
                </c:pt>
                <c:pt idx="280">
                  <c:v>128</c:v>
                </c:pt>
                <c:pt idx="281">
                  <c:v>126.4</c:v>
                </c:pt>
                <c:pt idx="282">
                  <c:v>127.4</c:v>
                </c:pt>
                <c:pt idx="283">
                  <c:v>133.4</c:v>
                </c:pt>
                <c:pt idx="284">
                  <c:v>135.30000000000001</c:v>
                </c:pt>
                <c:pt idx="285">
                  <c:v>137.9</c:v>
                </c:pt>
                <c:pt idx="286">
                  <c:v>136.4</c:v>
                </c:pt>
                <c:pt idx="287">
                  <c:v>126.6</c:v>
                </c:pt>
                <c:pt idx="288">
                  <c:v>121.7</c:v>
                </c:pt>
                <c:pt idx="289">
                  <c:v>131.4</c:v>
                </c:pt>
                <c:pt idx="290">
                  <c:v>124.2</c:v>
                </c:pt>
                <c:pt idx="291">
                  <c:v>129.19999999999999</c:v>
                </c:pt>
                <c:pt idx="292">
                  <c:v>131.30000000000001</c:v>
                </c:pt>
                <c:pt idx="293">
                  <c:v>124.3</c:v>
                </c:pt>
                <c:pt idx="294">
                  <c:v>135.80000000000001</c:v>
                </c:pt>
                <c:pt idx="295">
                  <c:v>134.19999999999999</c:v>
                </c:pt>
                <c:pt idx="296">
                  <c:v>126.3</c:v>
                </c:pt>
                <c:pt idx="297">
                  <c:v>126.1</c:v>
                </c:pt>
                <c:pt idx="298">
                  <c:v>126.8</c:v>
                </c:pt>
                <c:pt idx="299">
                  <c:v>128.19999999999999</c:v>
                </c:pt>
                <c:pt idx="300">
                  <c:v>130.4</c:v>
                </c:pt>
                <c:pt idx="301">
                  <c:v>132.6</c:v>
                </c:pt>
                <c:pt idx="302">
                  <c:v>118.8</c:v>
                </c:pt>
                <c:pt idx="303">
                  <c:v>85.7</c:v>
                </c:pt>
                <c:pt idx="304">
                  <c:v>85.9</c:v>
                </c:pt>
                <c:pt idx="305">
                  <c:v>98.3</c:v>
                </c:pt>
                <c:pt idx="306">
                  <c:v>91.7</c:v>
                </c:pt>
                <c:pt idx="307">
                  <c:v>86.3</c:v>
                </c:pt>
                <c:pt idx="308">
                  <c:v>101.3</c:v>
                </c:pt>
                <c:pt idx="309">
                  <c:v>100.9</c:v>
                </c:pt>
                <c:pt idx="310">
                  <c:v>92.9</c:v>
                </c:pt>
                <c:pt idx="311">
                  <c:v>87.1</c:v>
                </c:pt>
                <c:pt idx="312">
                  <c:v>89.3</c:v>
                </c:pt>
                <c:pt idx="313">
                  <c:v>95.2</c:v>
                </c:pt>
                <c:pt idx="314">
                  <c:v>114.9</c:v>
                </c:pt>
                <c:pt idx="315">
                  <c:v>117.5</c:v>
                </c:pt>
                <c:pt idx="316">
                  <c:v>120</c:v>
                </c:pt>
                <c:pt idx="317">
                  <c:v>128.9</c:v>
                </c:pt>
                <c:pt idx="318">
                  <c:v>125.1</c:v>
                </c:pt>
                <c:pt idx="319">
                  <c:v>115.2</c:v>
                </c:pt>
                <c:pt idx="320">
                  <c:v>109.3</c:v>
                </c:pt>
                <c:pt idx="321">
                  <c:v>111.6</c:v>
                </c:pt>
                <c:pt idx="322">
                  <c:v>111.9</c:v>
                </c:pt>
                <c:pt idx="323">
                  <c:v>115.2</c:v>
                </c:pt>
                <c:pt idx="324">
                  <c:v>111.1</c:v>
                </c:pt>
                <c:pt idx="325">
                  <c:v>105.7</c:v>
                </c:pt>
                <c:pt idx="326">
                  <c:v>107.6</c:v>
                </c:pt>
                <c:pt idx="327">
                  <c:v>108.6</c:v>
                </c:pt>
                <c:pt idx="328">
                  <c:v>103.2</c:v>
                </c:pt>
                <c:pt idx="329">
                  <c:v>98.4</c:v>
                </c:pt>
                <c:pt idx="330">
                  <c:v>95.3</c:v>
                </c:pt>
                <c:pt idx="331">
                  <c:v>103.6</c:v>
                </c:pt>
                <c:pt idx="332">
                  <c:v>107.8</c:v>
                </c:pt>
                <c:pt idx="333">
                  <c:v>102.2</c:v>
                </c:pt>
                <c:pt idx="334">
                  <c:v>101.4</c:v>
                </c:pt>
                <c:pt idx="335">
                  <c:v>109</c:v>
                </c:pt>
                <c:pt idx="336">
                  <c:v>106</c:v>
                </c:pt>
                <c:pt idx="337">
                  <c:v>103.4</c:v>
                </c:pt>
                <c:pt idx="338">
                  <c:v>104</c:v>
                </c:pt>
                <c:pt idx="339">
                  <c:v>103.7</c:v>
                </c:pt>
                <c:pt idx="340">
                  <c:v>102.5</c:v>
                </c:pt>
                <c:pt idx="341">
                  <c:v>110.1</c:v>
                </c:pt>
                <c:pt idx="342">
                  <c:v>114</c:v>
                </c:pt>
                <c:pt idx="343">
                  <c:v>108.7</c:v>
                </c:pt>
                <c:pt idx="344">
                  <c:v>104.3</c:v>
                </c:pt>
                <c:pt idx="345">
                  <c:v>99.1</c:v>
                </c:pt>
                <c:pt idx="346">
                  <c:v>101</c:v>
                </c:pt>
                <c:pt idx="347">
                  <c:v>108</c:v>
                </c:pt>
                <c:pt idx="348">
                  <c:v>110.9</c:v>
                </c:pt>
                <c:pt idx="349">
                  <c:v>104.8</c:v>
                </c:pt>
                <c:pt idx="350">
                  <c:v>103.1</c:v>
                </c:pt>
                <c:pt idx="351">
                  <c:v>97.5</c:v>
                </c:pt>
                <c:pt idx="352">
                  <c:v>101.3</c:v>
                </c:pt>
                <c:pt idx="353">
                  <c:v>97.8</c:v>
                </c:pt>
                <c:pt idx="354">
                  <c:v>101.9</c:v>
                </c:pt>
                <c:pt idx="355">
                  <c:v>105.6</c:v>
                </c:pt>
                <c:pt idx="356">
                  <c:v>99.2</c:v>
                </c:pt>
                <c:pt idx="357">
                  <c:v>109.6</c:v>
                </c:pt>
                <c:pt idx="358">
                  <c:v>112.8</c:v>
                </c:pt>
                <c:pt idx="359">
                  <c:v>109.5</c:v>
                </c:pt>
                <c:pt idx="360">
                  <c:v>105.3</c:v>
                </c:pt>
                <c:pt idx="361">
                  <c:v>100.1</c:v>
                </c:pt>
                <c:pt idx="362">
                  <c:v>93.9</c:v>
                </c:pt>
                <c:pt idx="363">
                  <c:v>85.7</c:v>
                </c:pt>
                <c:pt idx="364">
                  <c:v>98.4</c:v>
                </c:pt>
                <c:pt idx="365">
                  <c:v>95.2</c:v>
                </c:pt>
                <c:pt idx="366">
                  <c:v>98.7</c:v>
                </c:pt>
                <c:pt idx="367">
                  <c:v>97.8</c:v>
                </c:pt>
                <c:pt idx="368">
                  <c:v>95.6</c:v>
                </c:pt>
                <c:pt idx="369">
                  <c:v>95.5</c:v>
                </c:pt>
                <c:pt idx="370">
                  <c:v>92.9</c:v>
                </c:pt>
                <c:pt idx="371">
                  <c:v>94.2</c:v>
                </c:pt>
                <c:pt idx="372">
                  <c:v>89</c:v>
                </c:pt>
                <c:pt idx="373">
                  <c:v>91</c:v>
                </c:pt>
                <c:pt idx="374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Sentiment</c:v>
                </c:pt>
              </c:strCache>
            </c:strRef>
          </c:tx>
          <c:spPr>
            <a:ln w="3304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0">
                  <c:v>97.6</c:v>
                </c:pt>
                <c:pt idx="1">
                  <c:v>95.1</c:v>
                </c:pt>
                <c:pt idx="2">
                  <c:v>90.3</c:v>
                </c:pt>
                <c:pt idx="3">
                  <c:v>92.5</c:v>
                </c:pt>
                <c:pt idx="4">
                  <c:v>89.8</c:v>
                </c:pt>
                <c:pt idx="5">
                  <c:v>92.7</c:v>
                </c:pt>
                <c:pt idx="6">
                  <c:v>94.4</c:v>
                </c:pt>
                <c:pt idx="7">
                  <c:v>96.2</c:v>
                </c:pt>
                <c:pt idx="8">
                  <c:v>88.9</c:v>
                </c:pt>
                <c:pt idx="9">
                  <c:v>90.2</c:v>
                </c:pt>
                <c:pt idx="10">
                  <c:v>88.2</c:v>
                </c:pt>
                <c:pt idx="11">
                  <c:v>91</c:v>
                </c:pt>
                <c:pt idx="12">
                  <c:v>89.3</c:v>
                </c:pt>
                <c:pt idx="13">
                  <c:v>88.5</c:v>
                </c:pt>
                <c:pt idx="14">
                  <c:v>93.7</c:v>
                </c:pt>
                <c:pt idx="15">
                  <c:v>92.7</c:v>
                </c:pt>
                <c:pt idx="16">
                  <c:v>89.4</c:v>
                </c:pt>
                <c:pt idx="17">
                  <c:v>92.4</c:v>
                </c:pt>
                <c:pt idx="18">
                  <c:v>94.7</c:v>
                </c:pt>
                <c:pt idx="19">
                  <c:v>95.3</c:v>
                </c:pt>
                <c:pt idx="20">
                  <c:v>94.7</c:v>
                </c:pt>
                <c:pt idx="21">
                  <c:v>96.5</c:v>
                </c:pt>
                <c:pt idx="22">
                  <c:v>99.2</c:v>
                </c:pt>
                <c:pt idx="23">
                  <c:v>96.9</c:v>
                </c:pt>
                <c:pt idx="24">
                  <c:v>97.4</c:v>
                </c:pt>
                <c:pt idx="25">
                  <c:v>99.7</c:v>
                </c:pt>
                <c:pt idx="26">
                  <c:v>100</c:v>
                </c:pt>
                <c:pt idx="27">
                  <c:v>101.4</c:v>
                </c:pt>
                <c:pt idx="28">
                  <c:v>103.2</c:v>
                </c:pt>
                <c:pt idx="29">
                  <c:v>104.5</c:v>
                </c:pt>
                <c:pt idx="30">
                  <c:v>107.1</c:v>
                </c:pt>
                <c:pt idx="31">
                  <c:v>104.4</c:v>
                </c:pt>
                <c:pt idx="32">
                  <c:v>106</c:v>
                </c:pt>
                <c:pt idx="33">
                  <c:v>105.6</c:v>
                </c:pt>
                <c:pt idx="34">
                  <c:v>107.2</c:v>
                </c:pt>
                <c:pt idx="35">
                  <c:v>102.1</c:v>
                </c:pt>
                <c:pt idx="36">
                  <c:v>106.6</c:v>
                </c:pt>
                <c:pt idx="37">
                  <c:v>110.4</c:v>
                </c:pt>
                <c:pt idx="38">
                  <c:v>106.5</c:v>
                </c:pt>
                <c:pt idx="39">
                  <c:v>108.7</c:v>
                </c:pt>
                <c:pt idx="40">
                  <c:v>106.5</c:v>
                </c:pt>
                <c:pt idx="41">
                  <c:v>105.6</c:v>
                </c:pt>
                <c:pt idx="42">
                  <c:v>105.2</c:v>
                </c:pt>
                <c:pt idx="43">
                  <c:v>104.4</c:v>
                </c:pt>
                <c:pt idx="44">
                  <c:v>100.9</c:v>
                </c:pt>
                <c:pt idx="45">
                  <c:v>97.4</c:v>
                </c:pt>
                <c:pt idx="46">
                  <c:v>102.7</c:v>
                </c:pt>
                <c:pt idx="47">
                  <c:v>100.5</c:v>
                </c:pt>
                <c:pt idx="48">
                  <c:v>103.9</c:v>
                </c:pt>
                <c:pt idx="49">
                  <c:v>108.1</c:v>
                </c:pt>
                <c:pt idx="50">
                  <c:v>105.7</c:v>
                </c:pt>
                <c:pt idx="51">
                  <c:v>104.6</c:v>
                </c:pt>
                <c:pt idx="52">
                  <c:v>106.8</c:v>
                </c:pt>
                <c:pt idx="53">
                  <c:v>107.3</c:v>
                </c:pt>
                <c:pt idx="54">
                  <c:v>106</c:v>
                </c:pt>
                <c:pt idx="55">
                  <c:v>104.5</c:v>
                </c:pt>
                <c:pt idx="56">
                  <c:v>107.2</c:v>
                </c:pt>
                <c:pt idx="57">
                  <c:v>103.2</c:v>
                </c:pt>
                <c:pt idx="58">
                  <c:v>107.2</c:v>
                </c:pt>
                <c:pt idx="59">
                  <c:v>105.4</c:v>
                </c:pt>
                <c:pt idx="60">
                  <c:v>112</c:v>
                </c:pt>
                <c:pt idx="61">
                  <c:v>111.3</c:v>
                </c:pt>
                <c:pt idx="62">
                  <c:v>107.1</c:v>
                </c:pt>
                <c:pt idx="63">
                  <c:v>109.2</c:v>
                </c:pt>
                <c:pt idx="64">
                  <c:v>110.7</c:v>
                </c:pt>
                <c:pt idx="65">
                  <c:v>106.4</c:v>
                </c:pt>
                <c:pt idx="66">
                  <c:v>108.3</c:v>
                </c:pt>
                <c:pt idx="67">
                  <c:v>107.3</c:v>
                </c:pt>
                <c:pt idx="68">
                  <c:v>106.8</c:v>
                </c:pt>
                <c:pt idx="69">
                  <c:v>105.8</c:v>
                </c:pt>
                <c:pt idx="70">
                  <c:v>107.6</c:v>
                </c:pt>
                <c:pt idx="71">
                  <c:v>98.4</c:v>
                </c:pt>
                <c:pt idx="72">
                  <c:v>94.7</c:v>
                </c:pt>
                <c:pt idx="73">
                  <c:v>90.6</c:v>
                </c:pt>
                <c:pt idx="74">
                  <c:v>91.5</c:v>
                </c:pt>
                <c:pt idx="75">
                  <c:v>88.4</c:v>
                </c:pt>
                <c:pt idx="76">
                  <c:v>92</c:v>
                </c:pt>
                <c:pt idx="77">
                  <c:v>92.6</c:v>
                </c:pt>
                <c:pt idx="78">
                  <c:v>92.4</c:v>
                </c:pt>
                <c:pt idx="79">
                  <c:v>91.5</c:v>
                </c:pt>
                <c:pt idx="80">
                  <c:v>81.8</c:v>
                </c:pt>
                <c:pt idx="81">
                  <c:v>82.7</c:v>
                </c:pt>
                <c:pt idx="82">
                  <c:v>83.9</c:v>
                </c:pt>
                <c:pt idx="83">
                  <c:v>88.8</c:v>
                </c:pt>
                <c:pt idx="84">
                  <c:v>93</c:v>
                </c:pt>
                <c:pt idx="85">
                  <c:v>90.7</c:v>
                </c:pt>
                <c:pt idx="86">
                  <c:v>85.7</c:v>
                </c:pt>
                <c:pt idx="87">
                  <c:v>93</c:v>
                </c:pt>
                <c:pt idx="88">
                  <c:v>96.9</c:v>
                </c:pt>
                <c:pt idx="89">
                  <c:v>92.4</c:v>
                </c:pt>
                <c:pt idx="90">
                  <c:v>88.1</c:v>
                </c:pt>
                <c:pt idx="91">
                  <c:v>87.6</c:v>
                </c:pt>
                <c:pt idx="92">
                  <c:v>86.1</c:v>
                </c:pt>
                <c:pt idx="93">
                  <c:v>80.599999999999994</c:v>
                </c:pt>
                <c:pt idx="94">
                  <c:v>84.2</c:v>
                </c:pt>
                <c:pt idx="95">
                  <c:v>86.7</c:v>
                </c:pt>
                <c:pt idx="96">
                  <c:v>82.4</c:v>
                </c:pt>
                <c:pt idx="97">
                  <c:v>79.900000000000006</c:v>
                </c:pt>
                <c:pt idx="98">
                  <c:v>77.599999999999994</c:v>
                </c:pt>
                <c:pt idx="99">
                  <c:v>86</c:v>
                </c:pt>
                <c:pt idx="100">
                  <c:v>92.1</c:v>
                </c:pt>
                <c:pt idx="101">
                  <c:v>89.7</c:v>
                </c:pt>
                <c:pt idx="102">
                  <c:v>90.9</c:v>
                </c:pt>
                <c:pt idx="103">
                  <c:v>89.3</c:v>
                </c:pt>
                <c:pt idx="104">
                  <c:v>87.7</c:v>
                </c:pt>
                <c:pt idx="105">
                  <c:v>89.6</c:v>
                </c:pt>
                <c:pt idx="106">
                  <c:v>93.7</c:v>
                </c:pt>
                <c:pt idx="107">
                  <c:v>92.6</c:v>
                </c:pt>
                <c:pt idx="108">
                  <c:v>103.8</c:v>
                </c:pt>
                <c:pt idx="109">
                  <c:v>94.4</c:v>
                </c:pt>
                <c:pt idx="110">
                  <c:v>95.8</c:v>
                </c:pt>
                <c:pt idx="111">
                  <c:v>94.2</c:v>
                </c:pt>
                <c:pt idx="112">
                  <c:v>90.2</c:v>
                </c:pt>
                <c:pt idx="113">
                  <c:v>95.6</c:v>
                </c:pt>
                <c:pt idx="114">
                  <c:v>96.7</c:v>
                </c:pt>
                <c:pt idx="115">
                  <c:v>95.9</c:v>
                </c:pt>
                <c:pt idx="116">
                  <c:v>94.2</c:v>
                </c:pt>
                <c:pt idx="117">
                  <c:v>91.7</c:v>
                </c:pt>
                <c:pt idx="118">
                  <c:v>92.8</c:v>
                </c:pt>
                <c:pt idx="119">
                  <c:v>97.1</c:v>
                </c:pt>
                <c:pt idx="120">
                  <c:v>95.5</c:v>
                </c:pt>
                <c:pt idx="121">
                  <c:v>94.1</c:v>
                </c:pt>
                <c:pt idx="122">
                  <c:v>92.6</c:v>
                </c:pt>
                <c:pt idx="123">
                  <c:v>87.7</c:v>
                </c:pt>
                <c:pt idx="124">
                  <c:v>86.9</c:v>
                </c:pt>
                <c:pt idx="125">
                  <c:v>96</c:v>
                </c:pt>
                <c:pt idx="126">
                  <c:v>96.5</c:v>
                </c:pt>
                <c:pt idx="127">
                  <c:v>89.1</c:v>
                </c:pt>
                <c:pt idx="128">
                  <c:v>76.900000000000006</c:v>
                </c:pt>
                <c:pt idx="129">
                  <c:v>74.2</c:v>
                </c:pt>
                <c:pt idx="130">
                  <c:v>81.599999999999994</c:v>
                </c:pt>
                <c:pt idx="131">
                  <c:v>91.5</c:v>
                </c:pt>
                <c:pt idx="132">
                  <c:v>91.2</c:v>
                </c:pt>
                <c:pt idx="133">
                  <c:v>86.7</c:v>
                </c:pt>
                <c:pt idx="134">
                  <c:v>88.9</c:v>
                </c:pt>
                <c:pt idx="135">
                  <c:v>87.4</c:v>
                </c:pt>
                <c:pt idx="136">
                  <c:v>79.099999999999994</c:v>
                </c:pt>
                <c:pt idx="137">
                  <c:v>84.9</c:v>
                </c:pt>
                <c:pt idx="138">
                  <c:v>84.7</c:v>
                </c:pt>
                <c:pt idx="139">
                  <c:v>82</c:v>
                </c:pt>
                <c:pt idx="140">
                  <c:v>85.4</c:v>
                </c:pt>
                <c:pt idx="141">
                  <c:v>93.6</c:v>
                </c:pt>
                <c:pt idx="142">
                  <c:v>92.1</c:v>
                </c:pt>
                <c:pt idx="143">
                  <c:v>91.7</c:v>
                </c:pt>
                <c:pt idx="144">
                  <c:v>96.9</c:v>
                </c:pt>
                <c:pt idx="145">
                  <c:v>91.3</c:v>
                </c:pt>
                <c:pt idx="146">
                  <c:v>88.4</c:v>
                </c:pt>
                <c:pt idx="147">
                  <c:v>87.1</c:v>
                </c:pt>
                <c:pt idx="148">
                  <c:v>88.3</c:v>
                </c:pt>
                <c:pt idx="149">
                  <c:v>85.3</c:v>
                </c:pt>
                <c:pt idx="150">
                  <c:v>90.4</c:v>
                </c:pt>
                <c:pt idx="151">
                  <c:v>83.4</c:v>
                </c:pt>
                <c:pt idx="152">
                  <c:v>83.4</c:v>
                </c:pt>
                <c:pt idx="153">
                  <c:v>80.900000000000006</c:v>
                </c:pt>
                <c:pt idx="154">
                  <c:v>76.099999999999994</c:v>
                </c:pt>
                <c:pt idx="155">
                  <c:v>75.5</c:v>
                </c:pt>
                <c:pt idx="156">
                  <c:v>78.400000000000006</c:v>
                </c:pt>
                <c:pt idx="157">
                  <c:v>70.8</c:v>
                </c:pt>
                <c:pt idx="158">
                  <c:v>69.5</c:v>
                </c:pt>
                <c:pt idx="159">
                  <c:v>62.6</c:v>
                </c:pt>
                <c:pt idx="160">
                  <c:v>59.8</c:v>
                </c:pt>
                <c:pt idx="161">
                  <c:v>56.4</c:v>
                </c:pt>
                <c:pt idx="162">
                  <c:v>61.2</c:v>
                </c:pt>
                <c:pt idx="163">
                  <c:v>63</c:v>
                </c:pt>
                <c:pt idx="164">
                  <c:v>70.3</c:v>
                </c:pt>
                <c:pt idx="165">
                  <c:v>57.6</c:v>
                </c:pt>
                <c:pt idx="166">
                  <c:v>55.3</c:v>
                </c:pt>
                <c:pt idx="167">
                  <c:v>60.1</c:v>
                </c:pt>
                <c:pt idx="168">
                  <c:v>61.2</c:v>
                </c:pt>
                <c:pt idx="169">
                  <c:v>56.3</c:v>
                </c:pt>
                <c:pt idx="170">
                  <c:v>57.3</c:v>
                </c:pt>
                <c:pt idx="171">
                  <c:v>65.099999999999994</c:v>
                </c:pt>
                <c:pt idx="172">
                  <c:v>68.7</c:v>
                </c:pt>
                <c:pt idx="173">
                  <c:v>70.8</c:v>
                </c:pt>
                <c:pt idx="174">
                  <c:v>66</c:v>
                </c:pt>
                <c:pt idx="175">
                  <c:v>65.7</c:v>
                </c:pt>
                <c:pt idx="176">
                  <c:v>73.5</c:v>
                </c:pt>
                <c:pt idx="177">
                  <c:v>70.599999999999994</c:v>
                </c:pt>
                <c:pt idx="178">
                  <c:v>67.400000000000006</c:v>
                </c:pt>
                <c:pt idx="179">
                  <c:v>72.5</c:v>
                </c:pt>
                <c:pt idx="180">
                  <c:v>74.400000000000006</c:v>
                </c:pt>
                <c:pt idx="181">
                  <c:v>73.599999999999994</c:v>
                </c:pt>
                <c:pt idx="182">
                  <c:v>73.599999999999994</c:v>
                </c:pt>
                <c:pt idx="183">
                  <c:v>72.2</c:v>
                </c:pt>
                <c:pt idx="184">
                  <c:v>73.599999999999994</c:v>
                </c:pt>
                <c:pt idx="185">
                  <c:v>76</c:v>
                </c:pt>
                <c:pt idx="186">
                  <c:v>67.8</c:v>
                </c:pt>
                <c:pt idx="187">
                  <c:v>68.900000000000006</c:v>
                </c:pt>
                <c:pt idx="188">
                  <c:v>68.2</c:v>
                </c:pt>
                <c:pt idx="189">
                  <c:v>67.7</c:v>
                </c:pt>
                <c:pt idx="190">
                  <c:v>71.599999999999994</c:v>
                </c:pt>
                <c:pt idx="191">
                  <c:v>74.5</c:v>
                </c:pt>
                <c:pt idx="192">
                  <c:v>74.2</c:v>
                </c:pt>
                <c:pt idx="193">
                  <c:v>77.5</c:v>
                </c:pt>
                <c:pt idx="194">
                  <c:v>67.5</c:v>
                </c:pt>
                <c:pt idx="195">
                  <c:v>69.8</c:v>
                </c:pt>
                <c:pt idx="196">
                  <c:v>74.3</c:v>
                </c:pt>
                <c:pt idx="197">
                  <c:v>71.5</c:v>
                </c:pt>
                <c:pt idx="198">
                  <c:v>63.7</c:v>
                </c:pt>
                <c:pt idx="199">
                  <c:v>55.7</c:v>
                </c:pt>
                <c:pt idx="200">
                  <c:v>59.4</c:v>
                </c:pt>
                <c:pt idx="201">
                  <c:v>60.9</c:v>
                </c:pt>
                <c:pt idx="202">
                  <c:v>64.099999999999994</c:v>
                </c:pt>
                <c:pt idx="203">
                  <c:v>69.900000000000006</c:v>
                </c:pt>
                <c:pt idx="204">
                  <c:v>75</c:v>
                </c:pt>
                <c:pt idx="205">
                  <c:v>75.3</c:v>
                </c:pt>
                <c:pt idx="206">
                  <c:v>76.2</c:v>
                </c:pt>
                <c:pt idx="207">
                  <c:v>75.7</c:v>
                </c:pt>
                <c:pt idx="208">
                  <c:v>79.3</c:v>
                </c:pt>
                <c:pt idx="209">
                  <c:v>73.2</c:v>
                </c:pt>
                <c:pt idx="210">
                  <c:v>72.3</c:v>
                </c:pt>
                <c:pt idx="211">
                  <c:v>74.3</c:v>
                </c:pt>
                <c:pt idx="212">
                  <c:v>78.3</c:v>
                </c:pt>
                <c:pt idx="213">
                  <c:v>82.6</c:v>
                </c:pt>
                <c:pt idx="214">
                  <c:v>82.7</c:v>
                </c:pt>
                <c:pt idx="215">
                  <c:v>72.900000000000006</c:v>
                </c:pt>
                <c:pt idx="216">
                  <c:v>73.8</c:v>
                </c:pt>
                <c:pt idx="217">
                  <c:v>77.599999999999994</c:v>
                </c:pt>
                <c:pt idx="218">
                  <c:v>78.599999999999994</c:v>
                </c:pt>
                <c:pt idx="219">
                  <c:v>76.400000000000006</c:v>
                </c:pt>
                <c:pt idx="220">
                  <c:v>84.5</c:v>
                </c:pt>
                <c:pt idx="221">
                  <c:v>84.1</c:v>
                </c:pt>
                <c:pt idx="222">
                  <c:v>85.1</c:v>
                </c:pt>
                <c:pt idx="223">
                  <c:v>82.1</c:v>
                </c:pt>
                <c:pt idx="224">
                  <c:v>77.5</c:v>
                </c:pt>
                <c:pt idx="225">
                  <c:v>73.2</c:v>
                </c:pt>
                <c:pt idx="226">
                  <c:v>75.099999999999994</c:v>
                </c:pt>
                <c:pt idx="227">
                  <c:v>82.5</c:v>
                </c:pt>
                <c:pt idx="228">
                  <c:v>81.2</c:v>
                </c:pt>
                <c:pt idx="229">
                  <c:v>81.599999999999994</c:v>
                </c:pt>
                <c:pt idx="230">
                  <c:v>80</c:v>
                </c:pt>
                <c:pt idx="231">
                  <c:v>84.1</c:v>
                </c:pt>
                <c:pt idx="232">
                  <c:v>81.900000000000006</c:v>
                </c:pt>
                <c:pt idx="233">
                  <c:v>82.5</c:v>
                </c:pt>
                <c:pt idx="234">
                  <c:v>81.8</c:v>
                </c:pt>
                <c:pt idx="235">
                  <c:v>82.5</c:v>
                </c:pt>
                <c:pt idx="236">
                  <c:v>84.6</c:v>
                </c:pt>
                <c:pt idx="237">
                  <c:v>86.9</c:v>
                </c:pt>
                <c:pt idx="238">
                  <c:v>88.8</c:v>
                </c:pt>
                <c:pt idx="239">
                  <c:v>93.6</c:v>
                </c:pt>
                <c:pt idx="240">
                  <c:v>98.1</c:v>
                </c:pt>
                <c:pt idx="241">
                  <c:v>95.4</c:v>
                </c:pt>
                <c:pt idx="242">
                  <c:v>93</c:v>
                </c:pt>
                <c:pt idx="243">
                  <c:v>95.9</c:v>
                </c:pt>
                <c:pt idx="244">
                  <c:v>90.7</c:v>
                </c:pt>
                <c:pt idx="245">
                  <c:v>96.1</c:v>
                </c:pt>
                <c:pt idx="246">
                  <c:v>93.1</c:v>
                </c:pt>
                <c:pt idx="247">
                  <c:v>91.9</c:v>
                </c:pt>
                <c:pt idx="248">
                  <c:v>87.2</c:v>
                </c:pt>
                <c:pt idx="249">
                  <c:v>90</c:v>
                </c:pt>
                <c:pt idx="250">
                  <c:v>91.3</c:v>
                </c:pt>
                <c:pt idx="251">
                  <c:v>92.6</c:v>
                </c:pt>
                <c:pt idx="252">
                  <c:v>92</c:v>
                </c:pt>
                <c:pt idx="253">
                  <c:v>91.7</c:v>
                </c:pt>
                <c:pt idx="254">
                  <c:v>91</c:v>
                </c:pt>
                <c:pt idx="255">
                  <c:v>89</c:v>
                </c:pt>
                <c:pt idx="256">
                  <c:v>94.7</c:v>
                </c:pt>
                <c:pt idx="257">
                  <c:v>93.5</c:v>
                </c:pt>
                <c:pt idx="258">
                  <c:v>90</c:v>
                </c:pt>
                <c:pt idx="259">
                  <c:v>89.8</c:v>
                </c:pt>
                <c:pt idx="260">
                  <c:v>91.2</c:v>
                </c:pt>
                <c:pt idx="261">
                  <c:v>87.2</c:v>
                </c:pt>
                <c:pt idx="262">
                  <c:v>93.8</c:v>
                </c:pt>
                <c:pt idx="263">
                  <c:v>98.2</c:v>
                </c:pt>
                <c:pt idx="264">
                  <c:v>98.5</c:v>
                </c:pt>
                <c:pt idx="265">
                  <c:v>96.3</c:v>
                </c:pt>
                <c:pt idx="266">
                  <c:v>96.9</c:v>
                </c:pt>
                <c:pt idx="267">
                  <c:v>97</c:v>
                </c:pt>
                <c:pt idx="268">
                  <c:v>97.1</c:v>
                </c:pt>
                <c:pt idx="269">
                  <c:v>95.1</c:v>
                </c:pt>
                <c:pt idx="270">
                  <c:v>93.4</c:v>
                </c:pt>
                <c:pt idx="271">
                  <c:v>96.8</c:v>
                </c:pt>
                <c:pt idx="272">
                  <c:v>95.1</c:v>
                </c:pt>
                <c:pt idx="273">
                  <c:v>100.7</c:v>
                </c:pt>
                <c:pt idx="274">
                  <c:v>98.5</c:v>
                </c:pt>
                <c:pt idx="275">
                  <c:v>95.9</c:v>
                </c:pt>
                <c:pt idx="276">
                  <c:v>95.7</c:v>
                </c:pt>
                <c:pt idx="277">
                  <c:v>99.7</c:v>
                </c:pt>
                <c:pt idx="278">
                  <c:v>101.4</c:v>
                </c:pt>
                <c:pt idx="279">
                  <c:v>98.8</c:v>
                </c:pt>
                <c:pt idx="280">
                  <c:v>98</c:v>
                </c:pt>
                <c:pt idx="281">
                  <c:v>99.3</c:v>
                </c:pt>
                <c:pt idx="282">
                  <c:v>97.9</c:v>
                </c:pt>
                <c:pt idx="283">
                  <c:v>96.2</c:v>
                </c:pt>
                <c:pt idx="284">
                  <c:v>100.1</c:v>
                </c:pt>
                <c:pt idx="285">
                  <c:v>98.6</c:v>
                </c:pt>
                <c:pt idx="286">
                  <c:v>97.5</c:v>
                </c:pt>
                <c:pt idx="287">
                  <c:v>98.3</c:v>
                </c:pt>
                <c:pt idx="288">
                  <c:v>91.2</c:v>
                </c:pt>
                <c:pt idx="289">
                  <c:v>93.8</c:v>
                </c:pt>
                <c:pt idx="290">
                  <c:v>98.4</c:v>
                </c:pt>
                <c:pt idx="291">
                  <c:v>97.2</c:v>
                </c:pt>
                <c:pt idx="292">
                  <c:v>100</c:v>
                </c:pt>
                <c:pt idx="293">
                  <c:v>98.2</c:v>
                </c:pt>
                <c:pt idx="294">
                  <c:v>98.4</c:v>
                </c:pt>
                <c:pt idx="295">
                  <c:v>89.8</c:v>
                </c:pt>
                <c:pt idx="296">
                  <c:v>93.2</c:v>
                </c:pt>
                <c:pt idx="297">
                  <c:v>95.5</c:v>
                </c:pt>
                <c:pt idx="298">
                  <c:v>96.8</c:v>
                </c:pt>
                <c:pt idx="299">
                  <c:v>99.3</c:v>
                </c:pt>
                <c:pt idx="300">
                  <c:v>99.8</c:v>
                </c:pt>
                <c:pt idx="301">
                  <c:v>101</c:v>
                </c:pt>
                <c:pt idx="302">
                  <c:v>89.1</c:v>
                </c:pt>
                <c:pt idx="303">
                  <c:v>71.8</c:v>
                </c:pt>
                <c:pt idx="304">
                  <c:v>72.3</c:v>
                </c:pt>
                <c:pt idx="305">
                  <c:v>78.099999999999994</c:v>
                </c:pt>
                <c:pt idx="306">
                  <c:v>72.5</c:v>
                </c:pt>
                <c:pt idx="307">
                  <c:v>74.099999999999994</c:v>
                </c:pt>
                <c:pt idx="308">
                  <c:v>80.400000000000006</c:v>
                </c:pt>
                <c:pt idx="309">
                  <c:v>81.8</c:v>
                </c:pt>
                <c:pt idx="310">
                  <c:v>77</c:v>
                </c:pt>
                <c:pt idx="311">
                  <c:v>80.7</c:v>
                </c:pt>
                <c:pt idx="312">
                  <c:v>79</c:v>
                </c:pt>
                <c:pt idx="313">
                  <c:v>76.8</c:v>
                </c:pt>
                <c:pt idx="314">
                  <c:v>84.9</c:v>
                </c:pt>
                <c:pt idx="315">
                  <c:v>88.3</c:v>
                </c:pt>
                <c:pt idx="316">
                  <c:v>82.9</c:v>
                </c:pt>
                <c:pt idx="317">
                  <c:v>85.5</c:v>
                </c:pt>
                <c:pt idx="318">
                  <c:v>81.2</c:v>
                </c:pt>
                <c:pt idx="319">
                  <c:v>70.3</c:v>
                </c:pt>
                <c:pt idx="320">
                  <c:v>72.8</c:v>
                </c:pt>
                <c:pt idx="321">
                  <c:v>71.7</c:v>
                </c:pt>
                <c:pt idx="322">
                  <c:v>67.400000000000006</c:v>
                </c:pt>
                <c:pt idx="323">
                  <c:v>70.599999999999994</c:v>
                </c:pt>
                <c:pt idx="324">
                  <c:v>67.2</c:v>
                </c:pt>
                <c:pt idx="325">
                  <c:v>62.8</c:v>
                </c:pt>
                <c:pt idx="326">
                  <c:v>59.4</c:v>
                </c:pt>
                <c:pt idx="327">
                  <c:v>65.2</c:v>
                </c:pt>
                <c:pt idx="328">
                  <c:v>58.4</c:v>
                </c:pt>
                <c:pt idx="329">
                  <c:v>50</c:v>
                </c:pt>
                <c:pt idx="330">
                  <c:v>51.5</c:v>
                </c:pt>
                <c:pt idx="331">
                  <c:v>58.2</c:v>
                </c:pt>
                <c:pt idx="332">
                  <c:v>58.6</c:v>
                </c:pt>
                <c:pt idx="333">
                  <c:v>59.9</c:v>
                </c:pt>
                <c:pt idx="334">
                  <c:v>56.8</c:v>
                </c:pt>
                <c:pt idx="335">
                  <c:v>59.7</c:v>
                </c:pt>
                <c:pt idx="336">
                  <c:v>64.900000000000006</c:v>
                </c:pt>
                <c:pt idx="337">
                  <c:v>67</c:v>
                </c:pt>
                <c:pt idx="338">
                  <c:v>62</c:v>
                </c:pt>
                <c:pt idx="339">
                  <c:v>63.5</c:v>
                </c:pt>
                <c:pt idx="340">
                  <c:v>59.2</c:v>
                </c:pt>
                <c:pt idx="341">
                  <c:v>64.400000000000006</c:v>
                </c:pt>
                <c:pt idx="342">
                  <c:v>71.599999999999994</c:v>
                </c:pt>
                <c:pt idx="343">
                  <c:v>69.5</c:v>
                </c:pt>
                <c:pt idx="344">
                  <c:v>68.099999999999994</c:v>
                </c:pt>
                <c:pt idx="345">
                  <c:v>63</c:v>
                </c:pt>
                <c:pt idx="346">
                  <c:v>61.3</c:v>
                </c:pt>
                <c:pt idx="347">
                  <c:v>69.7</c:v>
                </c:pt>
                <c:pt idx="348">
                  <c:v>79</c:v>
                </c:pt>
                <c:pt idx="349">
                  <c:v>76.900000000000006</c:v>
                </c:pt>
                <c:pt idx="350">
                  <c:v>79.400000000000006</c:v>
                </c:pt>
                <c:pt idx="351">
                  <c:v>77.2</c:v>
                </c:pt>
                <c:pt idx="352">
                  <c:v>69.099999999999994</c:v>
                </c:pt>
                <c:pt idx="353">
                  <c:v>68.2</c:v>
                </c:pt>
                <c:pt idx="354">
                  <c:v>66.400000000000006</c:v>
                </c:pt>
                <c:pt idx="355">
                  <c:v>67.900000000000006</c:v>
                </c:pt>
                <c:pt idx="356">
                  <c:v>70.099999999999994</c:v>
                </c:pt>
                <c:pt idx="357">
                  <c:v>70.5</c:v>
                </c:pt>
                <c:pt idx="358">
                  <c:v>71.8</c:v>
                </c:pt>
                <c:pt idx="359">
                  <c:v>74</c:v>
                </c:pt>
                <c:pt idx="360">
                  <c:v>71.7</c:v>
                </c:pt>
                <c:pt idx="361">
                  <c:v>64.7</c:v>
                </c:pt>
                <c:pt idx="362">
                  <c:v>57</c:v>
                </c:pt>
                <c:pt idx="363">
                  <c:v>52.2</c:v>
                </c:pt>
                <c:pt idx="364">
                  <c:v>52.2</c:v>
                </c:pt>
                <c:pt idx="365">
                  <c:v>60.7</c:v>
                </c:pt>
                <c:pt idx="366">
                  <c:v>61.7</c:v>
                </c:pt>
                <c:pt idx="367">
                  <c:v>58.2</c:v>
                </c:pt>
                <c:pt idx="368">
                  <c:v>55.1</c:v>
                </c:pt>
                <c:pt idx="369">
                  <c:v>53.6</c:v>
                </c:pt>
                <c:pt idx="370">
                  <c:v>51</c:v>
                </c:pt>
                <c:pt idx="371">
                  <c:v>52.9</c:v>
                </c:pt>
                <c:pt idx="372">
                  <c:v>56.4</c:v>
                </c:pt>
                <c:pt idx="373">
                  <c:v>56.6</c:v>
                </c:pt>
                <c:pt idx="374">
                  <c:v>53.3</c:v>
                </c:pt>
                <c:pt idx="375">
                  <c:v>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981824"/>
        <c:axId val="1"/>
      </c:lineChart>
      <c:catAx>
        <c:axId val="3079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150"/>
          <c:min val="0"/>
        </c:scaling>
        <c:delete val="0"/>
        <c:axPos val="l"/>
        <c:majorGridlines>
          <c:spPr>
            <a:ln w="275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981824"/>
        <c:crosses val="autoZero"/>
        <c:crossBetween val="midCat"/>
        <c:majorUnit val="1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5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10"/>
      </c:valAx>
      <c:spPr>
        <a:noFill/>
        <a:ln w="1101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650707060310273"/>
          <c:y val="0.14675570420954018"/>
          <c:w val="0.24253272262535808"/>
          <c:h val="0.15130544522642633"/>
        </c:manualLayout>
      </c:layout>
      <c:overlay val="0"/>
      <c:spPr>
        <a:solidFill>
          <a:schemeClr val="bg1"/>
        </a:solidFill>
        <a:ln w="17121">
          <a:solidFill>
            <a:schemeClr val="tx1"/>
          </a:solidFill>
          <a:prstDash val="solid"/>
        </a:ln>
      </c:spPr>
      <c:txPr>
        <a:bodyPr/>
        <a:lstStyle/>
        <a:p>
          <a:pPr>
            <a:defRPr sz="1997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679">
      <a:solidFill>
        <a:schemeClr val="tx1"/>
      </a:solidFill>
      <a:prstDash val="solid"/>
    </a:ln>
  </c:spPr>
  <c:txPr>
    <a:bodyPr/>
    <a:lstStyle/>
    <a:p>
      <a:pPr>
        <a:defRPr sz="158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4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397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Confidence &amp; </a:t>
            </a:r>
          </a:p>
          <a:p>
            <a:pPr>
              <a:defRPr sz="2394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397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 Index</a:t>
            </a:r>
          </a:p>
        </c:rich>
      </c:tx>
      <c:layout>
        <c:manualLayout>
          <c:xMode val="edge"/>
          <c:yMode val="edge"/>
          <c:x val="0.32427804367591306"/>
          <c:y val="1.6540078507885629E-2"/>
        </c:manualLayout>
      </c:layout>
      <c:overlay val="0"/>
      <c:spPr>
        <a:noFill/>
        <a:ln w="220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367995384614004E-2"/>
          <c:y val="0.14204935353450515"/>
          <c:w val="0.83030942107591255"/>
          <c:h val="0.77374007643046394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1013">
              <a:solidFill>
                <a:schemeClr val="tx1"/>
              </a:solidFill>
              <a:prstDash val="solid"/>
            </a:ln>
          </c:spPr>
          <c:cat>
            <c:strRef>
              <c:f>Sheet1!$A$2:$A$382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Sheet1!$B$2:$B$382</c:f>
              <c:numCache>
                <c:formatCode>General</c:formatCode>
                <c:ptCount val="381"/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  <c:pt idx="82">
                  <c:v>150</c:v>
                </c:pt>
                <c:pt idx="83">
                  <c:v>150</c:v>
                </c:pt>
                <c:pt idx="84">
                  <c:v>150</c:v>
                </c:pt>
                <c:pt idx="155">
                  <c:v>150</c:v>
                </c:pt>
                <c:pt idx="156">
                  <c:v>150</c:v>
                </c:pt>
                <c:pt idx="157">
                  <c:v>150</c:v>
                </c:pt>
                <c:pt idx="158">
                  <c:v>150</c:v>
                </c:pt>
                <c:pt idx="159">
                  <c:v>150</c:v>
                </c:pt>
                <c:pt idx="160">
                  <c:v>150</c:v>
                </c:pt>
                <c:pt idx="161">
                  <c:v>150</c:v>
                </c:pt>
                <c:pt idx="162">
                  <c:v>150</c:v>
                </c:pt>
                <c:pt idx="163">
                  <c:v>150</c:v>
                </c:pt>
                <c:pt idx="164">
                  <c:v>150</c:v>
                </c:pt>
                <c:pt idx="165">
                  <c:v>150</c:v>
                </c:pt>
                <c:pt idx="166">
                  <c:v>150</c:v>
                </c:pt>
                <c:pt idx="167">
                  <c:v>150</c:v>
                </c:pt>
                <c:pt idx="168">
                  <c:v>150</c:v>
                </c:pt>
                <c:pt idx="169">
                  <c:v>150</c:v>
                </c:pt>
                <c:pt idx="170">
                  <c:v>150</c:v>
                </c:pt>
                <c:pt idx="171">
                  <c:v>150</c:v>
                </c:pt>
                <c:pt idx="172">
                  <c:v>150</c:v>
                </c:pt>
                <c:pt idx="173">
                  <c:v>150</c:v>
                </c:pt>
                <c:pt idx="302">
                  <c:v>150</c:v>
                </c:pt>
                <c:pt idx="303">
                  <c:v>150</c:v>
                </c:pt>
                <c:pt idx="30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81824"/>
        <c:axId val="1"/>
      </c:areaChart>
      <c:areaChart>
        <c:grouping val="stack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Confidence</c:v>
                </c:pt>
              </c:strCache>
            </c:strRef>
          </c:tx>
          <c:spPr>
            <a:solidFill>
              <a:srgbClr val="FFC000"/>
            </a:solidFill>
            <a:ln w="11013">
              <a:solidFill>
                <a:schemeClr val="tx1"/>
              </a:solidFill>
              <a:prstDash val="solid"/>
            </a:ln>
          </c:spPr>
          <c:cat>
            <c:strRef>
              <c:f>Sheet1!$A$2:$A$382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Sheet1!$C$2:$C$382</c:f>
              <c:numCache>
                <c:formatCode>General</c:formatCode>
                <c:ptCount val="381"/>
                <c:pt idx="0">
                  <c:v>101.4</c:v>
                </c:pt>
                <c:pt idx="1">
                  <c:v>99.4</c:v>
                </c:pt>
                <c:pt idx="2">
                  <c:v>100.2</c:v>
                </c:pt>
                <c:pt idx="3">
                  <c:v>104.6</c:v>
                </c:pt>
                <c:pt idx="4">
                  <c:v>102</c:v>
                </c:pt>
                <c:pt idx="5">
                  <c:v>94.6</c:v>
                </c:pt>
                <c:pt idx="6">
                  <c:v>101.4</c:v>
                </c:pt>
                <c:pt idx="7">
                  <c:v>102.4</c:v>
                </c:pt>
                <c:pt idx="8">
                  <c:v>97.3</c:v>
                </c:pt>
                <c:pt idx="9">
                  <c:v>96.3</c:v>
                </c:pt>
                <c:pt idx="10">
                  <c:v>101.6</c:v>
                </c:pt>
                <c:pt idx="11">
                  <c:v>99.2</c:v>
                </c:pt>
                <c:pt idx="12">
                  <c:v>88.4</c:v>
                </c:pt>
                <c:pt idx="13">
                  <c:v>98</c:v>
                </c:pt>
                <c:pt idx="14">
                  <c:v>98.4</c:v>
                </c:pt>
                <c:pt idx="15">
                  <c:v>104.8</c:v>
                </c:pt>
                <c:pt idx="16">
                  <c:v>103.5</c:v>
                </c:pt>
                <c:pt idx="17">
                  <c:v>100.1</c:v>
                </c:pt>
                <c:pt idx="18">
                  <c:v>107.2</c:v>
                </c:pt>
                <c:pt idx="19">
                  <c:v>112</c:v>
                </c:pt>
                <c:pt idx="20">
                  <c:v>111.8</c:v>
                </c:pt>
                <c:pt idx="21">
                  <c:v>107.3</c:v>
                </c:pt>
                <c:pt idx="22">
                  <c:v>107.3</c:v>
                </c:pt>
                <c:pt idx="23">
                  <c:v>114.2</c:v>
                </c:pt>
                <c:pt idx="24">
                  <c:v>118.7</c:v>
                </c:pt>
                <c:pt idx="25">
                  <c:v>118.9</c:v>
                </c:pt>
                <c:pt idx="26">
                  <c:v>118.5</c:v>
                </c:pt>
                <c:pt idx="27">
                  <c:v>118.5</c:v>
                </c:pt>
                <c:pt idx="28">
                  <c:v>127.9</c:v>
                </c:pt>
                <c:pt idx="29">
                  <c:v>129.9</c:v>
                </c:pt>
                <c:pt idx="30">
                  <c:v>126.3</c:v>
                </c:pt>
                <c:pt idx="31">
                  <c:v>127.6</c:v>
                </c:pt>
                <c:pt idx="32">
                  <c:v>130.19999999999999</c:v>
                </c:pt>
                <c:pt idx="33">
                  <c:v>123.4</c:v>
                </c:pt>
                <c:pt idx="34">
                  <c:v>128.30000000000001</c:v>
                </c:pt>
                <c:pt idx="35">
                  <c:v>136.19999999999999</c:v>
                </c:pt>
                <c:pt idx="36">
                  <c:v>128.30000000000001</c:v>
                </c:pt>
                <c:pt idx="37">
                  <c:v>137.30000000000001</c:v>
                </c:pt>
                <c:pt idx="38">
                  <c:v>134.30000000000001</c:v>
                </c:pt>
                <c:pt idx="39">
                  <c:v>137.19999999999999</c:v>
                </c:pt>
                <c:pt idx="40">
                  <c:v>135.19999999999999</c:v>
                </c:pt>
                <c:pt idx="41">
                  <c:v>137.6</c:v>
                </c:pt>
                <c:pt idx="42">
                  <c:v>137.19999999999999</c:v>
                </c:pt>
                <c:pt idx="43">
                  <c:v>133.1</c:v>
                </c:pt>
                <c:pt idx="44">
                  <c:v>126.4</c:v>
                </c:pt>
                <c:pt idx="45">
                  <c:v>119.3</c:v>
                </c:pt>
                <c:pt idx="46">
                  <c:v>126.5</c:v>
                </c:pt>
                <c:pt idx="47">
                  <c:v>126.1</c:v>
                </c:pt>
                <c:pt idx="48">
                  <c:v>128.9</c:v>
                </c:pt>
                <c:pt idx="49">
                  <c:v>132.1</c:v>
                </c:pt>
                <c:pt idx="50">
                  <c:v>133.9</c:v>
                </c:pt>
                <c:pt idx="51">
                  <c:v>135.5</c:v>
                </c:pt>
                <c:pt idx="52">
                  <c:v>135.80000000000001</c:v>
                </c:pt>
                <c:pt idx="53">
                  <c:v>139</c:v>
                </c:pt>
                <c:pt idx="54">
                  <c:v>136.19999999999999</c:v>
                </c:pt>
                <c:pt idx="55">
                  <c:v>136</c:v>
                </c:pt>
                <c:pt idx="56">
                  <c:v>134.19999999999999</c:v>
                </c:pt>
                <c:pt idx="57">
                  <c:v>130.1</c:v>
                </c:pt>
                <c:pt idx="58">
                  <c:v>137</c:v>
                </c:pt>
                <c:pt idx="59">
                  <c:v>141.4</c:v>
                </c:pt>
                <c:pt idx="60">
                  <c:v>144.69999999999999</c:v>
                </c:pt>
                <c:pt idx="61">
                  <c:v>141.80000000000001</c:v>
                </c:pt>
                <c:pt idx="62">
                  <c:v>136.69999999999999</c:v>
                </c:pt>
                <c:pt idx="63">
                  <c:v>137.69999999999999</c:v>
                </c:pt>
                <c:pt idx="64">
                  <c:v>144.69999999999999</c:v>
                </c:pt>
                <c:pt idx="65">
                  <c:v>139.19999999999999</c:v>
                </c:pt>
                <c:pt idx="66">
                  <c:v>143</c:v>
                </c:pt>
                <c:pt idx="67">
                  <c:v>140.80000000000001</c:v>
                </c:pt>
                <c:pt idx="68">
                  <c:v>142.5</c:v>
                </c:pt>
                <c:pt idx="69">
                  <c:v>135.80000000000001</c:v>
                </c:pt>
                <c:pt idx="70">
                  <c:v>132.6</c:v>
                </c:pt>
                <c:pt idx="71">
                  <c:v>128.6</c:v>
                </c:pt>
                <c:pt idx="72">
                  <c:v>115.7</c:v>
                </c:pt>
                <c:pt idx="73">
                  <c:v>109.2</c:v>
                </c:pt>
                <c:pt idx="74">
                  <c:v>117</c:v>
                </c:pt>
                <c:pt idx="75">
                  <c:v>109.9</c:v>
                </c:pt>
                <c:pt idx="76">
                  <c:v>116.1</c:v>
                </c:pt>
                <c:pt idx="77">
                  <c:v>118.9</c:v>
                </c:pt>
                <c:pt idx="78">
                  <c:v>116.3</c:v>
                </c:pt>
                <c:pt idx="79">
                  <c:v>114</c:v>
                </c:pt>
                <c:pt idx="80">
                  <c:v>97</c:v>
                </c:pt>
                <c:pt idx="81">
                  <c:v>85.3</c:v>
                </c:pt>
                <c:pt idx="82">
                  <c:v>82.2</c:v>
                </c:pt>
                <c:pt idx="83">
                  <c:v>94.6</c:v>
                </c:pt>
                <c:pt idx="84">
                  <c:v>97.8</c:v>
                </c:pt>
                <c:pt idx="85">
                  <c:v>95</c:v>
                </c:pt>
                <c:pt idx="86">
                  <c:v>110.7</c:v>
                </c:pt>
                <c:pt idx="87">
                  <c:v>108.5</c:v>
                </c:pt>
                <c:pt idx="88">
                  <c:v>110.3</c:v>
                </c:pt>
                <c:pt idx="89">
                  <c:v>106.4</c:v>
                </c:pt>
                <c:pt idx="90">
                  <c:v>97.4</c:v>
                </c:pt>
                <c:pt idx="91">
                  <c:v>94.5</c:v>
                </c:pt>
                <c:pt idx="92">
                  <c:v>93.7</c:v>
                </c:pt>
                <c:pt idx="93">
                  <c:v>79.599999999999994</c:v>
                </c:pt>
                <c:pt idx="94">
                  <c:v>84.9</c:v>
                </c:pt>
                <c:pt idx="95">
                  <c:v>80.7</c:v>
                </c:pt>
                <c:pt idx="96">
                  <c:v>78.8</c:v>
                </c:pt>
                <c:pt idx="97">
                  <c:v>64.8</c:v>
                </c:pt>
                <c:pt idx="98">
                  <c:v>61.4</c:v>
                </c:pt>
                <c:pt idx="99">
                  <c:v>81</c:v>
                </c:pt>
                <c:pt idx="100">
                  <c:v>83.6</c:v>
                </c:pt>
                <c:pt idx="101">
                  <c:v>83.5</c:v>
                </c:pt>
                <c:pt idx="102">
                  <c:v>77</c:v>
                </c:pt>
                <c:pt idx="103">
                  <c:v>81.7</c:v>
                </c:pt>
                <c:pt idx="104">
                  <c:v>77</c:v>
                </c:pt>
                <c:pt idx="105">
                  <c:v>81.7</c:v>
                </c:pt>
                <c:pt idx="106">
                  <c:v>92.5</c:v>
                </c:pt>
                <c:pt idx="107">
                  <c:v>94.8</c:v>
                </c:pt>
                <c:pt idx="108">
                  <c:v>97.7</c:v>
                </c:pt>
                <c:pt idx="109">
                  <c:v>88.5</c:v>
                </c:pt>
                <c:pt idx="110">
                  <c:v>88.5</c:v>
                </c:pt>
                <c:pt idx="111">
                  <c:v>93</c:v>
                </c:pt>
                <c:pt idx="112">
                  <c:v>93.1</c:v>
                </c:pt>
                <c:pt idx="113">
                  <c:v>102.8</c:v>
                </c:pt>
                <c:pt idx="114">
                  <c:v>105.7</c:v>
                </c:pt>
                <c:pt idx="115">
                  <c:v>98.7</c:v>
                </c:pt>
                <c:pt idx="116">
                  <c:v>96.7</c:v>
                </c:pt>
                <c:pt idx="117">
                  <c:v>92.9</c:v>
                </c:pt>
                <c:pt idx="118">
                  <c:v>92.6</c:v>
                </c:pt>
                <c:pt idx="119">
                  <c:v>102.7</c:v>
                </c:pt>
                <c:pt idx="120">
                  <c:v>105.1</c:v>
                </c:pt>
                <c:pt idx="121">
                  <c:v>104.4</c:v>
                </c:pt>
                <c:pt idx="122">
                  <c:v>103</c:v>
                </c:pt>
                <c:pt idx="123">
                  <c:v>97.5</c:v>
                </c:pt>
                <c:pt idx="124">
                  <c:v>103.1</c:v>
                </c:pt>
                <c:pt idx="125">
                  <c:v>106.2</c:v>
                </c:pt>
                <c:pt idx="126">
                  <c:v>103.6</c:v>
                </c:pt>
                <c:pt idx="127">
                  <c:v>105.5</c:v>
                </c:pt>
                <c:pt idx="128">
                  <c:v>87.5</c:v>
                </c:pt>
                <c:pt idx="129">
                  <c:v>85.2</c:v>
                </c:pt>
                <c:pt idx="130">
                  <c:v>98.3</c:v>
                </c:pt>
                <c:pt idx="131">
                  <c:v>103.8</c:v>
                </c:pt>
                <c:pt idx="132">
                  <c:v>106.8</c:v>
                </c:pt>
                <c:pt idx="133">
                  <c:v>102.7</c:v>
                </c:pt>
                <c:pt idx="134">
                  <c:v>107.5</c:v>
                </c:pt>
                <c:pt idx="135">
                  <c:v>109.8</c:v>
                </c:pt>
                <c:pt idx="136">
                  <c:v>104.7</c:v>
                </c:pt>
                <c:pt idx="137">
                  <c:v>105.4</c:v>
                </c:pt>
                <c:pt idx="138">
                  <c:v>107</c:v>
                </c:pt>
                <c:pt idx="139">
                  <c:v>100.2</c:v>
                </c:pt>
                <c:pt idx="140">
                  <c:v>105.9</c:v>
                </c:pt>
                <c:pt idx="141">
                  <c:v>105.1</c:v>
                </c:pt>
                <c:pt idx="142">
                  <c:v>105.3</c:v>
                </c:pt>
                <c:pt idx="143">
                  <c:v>110</c:v>
                </c:pt>
                <c:pt idx="144">
                  <c:v>110.2</c:v>
                </c:pt>
                <c:pt idx="145">
                  <c:v>111.2</c:v>
                </c:pt>
                <c:pt idx="146">
                  <c:v>108.2</c:v>
                </c:pt>
                <c:pt idx="147">
                  <c:v>106.3</c:v>
                </c:pt>
                <c:pt idx="148">
                  <c:v>108.5</c:v>
                </c:pt>
                <c:pt idx="149">
                  <c:v>105.3</c:v>
                </c:pt>
                <c:pt idx="150">
                  <c:v>111.9</c:v>
                </c:pt>
                <c:pt idx="151">
                  <c:v>105.6</c:v>
                </c:pt>
                <c:pt idx="152">
                  <c:v>99.5</c:v>
                </c:pt>
                <c:pt idx="153">
                  <c:v>95.2</c:v>
                </c:pt>
                <c:pt idx="154">
                  <c:v>87.8</c:v>
                </c:pt>
                <c:pt idx="155">
                  <c:v>90.6</c:v>
                </c:pt>
                <c:pt idx="156">
                  <c:v>87.3</c:v>
                </c:pt>
                <c:pt idx="157">
                  <c:v>76.400000000000006</c:v>
                </c:pt>
                <c:pt idx="158">
                  <c:v>65.900000000000006</c:v>
                </c:pt>
                <c:pt idx="159">
                  <c:v>62.8</c:v>
                </c:pt>
                <c:pt idx="160">
                  <c:v>58.1</c:v>
                </c:pt>
                <c:pt idx="161">
                  <c:v>51</c:v>
                </c:pt>
                <c:pt idx="162">
                  <c:v>51.9</c:v>
                </c:pt>
                <c:pt idx="163">
                  <c:v>58.5</c:v>
                </c:pt>
                <c:pt idx="164">
                  <c:v>61.4</c:v>
                </c:pt>
                <c:pt idx="165">
                  <c:v>38.799999999999997</c:v>
                </c:pt>
                <c:pt idx="166">
                  <c:v>44.7</c:v>
                </c:pt>
                <c:pt idx="167">
                  <c:v>38.6</c:v>
                </c:pt>
                <c:pt idx="168">
                  <c:v>37.4</c:v>
                </c:pt>
                <c:pt idx="169">
                  <c:v>25.3</c:v>
                </c:pt>
                <c:pt idx="170">
                  <c:v>26.9</c:v>
                </c:pt>
                <c:pt idx="171">
                  <c:v>40.799999999999997</c:v>
                </c:pt>
                <c:pt idx="172">
                  <c:v>54.8</c:v>
                </c:pt>
                <c:pt idx="173">
                  <c:v>49.3</c:v>
                </c:pt>
                <c:pt idx="174">
                  <c:v>47.4</c:v>
                </c:pt>
                <c:pt idx="175">
                  <c:v>54.5</c:v>
                </c:pt>
                <c:pt idx="176">
                  <c:v>53.4</c:v>
                </c:pt>
                <c:pt idx="177">
                  <c:v>48.7</c:v>
                </c:pt>
                <c:pt idx="178">
                  <c:v>50.6</c:v>
                </c:pt>
                <c:pt idx="179">
                  <c:v>53.6</c:v>
                </c:pt>
                <c:pt idx="180">
                  <c:v>56.5</c:v>
                </c:pt>
                <c:pt idx="181">
                  <c:v>46.4</c:v>
                </c:pt>
                <c:pt idx="182">
                  <c:v>52.3</c:v>
                </c:pt>
                <c:pt idx="183">
                  <c:v>57.7</c:v>
                </c:pt>
                <c:pt idx="184">
                  <c:v>62.7</c:v>
                </c:pt>
                <c:pt idx="185">
                  <c:v>54.3</c:v>
                </c:pt>
                <c:pt idx="186">
                  <c:v>51</c:v>
                </c:pt>
                <c:pt idx="187">
                  <c:v>53.2</c:v>
                </c:pt>
                <c:pt idx="188">
                  <c:v>48.6</c:v>
                </c:pt>
                <c:pt idx="189">
                  <c:v>49.9</c:v>
                </c:pt>
                <c:pt idx="190">
                  <c:v>57.8</c:v>
                </c:pt>
                <c:pt idx="191">
                  <c:v>63.4</c:v>
                </c:pt>
                <c:pt idx="192">
                  <c:v>64.8</c:v>
                </c:pt>
                <c:pt idx="193">
                  <c:v>72</c:v>
                </c:pt>
                <c:pt idx="194">
                  <c:v>63.8</c:v>
                </c:pt>
                <c:pt idx="195">
                  <c:v>66</c:v>
                </c:pt>
                <c:pt idx="196">
                  <c:v>61.7</c:v>
                </c:pt>
                <c:pt idx="197">
                  <c:v>57.6</c:v>
                </c:pt>
                <c:pt idx="198">
                  <c:v>59.2</c:v>
                </c:pt>
                <c:pt idx="199">
                  <c:v>45.2</c:v>
                </c:pt>
                <c:pt idx="200">
                  <c:v>46.4</c:v>
                </c:pt>
                <c:pt idx="201">
                  <c:v>40.9</c:v>
                </c:pt>
                <c:pt idx="202">
                  <c:v>55.2</c:v>
                </c:pt>
                <c:pt idx="203">
                  <c:v>64.8</c:v>
                </c:pt>
                <c:pt idx="204">
                  <c:v>61.5</c:v>
                </c:pt>
                <c:pt idx="205">
                  <c:v>71.599999999999994</c:v>
                </c:pt>
                <c:pt idx="206">
                  <c:v>70.2</c:v>
                </c:pt>
                <c:pt idx="207">
                  <c:v>68.7</c:v>
                </c:pt>
                <c:pt idx="208">
                  <c:v>64.400000000000006</c:v>
                </c:pt>
                <c:pt idx="209">
                  <c:v>62.7</c:v>
                </c:pt>
                <c:pt idx="210">
                  <c:v>65.400000000000006</c:v>
                </c:pt>
                <c:pt idx="211">
                  <c:v>61.3</c:v>
                </c:pt>
                <c:pt idx="212">
                  <c:v>68.400000000000006</c:v>
                </c:pt>
                <c:pt idx="213">
                  <c:v>73.099999999999994</c:v>
                </c:pt>
                <c:pt idx="214">
                  <c:v>71.5</c:v>
                </c:pt>
                <c:pt idx="215">
                  <c:v>66.7</c:v>
                </c:pt>
                <c:pt idx="216">
                  <c:v>58.4</c:v>
                </c:pt>
                <c:pt idx="217">
                  <c:v>68</c:v>
                </c:pt>
                <c:pt idx="218">
                  <c:v>61.9</c:v>
                </c:pt>
                <c:pt idx="219">
                  <c:v>69</c:v>
                </c:pt>
                <c:pt idx="220">
                  <c:v>74.3</c:v>
                </c:pt>
                <c:pt idx="221">
                  <c:v>82.1</c:v>
                </c:pt>
                <c:pt idx="222">
                  <c:v>81</c:v>
                </c:pt>
                <c:pt idx="223">
                  <c:v>81.8</c:v>
                </c:pt>
                <c:pt idx="224">
                  <c:v>80.2</c:v>
                </c:pt>
                <c:pt idx="225">
                  <c:v>72.400000000000006</c:v>
                </c:pt>
                <c:pt idx="226">
                  <c:v>72</c:v>
                </c:pt>
                <c:pt idx="227">
                  <c:v>77.5</c:v>
                </c:pt>
                <c:pt idx="228">
                  <c:v>79.400000000000006</c:v>
                </c:pt>
                <c:pt idx="229">
                  <c:v>78.3</c:v>
                </c:pt>
                <c:pt idx="230">
                  <c:v>83.9</c:v>
                </c:pt>
                <c:pt idx="231">
                  <c:v>81.7</c:v>
                </c:pt>
                <c:pt idx="232">
                  <c:v>82.2</c:v>
                </c:pt>
                <c:pt idx="233">
                  <c:v>86.4</c:v>
                </c:pt>
                <c:pt idx="234">
                  <c:v>90</c:v>
                </c:pt>
                <c:pt idx="235">
                  <c:v>93.4</c:v>
                </c:pt>
                <c:pt idx="236">
                  <c:v>89</c:v>
                </c:pt>
                <c:pt idx="237">
                  <c:v>94.1</c:v>
                </c:pt>
                <c:pt idx="238">
                  <c:v>91</c:v>
                </c:pt>
                <c:pt idx="239">
                  <c:v>93.1</c:v>
                </c:pt>
                <c:pt idx="240">
                  <c:v>103.8</c:v>
                </c:pt>
                <c:pt idx="241">
                  <c:v>98.8</c:v>
                </c:pt>
                <c:pt idx="242">
                  <c:v>101.4</c:v>
                </c:pt>
                <c:pt idx="243">
                  <c:v>94.3</c:v>
                </c:pt>
                <c:pt idx="244">
                  <c:v>94.6</c:v>
                </c:pt>
                <c:pt idx="245">
                  <c:v>99.8</c:v>
                </c:pt>
                <c:pt idx="246">
                  <c:v>91</c:v>
                </c:pt>
                <c:pt idx="247">
                  <c:v>101.3</c:v>
                </c:pt>
                <c:pt idx="248">
                  <c:v>102.6</c:v>
                </c:pt>
                <c:pt idx="249">
                  <c:v>99.1</c:v>
                </c:pt>
                <c:pt idx="250">
                  <c:v>92.6</c:v>
                </c:pt>
                <c:pt idx="251">
                  <c:v>96.3</c:v>
                </c:pt>
                <c:pt idx="252">
                  <c:v>97.8</c:v>
                </c:pt>
                <c:pt idx="253">
                  <c:v>94</c:v>
                </c:pt>
                <c:pt idx="254">
                  <c:v>96.1</c:v>
                </c:pt>
                <c:pt idx="255">
                  <c:v>94.7</c:v>
                </c:pt>
                <c:pt idx="256">
                  <c:v>92.4</c:v>
                </c:pt>
                <c:pt idx="257">
                  <c:v>97.4</c:v>
                </c:pt>
                <c:pt idx="258">
                  <c:v>96.7</c:v>
                </c:pt>
                <c:pt idx="259">
                  <c:v>101.8</c:v>
                </c:pt>
                <c:pt idx="260">
                  <c:v>103.5</c:v>
                </c:pt>
                <c:pt idx="261">
                  <c:v>100.8</c:v>
                </c:pt>
                <c:pt idx="262">
                  <c:v>109.4</c:v>
                </c:pt>
                <c:pt idx="263">
                  <c:v>113.3</c:v>
                </c:pt>
                <c:pt idx="264">
                  <c:v>111.6</c:v>
                </c:pt>
                <c:pt idx="265">
                  <c:v>116.1</c:v>
                </c:pt>
                <c:pt idx="266">
                  <c:v>124.9</c:v>
                </c:pt>
                <c:pt idx="267">
                  <c:v>119.4</c:v>
                </c:pt>
                <c:pt idx="268">
                  <c:v>117.6</c:v>
                </c:pt>
                <c:pt idx="269">
                  <c:v>117.3</c:v>
                </c:pt>
                <c:pt idx="270">
                  <c:v>120</c:v>
                </c:pt>
                <c:pt idx="271">
                  <c:v>120.4</c:v>
                </c:pt>
                <c:pt idx="272">
                  <c:v>120.6</c:v>
                </c:pt>
                <c:pt idx="273">
                  <c:v>126.2</c:v>
                </c:pt>
                <c:pt idx="274">
                  <c:v>128.6</c:v>
                </c:pt>
                <c:pt idx="275">
                  <c:v>123.1</c:v>
                </c:pt>
                <c:pt idx="276">
                  <c:v>124.3</c:v>
                </c:pt>
                <c:pt idx="277">
                  <c:v>130</c:v>
                </c:pt>
                <c:pt idx="278">
                  <c:v>127</c:v>
                </c:pt>
                <c:pt idx="279">
                  <c:v>125.6</c:v>
                </c:pt>
                <c:pt idx="280">
                  <c:v>128</c:v>
                </c:pt>
                <c:pt idx="281">
                  <c:v>126.4</c:v>
                </c:pt>
                <c:pt idx="282">
                  <c:v>127.4</c:v>
                </c:pt>
                <c:pt idx="283">
                  <c:v>133.4</c:v>
                </c:pt>
                <c:pt idx="284">
                  <c:v>135.30000000000001</c:v>
                </c:pt>
                <c:pt idx="285">
                  <c:v>137.9</c:v>
                </c:pt>
                <c:pt idx="286">
                  <c:v>136.4</c:v>
                </c:pt>
                <c:pt idx="287">
                  <c:v>126.6</c:v>
                </c:pt>
                <c:pt idx="288">
                  <c:v>121.7</c:v>
                </c:pt>
                <c:pt idx="289">
                  <c:v>131.4</c:v>
                </c:pt>
                <c:pt idx="290">
                  <c:v>124.2</c:v>
                </c:pt>
                <c:pt idx="291">
                  <c:v>129.19999999999999</c:v>
                </c:pt>
                <c:pt idx="292">
                  <c:v>131.30000000000001</c:v>
                </c:pt>
                <c:pt idx="293">
                  <c:v>124.3</c:v>
                </c:pt>
                <c:pt idx="294">
                  <c:v>135.80000000000001</c:v>
                </c:pt>
                <c:pt idx="295">
                  <c:v>134.19999999999999</c:v>
                </c:pt>
                <c:pt idx="296">
                  <c:v>126.3</c:v>
                </c:pt>
                <c:pt idx="297">
                  <c:v>126.1</c:v>
                </c:pt>
                <c:pt idx="298">
                  <c:v>126.8</c:v>
                </c:pt>
                <c:pt idx="299">
                  <c:v>128.19999999999999</c:v>
                </c:pt>
                <c:pt idx="300">
                  <c:v>130.4</c:v>
                </c:pt>
                <c:pt idx="301">
                  <c:v>132.6</c:v>
                </c:pt>
                <c:pt idx="302">
                  <c:v>118.8</c:v>
                </c:pt>
                <c:pt idx="303">
                  <c:v>85.7</c:v>
                </c:pt>
                <c:pt idx="304">
                  <c:v>85.9</c:v>
                </c:pt>
                <c:pt idx="305">
                  <c:v>98.3</c:v>
                </c:pt>
                <c:pt idx="306">
                  <c:v>91.7</c:v>
                </c:pt>
                <c:pt idx="307">
                  <c:v>86.3</c:v>
                </c:pt>
                <c:pt idx="308">
                  <c:v>101.3</c:v>
                </c:pt>
                <c:pt idx="309">
                  <c:v>100.9</c:v>
                </c:pt>
                <c:pt idx="310">
                  <c:v>92.9</c:v>
                </c:pt>
                <c:pt idx="311">
                  <c:v>87.1</c:v>
                </c:pt>
                <c:pt idx="312">
                  <c:v>89.3</c:v>
                </c:pt>
                <c:pt idx="313">
                  <c:v>95.2</c:v>
                </c:pt>
                <c:pt idx="314">
                  <c:v>114.9</c:v>
                </c:pt>
                <c:pt idx="315">
                  <c:v>117.5</c:v>
                </c:pt>
                <c:pt idx="316">
                  <c:v>120</c:v>
                </c:pt>
                <c:pt idx="317">
                  <c:v>128.9</c:v>
                </c:pt>
                <c:pt idx="318">
                  <c:v>125.1</c:v>
                </c:pt>
                <c:pt idx="319">
                  <c:v>115.2</c:v>
                </c:pt>
                <c:pt idx="320">
                  <c:v>109.3</c:v>
                </c:pt>
                <c:pt idx="321">
                  <c:v>111.6</c:v>
                </c:pt>
                <c:pt idx="322">
                  <c:v>111.9</c:v>
                </c:pt>
                <c:pt idx="323">
                  <c:v>115.2</c:v>
                </c:pt>
                <c:pt idx="324">
                  <c:v>111.1</c:v>
                </c:pt>
                <c:pt idx="325">
                  <c:v>105.7</c:v>
                </c:pt>
                <c:pt idx="326">
                  <c:v>107.6</c:v>
                </c:pt>
                <c:pt idx="327">
                  <c:v>108.6</c:v>
                </c:pt>
                <c:pt idx="328">
                  <c:v>103.2</c:v>
                </c:pt>
                <c:pt idx="329">
                  <c:v>98.4</c:v>
                </c:pt>
                <c:pt idx="330">
                  <c:v>95.3</c:v>
                </c:pt>
                <c:pt idx="331">
                  <c:v>103.6</c:v>
                </c:pt>
                <c:pt idx="332">
                  <c:v>107.8</c:v>
                </c:pt>
                <c:pt idx="333">
                  <c:v>102.2</c:v>
                </c:pt>
                <c:pt idx="334">
                  <c:v>101.4</c:v>
                </c:pt>
                <c:pt idx="335">
                  <c:v>109</c:v>
                </c:pt>
                <c:pt idx="336">
                  <c:v>106</c:v>
                </c:pt>
                <c:pt idx="337">
                  <c:v>103.4</c:v>
                </c:pt>
                <c:pt idx="338">
                  <c:v>104</c:v>
                </c:pt>
                <c:pt idx="339">
                  <c:v>103.7</c:v>
                </c:pt>
                <c:pt idx="340">
                  <c:v>102.5</c:v>
                </c:pt>
                <c:pt idx="341">
                  <c:v>110.1</c:v>
                </c:pt>
                <c:pt idx="342">
                  <c:v>114</c:v>
                </c:pt>
                <c:pt idx="343">
                  <c:v>108.7</c:v>
                </c:pt>
                <c:pt idx="344">
                  <c:v>104.3</c:v>
                </c:pt>
                <c:pt idx="345">
                  <c:v>99.1</c:v>
                </c:pt>
                <c:pt idx="346">
                  <c:v>101</c:v>
                </c:pt>
                <c:pt idx="347">
                  <c:v>108</c:v>
                </c:pt>
                <c:pt idx="348">
                  <c:v>110.9</c:v>
                </c:pt>
                <c:pt idx="349">
                  <c:v>104.8</c:v>
                </c:pt>
                <c:pt idx="350">
                  <c:v>103.1</c:v>
                </c:pt>
                <c:pt idx="351">
                  <c:v>97.5</c:v>
                </c:pt>
                <c:pt idx="352">
                  <c:v>101.3</c:v>
                </c:pt>
                <c:pt idx="353">
                  <c:v>97.8</c:v>
                </c:pt>
                <c:pt idx="354">
                  <c:v>101.9</c:v>
                </c:pt>
                <c:pt idx="355">
                  <c:v>105.6</c:v>
                </c:pt>
                <c:pt idx="356">
                  <c:v>99.2</c:v>
                </c:pt>
                <c:pt idx="357">
                  <c:v>109.6</c:v>
                </c:pt>
                <c:pt idx="358">
                  <c:v>112.8</c:v>
                </c:pt>
                <c:pt idx="359">
                  <c:v>109.5</c:v>
                </c:pt>
                <c:pt idx="360">
                  <c:v>105.3</c:v>
                </c:pt>
                <c:pt idx="361">
                  <c:v>100.1</c:v>
                </c:pt>
                <c:pt idx="362">
                  <c:v>93.9</c:v>
                </c:pt>
                <c:pt idx="363">
                  <c:v>85.7</c:v>
                </c:pt>
                <c:pt idx="364">
                  <c:v>98.4</c:v>
                </c:pt>
                <c:pt idx="365">
                  <c:v>95.2</c:v>
                </c:pt>
                <c:pt idx="366">
                  <c:v>98.7</c:v>
                </c:pt>
                <c:pt idx="367">
                  <c:v>97.8</c:v>
                </c:pt>
                <c:pt idx="368">
                  <c:v>95.6</c:v>
                </c:pt>
                <c:pt idx="369">
                  <c:v>95.5</c:v>
                </c:pt>
                <c:pt idx="370">
                  <c:v>92.9</c:v>
                </c:pt>
                <c:pt idx="371">
                  <c:v>94.2</c:v>
                </c:pt>
                <c:pt idx="372">
                  <c:v>89</c:v>
                </c:pt>
                <c:pt idx="373">
                  <c:v>91</c:v>
                </c:pt>
                <c:pt idx="374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Sentiment</c:v>
                </c:pt>
              </c:strCache>
            </c:strRef>
          </c:tx>
          <c:spPr>
            <a:ln w="3304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Sheet1!$A$2:$A$382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Sheet1!$D$2:$D$382</c:f>
              <c:numCache>
                <c:formatCode>General</c:formatCode>
                <c:ptCount val="381"/>
                <c:pt idx="0">
                  <c:v>97.6</c:v>
                </c:pt>
                <c:pt idx="1">
                  <c:v>95.1</c:v>
                </c:pt>
                <c:pt idx="2">
                  <c:v>90.3</c:v>
                </c:pt>
                <c:pt idx="3">
                  <c:v>92.5</c:v>
                </c:pt>
                <c:pt idx="4">
                  <c:v>89.8</c:v>
                </c:pt>
                <c:pt idx="5">
                  <c:v>92.7</c:v>
                </c:pt>
                <c:pt idx="6">
                  <c:v>94.4</c:v>
                </c:pt>
                <c:pt idx="7">
                  <c:v>96.2</c:v>
                </c:pt>
                <c:pt idx="8">
                  <c:v>88.9</c:v>
                </c:pt>
                <c:pt idx="9">
                  <c:v>90.2</c:v>
                </c:pt>
                <c:pt idx="10">
                  <c:v>88.2</c:v>
                </c:pt>
                <c:pt idx="11">
                  <c:v>91</c:v>
                </c:pt>
                <c:pt idx="12">
                  <c:v>89.3</c:v>
                </c:pt>
                <c:pt idx="13">
                  <c:v>88.5</c:v>
                </c:pt>
                <c:pt idx="14">
                  <c:v>93.7</c:v>
                </c:pt>
                <c:pt idx="15">
                  <c:v>92.7</c:v>
                </c:pt>
                <c:pt idx="16">
                  <c:v>89.4</c:v>
                </c:pt>
                <c:pt idx="17">
                  <c:v>92.4</c:v>
                </c:pt>
                <c:pt idx="18">
                  <c:v>94.7</c:v>
                </c:pt>
                <c:pt idx="19">
                  <c:v>95.3</c:v>
                </c:pt>
                <c:pt idx="20">
                  <c:v>94.7</c:v>
                </c:pt>
                <c:pt idx="21">
                  <c:v>96.5</c:v>
                </c:pt>
                <c:pt idx="22">
                  <c:v>99.2</c:v>
                </c:pt>
                <c:pt idx="23">
                  <c:v>96.9</c:v>
                </c:pt>
                <c:pt idx="24">
                  <c:v>97.4</c:v>
                </c:pt>
                <c:pt idx="25">
                  <c:v>99.7</c:v>
                </c:pt>
                <c:pt idx="26">
                  <c:v>100</c:v>
                </c:pt>
                <c:pt idx="27">
                  <c:v>101.4</c:v>
                </c:pt>
                <c:pt idx="28">
                  <c:v>103.2</c:v>
                </c:pt>
                <c:pt idx="29">
                  <c:v>104.5</c:v>
                </c:pt>
                <c:pt idx="30">
                  <c:v>107.1</c:v>
                </c:pt>
                <c:pt idx="31">
                  <c:v>104.4</c:v>
                </c:pt>
                <c:pt idx="32">
                  <c:v>106</c:v>
                </c:pt>
                <c:pt idx="33">
                  <c:v>105.6</c:v>
                </c:pt>
                <c:pt idx="34">
                  <c:v>107.2</c:v>
                </c:pt>
                <c:pt idx="35">
                  <c:v>102.1</c:v>
                </c:pt>
                <c:pt idx="36">
                  <c:v>106.6</c:v>
                </c:pt>
                <c:pt idx="37">
                  <c:v>110.4</c:v>
                </c:pt>
                <c:pt idx="38">
                  <c:v>106.5</c:v>
                </c:pt>
                <c:pt idx="39">
                  <c:v>108.7</c:v>
                </c:pt>
                <c:pt idx="40">
                  <c:v>106.5</c:v>
                </c:pt>
                <c:pt idx="41">
                  <c:v>105.6</c:v>
                </c:pt>
                <c:pt idx="42">
                  <c:v>105.2</c:v>
                </c:pt>
                <c:pt idx="43">
                  <c:v>104.4</c:v>
                </c:pt>
                <c:pt idx="44">
                  <c:v>100.9</c:v>
                </c:pt>
                <c:pt idx="45">
                  <c:v>97.4</c:v>
                </c:pt>
                <c:pt idx="46">
                  <c:v>102.7</c:v>
                </c:pt>
                <c:pt idx="47">
                  <c:v>100.5</c:v>
                </c:pt>
                <c:pt idx="48">
                  <c:v>103.9</c:v>
                </c:pt>
                <c:pt idx="49">
                  <c:v>108.1</c:v>
                </c:pt>
                <c:pt idx="50">
                  <c:v>105.7</c:v>
                </c:pt>
                <c:pt idx="51">
                  <c:v>104.6</c:v>
                </c:pt>
                <c:pt idx="52">
                  <c:v>106.8</c:v>
                </c:pt>
                <c:pt idx="53">
                  <c:v>107.3</c:v>
                </c:pt>
                <c:pt idx="54">
                  <c:v>106</c:v>
                </c:pt>
                <c:pt idx="55">
                  <c:v>104.5</c:v>
                </c:pt>
                <c:pt idx="56">
                  <c:v>107.2</c:v>
                </c:pt>
                <c:pt idx="57">
                  <c:v>103.2</c:v>
                </c:pt>
                <c:pt idx="58">
                  <c:v>107.2</c:v>
                </c:pt>
                <c:pt idx="59">
                  <c:v>105.4</c:v>
                </c:pt>
                <c:pt idx="60">
                  <c:v>112</c:v>
                </c:pt>
                <c:pt idx="61">
                  <c:v>111.3</c:v>
                </c:pt>
                <c:pt idx="62">
                  <c:v>107.1</c:v>
                </c:pt>
                <c:pt idx="63">
                  <c:v>109.2</c:v>
                </c:pt>
                <c:pt idx="64">
                  <c:v>110.7</c:v>
                </c:pt>
                <c:pt idx="65">
                  <c:v>106.4</c:v>
                </c:pt>
                <c:pt idx="66">
                  <c:v>108.3</c:v>
                </c:pt>
                <c:pt idx="67">
                  <c:v>107.3</c:v>
                </c:pt>
                <c:pt idx="68">
                  <c:v>106.8</c:v>
                </c:pt>
                <c:pt idx="69">
                  <c:v>105.8</c:v>
                </c:pt>
                <c:pt idx="70">
                  <c:v>107.6</c:v>
                </c:pt>
                <c:pt idx="71">
                  <c:v>98.4</c:v>
                </c:pt>
                <c:pt idx="72">
                  <c:v>94.7</c:v>
                </c:pt>
                <c:pt idx="73">
                  <c:v>90.6</c:v>
                </c:pt>
                <c:pt idx="74">
                  <c:v>91.5</c:v>
                </c:pt>
                <c:pt idx="75">
                  <c:v>88.4</c:v>
                </c:pt>
                <c:pt idx="76">
                  <c:v>92</c:v>
                </c:pt>
                <c:pt idx="77">
                  <c:v>92.6</c:v>
                </c:pt>
                <c:pt idx="78">
                  <c:v>92.4</c:v>
                </c:pt>
                <c:pt idx="79">
                  <c:v>91.5</c:v>
                </c:pt>
                <c:pt idx="80">
                  <c:v>81.8</c:v>
                </c:pt>
                <c:pt idx="81">
                  <c:v>82.7</c:v>
                </c:pt>
                <c:pt idx="82">
                  <c:v>83.9</c:v>
                </c:pt>
                <c:pt idx="83">
                  <c:v>88.8</c:v>
                </c:pt>
                <c:pt idx="84">
                  <c:v>93</c:v>
                </c:pt>
                <c:pt idx="85">
                  <c:v>90.7</c:v>
                </c:pt>
                <c:pt idx="86">
                  <c:v>85.7</c:v>
                </c:pt>
                <c:pt idx="87">
                  <c:v>93</c:v>
                </c:pt>
                <c:pt idx="88">
                  <c:v>96.9</c:v>
                </c:pt>
                <c:pt idx="89">
                  <c:v>92.4</c:v>
                </c:pt>
                <c:pt idx="90">
                  <c:v>88.1</c:v>
                </c:pt>
                <c:pt idx="91">
                  <c:v>87.6</c:v>
                </c:pt>
                <c:pt idx="92">
                  <c:v>86.1</c:v>
                </c:pt>
                <c:pt idx="93">
                  <c:v>80.599999999999994</c:v>
                </c:pt>
                <c:pt idx="94">
                  <c:v>84.2</c:v>
                </c:pt>
                <c:pt idx="95">
                  <c:v>86.7</c:v>
                </c:pt>
                <c:pt idx="96">
                  <c:v>82.4</c:v>
                </c:pt>
                <c:pt idx="97">
                  <c:v>79.900000000000006</c:v>
                </c:pt>
                <c:pt idx="98">
                  <c:v>77.599999999999994</c:v>
                </c:pt>
                <c:pt idx="99">
                  <c:v>86</c:v>
                </c:pt>
                <c:pt idx="100">
                  <c:v>92.1</c:v>
                </c:pt>
                <c:pt idx="101">
                  <c:v>89.7</c:v>
                </c:pt>
                <c:pt idx="102">
                  <c:v>90.9</c:v>
                </c:pt>
                <c:pt idx="103">
                  <c:v>89.3</c:v>
                </c:pt>
                <c:pt idx="104">
                  <c:v>87.7</c:v>
                </c:pt>
                <c:pt idx="105">
                  <c:v>89.6</c:v>
                </c:pt>
                <c:pt idx="106">
                  <c:v>93.7</c:v>
                </c:pt>
                <c:pt idx="107">
                  <c:v>92.6</c:v>
                </c:pt>
                <c:pt idx="108">
                  <c:v>103.8</c:v>
                </c:pt>
                <c:pt idx="109">
                  <c:v>94.4</c:v>
                </c:pt>
                <c:pt idx="110">
                  <c:v>95.8</c:v>
                </c:pt>
                <c:pt idx="111">
                  <c:v>94.2</c:v>
                </c:pt>
                <c:pt idx="112">
                  <c:v>90.2</c:v>
                </c:pt>
                <c:pt idx="113">
                  <c:v>95.6</c:v>
                </c:pt>
                <c:pt idx="114">
                  <c:v>96.7</c:v>
                </c:pt>
                <c:pt idx="115">
                  <c:v>95.9</c:v>
                </c:pt>
                <c:pt idx="116">
                  <c:v>94.2</c:v>
                </c:pt>
                <c:pt idx="117">
                  <c:v>91.7</c:v>
                </c:pt>
                <c:pt idx="118">
                  <c:v>92.8</c:v>
                </c:pt>
                <c:pt idx="119">
                  <c:v>97.1</c:v>
                </c:pt>
                <c:pt idx="120">
                  <c:v>95.5</c:v>
                </c:pt>
                <c:pt idx="121">
                  <c:v>94.1</c:v>
                </c:pt>
                <c:pt idx="122">
                  <c:v>92.6</c:v>
                </c:pt>
                <c:pt idx="123">
                  <c:v>87.7</c:v>
                </c:pt>
                <c:pt idx="124">
                  <c:v>86.9</c:v>
                </c:pt>
                <c:pt idx="125">
                  <c:v>96</c:v>
                </c:pt>
                <c:pt idx="126">
                  <c:v>96.5</c:v>
                </c:pt>
                <c:pt idx="127">
                  <c:v>89.1</c:v>
                </c:pt>
                <c:pt idx="128">
                  <c:v>76.900000000000006</c:v>
                </c:pt>
                <c:pt idx="129">
                  <c:v>74.2</c:v>
                </c:pt>
                <c:pt idx="130">
                  <c:v>81.599999999999994</c:v>
                </c:pt>
                <c:pt idx="131">
                  <c:v>91.5</c:v>
                </c:pt>
                <c:pt idx="132">
                  <c:v>91.2</c:v>
                </c:pt>
                <c:pt idx="133">
                  <c:v>86.7</c:v>
                </c:pt>
                <c:pt idx="134">
                  <c:v>88.9</c:v>
                </c:pt>
                <c:pt idx="135">
                  <c:v>87.4</c:v>
                </c:pt>
                <c:pt idx="136">
                  <c:v>79.099999999999994</c:v>
                </c:pt>
                <c:pt idx="137">
                  <c:v>84.9</c:v>
                </c:pt>
                <c:pt idx="138">
                  <c:v>84.7</c:v>
                </c:pt>
                <c:pt idx="139">
                  <c:v>82</c:v>
                </c:pt>
                <c:pt idx="140">
                  <c:v>85.4</c:v>
                </c:pt>
                <c:pt idx="141">
                  <c:v>93.6</c:v>
                </c:pt>
                <c:pt idx="142">
                  <c:v>92.1</c:v>
                </c:pt>
                <c:pt idx="143">
                  <c:v>91.7</c:v>
                </c:pt>
                <c:pt idx="144">
                  <c:v>96.9</c:v>
                </c:pt>
                <c:pt idx="145">
                  <c:v>91.3</c:v>
                </c:pt>
                <c:pt idx="146">
                  <c:v>88.4</c:v>
                </c:pt>
                <c:pt idx="147">
                  <c:v>87.1</c:v>
                </c:pt>
                <c:pt idx="148">
                  <c:v>88.3</c:v>
                </c:pt>
                <c:pt idx="149">
                  <c:v>85.3</c:v>
                </c:pt>
                <c:pt idx="150">
                  <c:v>90.4</c:v>
                </c:pt>
                <c:pt idx="151">
                  <c:v>83.4</c:v>
                </c:pt>
                <c:pt idx="152">
                  <c:v>83.4</c:v>
                </c:pt>
                <c:pt idx="153">
                  <c:v>80.900000000000006</c:v>
                </c:pt>
                <c:pt idx="154">
                  <c:v>76.099999999999994</c:v>
                </c:pt>
                <c:pt idx="155">
                  <c:v>75.5</c:v>
                </c:pt>
                <c:pt idx="156">
                  <c:v>78.400000000000006</c:v>
                </c:pt>
                <c:pt idx="157">
                  <c:v>70.8</c:v>
                </c:pt>
                <c:pt idx="158">
                  <c:v>69.5</c:v>
                </c:pt>
                <c:pt idx="159">
                  <c:v>62.6</c:v>
                </c:pt>
                <c:pt idx="160">
                  <c:v>59.8</c:v>
                </c:pt>
                <c:pt idx="161">
                  <c:v>56.4</c:v>
                </c:pt>
                <c:pt idx="162">
                  <c:v>61.2</c:v>
                </c:pt>
                <c:pt idx="163">
                  <c:v>63</c:v>
                </c:pt>
                <c:pt idx="164">
                  <c:v>70.3</c:v>
                </c:pt>
                <c:pt idx="165">
                  <c:v>57.6</c:v>
                </c:pt>
                <c:pt idx="166">
                  <c:v>55.3</c:v>
                </c:pt>
                <c:pt idx="167">
                  <c:v>60.1</c:v>
                </c:pt>
                <c:pt idx="168">
                  <c:v>61.2</c:v>
                </c:pt>
                <c:pt idx="169">
                  <c:v>56.3</c:v>
                </c:pt>
                <c:pt idx="170">
                  <c:v>57.3</c:v>
                </c:pt>
                <c:pt idx="171">
                  <c:v>65.099999999999994</c:v>
                </c:pt>
                <c:pt idx="172">
                  <c:v>68.7</c:v>
                </c:pt>
                <c:pt idx="173">
                  <c:v>70.8</c:v>
                </c:pt>
                <c:pt idx="174">
                  <c:v>66</c:v>
                </c:pt>
                <c:pt idx="175">
                  <c:v>65.7</c:v>
                </c:pt>
                <c:pt idx="176">
                  <c:v>73.5</c:v>
                </c:pt>
                <c:pt idx="177">
                  <c:v>70.599999999999994</c:v>
                </c:pt>
                <c:pt idx="178">
                  <c:v>67.400000000000006</c:v>
                </c:pt>
                <c:pt idx="179">
                  <c:v>72.5</c:v>
                </c:pt>
                <c:pt idx="180">
                  <c:v>74.400000000000006</c:v>
                </c:pt>
                <c:pt idx="181">
                  <c:v>73.599999999999994</c:v>
                </c:pt>
                <c:pt idx="182">
                  <c:v>73.599999999999994</c:v>
                </c:pt>
                <c:pt idx="183">
                  <c:v>72.2</c:v>
                </c:pt>
                <c:pt idx="184">
                  <c:v>73.599999999999994</c:v>
                </c:pt>
                <c:pt idx="185">
                  <c:v>76</c:v>
                </c:pt>
                <c:pt idx="186">
                  <c:v>67.8</c:v>
                </c:pt>
                <c:pt idx="187">
                  <c:v>68.900000000000006</c:v>
                </c:pt>
                <c:pt idx="188">
                  <c:v>68.2</c:v>
                </c:pt>
                <c:pt idx="189">
                  <c:v>67.7</c:v>
                </c:pt>
                <c:pt idx="190">
                  <c:v>71.599999999999994</c:v>
                </c:pt>
                <c:pt idx="191">
                  <c:v>74.5</c:v>
                </c:pt>
                <c:pt idx="192">
                  <c:v>74.2</c:v>
                </c:pt>
                <c:pt idx="193">
                  <c:v>77.5</c:v>
                </c:pt>
                <c:pt idx="194">
                  <c:v>67.5</c:v>
                </c:pt>
                <c:pt idx="195">
                  <c:v>69.8</c:v>
                </c:pt>
                <c:pt idx="196">
                  <c:v>74.3</c:v>
                </c:pt>
                <c:pt idx="197">
                  <c:v>71.5</c:v>
                </c:pt>
                <c:pt idx="198">
                  <c:v>63.7</c:v>
                </c:pt>
                <c:pt idx="199">
                  <c:v>55.7</c:v>
                </c:pt>
                <c:pt idx="200">
                  <c:v>59.4</c:v>
                </c:pt>
                <c:pt idx="201">
                  <c:v>60.9</c:v>
                </c:pt>
                <c:pt idx="202">
                  <c:v>64.099999999999994</c:v>
                </c:pt>
                <c:pt idx="203">
                  <c:v>69.900000000000006</c:v>
                </c:pt>
                <c:pt idx="204">
                  <c:v>75</c:v>
                </c:pt>
                <c:pt idx="205">
                  <c:v>75.3</c:v>
                </c:pt>
                <c:pt idx="206">
                  <c:v>76.2</c:v>
                </c:pt>
                <c:pt idx="207">
                  <c:v>75.7</c:v>
                </c:pt>
                <c:pt idx="208">
                  <c:v>79.3</c:v>
                </c:pt>
                <c:pt idx="209">
                  <c:v>73.2</c:v>
                </c:pt>
                <c:pt idx="210">
                  <c:v>72.3</c:v>
                </c:pt>
                <c:pt idx="211">
                  <c:v>74.3</c:v>
                </c:pt>
                <c:pt idx="212">
                  <c:v>78.3</c:v>
                </c:pt>
                <c:pt idx="213">
                  <c:v>82.6</c:v>
                </c:pt>
                <c:pt idx="214">
                  <c:v>82.7</c:v>
                </c:pt>
                <c:pt idx="215">
                  <c:v>72.900000000000006</c:v>
                </c:pt>
                <c:pt idx="216">
                  <c:v>73.8</c:v>
                </c:pt>
                <c:pt idx="217">
                  <c:v>77.599999999999994</c:v>
                </c:pt>
                <c:pt idx="218">
                  <c:v>78.599999999999994</c:v>
                </c:pt>
                <c:pt idx="219">
                  <c:v>76.400000000000006</c:v>
                </c:pt>
                <c:pt idx="220">
                  <c:v>84.5</c:v>
                </c:pt>
                <c:pt idx="221">
                  <c:v>84.1</c:v>
                </c:pt>
                <c:pt idx="222">
                  <c:v>85.1</c:v>
                </c:pt>
                <c:pt idx="223">
                  <c:v>82.1</c:v>
                </c:pt>
                <c:pt idx="224">
                  <c:v>77.5</c:v>
                </c:pt>
                <c:pt idx="225">
                  <c:v>73.2</c:v>
                </c:pt>
                <c:pt idx="226">
                  <c:v>75.099999999999994</c:v>
                </c:pt>
                <c:pt idx="227">
                  <c:v>82.5</c:v>
                </c:pt>
                <c:pt idx="228">
                  <c:v>81.2</c:v>
                </c:pt>
                <c:pt idx="229">
                  <c:v>81.599999999999994</c:v>
                </c:pt>
                <c:pt idx="230">
                  <c:v>80</c:v>
                </c:pt>
                <c:pt idx="231">
                  <c:v>84.1</c:v>
                </c:pt>
                <c:pt idx="232">
                  <c:v>81.900000000000006</c:v>
                </c:pt>
                <c:pt idx="233">
                  <c:v>82.5</c:v>
                </c:pt>
                <c:pt idx="234">
                  <c:v>81.8</c:v>
                </c:pt>
                <c:pt idx="235">
                  <c:v>82.5</c:v>
                </c:pt>
                <c:pt idx="236">
                  <c:v>84.6</c:v>
                </c:pt>
                <c:pt idx="237">
                  <c:v>86.9</c:v>
                </c:pt>
                <c:pt idx="238">
                  <c:v>88.8</c:v>
                </c:pt>
                <c:pt idx="239">
                  <c:v>93.6</c:v>
                </c:pt>
                <c:pt idx="240">
                  <c:v>98.1</c:v>
                </c:pt>
                <c:pt idx="241">
                  <c:v>95.4</c:v>
                </c:pt>
                <c:pt idx="242">
                  <c:v>93</c:v>
                </c:pt>
                <c:pt idx="243">
                  <c:v>95.9</c:v>
                </c:pt>
                <c:pt idx="244">
                  <c:v>90.7</c:v>
                </c:pt>
                <c:pt idx="245">
                  <c:v>96.1</c:v>
                </c:pt>
                <c:pt idx="246">
                  <c:v>93.1</c:v>
                </c:pt>
                <c:pt idx="247">
                  <c:v>91.9</c:v>
                </c:pt>
                <c:pt idx="248">
                  <c:v>87.2</c:v>
                </c:pt>
                <c:pt idx="249">
                  <c:v>90</c:v>
                </c:pt>
                <c:pt idx="250">
                  <c:v>91.3</c:v>
                </c:pt>
                <c:pt idx="251">
                  <c:v>92.6</c:v>
                </c:pt>
                <c:pt idx="252">
                  <c:v>92</c:v>
                </c:pt>
                <c:pt idx="253">
                  <c:v>91.7</c:v>
                </c:pt>
                <c:pt idx="254">
                  <c:v>91</c:v>
                </c:pt>
                <c:pt idx="255">
                  <c:v>89</c:v>
                </c:pt>
                <c:pt idx="256">
                  <c:v>94.7</c:v>
                </c:pt>
                <c:pt idx="257">
                  <c:v>93.5</c:v>
                </c:pt>
                <c:pt idx="258">
                  <c:v>90</c:v>
                </c:pt>
                <c:pt idx="259">
                  <c:v>89.8</c:v>
                </c:pt>
                <c:pt idx="260">
                  <c:v>91.2</c:v>
                </c:pt>
                <c:pt idx="261">
                  <c:v>87.2</c:v>
                </c:pt>
                <c:pt idx="262">
                  <c:v>93.8</c:v>
                </c:pt>
                <c:pt idx="263">
                  <c:v>98.2</c:v>
                </c:pt>
                <c:pt idx="264">
                  <c:v>98.5</c:v>
                </c:pt>
                <c:pt idx="265">
                  <c:v>96.3</c:v>
                </c:pt>
                <c:pt idx="266">
                  <c:v>96.9</c:v>
                </c:pt>
                <c:pt idx="267">
                  <c:v>97</c:v>
                </c:pt>
                <c:pt idx="268">
                  <c:v>97.1</c:v>
                </c:pt>
                <c:pt idx="269">
                  <c:v>95.1</c:v>
                </c:pt>
                <c:pt idx="270">
                  <c:v>93.4</c:v>
                </c:pt>
                <c:pt idx="271">
                  <c:v>96.8</c:v>
                </c:pt>
                <c:pt idx="272">
                  <c:v>95.1</c:v>
                </c:pt>
                <c:pt idx="273">
                  <c:v>100.7</c:v>
                </c:pt>
                <c:pt idx="274">
                  <c:v>98.5</c:v>
                </c:pt>
                <c:pt idx="275">
                  <c:v>95.9</c:v>
                </c:pt>
                <c:pt idx="276">
                  <c:v>95.7</c:v>
                </c:pt>
                <c:pt idx="277">
                  <c:v>99.7</c:v>
                </c:pt>
                <c:pt idx="278">
                  <c:v>101.4</c:v>
                </c:pt>
                <c:pt idx="279">
                  <c:v>98.8</c:v>
                </c:pt>
                <c:pt idx="280">
                  <c:v>98</c:v>
                </c:pt>
                <c:pt idx="281">
                  <c:v>99.3</c:v>
                </c:pt>
                <c:pt idx="282">
                  <c:v>97.9</c:v>
                </c:pt>
                <c:pt idx="283">
                  <c:v>96.2</c:v>
                </c:pt>
                <c:pt idx="284">
                  <c:v>100.1</c:v>
                </c:pt>
                <c:pt idx="285">
                  <c:v>98.6</c:v>
                </c:pt>
                <c:pt idx="286">
                  <c:v>97.5</c:v>
                </c:pt>
                <c:pt idx="287">
                  <c:v>98.3</c:v>
                </c:pt>
                <c:pt idx="288">
                  <c:v>91.2</c:v>
                </c:pt>
                <c:pt idx="289">
                  <c:v>93.8</c:v>
                </c:pt>
                <c:pt idx="290">
                  <c:v>98.4</c:v>
                </c:pt>
                <c:pt idx="291">
                  <c:v>97.2</c:v>
                </c:pt>
                <c:pt idx="292">
                  <c:v>100</c:v>
                </c:pt>
                <c:pt idx="293">
                  <c:v>98.2</c:v>
                </c:pt>
                <c:pt idx="294">
                  <c:v>98.4</c:v>
                </c:pt>
                <c:pt idx="295">
                  <c:v>89.8</c:v>
                </c:pt>
                <c:pt idx="296">
                  <c:v>93.2</c:v>
                </c:pt>
                <c:pt idx="297">
                  <c:v>95.5</c:v>
                </c:pt>
                <c:pt idx="298">
                  <c:v>96.8</c:v>
                </c:pt>
                <c:pt idx="299">
                  <c:v>99.3</c:v>
                </c:pt>
                <c:pt idx="300">
                  <c:v>99.8</c:v>
                </c:pt>
                <c:pt idx="301">
                  <c:v>101</c:v>
                </c:pt>
                <c:pt idx="302">
                  <c:v>89.1</c:v>
                </c:pt>
                <c:pt idx="303">
                  <c:v>71.8</c:v>
                </c:pt>
                <c:pt idx="304">
                  <c:v>72.3</c:v>
                </c:pt>
                <c:pt idx="305">
                  <c:v>78.099999999999994</c:v>
                </c:pt>
                <c:pt idx="306">
                  <c:v>72.5</c:v>
                </c:pt>
                <c:pt idx="307">
                  <c:v>74.099999999999994</c:v>
                </c:pt>
                <c:pt idx="308">
                  <c:v>80.400000000000006</c:v>
                </c:pt>
                <c:pt idx="309">
                  <c:v>81.8</c:v>
                </c:pt>
                <c:pt idx="310">
                  <c:v>77</c:v>
                </c:pt>
                <c:pt idx="311">
                  <c:v>80.7</c:v>
                </c:pt>
                <c:pt idx="312">
                  <c:v>79</c:v>
                </c:pt>
                <c:pt idx="313">
                  <c:v>76.8</c:v>
                </c:pt>
                <c:pt idx="314">
                  <c:v>84.9</c:v>
                </c:pt>
                <c:pt idx="315">
                  <c:v>88.3</c:v>
                </c:pt>
                <c:pt idx="316">
                  <c:v>82.9</c:v>
                </c:pt>
                <c:pt idx="317">
                  <c:v>85.5</c:v>
                </c:pt>
                <c:pt idx="318">
                  <c:v>81.2</c:v>
                </c:pt>
                <c:pt idx="319">
                  <c:v>70.3</c:v>
                </c:pt>
                <c:pt idx="320">
                  <c:v>72.8</c:v>
                </c:pt>
                <c:pt idx="321">
                  <c:v>71.7</c:v>
                </c:pt>
                <c:pt idx="322">
                  <c:v>67.400000000000006</c:v>
                </c:pt>
                <c:pt idx="323">
                  <c:v>70.599999999999994</c:v>
                </c:pt>
                <c:pt idx="324">
                  <c:v>67.2</c:v>
                </c:pt>
                <c:pt idx="325">
                  <c:v>62.8</c:v>
                </c:pt>
                <c:pt idx="326">
                  <c:v>59.4</c:v>
                </c:pt>
                <c:pt idx="327">
                  <c:v>65.2</c:v>
                </c:pt>
                <c:pt idx="328">
                  <c:v>58.4</c:v>
                </c:pt>
                <c:pt idx="329">
                  <c:v>50</c:v>
                </c:pt>
                <c:pt idx="330">
                  <c:v>51.5</c:v>
                </c:pt>
                <c:pt idx="331">
                  <c:v>58.2</c:v>
                </c:pt>
                <c:pt idx="332">
                  <c:v>58.6</c:v>
                </c:pt>
                <c:pt idx="333">
                  <c:v>59.9</c:v>
                </c:pt>
                <c:pt idx="334">
                  <c:v>56.8</c:v>
                </c:pt>
                <c:pt idx="335">
                  <c:v>59.7</c:v>
                </c:pt>
                <c:pt idx="336">
                  <c:v>64.900000000000006</c:v>
                </c:pt>
                <c:pt idx="337">
                  <c:v>67</c:v>
                </c:pt>
                <c:pt idx="338">
                  <c:v>62</c:v>
                </c:pt>
                <c:pt idx="339">
                  <c:v>63.5</c:v>
                </c:pt>
                <c:pt idx="340">
                  <c:v>59.2</c:v>
                </c:pt>
                <c:pt idx="341">
                  <c:v>64.400000000000006</c:v>
                </c:pt>
                <c:pt idx="342">
                  <c:v>71.599999999999994</c:v>
                </c:pt>
                <c:pt idx="343">
                  <c:v>69.5</c:v>
                </c:pt>
                <c:pt idx="344">
                  <c:v>68.099999999999994</c:v>
                </c:pt>
                <c:pt idx="345">
                  <c:v>63</c:v>
                </c:pt>
                <c:pt idx="346">
                  <c:v>61.3</c:v>
                </c:pt>
                <c:pt idx="347">
                  <c:v>69.7</c:v>
                </c:pt>
                <c:pt idx="348">
                  <c:v>79</c:v>
                </c:pt>
                <c:pt idx="349">
                  <c:v>76.900000000000006</c:v>
                </c:pt>
                <c:pt idx="350">
                  <c:v>79.400000000000006</c:v>
                </c:pt>
                <c:pt idx="351">
                  <c:v>77.2</c:v>
                </c:pt>
                <c:pt idx="352">
                  <c:v>69.099999999999994</c:v>
                </c:pt>
                <c:pt idx="353">
                  <c:v>68.2</c:v>
                </c:pt>
                <c:pt idx="354">
                  <c:v>66.400000000000006</c:v>
                </c:pt>
                <c:pt idx="355">
                  <c:v>67.900000000000006</c:v>
                </c:pt>
                <c:pt idx="356">
                  <c:v>70.099999999999994</c:v>
                </c:pt>
                <c:pt idx="357">
                  <c:v>70.5</c:v>
                </c:pt>
                <c:pt idx="358">
                  <c:v>71.8</c:v>
                </c:pt>
                <c:pt idx="359">
                  <c:v>74</c:v>
                </c:pt>
                <c:pt idx="360">
                  <c:v>71.7</c:v>
                </c:pt>
                <c:pt idx="361">
                  <c:v>64.7</c:v>
                </c:pt>
                <c:pt idx="362">
                  <c:v>57</c:v>
                </c:pt>
                <c:pt idx="363">
                  <c:v>52.2</c:v>
                </c:pt>
                <c:pt idx="364">
                  <c:v>52.2</c:v>
                </c:pt>
                <c:pt idx="365">
                  <c:v>60.7</c:v>
                </c:pt>
                <c:pt idx="366">
                  <c:v>61.7</c:v>
                </c:pt>
                <c:pt idx="367">
                  <c:v>58.2</c:v>
                </c:pt>
                <c:pt idx="368">
                  <c:v>55.1</c:v>
                </c:pt>
                <c:pt idx="369">
                  <c:v>53.6</c:v>
                </c:pt>
                <c:pt idx="370">
                  <c:v>51</c:v>
                </c:pt>
                <c:pt idx="371">
                  <c:v>52.9</c:v>
                </c:pt>
                <c:pt idx="372">
                  <c:v>56.4</c:v>
                </c:pt>
                <c:pt idx="373">
                  <c:v>56.6</c:v>
                </c:pt>
                <c:pt idx="374">
                  <c:v>53.3</c:v>
                </c:pt>
                <c:pt idx="375">
                  <c:v>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981824"/>
        <c:axId val="1"/>
      </c:lineChart>
      <c:catAx>
        <c:axId val="3079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150"/>
          <c:min val="0"/>
        </c:scaling>
        <c:delete val="0"/>
        <c:axPos val="l"/>
        <c:majorGridlines>
          <c:spPr>
            <a:ln w="275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981824"/>
        <c:crosses val="autoZero"/>
        <c:crossBetween val="midCat"/>
        <c:majorUnit val="1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5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10"/>
      </c:valAx>
      <c:spPr>
        <a:noFill/>
        <a:ln w="1101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650707060310273"/>
          <c:y val="0.14675570420954018"/>
          <c:w val="0.24253272262535808"/>
          <c:h val="0.15130544522642633"/>
        </c:manualLayout>
      </c:layout>
      <c:overlay val="0"/>
      <c:spPr>
        <a:solidFill>
          <a:schemeClr val="bg1"/>
        </a:solidFill>
        <a:ln w="17121">
          <a:solidFill>
            <a:schemeClr val="tx1"/>
          </a:solidFill>
          <a:prstDash val="solid"/>
        </a:ln>
      </c:spPr>
      <c:txPr>
        <a:bodyPr/>
        <a:lstStyle/>
        <a:p>
          <a:pPr>
            <a:defRPr sz="1997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679">
      <a:solidFill>
        <a:schemeClr val="tx1"/>
      </a:solidFill>
      <a:prstDash val="solid"/>
    </a:ln>
  </c:spPr>
  <c:txPr>
    <a:bodyPr/>
    <a:lstStyle/>
    <a:p>
      <a:pPr>
        <a:defRPr sz="158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4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397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Confidence &amp; </a:t>
            </a:r>
          </a:p>
          <a:p>
            <a:pPr>
              <a:defRPr sz="2394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397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 Index</a:t>
            </a:r>
          </a:p>
        </c:rich>
      </c:tx>
      <c:layout>
        <c:manualLayout>
          <c:xMode val="edge"/>
          <c:yMode val="edge"/>
          <c:x val="0.32427804367591306"/>
          <c:y val="1.6540078507885629E-2"/>
        </c:manualLayout>
      </c:layout>
      <c:overlay val="0"/>
      <c:spPr>
        <a:noFill/>
        <a:ln w="220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367995384614004E-2"/>
          <c:y val="0.14204935353450515"/>
          <c:w val="0.83030942107591255"/>
          <c:h val="0.77374007643046394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1013">
              <a:solidFill>
                <a:schemeClr val="tx1"/>
              </a:solidFill>
              <a:prstDash val="solid"/>
            </a:ln>
          </c:spPr>
          <c:cat>
            <c:strRef>
              <c:f>Sheet1!$A$2:$A$383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Sheet1!$B$2:$B$383</c:f>
              <c:numCache>
                <c:formatCode>General</c:formatCode>
                <c:ptCount val="382"/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  <c:pt idx="82">
                  <c:v>150</c:v>
                </c:pt>
                <c:pt idx="83">
                  <c:v>150</c:v>
                </c:pt>
                <c:pt idx="84">
                  <c:v>150</c:v>
                </c:pt>
                <c:pt idx="155">
                  <c:v>150</c:v>
                </c:pt>
                <c:pt idx="156">
                  <c:v>150</c:v>
                </c:pt>
                <c:pt idx="157">
                  <c:v>150</c:v>
                </c:pt>
                <c:pt idx="158">
                  <c:v>150</c:v>
                </c:pt>
                <c:pt idx="159">
                  <c:v>150</c:v>
                </c:pt>
                <c:pt idx="160">
                  <c:v>150</c:v>
                </c:pt>
                <c:pt idx="161">
                  <c:v>150</c:v>
                </c:pt>
                <c:pt idx="162">
                  <c:v>150</c:v>
                </c:pt>
                <c:pt idx="163">
                  <c:v>150</c:v>
                </c:pt>
                <c:pt idx="164">
                  <c:v>150</c:v>
                </c:pt>
                <c:pt idx="165">
                  <c:v>150</c:v>
                </c:pt>
                <c:pt idx="166">
                  <c:v>150</c:v>
                </c:pt>
                <c:pt idx="167">
                  <c:v>150</c:v>
                </c:pt>
                <c:pt idx="168">
                  <c:v>150</c:v>
                </c:pt>
                <c:pt idx="169">
                  <c:v>150</c:v>
                </c:pt>
                <c:pt idx="170">
                  <c:v>150</c:v>
                </c:pt>
                <c:pt idx="171">
                  <c:v>150</c:v>
                </c:pt>
                <c:pt idx="172">
                  <c:v>150</c:v>
                </c:pt>
                <c:pt idx="173">
                  <c:v>150</c:v>
                </c:pt>
                <c:pt idx="302">
                  <c:v>150</c:v>
                </c:pt>
                <c:pt idx="303">
                  <c:v>150</c:v>
                </c:pt>
                <c:pt idx="30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81824"/>
        <c:axId val="1"/>
      </c:areaChart>
      <c:areaChart>
        <c:grouping val="stack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Confidence</c:v>
                </c:pt>
              </c:strCache>
            </c:strRef>
          </c:tx>
          <c:spPr>
            <a:solidFill>
              <a:srgbClr val="FFC000"/>
            </a:solidFill>
            <a:ln w="11013">
              <a:solidFill>
                <a:schemeClr val="tx1"/>
              </a:solidFill>
              <a:prstDash val="solid"/>
            </a:ln>
          </c:spPr>
          <c:cat>
            <c:strRef>
              <c:f>Sheet1!$A$2:$A$383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Sheet1!$C$2:$C$383</c:f>
              <c:numCache>
                <c:formatCode>General</c:formatCode>
                <c:ptCount val="382"/>
                <c:pt idx="0">
                  <c:v>101.4</c:v>
                </c:pt>
                <c:pt idx="1">
                  <c:v>99.4</c:v>
                </c:pt>
                <c:pt idx="2">
                  <c:v>100.2</c:v>
                </c:pt>
                <c:pt idx="3">
                  <c:v>104.6</c:v>
                </c:pt>
                <c:pt idx="4">
                  <c:v>102</c:v>
                </c:pt>
                <c:pt idx="5">
                  <c:v>94.6</c:v>
                </c:pt>
                <c:pt idx="6">
                  <c:v>101.4</c:v>
                </c:pt>
                <c:pt idx="7">
                  <c:v>102.4</c:v>
                </c:pt>
                <c:pt idx="8">
                  <c:v>97.3</c:v>
                </c:pt>
                <c:pt idx="9">
                  <c:v>96.3</c:v>
                </c:pt>
                <c:pt idx="10">
                  <c:v>101.6</c:v>
                </c:pt>
                <c:pt idx="11">
                  <c:v>99.2</c:v>
                </c:pt>
                <c:pt idx="12">
                  <c:v>88.4</c:v>
                </c:pt>
                <c:pt idx="13">
                  <c:v>98</c:v>
                </c:pt>
                <c:pt idx="14">
                  <c:v>98.4</c:v>
                </c:pt>
                <c:pt idx="15">
                  <c:v>104.8</c:v>
                </c:pt>
                <c:pt idx="16">
                  <c:v>103.5</c:v>
                </c:pt>
                <c:pt idx="17">
                  <c:v>100.1</c:v>
                </c:pt>
                <c:pt idx="18">
                  <c:v>107.2</c:v>
                </c:pt>
                <c:pt idx="19">
                  <c:v>112</c:v>
                </c:pt>
                <c:pt idx="20">
                  <c:v>111.8</c:v>
                </c:pt>
                <c:pt idx="21">
                  <c:v>107.3</c:v>
                </c:pt>
                <c:pt idx="22">
                  <c:v>107.3</c:v>
                </c:pt>
                <c:pt idx="23">
                  <c:v>114.2</c:v>
                </c:pt>
                <c:pt idx="24">
                  <c:v>118.7</c:v>
                </c:pt>
                <c:pt idx="25">
                  <c:v>118.9</c:v>
                </c:pt>
                <c:pt idx="26">
                  <c:v>118.5</c:v>
                </c:pt>
                <c:pt idx="27">
                  <c:v>118.5</c:v>
                </c:pt>
                <c:pt idx="28">
                  <c:v>127.9</c:v>
                </c:pt>
                <c:pt idx="29">
                  <c:v>129.9</c:v>
                </c:pt>
                <c:pt idx="30">
                  <c:v>126.3</c:v>
                </c:pt>
                <c:pt idx="31">
                  <c:v>127.6</c:v>
                </c:pt>
                <c:pt idx="32">
                  <c:v>130.19999999999999</c:v>
                </c:pt>
                <c:pt idx="33">
                  <c:v>123.4</c:v>
                </c:pt>
                <c:pt idx="34">
                  <c:v>128.30000000000001</c:v>
                </c:pt>
                <c:pt idx="35">
                  <c:v>136.19999999999999</c:v>
                </c:pt>
                <c:pt idx="36">
                  <c:v>128.30000000000001</c:v>
                </c:pt>
                <c:pt idx="37">
                  <c:v>137.30000000000001</c:v>
                </c:pt>
                <c:pt idx="38">
                  <c:v>134.30000000000001</c:v>
                </c:pt>
                <c:pt idx="39">
                  <c:v>137.19999999999999</c:v>
                </c:pt>
                <c:pt idx="40">
                  <c:v>135.19999999999999</c:v>
                </c:pt>
                <c:pt idx="41">
                  <c:v>137.6</c:v>
                </c:pt>
                <c:pt idx="42">
                  <c:v>137.19999999999999</c:v>
                </c:pt>
                <c:pt idx="43">
                  <c:v>133.1</c:v>
                </c:pt>
                <c:pt idx="44">
                  <c:v>126.4</c:v>
                </c:pt>
                <c:pt idx="45">
                  <c:v>119.3</c:v>
                </c:pt>
                <c:pt idx="46">
                  <c:v>126.5</c:v>
                </c:pt>
                <c:pt idx="47">
                  <c:v>126.1</c:v>
                </c:pt>
                <c:pt idx="48">
                  <c:v>128.9</c:v>
                </c:pt>
                <c:pt idx="49">
                  <c:v>132.1</c:v>
                </c:pt>
                <c:pt idx="50">
                  <c:v>133.9</c:v>
                </c:pt>
                <c:pt idx="51">
                  <c:v>135.5</c:v>
                </c:pt>
                <c:pt idx="52">
                  <c:v>135.80000000000001</c:v>
                </c:pt>
                <c:pt idx="53">
                  <c:v>139</c:v>
                </c:pt>
                <c:pt idx="54">
                  <c:v>136.19999999999999</c:v>
                </c:pt>
                <c:pt idx="55">
                  <c:v>136</c:v>
                </c:pt>
                <c:pt idx="56">
                  <c:v>134.19999999999999</c:v>
                </c:pt>
                <c:pt idx="57">
                  <c:v>130.1</c:v>
                </c:pt>
                <c:pt idx="58">
                  <c:v>137</c:v>
                </c:pt>
                <c:pt idx="59">
                  <c:v>141.4</c:v>
                </c:pt>
                <c:pt idx="60">
                  <c:v>144.69999999999999</c:v>
                </c:pt>
                <c:pt idx="61">
                  <c:v>141.80000000000001</c:v>
                </c:pt>
                <c:pt idx="62">
                  <c:v>136.69999999999999</c:v>
                </c:pt>
                <c:pt idx="63">
                  <c:v>137.69999999999999</c:v>
                </c:pt>
                <c:pt idx="64">
                  <c:v>144.69999999999999</c:v>
                </c:pt>
                <c:pt idx="65">
                  <c:v>139.19999999999999</c:v>
                </c:pt>
                <c:pt idx="66">
                  <c:v>143</c:v>
                </c:pt>
                <c:pt idx="67">
                  <c:v>140.80000000000001</c:v>
                </c:pt>
                <c:pt idx="68">
                  <c:v>142.5</c:v>
                </c:pt>
                <c:pt idx="69">
                  <c:v>135.80000000000001</c:v>
                </c:pt>
                <c:pt idx="70">
                  <c:v>132.6</c:v>
                </c:pt>
                <c:pt idx="71">
                  <c:v>128.6</c:v>
                </c:pt>
                <c:pt idx="72">
                  <c:v>115.7</c:v>
                </c:pt>
                <c:pt idx="73">
                  <c:v>109.2</c:v>
                </c:pt>
                <c:pt idx="74">
                  <c:v>117</c:v>
                </c:pt>
                <c:pt idx="75">
                  <c:v>109.9</c:v>
                </c:pt>
                <c:pt idx="76">
                  <c:v>116.1</c:v>
                </c:pt>
                <c:pt idx="77">
                  <c:v>118.9</c:v>
                </c:pt>
                <c:pt idx="78">
                  <c:v>116.3</c:v>
                </c:pt>
                <c:pt idx="79">
                  <c:v>114</c:v>
                </c:pt>
                <c:pt idx="80">
                  <c:v>97</c:v>
                </c:pt>
                <c:pt idx="81">
                  <c:v>85.3</c:v>
                </c:pt>
                <c:pt idx="82">
                  <c:v>82.2</c:v>
                </c:pt>
                <c:pt idx="83">
                  <c:v>94.6</c:v>
                </c:pt>
                <c:pt idx="84">
                  <c:v>97.8</c:v>
                </c:pt>
                <c:pt idx="85">
                  <c:v>95</c:v>
                </c:pt>
                <c:pt idx="86">
                  <c:v>110.7</c:v>
                </c:pt>
                <c:pt idx="87">
                  <c:v>108.5</c:v>
                </c:pt>
                <c:pt idx="88">
                  <c:v>110.3</c:v>
                </c:pt>
                <c:pt idx="89">
                  <c:v>106.4</c:v>
                </c:pt>
                <c:pt idx="90">
                  <c:v>97.4</c:v>
                </c:pt>
                <c:pt idx="91">
                  <c:v>94.5</c:v>
                </c:pt>
                <c:pt idx="92">
                  <c:v>93.7</c:v>
                </c:pt>
                <c:pt idx="93">
                  <c:v>79.599999999999994</c:v>
                </c:pt>
                <c:pt idx="94">
                  <c:v>84.9</c:v>
                </c:pt>
                <c:pt idx="95">
                  <c:v>80.7</c:v>
                </c:pt>
                <c:pt idx="96">
                  <c:v>78.8</c:v>
                </c:pt>
                <c:pt idx="97">
                  <c:v>64.8</c:v>
                </c:pt>
                <c:pt idx="98">
                  <c:v>61.4</c:v>
                </c:pt>
                <c:pt idx="99">
                  <c:v>81</c:v>
                </c:pt>
                <c:pt idx="100">
                  <c:v>83.6</c:v>
                </c:pt>
                <c:pt idx="101">
                  <c:v>83.5</c:v>
                </c:pt>
                <c:pt idx="102">
                  <c:v>77</c:v>
                </c:pt>
                <c:pt idx="103">
                  <c:v>81.7</c:v>
                </c:pt>
                <c:pt idx="104">
                  <c:v>77</c:v>
                </c:pt>
                <c:pt idx="105">
                  <c:v>81.7</c:v>
                </c:pt>
                <c:pt idx="106">
                  <c:v>92.5</c:v>
                </c:pt>
                <c:pt idx="107">
                  <c:v>94.8</c:v>
                </c:pt>
                <c:pt idx="108">
                  <c:v>97.7</c:v>
                </c:pt>
                <c:pt idx="109">
                  <c:v>88.5</c:v>
                </c:pt>
                <c:pt idx="110">
                  <c:v>88.5</c:v>
                </c:pt>
                <c:pt idx="111">
                  <c:v>93</c:v>
                </c:pt>
                <c:pt idx="112">
                  <c:v>93.1</c:v>
                </c:pt>
                <c:pt idx="113">
                  <c:v>102.8</c:v>
                </c:pt>
                <c:pt idx="114">
                  <c:v>105.7</c:v>
                </c:pt>
                <c:pt idx="115">
                  <c:v>98.7</c:v>
                </c:pt>
                <c:pt idx="116">
                  <c:v>96.7</c:v>
                </c:pt>
                <c:pt idx="117">
                  <c:v>92.9</c:v>
                </c:pt>
                <c:pt idx="118">
                  <c:v>92.6</c:v>
                </c:pt>
                <c:pt idx="119">
                  <c:v>102.7</c:v>
                </c:pt>
                <c:pt idx="120">
                  <c:v>105.1</c:v>
                </c:pt>
                <c:pt idx="121">
                  <c:v>104.4</c:v>
                </c:pt>
                <c:pt idx="122">
                  <c:v>103</c:v>
                </c:pt>
                <c:pt idx="123">
                  <c:v>97.5</c:v>
                </c:pt>
                <c:pt idx="124">
                  <c:v>103.1</c:v>
                </c:pt>
                <c:pt idx="125">
                  <c:v>106.2</c:v>
                </c:pt>
                <c:pt idx="126">
                  <c:v>103.6</c:v>
                </c:pt>
                <c:pt idx="127">
                  <c:v>105.5</c:v>
                </c:pt>
                <c:pt idx="128">
                  <c:v>87.5</c:v>
                </c:pt>
                <c:pt idx="129">
                  <c:v>85.2</c:v>
                </c:pt>
                <c:pt idx="130">
                  <c:v>98.3</c:v>
                </c:pt>
                <c:pt idx="131">
                  <c:v>103.8</c:v>
                </c:pt>
                <c:pt idx="132">
                  <c:v>106.8</c:v>
                </c:pt>
                <c:pt idx="133">
                  <c:v>102.7</c:v>
                </c:pt>
                <c:pt idx="134">
                  <c:v>107.5</c:v>
                </c:pt>
                <c:pt idx="135">
                  <c:v>109.8</c:v>
                </c:pt>
                <c:pt idx="136">
                  <c:v>104.7</c:v>
                </c:pt>
                <c:pt idx="137">
                  <c:v>105.4</c:v>
                </c:pt>
                <c:pt idx="138">
                  <c:v>107</c:v>
                </c:pt>
                <c:pt idx="139">
                  <c:v>100.2</c:v>
                </c:pt>
                <c:pt idx="140">
                  <c:v>105.9</c:v>
                </c:pt>
                <c:pt idx="141">
                  <c:v>105.1</c:v>
                </c:pt>
                <c:pt idx="142">
                  <c:v>105.3</c:v>
                </c:pt>
                <c:pt idx="143">
                  <c:v>110</c:v>
                </c:pt>
                <c:pt idx="144">
                  <c:v>110.2</c:v>
                </c:pt>
                <c:pt idx="145">
                  <c:v>111.2</c:v>
                </c:pt>
                <c:pt idx="146">
                  <c:v>108.2</c:v>
                </c:pt>
                <c:pt idx="147">
                  <c:v>106.3</c:v>
                </c:pt>
                <c:pt idx="148">
                  <c:v>108.5</c:v>
                </c:pt>
                <c:pt idx="149">
                  <c:v>105.3</c:v>
                </c:pt>
                <c:pt idx="150">
                  <c:v>111.9</c:v>
                </c:pt>
                <c:pt idx="151">
                  <c:v>105.6</c:v>
                </c:pt>
                <c:pt idx="152">
                  <c:v>99.5</c:v>
                </c:pt>
                <c:pt idx="153">
                  <c:v>95.2</c:v>
                </c:pt>
                <c:pt idx="154">
                  <c:v>87.8</c:v>
                </c:pt>
                <c:pt idx="155">
                  <c:v>90.6</c:v>
                </c:pt>
                <c:pt idx="156">
                  <c:v>87.3</c:v>
                </c:pt>
                <c:pt idx="157">
                  <c:v>76.400000000000006</c:v>
                </c:pt>
                <c:pt idx="158">
                  <c:v>65.900000000000006</c:v>
                </c:pt>
                <c:pt idx="159">
                  <c:v>62.8</c:v>
                </c:pt>
                <c:pt idx="160">
                  <c:v>58.1</c:v>
                </c:pt>
                <c:pt idx="161">
                  <c:v>51</c:v>
                </c:pt>
                <c:pt idx="162">
                  <c:v>51.9</c:v>
                </c:pt>
                <c:pt idx="163">
                  <c:v>58.5</c:v>
                </c:pt>
                <c:pt idx="164">
                  <c:v>61.4</c:v>
                </c:pt>
                <c:pt idx="165">
                  <c:v>38.799999999999997</c:v>
                </c:pt>
                <c:pt idx="166">
                  <c:v>44.7</c:v>
                </c:pt>
                <c:pt idx="167">
                  <c:v>38.6</c:v>
                </c:pt>
                <c:pt idx="168">
                  <c:v>37.4</c:v>
                </c:pt>
                <c:pt idx="169">
                  <c:v>25.3</c:v>
                </c:pt>
                <c:pt idx="170">
                  <c:v>26.9</c:v>
                </c:pt>
                <c:pt idx="171">
                  <c:v>40.799999999999997</c:v>
                </c:pt>
                <c:pt idx="172">
                  <c:v>54.8</c:v>
                </c:pt>
                <c:pt idx="173">
                  <c:v>49.3</c:v>
                </c:pt>
                <c:pt idx="174">
                  <c:v>47.4</c:v>
                </c:pt>
                <c:pt idx="175">
                  <c:v>54.5</c:v>
                </c:pt>
                <c:pt idx="176">
                  <c:v>53.4</c:v>
                </c:pt>
                <c:pt idx="177">
                  <c:v>48.7</c:v>
                </c:pt>
                <c:pt idx="178">
                  <c:v>50.6</c:v>
                </c:pt>
                <c:pt idx="179">
                  <c:v>53.6</c:v>
                </c:pt>
                <c:pt idx="180">
                  <c:v>56.5</c:v>
                </c:pt>
                <c:pt idx="181">
                  <c:v>46.4</c:v>
                </c:pt>
                <c:pt idx="182">
                  <c:v>52.3</c:v>
                </c:pt>
                <c:pt idx="183">
                  <c:v>57.7</c:v>
                </c:pt>
                <c:pt idx="184">
                  <c:v>62.7</c:v>
                </c:pt>
                <c:pt idx="185">
                  <c:v>54.3</c:v>
                </c:pt>
                <c:pt idx="186">
                  <c:v>51</c:v>
                </c:pt>
                <c:pt idx="187">
                  <c:v>53.2</c:v>
                </c:pt>
                <c:pt idx="188">
                  <c:v>48.6</c:v>
                </c:pt>
                <c:pt idx="189">
                  <c:v>49.9</c:v>
                </c:pt>
                <c:pt idx="190">
                  <c:v>57.8</c:v>
                </c:pt>
                <c:pt idx="191">
                  <c:v>63.4</c:v>
                </c:pt>
                <c:pt idx="192">
                  <c:v>64.8</c:v>
                </c:pt>
                <c:pt idx="193">
                  <c:v>72</c:v>
                </c:pt>
                <c:pt idx="194">
                  <c:v>63.8</c:v>
                </c:pt>
                <c:pt idx="195">
                  <c:v>66</c:v>
                </c:pt>
                <c:pt idx="196">
                  <c:v>61.7</c:v>
                </c:pt>
                <c:pt idx="197">
                  <c:v>57.6</c:v>
                </c:pt>
                <c:pt idx="198">
                  <c:v>59.2</c:v>
                </c:pt>
                <c:pt idx="199">
                  <c:v>45.2</c:v>
                </c:pt>
                <c:pt idx="200">
                  <c:v>46.4</c:v>
                </c:pt>
                <c:pt idx="201">
                  <c:v>40.9</c:v>
                </c:pt>
                <c:pt idx="202">
                  <c:v>55.2</c:v>
                </c:pt>
                <c:pt idx="203">
                  <c:v>64.8</c:v>
                </c:pt>
                <c:pt idx="204">
                  <c:v>61.5</c:v>
                </c:pt>
                <c:pt idx="205">
                  <c:v>71.599999999999994</c:v>
                </c:pt>
                <c:pt idx="206">
                  <c:v>70.2</c:v>
                </c:pt>
                <c:pt idx="207">
                  <c:v>68.7</c:v>
                </c:pt>
                <c:pt idx="208">
                  <c:v>64.400000000000006</c:v>
                </c:pt>
                <c:pt idx="209">
                  <c:v>62.7</c:v>
                </c:pt>
                <c:pt idx="210">
                  <c:v>65.400000000000006</c:v>
                </c:pt>
                <c:pt idx="211">
                  <c:v>61.3</c:v>
                </c:pt>
                <c:pt idx="212">
                  <c:v>68.400000000000006</c:v>
                </c:pt>
                <c:pt idx="213">
                  <c:v>73.099999999999994</c:v>
                </c:pt>
                <c:pt idx="214">
                  <c:v>71.5</c:v>
                </c:pt>
                <c:pt idx="215">
                  <c:v>66.7</c:v>
                </c:pt>
                <c:pt idx="216">
                  <c:v>58.4</c:v>
                </c:pt>
                <c:pt idx="217">
                  <c:v>68</c:v>
                </c:pt>
                <c:pt idx="218">
                  <c:v>61.9</c:v>
                </c:pt>
                <c:pt idx="219">
                  <c:v>69</c:v>
                </c:pt>
                <c:pt idx="220">
                  <c:v>74.3</c:v>
                </c:pt>
                <c:pt idx="221">
                  <c:v>82.1</c:v>
                </c:pt>
                <c:pt idx="222">
                  <c:v>81</c:v>
                </c:pt>
                <c:pt idx="223">
                  <c:v>81.8</c:v>
                </c:pt>
                <c:pt idx="224">
                  <c:v>80.2</c:v>
                </c:pt>
                <c:pt idx="225">
                  <c:v>72.400000000000006</c:v>
                </c:pt>
                <c:pt idx="226">
                  <c:v>72</c:v>
                </c:pt>
                <c:pt idx="227">
                  <c:v>77.5</c:v>
                </c:pt>
                <c:pt idx="228">
                  <c:v>79.400000000000006</c:v>
                </c:pt>
                <c:pt idx="229">
                  <c:v>78.3</c:v>
                </c:pt>
                <c:pt idx="230">
                  <c:v>83.9</c:v>
                </c:pt>
                <c:pt idx="231">
                  <c:v>81.7</c:v>
                </c:pt>
                <c:pt idx="232">
                  <c:v>82.2</c:v>
                </c:pt>
                <c:pt idx="233">
                  <c:v>86.4</c:v>
                </c:pt>
                <c:pt idx="234">
                  <c:v>90</c:v>
                </c:pt>
                <c:pt idx="235">
                  <c:v>93.4</c:v>
                </c:pt>
                <c:pt idx="236">
                  <c:v>89</c:v>
                </c:pt>
                <c:pt idx="237">
                  <c:v>94.1</c:v>
                </c:pt>
                <c:pt idx="238">
                  <c:v>91</c:v>
                </c:pt>
                <c:pt idx="239">
                  <c:v>93.1</c:v>
                </c:pt>
                <c:pt idx="240">
                  <c:v>103.8</c:v>
                </c:pt>
                <c:pt idx="241">
                  <c:v>98.8</c:v>
                </c:pt>
                <c:pt idx="242">
                  <c:v>101.4</c:v>
                </c:pt>
                <c:pt idx="243">
                  <c:v>94.3</c:v>
                </c:pt>
                <c:pt idx="244">
                  <c:v>94.6</c:v>
                </c:pt>
                <c:pt idx="245">
                  <c:v>99.8</c:v>
                </c:pt>
                <c:pt idx="246">
                  <c:v>91</c:v>
                </c:pt>
                <c:pt idx="247">
                  <c:v>101.3</c:v>
                </c:pt>
                <c:pt idx="248">
                  <c:v>102.6</c:v>
                </c:pt>
                <c:pt idx="249">
                  <c:v>99.1</c:v>
                </c:pt>
                <c:pt idx="250">
                  <c:v>92.6</c:v>
                </c:pt>
                <c:pt idx="251">
                  <c:v>96.3</c:v>
                </c:pt>
                <c:pt idx="252">
                  <c:v>97.8</c:v>
                </c:pt>
                <c:pt idx="253">
                  <c:v>94</c:v>
                </c:pt>
                <c:pt idx="254">
                  <c:v>96.1</c:v>
                </c:pt>
                <c:pt idx="255">
                  <c:v>94.7</c:v>
                </c:pt>
                <c:pt idx="256">
                  <c:v>92.4</c:v>
                </c:pt>
                <c:pt idx="257">
                  <c:v>97.4</c:v>
                </c:pt>
                <c:pt idx="258">
                  <c:v>96.7</c:v>
                </c:pt>
                <c:pt idx="259">
                  <c:v>101.8</c:v>
                </c:pt>
                <c:pt idx="260">
                  <c:v>103.5</c:v>
                </c:pt>
                <c:pt idx="261">
                  <c:v>100.8</c:v>
                </c:pt>
                <c:pt idx="262">
                  <c:v>109.4</c:v>
                </c:pt>
                <c:pt idx="263">
                  <c:v>113.3</c:v>
                </c:pt>
                <c:pt idx="264">
                  <c:v>111.6</c:v>
                </c:pt>
                <c:pt idx="265">
                  <c:v>116.1</c:v>
                </c:pt>
                <c:pt idx="266">
                  <c:v>124.9</c:v>
                </c:pt>
                <c:pt idx="267">
                  <c:v>119.4</c:v>
                </c:pt>
                <c:pt idx="268">
                  <c:v>117.6</c:v>
                </c:pt>
                <c:pt idx="269">
                  <c:v>117.3</c:v>
                </c:pt>
                <c:pt idx="270">
                  <c:v>120</c:v>
                </c:pt>
                <c:pt idx="271">
                  <c:v>120.4</c:v>
                </c:pt>
                <c:pt idx="272">
                  <c:v>120.6</c:v>
                </c:pt>
                <c:pt idx="273">
                  <c:v>126.2</c:v>
                </c:pt>
                <c:pt idx="274">
                  <c:v>128.6</c:v>
                </c:pt>
                <c:pt idx="275">
                  <c:v>123.1</c:v>
                </c:pt>
                <c:pt idx="276">
                  <c:v>124.3</c:v>
                </c:pt>
                <c:pt idx="277">
                  <c:v>130</c:v>
                </c:pt>
                <c:pt idx="278">
                  <c:v>127</c:v>
                </c:pt>
                <c:pt idx="279">
                  <c:v>125.6</c:v>
                </c:pt>
                <c:pt idx="280">
                  <c:v>128</c:v>
                </c:pt>
                <c:pt idx="281">
                  <c:v>126.4</c:v>
                </c:pt>
                <c:pt idx="282">
                  <c:v>127.4</c:v>
                </c:pt>
                <c:pt idx="283">
                  <c:v>133.4</c:v>
                </c:pt>
                <c:pt idx="284">
                  <c:v>135.30000000000001</c:v>
                </c:pt>
                <c:pt idx="285">
                  <c:v>137.9</c:v>
                </c:pt>
                <c:pt idx="286">
                  <c:v>136.4</c:v>
                </c:pt>
                <c:pt idx="287">
                  <c:v>126.6</c:v>
                </c:pt>
                <c:pt idx="288">
                  <c:v>121.7</c:v>
                </c:pt>
                <c:pt idx="289">
                  <c:v>131.4</c:v>
                </c:pt>
                <c:pt idx="290">
                  <c:v>124.2</c:v>
                </c:pt>
                <c:pt idx="291">
                  <c:v>129.19999999999999</c:v>
                </c:pt>
                <c:pt idx="292">
                  <c:v>131.30000000000001</c:v>
                </c:pt>
                <c:pt idx="293">
                  <c:v>124.3</c:v>
                </c:pt>
                <c:pt idx="294">
                  <c:v>135.80000000000001</c:v>
                </c:pt>
                <c:pt idx="295">
                  <c:v>134.19999999999999</c:v>
                </c:pt>
                <c:pt idx="296">
                  <c:v>126.3</c:v>
                </c:pt>
                <c:pt idx="297">
                  <c:v>126.1</c:v>
                </c:pt>
                <c:pt idx="298">
                  <c:v>126.8</c:v>
                </c:pt>
                <c:pt idx="299">
                  <c:v>128.19999999999999</c:v>
                </c:pt>
                <c:pt idx="300">
                  <c:v>130.4</c:v>
                </c:pt>
                <c:pt idx="301">
                  <c:v>132.6</c:v>
                </c:pt>
                <c:pt idx="302">
                  <c:v>118.8</c:v>
                </c:pt>
                <c:pt idx="303">
                  <c:v>85.7</c:v>
                </c:pt>
                <c:pt idx="304">
                  <c:v>85.9</c:v>
                </c:pt>
                <c:pt idx="305">
                  <c:v>98.3</c:v>
                </c:pt>
                <c:pt idx="306">
                  <c:v>91.7</c:v>
                </c:pt>
                <c:pt idx="307">
                  <c:v>86.3</c:v>
                </c:pt>
                <c:pt idx="308">
                  <c:v>101.3</c:v>
                </c:pt>
                <c:pt idx="309">
                  <c:v>100.9</c:v>
                </c:pt>
                <c:pt idx="310">
                  <c:v>92.9</c:v>
                </c:pt>
                <c:pt idx="311">
                  <c:v>87.1</c:v>
                </c:pt>
                <c:pt idx="312">
                  <c:v>89.3</c:v>
                </c:pt>
                <c:pt idx="313">
                  <c:v>95.2</c:v>
                </c:pt>
                <c:pt idx="314">
                  <c:v>114.9</c:v>
                </c:pt>
                <c:pt idx="315">
                  <c:v>117.5</c:v>
                </c:pt>
                <c:pt idx="316">
                  <c:v>120</c:v>
                </c:pt>
                <c:pt idx="317">
                  <c:v>128.9</c:v>
                </c:pt>
                <c:pt idx="318">
                  <c:v>125.1</c:v>
                </c:pt>
                <c:pt idx="319">
                  <c:v>115.2</c:v>
                </c:pt>
                <c:pt idx="320">
                  <c:v>109.3</c:v>
                </c:pt>
                <c:pt idx="321">
                  <c:v>111.6</c:v>
                </c:pt>
                <c:pt idx="322">
                  <c:v>111.9</c:v>
                </c:pt>
                <c:pt idx="323">
                  <c:v>115.2</c:v>
                </c:pt>
                <c:pt idx="324">
                  <c:v>111.1</c:v>
                </c:pt>
                <c:pt idx="325">
                  <c:v>105.7</c:v>
                </c:pt>
                <c:pt idx="326">
                  <c:v>107.6</c:v>
                </c:pt>
                <c:pt idx="327">
                  <c:v>108.6</c:v>
                </c:pt>
                <c:pt idx="328">
                  <c:v>103.2</c:v>
                </c:pt>
                <c:pt idx="329">
                  <c:v>98.4</c:v>
                </c:pt>
                <c:pt idx="330">
                  <c:v>95.3</c:v>
                </c:pt>
                <c:pt idx="331">
                  <c:v>103.6</c:v>
                </c:pt>
                <c:pt idx="332">
                  <c:v>107.8</c:v>
                </c:pt>
                <c:pt idx="333">
                  <c:v>102.2</c:v>
                </c:pt>
                <c:pt idx="334">
                  <c:v>101.4</c:v>
                </c:pt>
                <c:pt idx="335">
                  <c:v>109</c:v>
                </c:pt>
                <c:pt idx="336">
                  <c:v>106</c:v>
                </c:pt>
                <c:pt idx="337">
                  <c:v>103.4</c:v>
                </c:pt>
                <c:pt idx="338">
                  <c:v>104</c:v>
                </c:pt>
                <c:pt idx="339">
                  <c:v>103.7</c:v>
                </c:pt>
                <c:pt idx="340">
                  <c:v>102.5</c:v>
                </c:pt>
                <c:pt idx="341">
                  <c:v>110.1</c:v>
                </c:pt>
                <c:pt idx="342">
                  <c:v>114</c:v>
                </c:pt>
                <c:pt idx="343">
                  <c:v>108.7</c:v>
                </c:pt>
                <c:pt idx="344">
                  <c:v>104.3</c:v>
                </c:pt>
                <c:pt idx="345">
                  <c:v>99.1</c:v>
                </c:pt>
                <c:pt idx="346">
                  <c:v>101</c:v>
                </c:pt>
                <c:pt idx="347">
                  <c:v>108</c:v>
                </c:pt>
                <c:pt idx="348">
                  <c:v>110.9</c:v>
                </c:pt>
                <c:pt idx="349">
                  <c:v>104.8</c:v>
                </c:pt>
                <c:pt idx="350">
                  <c:v>103.1</c:v>
                </c:pt>
                <c:pt idx="351">
                  <c:v>97.5</c:v>
                </c:pt>
                <c:pt idx="352">
                  <c:v>101.3</c:v>
                </c:pt>
                <c:pt idx="353">
                  <c:v>97.8</c:v>
                </c:pt>
                <c:pt idx="354">
                  <c:v>101.9</c:v>
                </c:pt>
                <c:pt idx="355">
                  <c:v>105.6</c:v>
                </c:pt>
                <c:pt idx="356">
                  <c:v>99.2</c:v>
                </c:pt>
                <c:pt idx="357">
                  <c:v>109.6</c:v>
                </c:pt>
                <c:pt idx="358">
                  <c:v>112.8</c:v>
                </c:pt>
                <c:pt idx="359">
                  <c:v>109.5</c:v>
                </c:pt>
                <c:pt idx="360">
                  <c:v>105.3</c:v>
                </c:pt>
                <c:pt idx="361">
                  <c:v>100.1</c:v>
                </c:pt>
                <c:pt idx="362">
                  <c:v>93.9</c:v>
                </c:pt>
                <c:pt idx="363">
                  <c:v>85.7</c:v>
                </c:pt>
                <c:pt idx="364">
                  <c:v>98.4</c:v>
                </c:pt>
                <c:pt idx="365">
                  <c:v>95.2</c:v>
                </c:pt>
                <c:pt idx="366">
                  <c:v>98.7</c:v>
                </c:pt>
                <c:pt idx="367">
                  <c:v>97.8</c:v>
                </c:pt>
                <c:pt idx="368">
                  <c:v>95.6</c:v>
                </c:pt>
                <c:pt idx="369">
                  <c:v>95.5</c:v>
                </c:pt>
                <c:pt idx="370">
                  <c:v>92.9</c:v>
                </c:pt>
                <c:pt idx="371">
                  <c:v>94.2</c:v>
                </c:pt>
                <c:pt idx="372">
                  <c:v>89</c:v>
                </c:pt>
                <c:pt idx="373">
                  <c:v>91</c:v>
                </c:pt>
                <c:pt idx="374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Sentiment</c:v>
                </c:pt>
              </c:strCache>
            </c:strRef>
          </c:tx>
          <c:spPr>
            <a:ln w="3304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Sheet1!$A$2:$A$383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Sheet1!$D$2:$D$383</c:f>
              <c:numCache>
                <c:formatCode>General</c:formatCode>
                <c:ptCount val="382"/>
                <c:pt idx="0">
                  <c:v>97.6</c:v>
                </c:pt>
                <c:pt idx="1">
                  <c:v>95.1</c:v>
                </c:pt>
                <c:pt idx="2">
                  <c:v>90.3</c:v>
                </c:pt>
                <c:pt idx="3">
                  <c:v>92.5</c:v>
                </c:pt>
                <c:pt idx="4">
                  <c:v>89.8</c:v>
                </c:pt>
                <c:pt idx="5">
                  <c:v>92.7</c:v>
                </c:pt>
                <c:pt idx="6">
                  <c:v>94.4</c:v>
                </c:pt>
                <c:pt idx="7">
                  <c:v>96.2</c:v>
                </c:pt>
                <c:pt idx="8">
                  <c:v>88.9</c:v>
                </c:pt>
                <c:pt idx="9">
                  <c:v>90.2</c:v>
                </c:pt>
                <c:pt idx="10">
                  <c:v>88.2</c:v>
                </c:pt>
                <c:pt idx="11">
                  <c:v>91</c:v>
                </c:pt>
                <c:pt idx="12">
                  <c:v>89.3</c:v>
                </c:pt>
                <c:pt idx="13">
                  <c:v>88.5</c:v>
                </c:pt>
                <c:pt idx="14">
                  <c:v>93.7</c:v>
                </c:pt>
                <c:pt idx="15">
                  <c:v>92.7</c:v>
                </c:pt>
                <c:pt idx="16">
                  <c:v>89.4</c:v>
                </c:pt>
                <c:pt idx="17">
                  <c:v>92.4</c:v>
                </c:pt>
                <c:pt idx="18">
                  <c:v>94.7</c:v>
                </c:pt>
                <c:pt idx="19">
                  <c:v>95.3</c:v>
                </c:pt>
                <c:pt idx="20">
                  <c:v>94.7</c:v>
                </c:pt>
                <c:pt idx="21">
                  <c:v>96.5</c:v>
                </c:pt>
                <c:pt idx="22">
                  <c:v>99.2</c:v>
                </c:pt>
                <c:pt idx="23">
                  <c:v>96.9</c:v>
                </c:pt>
                <c:pt idx="24">
                  <c:v>97.4</c:v>
                </c:pt>
                <c:pt idx="25">
                  <c:v>99.7</c:v>
                </c:pt>
                <c:pt idx="26">
                  <c:v>100</c:v>
                </c:pt>
                <c:pt idx="27">
                  <c:v>101.4</c:v>
                </c:pt>
                <c:pt idx="28">
                  <c:v>103.2</c:v>
                </c:pt>
                <c:pt idx="29">
                  <c:v>104.5</c:v>
                </c:pt>
                <c:pt idx="30">
                  <c:v>107.1</c:v>
                </c:pt>
                <c:pt idx="31">
                  <c:v>104.4</c:v>
                </c:pt>
                <c:pt idx="32">
                  <c:v>106</c:v>
                </c:pt>
                <c:pt idx="33">
                  <c:v>105.6</c:v>
                </c:pt>
                <c:pt idx="34">
                  <c:v>107.2</c:v>
                </c:pt>
                <c:pt idx="35">
                  <c:v>102.1</c:v>
                </c:pt>
                <c:pt idx="36">
                  <c:v>106.6</c:v>
                </c:pt>
                <c:pt idx="37">
                  <c:v>110.4</c:v>
                </c:pt>
                <c:pt idx="38">
                  <c:v>106.5</c:v>
                </c:pt>
                <c:pt idx="39">
                  <c:v>108.7</c:v>
                </c:pt>
                <c:pt idx="40">
                  <c:v>106.5</c:v>
                </c:pt>
                <c:pt idx="41">
                  <c:v>105.6</c:v>
                </c:pt>
                <c:pt idx="42">
                  <c:v>105.2</c:v>
                </c:pt>
                <c:pt idx="43">
                  <c:v>104.4</c:v>
                </c:pt>
                <c:pt idx="44">
                  <c:v>100.9</c:v>
                </c:pt>
                <c:pt idx="45">
                  <c:v>97.4</c:v>
                </c:pt>
                <c:pt idx="46">
                  <c:v>102.7</c:v>
                </c:pt>
                <c:pt idx="47">
                  <c:v>100.5</c:v>
                </c:pt>
                <c:pt idx="48">
                  <c:v>103.9</c:v>
                </c:pt>
                <c:pt idx="49">
                  <c:v>108.1</c:v>
                </c:pt>
                <c:pt idx="50">
                  <c:v>105.7</c:v>
                </c:pt>
                <c:pt idx="51">
                  <c:v>104.6</c:v>
                </c:pt>
                <c:pt idx="52">
                  <c:v>106.8</c:v>
                </c:pt>
                <c:pt idx="53">
                  <c:v>107.3</c:v>
                </c:pt>
                <c:pt idx="54">
                  <c:v>106</c:v>
                </c:pt>
                <c:pt idx="55">
                  <c:v>104.5</c:v>
                </c:pt>
                <c:pt idx="56">
                  <c:v>107.2</c:v>
                </c:pt>
                <c:pt idx="57">
                  <c:v>103.2</c:v>
                </c:pt>
                <c:pt idx="58">
                  <c:v>107.2</c:v>
                </c:pt>
                <c:pt idx="59">
                  <c:v>105.4</c:v>
                </c:pt>
                <c:pt idx="60">
                  <c:v>112</c:v>
                </c:pt>
                <c:pt idx="61">
                  <c:v>111.3</c:v>
                </c:pt>
                <c:pt idx="62">
                  <c:v>107.1</c:v>
                </c:pt>
                <c:pt idx="63">
                  <c:v>109.2</c:v>
                </c:pt>
                <c:pt idx="64">
                  <c:v>110.7</c:v>
                </c:pt>
                <c:pt idx="65">
                  <c:v>106.4</c:v>
                </c:pt>
                <c:pt idx="66">
                  <c:v>108.3</c:v>
                </c:pt>
                <c:pt idx="67">
                  <c:v>107.3</c:v>
                </c:pt>
                <c:pt idx="68">
                  <c:v>106.8</c:v>
                </c:pt>
                <c:pt idx="69">
                  <c:v>105.8</c:v>
                </c:pt>
                <c:pt idx="70">
                  <c:v>107.6</c:v>
                </c:pt>
                <c:pt idx="71">
                  <c:v>98.4</c:v>
                </c:pt>
                <c:pt idx="72">
                  <c:v>94.7</c:v>
                </c:pt>
                <c:pt idx="73">
                  <c:v>90.6</c:v>
                </c:pt>
                <c:pt idx="74">
                  <c:v>91.5</c:v>
                </c:pt>
                <c:pt idx="75">
                  <c:v>88.4</c:v>
                </c:pt>
                <c:pt idx="76">
                  <c:v>92</c:v>
                </c:pt>
                <c:pt idx="77">
                  <c:v>92.6</c:v>
                </c:pt>
                <c:pt idx="78">
                  <c:v>92.4</c:v>
                </c:pt>
                <c:pt idx="79">
                  <c:v>91.5</c:v>
                </c:pt>
                <c:pt idx="80">
                  <c:v>81.8</c:v>
                </c:pt>
                <c:pt idx="81">
                  <c:v>82.7</c:v>
                </c:pt>
                <c:pt idx="82">
                  <c:v>83.9</c:v>
                </c:pt>
                <c:pt idx="83">
                  <c:v>88.8</c:v>
                </c:pt>
                <c:pt idx="84">
                  <c:v>93</c:v>
                </c:pt>
                <c:pt idx="85">
                  <c:v>90.7</c:v>
                </c:pt>
                <c:pt idx="86">
                  <c:v>85.7</c:v>
                </c:pt>
                <c:pt idx="87">
                  <c:v>93</c:v>
                </c:pt>
                <c:pt idx="88">
                  <c:v>96.9</c:v>
                </c:pt>
                <c:pt idx="89">
                  <c:v>92.4</c:v>
                </c:pt>
                <c:pt idx="90">
                  <c:v>88.1</c:v>
                </c:pt>
                <c:pt idx="91">
                  <c:v>87.6</c:v>
                </c:pt>
                <c:pt idx="92">
                  <c:v>86.1</c:v>
                </c:pt>
                <c:pt idx="93">
                  <c:v>80.599999999999994</c:v>
                </c:pt>
                <c:pt idx="94">
                  <c:v>84.2</c:v>
                </c:pt>
                <c:pt idx="95">
                  <c:v>86.7</c:v>
                </c:pt>
                <c:pt idx="96">
                  <c:v>82.4</c:v>
                </c:pt>
                <c:pt idx="97">
                  <c:v>79.900000000000006</c:v>
                </c:pt>
                <c:pt idx="98">
                  <c:v>77.599999999999994</c:v>
                </c:pt>
                <c:pt idx="99">
                  <c:v>86</c:v>
                </c:pt>
                <c:pt idx="100">
                  <c:v>92.1</c:v>
                </c:pt>
                <c:pt idx="101">
                  <c:v>89.7</c:v>
                </c:pt>
                <c:pt idx="102">
                  <c:v>90.9</c:v>
                </c:pt>
                <c:pt idx="103">
                  <c:v>89.3</c:v>
                </c:pt>
                <c:pt idx="104">
                  <c:v>87.7</c:v>
                </c:pt>
                <c:pt idx="105">
                  <c:v>89.6</c:v>
                </c:pt>
                <c:pt idx="106">
                  <c:v>93.7</c:v>
                </c:pt>
                <c:pt idx="107">
                  <c:v>92.6</c:v>
                </c:pt>
                <c:pt idx="108">
                  <c:v>103.8</c:v>
                </c:pt>
                <c:pt idx="109">
                  <c:v>94.4</c:v>
                </c:pt>
                <c:pt idx="110">
                  <c:v>95.8</c:v>
                </c:pt>
                <c:pt idx="111">
                  <c:v>94.2</c:v>
                </c:pt>
                <c:pt idx="112">
                  <c:v>90.2</c:v>
                </c:pt>
                <c:pt idx="113">
                  <c:v>95.6</c:v>
                </c:pt>
                <c:pt idx="114">
                  <c:v>96.7</c:v>
                </c:pt>
                <c:pt idx="115">
                  <c:v>95.9</c:v>
                </c:pt>
                <c:pt idx="116">
                  <c:v>94.2</c:v>
                </c:pt>
                <c:pt idx="117">
                  <c:v>91.7</c:v>
                </c:pt>
                <c:pt idx="118">
                  <c:v>92.8</c:v>
                </c:pt>
                <c:pt idx="119">
                  <c:v>97.1</c:v>
                </c:pt>
                <c:pt idx="120">
                  <c:v>95.5</c:v>
                </c:pt>
                <c:pt idx="121">
                  <c:v>94.1</c:v>
                </c:pt>
                <c:pt idx="122">
                  <c:v>92.6</c:v>
                </c:pt>
                <c:pt idx="123">
                  <c:v>87.7</c:v>
                </c:pt>
                <c:pt idx="124">
                  <c:v>86.9</c:v>
                </c:pt>
                <c:pt idx="125">
                  <c:v>96</c:v>
                </c:pt>
                <c:pt idx="126">
                  <c:v>96.5</c:v>
                </c:pt>
                <c:pt idx="127">
                  <c:v>89.1</c:v>
                </c:pt>
                <c:pt idx="128">
                  <c:v>76.900000000000006</c:v>
                </c:pt>
                <c:pt idx="129">
                  <c:v>74.2</c:v>
                </c:pt>
                <c:pt idx="130">
                  <c:v>81.599999999999994</c:v>
                </c:pt>
                <c:pt idx="131">
                  <c:v>91.5</c:v>
                </c:pt>
                <c:pt idx="132">
                  <c:v>91.2</c:v>
                </c:pt>
                <c:pt idx="133">
                  <c:v>86.7</c:v>
                </c:pt>
                <c:pt idx="134">
                  <c:v>88.9</c:v>
                </c:pt>
                <c:pt idx="135">
                  <c:v>87.4</c:v>
                </c:pt>
                <c:pt idx="136">
                  <c:v>79.099999999999994</c:v>
                </c:pt>
                <c:pt idx="137">
                  <c:v>84.9</c:v>
                </c:pt>
                <c:pt idx="138">
                  <c:v>84.7</c:v>
                </c:pt>
                <c:pt idx="139">
                  <c:v>82</c:v>
                </c:pt>
                <c:pt idx="140">
                  <c:v>85.4</c:v>
                </c:pt>
                <c:pt idx="141">
                  <c:v>93.6</c:v>
                </c:pt>
                <c:pt idx="142">
                  <c:v>92.1</c:v>
                </c:pt>
                <c:pt idx="143">
                  <c:v>91.7</c:v>
                </c:pt>
                <c:pt idx="144">
                  <c:v>96.9</c:v>
                </c:pt>
                <c:pt idx="145">
                  <c:v>91.3</c:v>
                </c:pt>
                <c:pt idx="146">
                  <c:v>88.4</c:v>
                </c:pt>
                <c:pt idx="147">
                  <c:v>87.1</c:v>
                </c:pt>
                <c:pt idx="148">
                  <c:v>88.3</c:v>
                </c:pt>
                <c:pt idx="149">
                  <c:v>85.3</c:v>
                </c:pt>
                <c:pt idx="150">
                  <c:v>90.4</c:v>
                </c:pt>
                <c:pt idx="151">
                  <c:v>83.4</c:v>
                </c:pt>
                <c:pt idx="152">
                  <c:v>83.4</c:v>
                </c:pt>
                <c:pt idx="153">
                  <c:v>80.900000000000006</c:v>
                </c:pt>
                <c:pt idx="154">
                  <c:v>76.099999999999994</c:v>
                </c:pt>
                <c:pt idx="155">
                  <c:v>75.5</c:v>
                </c:pt>
                <c:pt idx="156">
                  <c:v>78.400000000000006</c:v>
                </c:pt>
                <c:pt idx="157">
                  <c:v>70.8</c:v>
                </c:pt>
                <c:pt idx="158">
                  <c:v>69.5</c:v>
                </c:pt>
                <c:pt idx="159">
                  <c:v>62.6</c:v>
                </c:pt>
                <c:pt idx="160">
                  <c:v>59.8</c:v>
                </c:pt>
                <c:pt idx="161">
                  <c:v>56.4</c:v>
                </c:pt>
                <c:pt idx="162">
                  <c:v>61.2</c:v>
                </c:pt>
                <c:pt idx="163">
                  <c:v>63</c:v>
                </c:pt>
                <c:pt idx="164">
                  <c:v>70.3</c:v>
                </c:pt>
                <c:pt idx="165">
                  <c:v>57.6</c:v>
                </c:pt>
                <c:pt idx="166">
                  <c:v>55.3</c:v>
                </c:pt>
                <c:pt idx="167">
                  <c:v>60.1</c:v>
                </c:pt>
                <c:pt idx="168">
                  <c:v>61.2</c:v>
                </c:pt>
                <c:pt idx="169">
                  <c:v>56.3</c:v>
                </c:pt>
                <c:pt idx="170">
                  <c:v>57.3</c:v>
                </c:pt>
                <c:pt idx="171">
                  <c:v>65.099999999999994</c:v>
                </c:pt>
                <c:pt idx="172">
                  <c:v>68.7</c:v>
                </c:pt>
                <c:pt idx="173">
                  <c:v>70.8</c:v>
                </c:pt>
                <c:pt idx="174">
                  <c:v>66</c:v>
                </c:pt>
                <c:pt idx="175">
                  <c:v>65.7</c:v>
                </c:pt>
                <c:pt idx="176">
                  <c:v>73.5</c:v>
                </c:pt>
                <c:pt idx="177">
                  <c:v>70.599999999999994</c:v>
                </c:pt>
                <c:pt idx="178">
                  <c:v>67.400000000000006</c:v>
                </c:pt>
                <c:pt idx="179">
                  <c:v>72.5</c:v>
                </c:pt>
                <c:pt idx="180">
                  <c:v>74.400000000000006</c:v>
                </c:pt>
                <c:pt idx="181">
                  <c:v>73.599999999999994</c:v>
                </c:pt>
                <c:pt idx="182">
                  <c:v>73.599999999999994</c:v>
                </c:pt>
                <c:pt idx="183">
                  <c:v>72.2</c:v>
                </c:pt>
                <c:pt idx="184">
                  <c:v>73.599999999999994</c:v>
                </c:pt>
                <c:pt idx="185">
                  <c:v>76</c:v>
                </c:pt>
                <c:pt idx="186">
                  <c:v>67.8</c:v>
                </c:pt>
                <c:pt idx="187">
                  <c:v>68.900000000000006</c:v>
                </c:pt>
                <c:pt idx="188">
                  <c:v>68.2</c:v>
                </c:pt>
                <c:pt idx="189">
                  <c:v>67.7</c:v>
                </c:pt>
                <c:pt idx="190">
                  <c:v>71.599999999999994</c:v>
                </c:pt>
                <c:pt idx="191">
                  <c:v>74.5</c:v>
                </c:pt>
                <c:pt idx="192">
                  <c:v>74.2</c:v>
                </c:pt>
                <c:pt idx="193">
                  <c:v>77.5</c:v>
                </c:pt>
                <c:pt idx="194">
                  <c:v>67.5</c:v>
                </c:pt>
                <c:pt idx="195">
                  <c:v>69.8</c:v>
                </c:pt>
                <c:pt idx="196">
                  <c:v>74.3</c:v>
                </c:pt>
                <c:pt idx="197">
                  <c:v>71.5</c:v>
                </c:pt>
                <c:pt idx="198">
                  <c:v>63.7</c:v>
                </c:pt>
                <c:pt idx="199">
                  <c:v>55.7</c:v>
                </c:pt>
                <c:pt idx="200">
                  <c:v>59.4</c:v>
                </c:pt>
                <c:pt idx="201">
                  <c:v>60.9</c:v>
                </c:pt>
                <c:pt idx="202">
                  <c:v>64.099999999999994</c:v>
                </c:pt>
                <c:pt idx="203">
                  <c:v>69.900000000000006</c:v>
                </c:pt>
                <c:pt idx="204">
                  <c:v>75</c:v>
                </c:pt>
                <c:pt idx="205">
                  <c:v>75.3</c:v>
                </c:pt>
                <c:pt idx="206">
                  <c:v>76.2</c:v>
                </c:pt>
                <c:pt idx="207">
                  <c:v>75.7</c:v>
                </c:pt>
                <c:pt idx="208">
                  <c:v>79.3</c:v>
                </c:pt>
                <c:pt idx="209">
                  <c:v>73.2</c:v>
                </c:pt>
                <c:pt idx="210">
                  <c:v>72.3</c:v>
                </c:pt>
                <c:pt idx="211">
                  <c:v>74.3</c:v>
                </c:pt>
                <c:pt idx="212">
                  <c:v>78.3</c:v>
                </c:pt>
                <c:pt idx="213">
                  <c:v>82.6</c:v>
                </c:pt>
                <c:pt idx="214">
                  <c:v>82.7</c:v>
                </c:pt>
                <c:pt idx="215">
                  <c:v>72.900000000000006</c:v>
                </c:pt>
                <c:pt idx="216">
                  <c:v>73.8</c:v>
                </c:pt>
                <c:pt idx="217">
                  <c:v>77.599999999999994</c:v>
                </c:pt>
                <c:pt idx="218">
                  <c:v>78.599999999999994</c:v>
                </c:pt>
                <c:pt idx="219">
                  <c:v>76.400000000000006</c:v>
                </c:pt>
                <c:pt idx="220">
                  <c:v>84.5</c:v>
                </c:pt>
                <c:pt idx="221">
                  <c:v>84.1</c:v>
                </c:pt>
                <c:pt idx="222">
                  <c:v>85.1</c:v>
                </c:pt>
                <c:pt idx="223">
                  <c:v>82.1</c:v>
                </c:pt>
                <c:pt idx="224">
                  <c:v>77.5</c:v>
                </c:pt>
                <c:pt idx="225">
                  <c:v>73.2</c:v>
                </c:pt>
                <c:pt idx="226">
                  <c:v>75.099999999999994</c:v>
                </c:pt>
                <c:pt idx="227">
                  <c:v>82.5</c:v>
                </c:pt>
                <c:pt idx="228">
                  <c:v>81.2</c:v>
                </c:pt>
                <c:pt idx="229">
                  <c:v>81.599999999999994</c:v>
                </c:pt>
                <c:pt idx="230">
                  <c:v>80</c:v>
                </c:pt>
                <c:pt idx="231">
                  <c:v>84.1</c:v>
                </c:pt>
                <c:pt idx="232">
                  <c:v>81.900000000000006</c:v>
                </c:pt>
                <c:pt idx="233">
                  <c:v>82.5</c:v>
                </c:pt>
                <c:pt idx="234">
                  <c:v>81.8</c:v>
                </c:pt>
                <c:pt idx="235">
                  <c:v>82.5</c:v>
                </c:pt>
                <c:pt idx="236">
                  <c:v>84.6</c:v>
                </c:pt>
                <c:pt idx="237">
                  <c:v>86.9</c:v>
                </c:pt>
                <c:pt idx="238">
                  <c:v>88.8</c:v>
                </c:pt>
                <c:pt idx="239">
                  <c:v>93.6</c:v>
                </c:pt>
                <c:pt idx="240">
                  <c:v>98.1</c:v>
                </c:pt>
                <c:pt idx="241">
                  <c:v>95.4</c:v>
                </c:pt>
                <c:pt idx="242">
                  <c:v>93</c:v>
                </c:pt>
                <c:pt idx="243">
                  <c:v>95.9</c:v>
                </c:pt>
                <c:pt idx="244">
                  <c:v>90.7</c:v>
                </c:pt>
                <c:pt idx="245">
                  <c:v>96.1</c:v>
                </c:pt>
                <c:pt idx="246">
                  <c:v>93.1</c:v>
                </c:pt>
                <c:pt idx="247">
                  <c:v>91.9</c:v>
                </c:pt>
                <c:pt idx="248">
                  <c:v>87.2</c:v>
                </c:pt>
                <c:pt idx="249">
                  <c:v>90</c:v>
                </c:pt>
                <c:pt idx="250">
                  <c:v>91.3</c:v>
                </c:pt>
                <c:pt idx="251">
                  <c:v>92.6</c:v>
                </c:pt>
                <c:pt idx="252">
                  <c:v>92</c:v>
                </c:pt>
                <c:pt idx="253">
                  <c:v>91.7</c:v>
                </c:pt>
                <c:pt idx="254">
                  <c:v>91</c:v>
                </c:pt>
                <c:pt idx="255">
                  <c:v>89</c:v>
                </c:pt>
                <c:pt idx="256">
                  <c:v>94.7</c:v>
                </c:pt>
                <c:pt idx="257">
                  <c:v>93.5</c:v>
                </c:pt>
                <c:pt idx="258">
                  <c:v>90</c:v>
                </c:pt>
                <c:pt idx="259">
                  <c:v>89.8</c:v>
                </c:pt>
                <c:pt idx="260">
                  <c:v>91.2</c:v>
                </c:pt>
                <c:pt idx="261">
                  <c:v>87.2</c:v>
                </c:pt>
                <c:pt idx="262">
                  <c:v>93.8</c:v>
                </c:pt>
                <c:pt idx="263">
                  <c:v>98.2</c:v>
                </c:pt>
                <c:pt idx="264">
                  <c:v>98.5</c:v>
                </c:pt>
                <c:pt idx="265">
                  <c:v>96.3</c:v>
                </c:pt>
                <c:pt idx="266">
                  <c:v>96.9</c:v>
                </c:pt>
                <c:pt idx="267">
                  <c:v>97</c:v>
                </c:pt>
                <c:pt idx="268">
                  <c:v>97.1</c:v>
                </c:pt>
                <c:pt idx="269">
                  <c:v>95.1</c:v>
                </c:pt>
                <c:pt idx="270">
                  <c:v>93.4</c:v>
                </c:pt>
                <c:pt idx="271">
                  <c:v>96.8</c:v>
                </c:pt>
                <c:pt idx="272">
                  <c:v>95.1</c:v>
                </c:pt>
                <c:pt idx="273">
                  <c:v>100.7</c:v>
                </c:pt>
                <c:pt idx="274">
                  <c:v>98.5</c:v>
                </c:pt>
                <c:pt idx="275">
                  <c:v>95.9</c:v>
                </c:pt>
                <c:pt idx="276">
                  <c:v>95.7</c:v>
                </c:pt>
                <c:pt idx="277">
                  <c:v>99.7</c:v>
                </c:pt>
                <c:pt idx="278">
                  <c:v>101.4</c:v>
                </c:pt>
                <c:pt idx="279">
                  <c:v>98.8</c:v>
                </c:pt>
                <c:pt idx="280">
                  <c:v>98</c:v>
                </c:pt>
                <c:pt idx="281">
                  <c:v>99.3</c:v>
                </c:pt>
                <c:pt idx="282">
                  <c:v>97.9</c:v>
                </c:pt>
                <c:pt idx="283">
                  <c:v>96.2</c:v>
                </c:pt>
                <c:pt idx="284">
                  <c:v>100.1</c:v>
                </c:pt>
                <c:pt idx="285">
                  <c:v>98.6</c:v>
                </c:pt>
                <c:pt idx="286">
                  <c:v>97.5</c:v>
                </c:pt>
                <c:pt idx="287">
                  <c:v>98.3</c:v>
                </c:pt>
                <c:pt idx="288">
                  <c:v>91.2</c:v>
                </c:pt>
                <c:pt idx="289">
                  <c:v>93.8</c:v>
                </c:pt>
                <c:pt idx="290">
                  <c:v>98.4</c:v>
                </c:pt>
                <c:pt idx="291">
                  <c:v>97.2</c:v>
                </c:pt>
                <c:pt idx="292">
                  <c:v>100</c:v>
                </c:pt>
                <c:pt idx="293">
                  <c:v>98.2</c:v>
                </c:pt>
                <c:pt idx="294">
                  <c:v>98.4</c:v>
                </c:pt>
                <c:pt idx="295">
                  <c:v>89.8</c:v>
                </c:pt>
                <c:pt idx="296">
                  <c:v>93.2</c:v>
                </c:pt>
                <c:pt idx="297">
                  <c:v>95.5</c:v>
                </c:pt>
                <c:pt idx="298">
                  <c:v>96.8</c:v>
                </c:pt>
                <c:pt idx="299">
                  <c:v>99.3</c:v>
                </c:pt>
                <c:pt idx="300">
                  <c:v>99.8</c:v>
                </c:pt>
                <c:pt idx="301">
                  <c:v>101</c:v>
                </c:pt>
                <c:pt idx="302">
                  <c:v>89.1</c:v>
                </c:pt>
                <c:pt idx="303">
                  <c:v>71.8</c:v>
                </c:pt>
                <c:pt idx="304">
                  <c:v>72.3</c:v>
                </c:pt>
                <c:pt idx="305">
                  <c:v>78.099999999999994</c:v>
                </c:pt>
                <c:pt idx="306">
                  <c:v>72.5</c:v>
                </c:pt>
                <c:pt idx="307">
                  <c:v>74.099999999999994</c:v>
                </c:pt>
                <c:pt idx="308">
                  <c:v>80.400000000000006</c:v>
                </c:pt>
                <c:pt idx="309">
                  <c:v>81.8</c:v>
                </c:pt>
                <c:pt idx="310">
                  <c:v>77</c:v>
                </c:pt>
                <c:pt idx="311">
                  <c:v>80.7</c:v>
                </c:pt>
                <c:pt idx="312">
                  <c:v>79</c:v>
                </c:pt>
                <c:pt idx="313">
                  <c:v>76.8</c:v>
                </c:pt>
                <c:pt idx="314">
                  <c:v>84.9</c:v>
                </c:pt>
                <c:pt idx="315">
                  <c:v>88.3</c:v>
                </c:pt>
                <c:pt idx="316">
                  <c:v>82.9</c:v>
                </c:pt>
                <c:pt idx="317">
                  <c:v>85.5</c:v>
                </c:pt>
                <c:pt idx="318">
                  <c:v>81.2</c:v>
                </c:pt>
                <c:pt idx="319">
                  <c:v>70.3</c:v>
                </c:pt>
                <c:pt idx="320">
                  <c:v>72.8</c:v>
                </c:pt>
                <c:pt idx="321">
                  <c:v>71.7</c:v>
                </c:pt>
                <c:pt idx="322">
                  <c:v>67.400000000000006</c:v>
                </c:pt>
                <c:pt idx="323">
                  <c:v>70.599999999999994</c:v>
                </c:pt>
                <c:pt idx="324">
                  <c:v>67.2</c:v>
                </c:pt>
                <c:pt idx="325">
                  <c:v>62.8</c:v>
                </c:pt>
                <c:pt idx="326">
                  <c:v>59.4</c:v>
                </c:pt>
                <c:pt idx="327">
                  <c:v>65.2</c:v>
                </c:pt>
                <c:pt idx="328">
                  <c:v>58.4</c:v>
                </c:pt>
                <c:pt idx="329">
                  <c:v>50</c:v>
                </c:pt>
                <c:pt idx="330">
                  <c:v>51.5</c:v>
                </c:pt>
                <c:pt idx="331">
                  <c:v>58.2</c:v>
                </c:pt>
                <c:pt idx="332">
                  <c:v>58.6</c:v>
                </c:pt>
                <c:pt idx="333">
                  <c:v>59.9</c:v>
                </c:pt>
                <c:pt idx="334">
                  <c:v>56.8</c:v>
                </c:pt>
                <c:pt idx="335">
                  <c:v>59.7</c:v>
                </c:pt>
                <c:pt idx="336">
                  <c:v>64.900000000000006</c:v>
                </c:pt>
                <c:pt idx="337">
                  <c:v>67</c:v>
                </c:pt>
                <c:pt idx="338">
                  <c:v>62</c:v>
                </c:pt>
                <c:pt idx="339">
                  <c:v>63.5</c:v>
                </c:pt>
                <c:pt idx="340">
                  <c:v>59.2</c:v>
                </c:pt>
                <c:pt idx="341">
                  <c:v>64.400000000000006</c:v>
                </c:pt>
                <c:pt idx="342">
                  <c:v>71.599999999999994</c:v>
                </c:pt>
                <c:pt idx="343">
                  <c:v>69.5</c:v>
                </c:pt>
                <c:pt idx="344">
                  <c:v>68.099999999999994</c:v>
                </c:pt>
                <c:pt idx="345">
                  <c:v>63</c:v>
                </c:pt>
                <c:pt idx="346">
                  <c:v>61.3</c:v>
                </c:pt>
                <c:pt idx="347">
                  <c:v>69.7</c:v>
                </c:pt>
                <c:pt idx="348">
                  <c:v>79</c:v>
                </c:pt>
                <c:pt idx="349">
                  <c:v>76.900000000000006</c:v>
                </c:pt>
                <c:pt idx="350">
                  <c:v>79.400000000000006</c:v>
                </c:pt>
                <c:pt idx="351">
                  <c:v>77.2</c:v>
                </c:pt>
                <c:pt idx="352">
                  <c:v>69.099999999999994</c:v>
                </c:pt>
                <c:pt idx="353">
                  <c:v>68.2</c:v>
                </c:pt>
                <c:pt idx="354">
                  <c:v>66.400000000000006</c:v>
                </c:pt>
                <c:pt idx="355">
                  <c:v>67.900000000000006</c:v>
                </c:pt>
                <c:pt idx="356">
                  <c:v>70.099999999999994</c:v>
                </c:pt>
                <c:pt idx="357">
                  <c:v>70.5</c:v>
                </c:pt>
                <c:pt idx="358">
                  <c:v>71.8</c:v>
                </c:pt>
                <c:pt idx="359">
                  <c:v>74</c:v>
                </c:pt>
                <c:pt idx="360">
                  <c:v>71.7</c:v>
                </c:pt>
                <c:pt idx="361">
                  <c:v>64.7</c:v>
                </c:pt>
                <c:pt idx="362">
                  <c:v>57</c:v>
                </c:pt>
                <c:pt idx="363">
                  <c:v>52.2</c:v>
                </c:pt>
                <c:pt idx="364">
                  <c:v>52.2</c:v>
                </c:pt>
                <c:pt idx="365">
                  <c:v>60.7</c:v>
                </c:pt>
                <c:pt idx="366">
                  <c:v>61.7</c:v>
                </c:pt>
                <c:pt idx="367">
                  <c:v>58.2</c:v>
                </c:pt>
                <c:pt idx="368">
                  <c:v>55.1</c:v>
                </c:pt>
                <c:pt idx="369">
                  <c:v>53.6</c:v>
                </c:pt>
                <c:pt idx="370">
                  <c:v>51</c:v>
                </c:pt>
                <c:pt idx="371">
                  <c:v>52.9</c:v>
                </c:pt>
                <c:pt idx="372">
                  <c:v>56.4</c:v>
                </c:pt>
                <c:pt idx="373">
                  <c:v>56.6</c:v>
                </c:pt>
                <c:pt idx="374">
                  <c:v>53.3</c:v>
                </c:pt>
                <c:pt idx="375">
                  <c:v>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981824"/>
        <c:axId val="1"/>
      </c:lineChart>
      <c:catAx>
        <c:axId val="3079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150"/>
          <c:min val="0"/>
        </c:scaling>
        <c:delete val="0"/>
        <c:axPos val="l"/>
        <c:majorGridlines>
          <c:spPr>
            <a:ln w="275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981824"/>
        <c:crosses val="autoZero"/>
        <c:crossBetween val="midCat"/>
        <c:majorUnit val="1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5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10"/>
      </c:valAx>
      <c:spPr>
        <a:noFill/>
        <a:ln w="1101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650707060310273"/>
          <c:y val="0.14675570420954018"/>
          <c:w val="0.24253272262535808"/>
          <c:h val="0.15130544522642633"/>
        </c:manualLayout>
      </c:layout>
      <c:overlay val="0"/>
      <c:spPr>
        <a:solidFill>
          <a:schemeClr val="bg1"/>
        </a:solidFill>
        <a:ln w="17121">
          <a:solidFill>
            <a:schemeClr val="tx1"/>
          </a:solidFill>
          <a:prstDash val="solid"/>
        </a:ln>
      </c:spPr>
      <c:txPr>
        <a:bodyPr/>
        <a:lstStyle/>
        <a:p>
          <a:pPr>
            <a:defRPr sz="1997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679">
      <a:solidFill>
        <a:schemeClr val="tx1"/>
      </a:solidFill>
      <a:prstDash val="solid"/>
    </a:ln>
  </c:spPr>
  <c:txPr>
    <a:bodyPr/>
    <a:lstStyle/>
    <a:p>
      <a:pPr>
        <a:defRPr sz="158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Surplus Funds
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(Cash + Investments)</a:t>
            </a:r>
          </a:p>
        </c:rich>
      </c:tx>
      <c:layout>
        <c:manualLayout>
          <c:xMode val="edge"/>
          <c:yMode val="edge"/>
          <c:x val="0.35915593270184448"/>
          <c:y val="1.686023491548843E-2"/>
        </c:manualLayout>
      </c:layout>
      <c:overlay val="0"/>
      <c:spPr>
        <a:noFill/>
        <a:ln w="256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13322632423749E-2"/>
          <c:y val="0.16587498755302321"/>
          <c:w val="0.8202247191011236"/>
          <c:h val="0.73830623535042972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969696"/>
            </a:solidFill>
            <a:ln w="12820">
              <a:solidFill>
                <a:schemeClr val="tx1"/>
              </a:solidFill>
              <a:prstDash val="solid"/>
            </a:ln>
          </c:spPr>
          <c:cat>
            <c:strRef>
              <c:f>Sheet1!$A$2:$A$312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Sheet1!$C$2:$C$312</c:f>
              <c:numCache>
                <c:formatCode>General</c:formatCode>
                <c:ptCount val="311"/>
                <c:pt idx="14">
                  <c:v>0.73</c:v>
                </c:pt>
                <c:pt idx="15">
                  <c:v>0.73</c:v>
                </c:pt>
                <c:pt idx="16">
                  <c:v>0.73</c:v>
                </c:pt>
                <c:pt idx="17">
                  <c:v>0.73</c:v>
                </c:pt>
                <c:pt idx="18">
                  <c:v>0.73</c:v>
                </c:pt>
                <c:pt idx="19">
                  <c:v>0.73</c:v>
                </c:pt>
                <c:pt idx="20">
                  <c:v>0.73</c:v>
                </c:pt>
                <c:pt idx="21">
                  <c:v>0.73</c:v>
                </c:pt>
                <c:pt idx="22">
                  <c:v>0.73</c:v>
                </c:pt>
                <c:pt idx="23">
                  <c:v>0.73</c:v>
                </c:pt>
                <c:pt idx="95">
                  <c:v>0.73</c:v>
                </c:pt>
                <c:pt idx="96">
                  <c:v>0.73</c:v>
                </c:pt>
                <c:pt idx="97">
                  <c:v>0.73</c:v>
                </c:pt>
                <c:pt idx="98">
                  <c:v>0.73</c:v>
                </c:pt>
                <c:pt idx="99">
                  <c:v>0.73</c:v>
                </c:pt>
                <c:pt idx="100">
                  <c:v>0.73</c:v>
                </c:pt>
                <c:pt idx="101">
                  <c:v>0.73</c:v>
                </c:pt>
                <c:pt idx="102">
                  <c:v>0.73</c:v>
                </c:pt>
                <c:pt idx="103">
                  <c:v>0.73</c:v>
                </c:pt>
                <c:pt idx="104">
                  <c:v>0.73</c:v>
                </c:pt>
                <c:pt idx="105">
                  <c:v>0.73</c:v>
                </c:pt>
                <c:pt idx="106">
                  <c:v>0.73</c:v>
                </c:pt>
                <c:pt idx="107">
                  <c:v>0.73</c:v>
                </c:pt>
                <c:pt idx="108">
                  <c:v>0.73</c:v>
                </c:pt>
                <c:pt idx="109">
                  <c:v>0.73</c:v>
                </c:pt>
                <c:pt idx="110">
                  <c:v>0.73</c:v>
                </c:pt>
                <c:pt idx="111">
                  <c:v>0.73</c:v>
                </c:pt>
                <c:pt idx="112">
                  <c:v>0.73</c:v>
                </c:pt>
                <c:pt idx="113">
                  <c:v>0.73</c:v>
                </c:pt>
                <c:pt idx="242">
                  <c:v>0.73</c:v>
                </c:pt>
                <c:pt idx="243">
                  <c:v>0.73</c:v>
                </c:pt>
                <c:pt idx="24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E-4B81-9545-246FF040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478720"/>
        <c:axId val="1"/>
      </c:areaChart>
      <c:areaChart>
        <c:grouping val="stacked"/>
        <c:varyColors val="0"/>
        <c:ser>
          <c:idx val="3"/>
          <c:order val="1"/>
          <c:tx>
            <c:strRef>
              <c:f>Sheet1!$D$1</c:f>
              <c:strCache>
                <c:ptCount val="1"/>
                <c:pt idx="0">
                  <c:v>Surplus Funds-to-Assets (Right Axis)</c:v>
                </c:pt>
              </c:strCache>
            </c:strRef>
          </c:tx>
          <c:spPr>
            <a:solidFill>
              <a:srgbClr val="00CCFF"/>
            </a:solidFill>
            <a:ln w="12820">
              <a:solidFill>
                <a:schemeClr val="tx1"/>
              </a:solidFill>
              <a:prstDash val="solid"/>
            </a:ln>
          </c:spPr>
          <c:cat>
            <c:strRef>
              <c:f>Sheet1!$A$2:$A$312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Sheet1!$D$2:$D$312</c:f>
              <c:numCache>
                <c:formatCode>0.00%</c:formatCode>
                <c:ptCount val="311"/>
                <c:pt idx="0">
                  <c:v>0.251</c:v>
                </c:pt>
                <c:pt idx="1">
                  <c:v>0.255</c:v>
                </c:pt>
                <c:pt idx="2">
                  <c:v>0.25600000000000001</c:v>
                </c:pt>
                <c:pt idx="3">
                  <c:v>0.249</c:v>
                </c:pt>
                <c:pt idx="4">
                  <c:v>0.24299999999999999</c:v>
                </c:pt>
                <c:pt idx="5">
                  <c:v>0.23899999999999999</c:v>
                </c:pt>
                <c:pt idx="6">
                  <c:v>0.24099999999999999</c:v>
                </c:pt>
                <c:pt idx="7">
                  <c:v>0.24199999999999999</c:v>
                </c:pt>
                <c:pt idx="8">
                  <c:v>0.249</c:v>
                </c:pt>
                <c:pt idx="9">
                  <c:v>0.254</c:v>
                </c:pt>
                <c:pt idx="10">
                  <c:v>0.26</c:v>
                </c:pt>
                <c:pt idx="11">
                  <c:v>0.26700000000000002</c:v>
                </c:pt>
                <c:pt idx="12">
                  <c:v>0.26300000000000001</c:v>
                </c:pt>
                <c:pt idx="13">
                  <c:v>0.27400000000000002</c:v>
                </c:pt>
                <c:pt idx="14">
                  <c:v>0.28699999999999998</c:v>
                </c:pt>
                <c:pt idx="15">
                  <c:v>0.27800000000000002</c:v>
                </c:pt>
                <c:pt idx="16">
                  <c:v>0.29599999999999999</c:v>
                </c:pt>
                <c:pt idx="17">
                  <c:v>0.31900000000000001</c:v>
                </c:pt>
                <c:pt idx="18">
                  <c:v>0.29599999999999999</c:v>
                </c:pt>
                <c:pt idx="19">
                  <c:v>0.28799999999999998</c:v>
                </c:pt>
                <c:pt idx="20">
                  <c:v>0.28599999999999998</c:v>
                </c:pt>
                <c:pt idx="21">
                  <c:v>0.29699999999999999</c:v>
                </c:pt>
                <c:pt idx="22">
                  <c:v>0.312</c:v>
                </c:pt>
                <c:pt idx="23">
                  <c:v>0.32400000000000001</c:v>
                </c:pt>
                <c:pt idx="24">
                  <c:v>0.32500000000000001</c:v>
                </c:pt>
                <c:pt idx="25">
                  <c:v>0.32700000000000001</c:v>
                </c:pt>
                <c:pt idx="26">
                  <c:v>0.33900000000000002</c:v>
                </c:pt>
                <c:pt idx="27">
                  <c:v>0.34599999999999997</c:v>
                </c:pt>
                <c:pt idx="28">
                  <c:v>0.34899999999999998</c:v>
                </c:pt>
                <c:pt idx="29">
                  <c:v>0.34699999999999998</c:v>
                </c:pt>
                <c:pt idx="30">
                  <c:v>0.34399999999999997</c:v>
                </c:pt>
                <c:pt idx="31">
                  <c:v>0.34</c:v>
                </c:pt>
                <c:pt idx="32">
                  <c:v>0.33800000000000002</c:v>
                </c:pt>
                <c:pt idx="33">
                  <c:v>0.34</c:v>
                </c:pt>
                <c:pt idx="34">
                  <c:v>0.34399999999999997</c:v>
                </c:pt>
                <c:pt idx="35">
                  <c:v>0.34899999999999998</c:v>
                </c:pt>
                <c:pt idx="36">
                  <c:v>0.35</c:v>
                </c:pt>
                <c:pt idx="37">
                  <c:v>0.36499999999999999</c:v>
                </c:pt>
                <c:pt idx="38">
                  <c:v>0.371</c:v>
                </c:pt>
                <c:pt idx="39">
                  <c:v>0.36799999999999999</c:v>
                </c:pt>
                <c:pt idx="40">
                  <c:v>0.378</c:v>
                </c:pt>
                <c:pt idx="41">
                  <c:v>0.373</c:v>
                </c:pt>
                <c:pt idx="42">
                  <c:v>0.36599999999999999</c:v>
                </c:pt>
                <c:pt idx="43">
                  <c:v>0.36699999999999999</c:v>
                </c:pt>
                <c:pt idx="44">
                  <c:v>0.35899999999999999</c:v>
                </c:pt>
                <c:pt idx="45">
                  <c:v>0.36</c:v>
                </c:pt>
                <c:pt idx="46">
                  <c:v>0.35799999999999998</c:v>
                </c:pt>
                <c:pt idx="47">
                  <c:v>0.34799999999999998</c:v>
                </c:pt>
                <c:pt idx="48">
                  <c:v>0.35199999999999998</c:v>
                </c:pt>
                <c:pt idx="49">
                  <c:v>0.35899999999999999</c:v>
                </c:pt>
                <c:pt idx="50">
                  <c:v>0.35799999999999998</c:v>
                </c:pt>
                <c:pt idx="51">
                  <c:v>0.36199999999999999</c:v>
                </c:pt>
                <c:pt idx="52">
                  <c:v>0.35599999999999998</c:v>
                </c:pt>
                <c:pt idx="53">
                  <c:v>0.34200000000000003</c:v>
                </c:pt>
                <c:pt idx="54">
                  <c:v>0.34399999999999997</c:v>
                </c:pt>
                <c:pt idx="55">
                  <c:v>0.33100000000000002</c:v>
                </c:pt>
                <c:pt idx="56">
                  <c:v>0.32600000000000001</c:v>
                </c:pt>
                <c:pt idx="57">
                  <c:v>0.32900000000000001</c:v>
                </c:pt>
                <c:pt idx="58">
                  <c:v>0.32400000000000001</c:v>
                </c:pt>
                <c:pt idx="59">
                  <c:v>0.32300000000000001</c:v>
                </c:pt>
                <c:pt idx="60">
                  <c:v>0.32100000000000001</c:v>
                </c:pt>
                <c:pt idx="61">
                  <c:v>0.32900000000000001</c:v>
                </c:pt>
                <c:pt idx="62">
                  <c:v>0.32900000000000001</c:v>
                </c:pt>
                <c:pt idx="63">
                  <c:v>0.32900000000000001</c:v>
                </c:pt>
                <c:pt idx="64">
                  <c:v>0.32</c:v>
                </c:pt>
                <c:pt idx="65">
                  <c:v>0.31</c:v>
                </c:pt>
                <c:pt idx="66">
                  <c:v>0.30499999999999999</c:v>
                </c:pt>
                <c:pt idx="67">
                  <c:v>0.29299999999999998</c:v>
                </c:pt>
                <c:pt idx="68">
                  <c:v>0.29599999999999999</c:v>
                </c:pt>
                <c:pt idx="69">
                  <c:v>0.28999999999999998</c:v>
                </c:pt>
                <c:pt idx="70">
                  <c:v>0.28399999999999997</c:v>
                </c:pt>
                <c:pt idx="71">
                  <c:v>0.28599999999999998</c:v>
                </c:pt>
                <c:pt idx="72">
                  <c:v>0.27900000000000003</c:v>
                </c:pt>
                <c:pt idx="73">
                  <c:v>0.28699999999999998</c:v>
                </c:pt>
                <c:pt idx="74">
                  <c:v>0.29599999999999999</c:v>
                </c:pt>
                <c:pt idx="75">
                  <c:v>0.28699999999999998</c:v>
                </c:pt>
                <c:pt idx="76">
                  <c:v>0.27700000000000002</c:v>
                </c:pt>
                <c:pt idx="77">
                  <c:v>0.27600000000000002</c:v>
                </c:pt>
                <c:pt idx="78">
                  <c:v>0.26700000000000002</c:v>
                </c:pt>
                <c:pt idx="79">
                  <c:v>0.26</c:v>
                </c:pt>
                <c:pt idx="80">
                  <c:v>0.26400000000000001</c:v>
                </c:pt>
                <c:pt idx="81">
                  <c:v>0.25800000000000001</c:v>
                </c:pt>
                <c:pt idx="82">
                  <c:v>0.25900000000000001</c:v>
                </c:pt>
                <c:pt idx="83">
                  <c:v>0.26200000000000001</c:v>
                </c:pt>
                <c:pt idx="84">
                  <c:v>0.25800000000000001</c:v>
                </c:pt>
                <c:pt idx="85">
                  <c:v>0.27</c:v>
                </c:pt>
                <c:pt idx="86">
                  <c:v>0.28599999999999998</c:v>
                </c:pt>
                <c:pt idx="87">
                  <c:v>0.27700000000000002</c:v>
                </c:pt>
                <c:pt idx="88">
                  <c:v>0.27400000000000002</c:v>
                </c:pt>
                <c:pt idx="89">
                  <c:v>0.27500000000000002</c:v>
                </c:pt>
                <c:pt idx="90">
                  <c:v>0.26400000000000001</c:v>
                </c:pt>
                <c:pt idx="91">
                  <c:v>0.26400000000000001</c:v>
                </c:pt>
                <c:pt idx="92">
                  <c:v>0.26</c:v>
                </c:pt>
                <c:pt idx="93">
                  <c:v>0.252</c:v>
                </c:pt>
                <c:pt idx="94">
                  <c:v>0.26100000000000001</c:v>
                </c:pt>
                <c:pt idx="95">
                  <c:v>0.25900000000000001</c:v>
                </c:pt>
                <c:pt idx="96">
                  <c:v>0.26500000000000001</c:v>
                </c:pt>
                <c:pt idx="97">
                  <c:v>0.28599999999999998</c:v>
                </c:pt>
                <c:pt idx="98">
                  <c:v>0.28999999999999998</c:v>
                </c:pt>
                <c:pt idx="99">
                  <c:v>0.28299999999999997</c:v>
                </c:pt>
                <c:pt idx="100">
                  <c:v>0.28999999999999998</c:v>
                </c:pt>
                <c:pt idx="101">
                  <c:v>0.27800000000000002</c:v>
                </c:pt>
                <c:pt idx="102">
                  <c:v>0.26700000000000002</c:v>
                </c:pt>
                <c:pt idx="103">
                  <c:v>0.26500000000000001</c:v>
                </c:pt>
                <c:pt idx="104">
                  <c:v>0.25700000000000001</c:v>
                </c:pt>
                <c:pt idx="105">
                  <c:v>0.26400000000000001</c:v>
                </c:pt>
                <c:pt idx="106">
                  <c:v>0.26500000000000001</c:v>
                </c:pt>
                <c:pt idx="107">
                  <c:v>0.26400000000000001</c:v>
                </c:pt>
                <c:pt idx="108">
                  <c:v>0.27800000000000002</c:v>
                </c:pt>
                <c:pt idx="109">
                  <c:v>0.29599999999999999</c:v>
                </c:pt>
                <c:pt idx="110">
                  <c:v>0.30299999999999999</c:v>
                </c:pt>
                <c:pt idx="111">
                  <c:v>0.30399999999999999</c:v>
                </c:pt>
                <c:pt idx="112">
                  <c:v>0.31</c:v>
                </c:pt>
                <c:pt idx="113">
                  <c:v>0.30399999999999999</c:v>
                </c:pt>
                <c:pt idx="114">
                  <c:v>0.308</c:v>
                </c:pt>
                <c:pt idx="115">
                  <c:v>0.30299999999999999</c:v>
                </c:pt>
                <c:pt idx="116">
                  <c:v>0.30299999999999999</c:v>
                </c:pt>
                <c:pt idx="117">
                  <c:v>0.313</c:v>
                </c:pt>
                <c:pt idx="118">
                  <c:v>0.311</c:v>
                </c:pt>
                <c:pt idx="119">
                  <c:v>0.314</c:v>
                </c:pt>
                <c:pt idx="120">
                  <c:v>0.314</c:v>
                </c:pt>
                <c:pt idx="121">
                  <c:v>0.32700000000000001</c:v>
                </c:pt>
                <c:pt idx="122">
                  <c:v>0.33200000000000002</c:v>
                </c:pt>
                <c:pt idx="123">
                  <c:v>0.34</c:v>
                </c:pt>
                <c:pt idx="124">
                  <c:v>0.33900000000000002</c:v>
                </c:pt>
                <c:pt idx="125">
                  <c:v>0.33400000000000002</c:v>
                </c:pt>
                <c:pt idx="126">
                  <c:v>0.34</c:v>
                </c:pt>
                <c:pt idx="127">
                  <c:v>0.33200000000000002</c:v>
                </c:pt>
                <c:pt idx="128">
                  <c:v>0.33400000000000002</c:v>
                </c:pt>
                <c:pt idx="129">
                  <c:v>0.34100000000000003</c:v>
                </c:pt>
                <c:pt idx="130">
                  <c:v>0.33900000000000002</c:v>
                </c:pt>
                <c:pt idx="131">
                  <c:v>0.34300000000000003</c:v>
                </c:pt>
                <c:pt idx="132">
                  <c:v>0.34499999999999997</c:v>
                </c:pt>
                <c:pt idx="133">
                  <c:v>0.35799999999999998</c:v>
                </c:pt>
                <c:pt idx="134">
                  <c:v>0.36499999999999999</c:v>
                </c:pt>
                <c:pt idx="135">
                  <c:v>0.371</c:v>
                </c:pt>
                <c:pt idx="136">
                  <c:v>0.36399999999999999</c:v>
                </c:pt>
                <c:pt idx="137">
                  <c:v>0.36199999999999999</c:v>
                </c:pt>
                <c:pt idx="138">
                  <c:v>0.36399999999999999</c:v>
                </c:pt>
                <c:pt idx="139">
                  <c:v>0.36</c:v>
                </c:pt>
                <c:pt idx="140">
                  <c:v>0.36699999999999999</c:v>
                </c:pt>
                <c:pt idx="141">
                  <c:v>0.36</c:v>
                </c:pt>
                <c:pt idx="142">
                  <c:v>0.36099999999999999</c:v>
                </c:pt>
                <c:pt idx="143">
                  <c:v>0.36599999999999999</c:v>
                </c:pt>
                <c:pt idx="144">
                  <c:v>0.36499999999999999</c:v>
                </c:pt>
                <c:pt idx="145">
                  <c:v>0.377</c:v>
                </c:pt>
                <c:pt idx="146">
                  <c:v>0.39100000000000001</c:v>
                </c:pt>
                <c:pt idx="147">
                  <c:v>0.38300000000000001</c:v>
                </c:pt>
                <c:pt idx="148">
                  <c:v>0.38100000000000001</c:v>
                </c:pt>
                <c:pt idx="149">
                  <c:v>0.38400000000000001</c:v>
                </c:pt>
                <c:pt idx="150">
                  <c:v>0.375</c:v>
                </c:pt>
                <c:pt idx="151">
                  <c:v>0.38</c:v>
                </c:pt>
                <c:pt idx="152">
                  <c:v>0.374</c:v>
                </c:pt>
                <c:pt idx="153">
                  <c:v>0.36899999999999999</c:v>
                </c:pt>
                <c:pt idx="154">
                  <c:v>0.376</c:v>
                </c:pt>
                <c:pt idx="155">
                  <c:v>0.373</c:v>
                </c:pt>
                <c:pt idx="156">
                  <c:v>0.37</c:v>
                </c:pt>
                <c:pt idx="157">
                  <c:v>0.38100000000000001</c:v>
                </c:pt>
                <c:pt idx="158">
                  <c:v>0.39</c:v>
                </c:pt>
                <c:pt idx="159">
                  <c:v>0.38300000000000001</c:v>
                </c:pt>
                <c:pt idx="160">
                  <c:v>0.38400000000000001</c:v>
                </c:pt>
                <c:pt idx="161">
                  <c:v>0.376</c:v>
                </c:pt>
                <c:pt idx="162">
                  <c:v>0.36799999999999999</c:v>
                </c:pt>
                <c:pt idx="163">
                  <c:v>0.36799999999999999</c:v>
                </c:pt>
                <c:pt idx="164">
                  <c:v>0.36</c:v>
                </c:pt>
                <c:pt idx="165">
                  <c:v>0.35799999999999998</c:v>
                </c:pt>
                <c:pt idx="166">
                  <c:v>0.36099999999999999</c:v>
                </c:pt>
                <c:pt idx="167">
                  <c:v>0.35199999999999998</c:v>
                </c:pt>
                <c:pt idx="168">
                  <c:v>0.35599999999999998</c:v>
                </c:pt>
                <c:pt idx="169">
                  <c:v>0.36699999999999999</c:v>
                </c:pt>
                <c:pt idx="170">
                  <c:v>0.36399999999999999</c:v>
                </c:pt>
                <c:pt idx="171">
                  <c:v>0.35699999999999998</c:v>
                </c:pt>
                <c:pt idx="172">
                  <c:v>0.35699999999999998</c:v>
                </c:pt>
                <c:pt idx="173">
                  <c:v>0.34699999999999998</c:v>
                </c:pt>
                <c:pt idx="174">
                  <c:v>0.34</c:v>
                </c:pt>
                <c:pt idx="175">
                  <c:v>0.33900000000000002</c:v>
                </c:pt>
                <c:pt idx="176">
                  <c:v>0.32900000000000001</c:v>
                </c:pt>
                <c:pt idx="177">
                  <c:v>0.33300000000000002</c:v>
                </c:pt>
                <c:pt idx="178">
                  <c:v>0.32900000000000001</c:v>
                </c:pt>
                <c:pt idx="179">
                  <c:v>0.32300000000000001</c:v>
                </c:pt>
                <c:pt idx="180">
                  <c:v>0.32800000000000001</c:v>
                </c:pt>
                <c:pt idx="181">
                  <c:v>0.33800000000000002</c:v>
                </c:pt>
                <c:pt idx="182">
                  <c:v>0.33300000000000002</c:v>
                </c:pt>
                <c:pt idx="183">
                  <c:v>0.32800000000000001</c:v>
                </c:pt>
                <c:pt idx="184">
                  <c:v>0.32800000000000001</c:v>
                </c:pt>
                <c:pt idx="185">
                  <c:v>0.318</c:v>
                </c:pt>
                <c:pt idx="186">
                  <c:v>0.31900000000000001</c:v>
                </c:pt>
                <c:pt idx="187">
                  <c:v>0.31</c:v>
                </c:pt>
                <c:pt idx="188">
                  <c:v>0.30399999999999999</c:v>
                </c:pt>
                <c:pt idx="189">
                  <c:v>0.31</c:v>
                </c:pt>
                <c:pt idx="190">
                  <c:v>0.308</c:v>
                </c:pt>
                <c:pt idx="191">
                  <c:v>0.30499999999999999</c:v>
                </c:pt>
                <c:pt idx="192" formatCode="General">
                  <c:v>0.30622914000000001</c:v>
                </c:pt>
                <c:pt idx="193" formatCode="General">
                  <c:v>0.31439278100000001</c:v>
                </c:pt>
                <c:pt idx="194" formatCode="General">
                  <c:v>0.311388</c:v>
                </c:pt>
                <c:pt idx="195" formatCode="General">
                  <c:v>0.31349489000000003</c:v>
                </c:pt>
                <c:pt idx="196" formatCode="General">
                  <c:v>0.30391586199999998</c:v>
                </c:pt>
                <c:pt idx="197" formatCode="General">
                  <c:v>0.29777900000000002</c:v>
                </c:pt>
                <c:pt idx="198" formatCode="General">
                  <c:v>0.29884270699999999</c:v>
                </c:pt>
                <c:pt idx="199" formatCode="General">
                  <c:v>0.29245935899999997</c:v>
                </c:pt>
                <c:pt idx="200" formatCode="General">
                  <c:v>0.29441099999999998</c:v>
                </c:pt>
                <c:pt idx="201" formatCode="General">
                  <c:v>0.291742102</c:v>
                </c:pt>
                <c:pt idx="202" formatCode="General">
                  <c:v>0.28789404699999999</c:v>
                </c:pt>
                <c:pt idx="203" formatCode="General">
                  <c:v>0.28426299999999999</c:v>
                </c:pt>
                <c:pt idx="204">
                  <c:v>0.28299999999999997</c:v>
                </c:pt>
                <c:pt idx="205">
                  <c:v>0.29299999999999998</c:v>
                </c:pt>
                <c:pt idx="206">
                  <c:v>0.29699999999999999</c:v>
                </c:pt>
                <c:pt idx="207">
                  <c:v>0.29199999999999998</c:v>
                </c:pt>
                <c:pt idx="208">
                  <c:v>0.28199999999999997</c:v>
                </c:pt>
                <c:pt idx="209">
                  <c:v>0.28100000000000003</c:v>
                </c:pt>
                <c:pt idx="210">
                  <c:v>0.27300000000000002</c:v>
                </c:pt>
                <c:pt idx="211">
                  <c:v>0.26700000000000002</c:v>
                </c:pt>
                <c:pt idx="212">
                  <c:v>0.27</c:v>
                </c:pt>
                <c:pt idx="213">
                  <c:v>0.26500000000000001</c:v>
                </c:pt>
                <c:pt idx="214">
                  <c:v>0.26400000000000001</c:v>
                </c:pt>
                <c:pt idx="215">
                  <c:v>0.26200000000000001</c:v>
                </c:pt>
                <c:pt idx="216">
                  <c:v>0.25700000000000001</c:v>
                </c:pt>
                <c:pt idx="217">
                  <c:v>0.26500000000000001</c:v>
                </c:pt>
                <c:pt idx="218">
                  <c:v>0.27200000000000002</c:v>
                </c:pt>
                <c:pt idx="219">
                  <c:v>0.26200000000000001</c:v>
                </c:pt>
                <c:pt idx="220">
                  <c:v>0.254</c:v>
                </c:pt>
                <c:pt idx="221">
                  <c:v>0.25600000000000001</c:v>
                </c:pt>
                <c:pt idx="222">
                  <c:v>0.24299999999999999</c:v>
                </c:pt>
                <c:pt idx="223">
                  <c:v>0.247</c:v>
                </c:pt>
                <c:pt idx="224">
                  <c:v>0.24199999999999999</c:v>
                </c:pt>
                <c:pt idx="225">
                  <c:v>0.23499999999999999</c:v>
                </c:pt>
                <c:pt idx="226">
                  <c:v>0.24</c:v>
                </c:pt>
                <c:pt idx="227">
                  <c:v>0.23100000000000001</c:v>
                </c:pt>
                <c:pt idx="228">
                  <c:v>0.23200000000000001</c:v>
                </c:pt>
                <c:pt idx="229">
                  <c:v>0.248</c:v>
                </c:pt>
                <c:pt idx="230">
                  <c:v>0.25900000000000001</c:v>
                </c:pt>
                <c:pt idx="231">
                  <c:v>0.251</c:v>
                </c:pt>
                <c:pt idx="232">
                  <c:v>0.255</c:v>
                </c:pt>
                <c:pt idx="233">
                  <c:v>0.251</c:v>
                </c:pt>
                <c:pt idx="234">
                  <c:v>0.24399999999999999</c:v>
                </c:pt>
                <c:pt idx="235">
                  <c:v>0.25</c:v>
                </c:pt>
                <c:pt idx="236">
                  <c:v>0.245</c:v>
                </c:pt>
                <c:pt idx="237">
                  <c:v>0.247</c:v>
                </c:pt>
                <c:pt idx="238">
                  <c:v>0.255</c:v>
                </c:pt>
                <c:pt idx="239">
                  <c:v>0.246</c:v>
                </c:pt>
                <c:pt idx="240">
                  <c:v>0.253</c:v>
                </c:pt>
                <c:pt idx="241">
                  <c:v>0.26800000000000002</c:v>
                </c:pt>
                <c:pt idx="242">
                  <c:v>0.27</c:v>
                </c:pt>
                <c:pt idx="243">
                  <c:v>0.29199999999999998</c:v>
                </c:pt>
                <c:pt idx="244">
                  <c:v>0.30099999999999999</c:v>
                </c:pt>
                <c:pt idx="245">
                  <c:v>0.30199999999999999</c:v>
                </c:pt>
                <c:pt idx="246">
                  <c:v>0.308</c:v>
                </c:pt>
                <c:pt idx="247">
                  <c:v>0.307</c:v>
                </c:pt>
                <c:pt idx="248">
                  <c:v>0.30599999999999999</c:v>
                </c:pt>
                <c:pt idx="249">
                  <c:v>0.316</c:v>
                </c:pt>
                <c:pt idx="250">
                  <c:v>0.315</c:v>
                </c:pt>
                <c:pt idx="251">
                  <c:v>0.32300000000000001</c:v>
                </c:pt>
                <c:pt idx="252">
                  <c:v>0.33</c:v>
                </c:pt>
                <c:pt idx="253">
                  <c:v>0.33900000000000002</c:v>
                </c:pt>
                <c:pt idx="254">
                  <c:v>0.35699999999999998</c:v>
                </c:pt>
                <c:pt idx="255">
                  <c:v>0.36499999999999999</c:v>
                </c:pt>
                <c:pt idx="256">
                  <c:v>0.36099999999999999</c:v>
                </c:pt>
                <c:pt idx="257">
                  <c:v>0.35099999999999998</c:v>
                </c:pt>
                <c:pt idx="258">
                  <c:v>0.35799999999999998</c:v>
                </c:pt>
                <c:pt idx="259">
                  <c:v>0.35199999999999998</c:v>
                </c:pt>
                <c:pt idx="260">
                  <c:v>0.34799999999999998</c:v>
                </c:pt>
                <c:pt idx="261">
                  <c:v>0.35099999999999998</c:v>
                </c:pt>
                <c:pt idx="262">
                  <c:v>0.34599999999999997</c:v>
                </c:pt>
                <c:pt idx="263">
                  <c:v>0.34599999999999997</c:v>
                </c:pt>
                <c:pt idx="264">
                  <c:v>0.34100000000000003</c:v>
                </c:pt>
                <c:pt idx="265">
                  <c:v>0.34200000000000003</c:v>
                </c:pt>
                <c:pt idx="266">
                  <c:v>0.33800000000000002</c:v>
                </c:pt>
                <c:pt idx="267">
                  <c:v>0.33500000000000002</c:v>
                </c:pt>
                <c:pt idx="268">
                  <c:v>0.32</c:v>
                </c:pt>
                <c:pt idx="269">
                  <c:v>0.30399999999999999</c:v>
                </c:pt>
                <c:pt idx="270">
                  <c:v>0.30299999999999999</c:v>
                </c:pt>
                <c:pt idx="271">
                  <c:v>0.28899999999999998</c:v>
                </c:pt>
                <c:pt idx="272">
                  <c:v>0.28000000000000003</c:v>
                </c:pt>
                <c:pt idx="273">
                  <c:v>0.26900000000000002</c:v>
                </c:pt>
                <c:pt idx="274">
                  <c:v>0.26400000000000001</c:v>
                </c:pt>
                <c:pt idx="275">
                  <c:v>0.26200000000000001</c:v>
                </c:pt>
                <c:pt idx="276">
                  <c:v>0.26</c:v>
                </c:pt>
                <c:pt idx="277">
                  <c:v>0.26</c:v>
                </c:pt>
                <c:pt idx="278">
                  <c:v>0.26800000000000002</c:v>
                </c:pt>
                <c:pt idx="279">
                  <c:v>0.26300000000000001</c:v>
                </c:pt>
                <c:pt idx="280">
                  <c:v>0.25700000000000001</c:v>
                </c:pt>
                <c:pt idx="281">
                  <c:v>0.25600000000000001</c:v>
                </c:pt>
                <c:pt idx="282">
                  <c:v>0.247</c:v>
                </c:pt>
                <c:pt idx="283">
                  <c:v>0.24399999999999999</c:v>
                </c:pt>
                <c:pt idx="284">
                  <c:v>0.246</c:v>
                </c:pt>
                <c:pt idx="285">
                  <c:v>0.24</c:v>
                </c:pt>
                <c:pt idx="286">
                  <c:v>0.24199999999999999</c:v>
                </c:pt>
                <c:pt idx="287">
                  <c:v>0.248</c:v>
                </c:pt>
                <c:pt idx="288">
                  <c:v>0.248</c:v>
                </c:pt>
                <c:pt idx="289">
                  <c:v>0.255</c:v>
                </c:pt>
                <c:pt idx="290">
                  <c:v>0.26300000000000001</c:v>
                </c:pt>
                <c:pt idx="291">
                  <c:v>0.254</c:v>
                </c:pt>
                <c:pt idx="292">
                  <c:v>0.25600000000000001</c:v>
                </c:pt>
                <c:pt idx="293">
                  <c:v>0.252</c:v>
                </c:pt>
                <c:pt idx="294">
                  <c:v>0.247</c:v>
                </c:pt>
                <c:pt idx="295">
                  <c:v>0.255</c:v>
                </c:pt>
                <c:pt idx="296">
                  <c:v>0.25</c:v>
                </c:pt>
                <c:pt idx="297">
                  <c:v>0.25</c:v>
                </c:pt>
                <c:pt idx="298">
                  <c:v>0.253</c:v>
                </c:pt>
                <c:pt idx="299">
                  <c:v>0.245</c:v>
                </c:pt>
                <c:pt idx="300">
                  <c:v>0.24</c:v>
                </c:pt>
                <c:pt idx="301">
                  <c:v>0.254</c:v>
                </c:pt>
                <c:pt idx="302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E-4B81-9545-246FF040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4"/>
          <c:order val="2"/>
          <c:tx>
            <c:strRef>
              <c:f>Sheet1!$E$1</c:f>
              <c:strCache>
                <c:ptCount val="1"/>
                <c:pt idx="0">
                  <c:v>64% &amp; 32% Long Run Averages</c:v>
                </c:pt>
              </c:strCache>
            </c:strRef>
          </c:tx>
          <c:spPr>
            <a:ln w="38459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strRef>
              <c:f>Sheet1!$A$2:$A$312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Sheet1!$E$2:$E$312</c:f>
              <c:numCache>
                <c:formatCode>General</c:formatCode>
                <c:ptCount val="311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0.32</c:v>
                </c:pt>
                <c:pt idx="7">
                  <c:v>0.32</c:v>
                </c:pt>
                <c:pt idx="8">
                  <c:v>0.32</c:v>
                </c:pt>
                <c:pt idx="9">
                  <c:v>0.32</c:v>
                </c:pt>
                <c:pt idx="10">
                  <c:v>0.32</c:v>
                </c:pt>
                <c:pt idx="11">
                  <c:v>0.32</c:v>
                </c:pt>
                <c:pt idx="12">
                  <c:v>0.32</c:v>
                </c:pt>
                <c:pt idx="13">
                  <c:v>0.32</c:v>
                </c:pt>
                <c:pt idx="14">
                  <c:v>0.32</c:v>
                </c:pt>
                <c:pt idx="15">
                  <c:v>0.32</c:v>
                </c:pt>
                <c:pt idx="16">
                  <c:v>0.32</c:v>
                </c:pt>
                <c:pt idx="17">
                  <c:v>0.32</c:v>
                </c:pt>
                <c:pt idx="18">
                  <c:v>0.32</c:v>
                </c:pt>
                <c:pt idx="19">
                  <c:v>0.32</c:v>
                </c:pt>
                <c:pt idx="20">
                  <c:v>0.32</c:v>
                </c:pt>
                <c:pt idx="21">
                  <c:v>0.32</c:v>
                </c:pt>
                <c:pt idx="22">
                  <c:v>0.32</c:v>
                </c:pt>
                <c:pt idx="23">
                  <c:v>0.32</c:v>
                </c:pt>
                <c:pt idx="24">
                  <c:v>0.32</c:v>
                </c:pt>
                <c:pt idx="25">
                  <c:v>0.32</c:v>
                </c:pt>
                <c:pt idx="26">
                  <c:v>0.32</c:v>
                </c:pt>
                <c:pt idx="27">
                  <c:v>0.32</c:v>
                </c:pt>
                <c:pt idx="28">
                  <c:v>0.32</c:v>
                </c:pt>
                <c:pt idx="29">
                  <c:v>0.32</c:v>
                </c:pt>
                <c:pt idx="30">
                  <c:v>0.32</c:v>
                </c:pt>
                <c:pt idx="31">
                  <c:v>0.32</c:v>
                </c:pt>
                <c:pt idx="32">
                  <c:v>0.32</c:v>
                </c:pt>
                <c:pt idx="33">
                  <c:v>0.32</c:v>
                </c:pt>
                <c:pt idx="34">
                  <c:v>0.32</c:v>
                </c:pt>
                <c:pt idx="35">
                  <c:v>0.32</c:v>
                </c:pt>
                <c:pt idx="36">
                  <c:v>0.32</c:v>
                </c:pt>
                <c:pt idx="37">
                  <c:v>0.32</c:v>
                </c:pt>
                <c:pt idx="38">
                  <c:v>0.32</c:v>
                </c:pt>
                <c:pt idx="39">
                  <c:v>0.32</c:v>
                </c:pt>
                <c:pt idx="40">
                  <c:v>0.32</c:v>
                </c:pt>
                <c:pt idx="41">
                  <c:v>0.32</c:v>
                </c:pt>
                <c:pt idx="42">
                  <c:v>0.32</c:v>
                </c:pt>
                <c:pt idx="43">
                  <c:v>0.32</c:v>
                </c:pt>
                <c:pt idx="44">
                  <c:v>0.32</c:v>
                </c:pt>
                <c:pt idx="45">
                  <c:v>0.32</c:v>
                </c:pt>
                <c:pt idx="46">
                  <c:v>0.32</c:v>
                </c:pt>
                <c:pt idx="47">
                  <c:v>0.32</c:v>
                </c:pt>
                <c:pt idx="48">
                  <c:v>0.32</c:v>
                </c:pt>
                <c:pt idx="49">
                  <c:v>0.32</c:v>
                </c:pt>
                <c:pt idx="50">
                  <c:v>0.32</c:v>
                </c:pt>
                <c:pt idx="51">
                  <c:v>0.32</c:v>
                </c:pt>
                <c:pt idx="52">
                  <c:v>0.32</c:v>
                </c:pt>
                <c:pt idx="53">
                  <c:v>0.32</c:v>
                </c:pt>
                <c:pt idx="54">
                  <c:v>0.32</c:v>
                </c:pt>
                <c:pt idx="55">
                  <c:v>0.32</c:v>
                </c:pt>
                <c:pt idx="56">
                  <c:v>0.32</c:v>
                </c:pt>
                <c:pt idx="57">
                  <c:v>0.32</c:v>
                </c:pt>
                <c:pt idx="58">
                  <c:v>0.32</c:v>
                </c:pt>
                <c:pt idx="59">
                  <c:v>0.32</c:v>
                </c:pt>
                <c:pt idx="60">
                  <c:v>0.32</c:v>
                </c:pt>
                <c:pt idx="61">
                  <c:v>0.32</c:v>
                </c:pt>
                <c:pt idx="62">
                  <c:v>0.32</c:v>
                </c:pt>
                <c:pt idx="63">
                  <c:v>0.32</c:v>
                </c:pt>
                <c:pt idx="64">
                  <c:v>0.32</c:v>
                </c:pt>
                <c:pt idx="65">
                  <c:v>0.32</c:v>
                </c:pt>
                <c:pt idx="66">
                  <c:v>0.32</c:v>
                </c:pt>
                <c:pt idx="67">
                  <c:v>0.32</c:v>
                </c:pt>
                <c:pt idx="68">
                  <c:v>0.32</c:v>
                </c:pt>
                <c:pt idx="69">
                  <c:v>0.32</c:v>
                </c:pt>
                <c:pt idx="70">
                  <c:v>0.32</c:v>
                </c:pt>
                <c:pt idx="71">
                  <c:v>0.32</c:v>
                </c:pt>
                <c:pt idx="72">
                  <c:v>0.32</c:v>
                </c:pt>
                <c:pt idx="73">
                  <c:v>0.32</c:v>
                </c:pt>
                <c:pt idx="74">
                  <c:v>0.32</c:v>
                </c:pt>
                <c:pt idx="75">
                  <c:v>0.32</c:v>
                </c:pt>
                <c:pt idx="76">
                  <c:v>0.32</c:v>
                </c:pt>
                <c:pt idx="77">
                  <c:v>0.32</c:v>
                </c:pt>
                <c:pt idx="78">
                  <c:v>0.32</c:v>
                </c:pt>
                <c:pt idx="79">
                  <c:v>0.32</c:v>
                </c:pt>
                <c:pt idx="80">
                  <c:v>0.32</c:v>
                </c:pt>
                <c:pt idx="81">
                  <c:v>0.32</c:v>
                </c:pt>
                <c:pt idx="82">
                  <c:v>0.32</c:v>
                </c:pt>
                <c:pt idx="83">
                  <c:v>0.32</c:v>
                </c:pt>
                <c:pt idx="84">
                  <c:v>0.32</c:v>
                </c:pt>
                <c:pt idx="85">
                  <c:v>0.32</c:v>
                </c:pt>
                <c:pt idx="86">
                  <c:v>0.32</c:v>
                </c:pt>
                <c:pt idx="87">
                  <c:v>0.32</c:v>
                </c:pt>
                <c:pt idx="88">
                  <c:v>0.32</c:v>
                </c:pt>
                <c:pt idx="89">
                  <c:v>0.32</c:v>
                </c:pt>
                <c:pt idx="90">
                  <c:v>0.32</c:v>
                </c:pt>
                <c:pt idx="91">
                  <c:v>0.32</c:v>
                </c:pt>
                <c:pt idx="92">
                  <c:v>0.32</c:v>
                </c:pt>
                <c:pt idx="93">
                  <c:v>0.32</c:v>
                </c:pt>
                <c:pt idx="94">
                  <c:v>0.32</c:v>
                </c:pt>
                <c:pt idx="95">
                  <c:v>0.32</c:v>
                </c:pt>
                <c:pt idx="96">
                  <c:v>0.32</c:v>
                </c:pt>
                <c:pt idx="97">
                  <c:v>0.32</c:v>
                </c:pt>
                <c:pt idx="98">
                  <c:v>0.32</c:v>
                </c:pt>
                <c:pt idx="99">
                  <c:v>0.32</c:v>
                </c:pt>
                <c:pt idx="100">
                  <c:v>0.32</c:v>
                </c:pt>
                <c:pt idx="101">
                  <c:v>0.32</c:v>
                </c:pt>
                <c:pt idx="102">
                  <c:v>0.32</c:v>
                </c:pt>
                <c:pt idx="103">
                  <c:v>0.32</c:v>
                </c:pt>
                <c:pt idx="104">
                  <c:v>0.32</c:v>
                </c:pt>
                <c:pt idx="105">
                  <c:v>0.32</c:v>
                </c:pt>
                <c:pt idx="106">
                  <c:v>0.32</c:v>
                </c:pt>
                <c:pt idx="107">
                  <c:v>0.32</c:v>
                </c:pt>
                <c:pt idx="108">
                  <c:v>0.32</c:v>
                </c:pt>
                <c:pt idx="109">
                  <c:v>0.32</c:v>
                </c:pt>
                <c:pt idx="110">
                  <c:v>0.32</c:v>
                </c:pt>
                <c:pt idx="111">
                  <c:v>0.32</c:v>
                </c:pt>
                <c:pt idx="112">
                  <c:v>0.32</c:v>
                </c:pt>
                <c:pt idx="113">
                  <c:v>0.32</c:v>
                </c:pt>
                <c:pt idx="114">
                  <c:v>0.32</c:v>
                </c:pt>
                <c:pt idx="115">
                  <c:v>0.32</c:v>
                </c:pt>
                <c:pt idx="116">
                  <c:v>0.32</c:v>
                </c:pt>
                <c:pt idx="117">
                  <c:v>0.32</c:v>
                </c:pt>
                <c:pt idx="118">
                  <c:v>0.32</c:v>
                </c:pt>
                <c:pt idx="119">
                  <c:v>0.32</c:v>
                </c:pt>
                <c:pt idx="120">
                  <c:v>0.32</c:v>
                </c:pt>
                <c:pt idx="121">
                  <c:v>0.32</c:v>
                </c:pt>
                <c:pt idx="122">
                  <c:v>0.32</c:v>
                </c:pt>
                <c:pt idx="123">
                  <c:v>0.32</c:v>
                </c:pt>
                <c:pt idx="124">
                  <c:v>0.32</c:v>
                </c:pt>
                <c:pt idx="125">
                  <c:v>0.32</c:v>
                </c:pt>
                <c:pt idx="126">
                  <c:v>0.32</c:v>
                </c:pt>
                <c:pt idx="127">
                  <c:v>0.32</c:v>
                </c:pt>
                <c:pt idx="128">
                  <c:v>0.32</c:v>
                </c:pt>
                <c:pt idx="129">
                  <c:v>0.32</c:v>
                </c:pt>
                <c:pt idx="130">
                  <c:v>0.32</c:v>
                </c:pt>
                <c:pt idx="131">
                  <c:v>0.32</c:v>
                </c:pt>
                <c:pt idx="132">
                  <c:v>0.32</c:v>
                </c:pt>
                <c:pt idx="133">
                  <c:v>0.32</c:v>
                </c:pt>
                <c:pt idx="134">
                  <c:v>0.32</c:v>
                </c:pt>
                <c:pt idx="135">
                  <c:v>0.32</c:v>
                </c:pt>
                <c:pt idx="136">
                  <c:v>0.32</c:v>
                </c:pt>
                <c:pt idx="137">
                  <c:v>0.32</c:v>
                </c:pt>
                <c:pt idx="138">
                  <c:v>0.32</c:v>
                </c:pt>
                <c:pt idx="139">
                  <c:v>0.32</c:v>
                </c:pt>
                <c:pt idx="140">
                  <c:v>0.32</c:v>
                </c:pt>
                <c:pt idx="141">
                  <c:v>0.32</c:v>
                </c:pt>
                <c:pt idx="142">
                  <c:v>0.32</c:v>
                </c:pt>
                <c:pt idx="143">
                  <c:v>0.32</c:v>
                </c:pt>
                <c:pt idx="144">
                  <c:v>0.32</c:v>
                </c:pt>
                <c:pt idx="145">
                  <c:v>0.32</c:v>
                </c:pt>
                <c:pt idx="146">
                  <c:v>0.32</c:v>
                </c:pt>
                <c:pt idx="147">
                  <c:v>0.32</c:v>
                </c:pt>
                <c:pt idx="148">
                  <c:v>0.32</c:v>
                </c:pt>
                <c:pt idx="149">
                  <c:v>0.32</c:v>
                </c:pt>
                <c:pt idx="150">
                  <c:v>0.32</c:v>
                </c:pt>
                <c:pt idx="151">
                  <c:v>0.32</c:v>
                </c:pt>
                <c:pt idx="152">
                  <c:v>0.32</c:v>
                </c:pt>
                <c:pt idx="153">
                  <c:v>0.32</c:v>
                </c:pt>
                <c:pt idx="154">
                  <c:v>0.32</c:v>
                </c:pt>
                <c:pt idx="155">
                  <c:v>0.32</c:v>
                </c:pt>
                <c:pt idx="156">
                  <c:v>0.32</c:v>
                </c:pt>
                <c:pt idx="157">
                  <c:v>0.32</c:v>
                </c:pt>
                <c:pt idx="158">
                  <c:v>0.32</c:v>
                </c:pt>
                <c:pt idx="159">
                  <c:v>0.32</c:v>
                </c:pt>
                <c:pt idx="160">
                  <c:v>0.32</c:v>
                </c:pt>
                <c:pt idx="161">
                  <c:v>0.32</c:v>
                </c:pt>
                <c:pt idx="162">
                  <c:v>0.32</c:v>
                </c:pt>
                <c:pt idx="163">
                  <c:v>0.32</c:v>
                </c:pt>
                <c:pt idx="164">
                  <c:v>0.32</c:v>
                </c:pt>
                <c:pt idx="165">
                  <c:v>0.32</c:v>
                </c:pt>
                <c:pt idx="166">
                  <c:v>0.32</c:v>
                </c:pt>
                <c:pt idx="167">
                  <c:v>0.32</c:v>
                </c:pt>
                <c:pt idx="168">
                  <c:v>0.32</c:v>
                </c:pt>
                <c:pt idx="169">
                  <c:v>0.32</c:v>
                </c:pt>
                <c:pt idx="170">
                  <c:v>0.32</c:v>
                </c:pt>
                <c:pt idx="171">
                  <c:v>0.32</c:v>
                </c:pt>
                <c:pt idx="172">
                  <c:v>0.32</c:v>
                </c:pt>
                <c:pt idx="173">
                  <c:v>0.32</c:v>
                </c:pt>
                <c:pt idx="174">
                  <c:v>0.32</c:v>
                </c:pt>
                <c:pt idx="175">
                  <c:v>0.32</c:v>
                </c:pt>
                <c:pt idx="176">
                  <c:v>0.32</c:v>
                </c:pt>
                <c:pt idx="177">
                  <c:v>0.32</c:v>
                </c:pt>
                <c:pt idx="178">
                  <c:v>0.32</c:v>
                </c:pt>
                <c:pt idx="179">
                  <c:v>0.32</c:v>
                </c:pt>
                <c:pt idx="180">
                  <c:v>0.32</c:v>
                </c:pt>
                <c:pt idx="181">
                  <c:v>0.32</c:v>
                </c:pt>
                <c:pt idx="182">
                  <c:v>0.32</c:v>
                </c:pt>
                <c:pt idx="183">
                  <c:v>0.32</c:v>
                </c:pt>
                <c:pt idx="184">
                  <c:v>0.32</c:v>
                </c:pt>
                <c:pt idx="185">
                  <c:v>0.32</c:v>
                </c:pt>
                <c:pt idx="186">
                  <c:v>0.32</c:v>
                </c:pt>
                <c:pt idx="187">
                  <c:v>0.32</c:v>
                </c:pt>
                <c:pt idx="188">
                  <c:v>0.32</c:v>
                </c:pt>
                <c:pt idx="189">
                  <c:v>0.32</c:v>
                </c:pt>
                <c:pt idx="190">
                  <c:v>0.32</c:v>
                </c:pt>
                <c:pt idx="191">
                  <c:v>0.32</c:v>
                </c:pt>
                <c:pt idx="192">
                  <c:v>0.32</c:v>
                </c:pt>
                <c:pt idx="193">
                  <c:v>0.32</c:v>
                </c:pt>
                <c:pt idx="194">
                  <c:v>0.32</c:v>
                </c:pt>
                <c:pt idx="195">
                  <c:v>0.32</c:v>
                </c:pt>
                <c:pt idx="196">
                  <c:v>0.32</c:v>
                </c:pt>
                <c:pt idx="197">
                  <c:v>0.32</c:v>
                </c:pt>
                <c:pt idx="198">
                  <c:v>0.32</c:v>
                </c:pt>
                <c:pt idx="199">
                  <c:v>0.32</c:v>
                </c:pt>
                <c:pt idx="200">
                  <c:v>0.32</c:v>
                </c:pt>
                <c:pt idx="201">
                  <c:v>0.32</c:v>
                </c:pt>
                <c:pt idx="202">
                  <c:v>0.32</c:v>
                </c:pt>
                <c:pt idx="203">
                  <c:v>0.32</c:v>
                </c:pt>
                <c:pt idx="204">
                  <c:v>0.32</c:v>
                </c:pt>
                <c:pt idx="205">
                  <c:v>0.32</c:v>
                </c:pt>
                <c:pt idx="206">
                  <c:v>0.32</c:v>
                </c:pt>
                <c:pt idx="207">
                  <c:v>0.32</c:v>
                </c:pt>
                <c:pt idx="208">
                  <c:v>0.32</c:v>
                </c:pt>
                <c:pt idx="209">
                  <c:v>0.32</c:v>
                </c:pt>
                <c:pt idx="210">
                  <c:v>0.32</c:v>
                </c:pt>
                <c:pt idx="211">
                  <c:v>0.32</c:v>
                </c:pt>
                <c:pt idx="212">
                  <c:v>0.32</c:v>
                </c:pt>
                <c:pt idx="213">
                  <c:v>0.32</c:v>
                </c:pt>
                <c:pt idx="214">
                  <c:v>0.32</c:v>
                </c:pt>
                <c:pt idx="215">
                  <c:v>0.32</c:v>
                </c:pt>
                <c:pt idx="216">
                  <c:v>0.32</c:v>
                </c:pt>
                <c:pt idx="217">
                  <c:v>0.32</c:v>
                </c:pt>
                <c:pt idx="218">
                  <c:v>0.32</c:v>
                </c:pt>
                <c:pt idx="219">
                  <c:v>0.32</c:v>
                </c:pt>
                <c:pt idx="220">
                  <c:v>0.32</c:v>
                </c:pt>
                <c:pt idx="221">
                  <c:v>0.32</c:v>
                </c:pt>
                <c:pt idx="222">
                  <c:v>0.32</c:v>
                </c:pt>
                <c:pt idx="223">
                  <c:v>0.32</c:v>
                </c:pt>
                <c:pt idx="224">
                  <c:v>0.32</c:v>
                </c:pt>
                <c:pt idx="225">
                  <c:v>0.32</c:v>
                </c:pt>
                <c:pt idx="226">
                  <c:v>0.32</c:v>
                </c:pt>
                <c:pt idx="227">
                  <c:v>0.32</c:v>
                </c:pt>
                <c:pt idx="228">
                  <c:v>0.32</c:v>
                </c:pt>
                <c:pt idx="229">
                  <c:v>0.32</c:v>
                </c:pt>
                <c:pt idx="230">
                  <c:v>0.32</c:v>
                </c:pt>
                <c:pt idx="231">
                  <c:v>0.32</c:v>
                </c:pt>
                <c:pt idx="232">
                  <c:v>0.32</c:v>
                </c:pt>
                <c:pt idx="233">
                  <c:v>0.32</c:v>
                </c:pt>
                <c:pt idx="234">
                  <c:v>0.32</c:v>
                </c:pt>
                <c:pt idx="235">
                  <c:v>0.32</c:v>
                </c:pt>
                <c:pt idx="236">
                  <c:v>0.32</c:v>
                </c:pt>
                <c:pt idx="237">
                  <c:v>0.32</c:v>
                </c:pt>
                <c:pt idx="238">
                  <c:v>0.32</c:v>
                </c:pt>
                <c:pt idx="239">
                  <c:v>0.32</c:v>
                </c:pt>
                <c:pt idx="240">
                  <c:v>0.32</c:v>
                </c:pt>
                <c:pt idx="241">
                  <c:v>0.32</c:v>
                </c:pt>
                <c:pt idx="242">
                  <c:v>0.32</c:v>
                </c:pt>
                <c:pt idx="243">
                  <c:v>0.32</c:v>
                </c:pt>
                <c:pt idx="244">
                  <c:v>0.32</c:v>
                </c:pt>
                <c:pt idx="245">
                  <c:v>0.32</c:v>
                </c:pt>
                <c:pt idx="246">
                  <c:v>0.32</c:v>
                </c:pt>
                <c:pt idx="247">
                  <c:v>0.32</c:v>
                </c:pt>
                <c:pt idx="248">
                  <c:v>0.32</c:v>
                </c:pt>
                <c:pt idx="249">
                  <c:v>0.32</c:v>
                </c:pt>
                <c:pt idx="250">
                  <c:v>0.32</c:v>
                </c:pt>
                <c:pt idx="251">
                  <c:v>0.32</c:v>
                </c:pt>
                <c:pt idx="252">
                  <c:v>0.32</c:v>
                </c:pt>
                <c:pt idx="253">
                  <c:v>0.32</c:v>
                </c:pt>
                <c:pt idx="254">
                  <c:v>0.32</c:v>
                </c:pt>
                <c:pt idx="255">
                  <c:v>0.32</c:v>
                </c:pt>
                <c:pt idx="256">
                  <c:v>0.32</c:v>
                </c:pt>
                <c:pt idx="257">
                  <c:v>0.32</c:v>
                </c:pt>
                <c:pt idx="258">
                  <c:v>0.32</c:v>
                </c:pt>
                <c:pt idx="259">
                  <c:v>0.32</c:v>
                </c:pt>
                <c:pt idx="260">
                  <c:v>0.32</c:v>
                </c:pt>
                <c:pt idx="261">
                  <c:v>0.32</c:v>
                </c:pt>
                <c:pt idx="262">
                  <c:v>0.32</c:v>
                </c:pt>
                <c:pt idx="263">
                  <c:v>0.32</c:v>
                </c:pt>
                <c:pt idx="264">
                  <c:v>0.32</c:v>
                </c:pt>
                <c:pt idx="265">
                  <c:v>0.32</c:v>
                </c:pt>
                <c:pt idx="266">
                  <c:v>0.32</c:v>
                </c:pt>
                <c:pt idx="267">
                  <c:v>0.32</c:v>
                </c:pt>
                <c:pt idx="268">
                  <c:v>0.32</c:v>
                </c:pt>
                <c:pt idx="269">
                  <c:v>0.32</c:v>
                </c:pt>
                <c:pt idx="270">
                  <c:v>0.32</c:v>
                </c:pt>
                <c:pt idx="271">
                  <c:v>0.32</c:v>
                </c:pt>
                <c:pt idx="272">
                  <c:v>0.32</c:v>
                </c:pt>
                <c:pt idx="273">
                  <c:v>0.32</c:v>
                </c:pt>
                <c:pt idx="274">
                  <c:v>0.32</c:v>
                </c:pt>
                <c:pt idx="275">
                  <c:v>0.32</c:v>
                </c:pt>
                <c:pt idx="276">
                  <c:v>0.32</c:v>
                </c:pt>
                <c:pt idx="277">
                  <c:v>0.32</c:v>
                </c:pt>
                <c:pt idx="278">
                  <c:v>0.32</c:v>
                </c:pt>
                <c:pt idx="279">
                  <c:v>0.32</c:v>
                </c:pt>
                <c:pt idx="280">
                  <c:v>0.32</c:v>
                </c:pt>
                <c:pt idx="281">
                  <c:v>0.32</c:v>
                </c:pt>
                <c:pt idx="282">
                  <c:v>0.32</c:v>
                </c:pt>
                <c:pt idx="283">
                  <c:v>0.32</c:v>
                </c:pt>
                <c:pt idx="284">
                  <c:v>0.32</c:v>
                </c:pt>
                <c:pt idx="285">
                  <c:v>0.32</c:v>
                </c:pt>
                <c:pt idx="286">
                  <c:v>0.32</c:v>
                </c:pt>
                <c:pt idx="287">
                  <c:v>0.32</c:v>
                </c:pt>
                <c:pt idx="288">
                  <c:v>0.32</c:v>
                </c:pt>
                <c:pt idx="289">
                  <c:v>0.32</c:v>
                </c:pt>
                <c:pt idx="290">
                  <c:v>0.32</c:v>
                </c:pt>
                <c:pt idx="291">
                  <c:v>0.32</c:v>
                </c:pt>
                <c:pt idx="292">
                  <c:v>0.32</c:v>
                </c:pt>
                <c:pt idx="293">
                  <c:v>0.32</c:v>
                </c:pt>
                <c:pt idx="294">
                  <c:v>0.32</c:v>
                </c:pt>
                <c:pt idx="295">
                  <c:v>0.32</c:v>
                </c:pt>
                <c:pt idx="296">
                  <c:v>0.32</c:v>
                </c:pt>
                <c:pt idx="297">
                  <c:v>0.32</c:v>
                </c:pt>
                <c:pt idx="298">
                  <c:v>0.32</c:v>
                </c:pt>
                <c:pt idx="299">
                  <c:v>0.32</c:v>
                </c:pt>
                <c:pt idx="300">
                  <c:v>0.32</c:v>
                </c:pt>
                <c:pt idx="301">
                  <c:v>0.32</c:v>
                </c:pt>
                <c:pt idx="302">
                  <c:v>0.32</c:v>
                </c:pt>
                <c:pt idx="303">
                  <c:v>0.32</c:v>
                </c:pt>
                <c:pt idx="304">
                  <c:v>0.32</c:v>
                </c:pt>
                <c:pt idx="305">
                  <c:v>0.32</c:v>
                </c:pt>
                <c:pt idx="306">
                  <c:v>0.32</c:v>
                </c:pt>
                <c:pt idx="307">
                  <c:v>0.32</c:v>
                </c:pt>
                <c:pt idx="308">
                  <c:v>0.32</c:v>
                </c:pt>
                <c:pt idx="309">
                  <c:v>0.32</c:v>
                </c:pt>
                <c:pt idx="310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FE-4B81-9545-246FF040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478720"/>
        <c:axId val="1"/>
      </c:lineChart>
      <c:catAx>
        <c:axId val="22947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41"/>
          <c:min val="0.23"/>
        </c:scaling>
        <c:delete val="0"/>
        <c:axPos val="l"/>
        <c:majorGridlines>
          <c:spPr>
            <a:ln w="32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9478720"/>
        <c:crosses val="autoZero"/>
        <c:crossBetween val="midCat"/>
        <c:majorUnit val="0.01"/>
        <c:min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41"/>
          <c:min val="0.23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32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1"/>
        <c:minorUnit val="0.01"/>
      </c:valAx>
      <c:spPr>
        <a:noFill/>
        <a:ln w="128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140445190967366"/>
          <c:y val="0.16910585090435337"/>
          <c:w val="0.29026176067522391"/>
          <c:h val="0.15195468774457516"/>
        </c:manualLayout>
      </c:layout>
      <c:overlay val="0"/>
      <c:spPr>
        <a:solidFill>
          <a:schemeClr val="bg1"/>
        </a:solidFill>
        <a:ln w="320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459">
      <a:solidFill>
        <a:schemeClr val="tx1"/>
      </a:solidFill>
      <a:prstDash val="solid"/>
    </a:ln>
  </c:spPr>
  <c:txPr>
    <a:bodyPr/>
    <a:lstStyle/>
    <a:p>
      <a:pPr>
        <a:defRPr sz="18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Loan Growth</a:t>
            </a:r>
          </a:p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(Annual Percent Growth)</a:t>
            </a:r>
          </a:p>
        </c:rich>
      </c:tx>
      <c:layout>
        <c:manualLayout>
          <c:xMode val="edge"/>
          <c:yMode val="edge"/>
          <c:x val="0.34476534296028882"/>
          <c:y val="1.9920318725099601E-2"/>
        </c:manualLayout>
      </c:layout>
      <c:overlay val="0"/>
      <c:spPr>
        <a:noFill/>
        <a:ln w="2987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812274368231042E-2"/>
          <c:y val="0.17109946305973428"/>
          <c:w val="0.90252707581227432"/>
          <c:h val="0.78507588241088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 Loan Growth Rate</c:v>
                </c:pt>
              </c:strCache>
            </c:strRef>
          </c:tx>
          <c:spPr>
            <a:solidFill>
              <a:srgbClr val="FF6600"/>
            </a:solidFill>
            <a:ln w="14936">
              <a:solidFill>
                <a:schemeClr val="tx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876-445D-919A-36243A1AF5B5}"/>
              </c:ext>
            </c:extLst>
          </c:dPt>
          <c:dPt>
            <c:idx val="16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876-445D-919A-36243A1AF5B5}"/>
              </c:ext>
            </c:extLst>
          </c:dPt>
          <c:dPt>
            <c:idx val="17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876-445D-919A-36243A1AF5B5}"/>
              </c:ext>
            </c:extLst>
          </c:dPt>
          <c:dPt>
            <c:idx val="18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876-445D-919A-36243A1AF5B5}"/>
              </c:ext>
            </c:extLst>
          </c:dPt>
          <c:dPt>
            <c:idx val="19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876-445D-919A-36243A1AF5B5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876-445D-919A-36243A1AF5B5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876-445D-919A-36243A1AF5B5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876-445D-919A-36243A1AF5B5}"/>
              </c:ext>
            </c:extLst>
          </c:dPt>
          <c:dPt>
            <c:idx val="24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FF6600" mc:Ignorable="a14" a14:legacySpreadsheetColorIndex="53"/>
              </a:solid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876-445D-919A-36243A1AF5B5}"/>
              </c:ext>
            </c:extLst>
          </c:dPt>
          <c:dPt>
            <c:idx val="25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FF6600" mc:Ignorable="a14" a14:legacySpreadsheetColorIndex="53"/>
              </a:solid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876-445D-919A-36243A1AF5B5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rgbClr val="FF6600"/>
                </a:fgClr>
                <a:bgClr>
                  <a:schemeClr val="bg1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78C0-49C7-A8AE-EFF32414158D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FF6600"/>
                </a:fgClr>
                <a:bgClr>
                  <a:schemeClr val="bg1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AC04-42DE-85E6-6D922DFB7C7B}"/>
              </c:ext>
            </c:extLst>
          </c:dPt>
          <c:dLbls>
            <c:dLbl>
              <c:idx val="21"/>
              <c:numFmt formatCode="0.0" sourceLinked="0"/>
              <c:spPr>
                <a:noFill/>
                <a:ln w="29872">
                  <a:noFill/>
                </a:ln>
              </c:spPr>
              <c:txPr>
                <a:bodyPr/>
                <a:lstStyle/>
                <a:p>
                  <a:pPr>
                    <a:defRPr sz="102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6-445D-919A-36243A1AF5B5}"/>
                </c:ext>
              </c:extLst>
            </c:dLbl>
            <c:numFmt formatCode="0.0" sourceLinked="0"/>
            <c:spPr>
              <a:noFill/>
              <a:ln w="298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just">
                  <a:defRPr sz="94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11.5</c:v>
                </c:pt>
                <c:pt idx="1">
                  <c:v>7.9</c:v>
                </c:pt>
                <c:pt idx="2">
                  <c:v>7.2</c:v>
                </c:pt>
                <c:pt idx="3">
                  <c:v>10.3</c:v>
                </c:pt>
                <c:pt idx="4">
                  <c:v>10.9</c:v>
                </c:pt>
                <c:pt idx="5">
                  <c:v>11.7</c:v>
                </c:pt>
                <c:pt idx="6">
                  <c:v>8.5</c:v>
                </c:pt>
                <c:pt idx="7">
                  <c:v>7.5</c:v>
                </c:pt>
                <c:pt idx="8">
                  <c:v>7.7</c:v>
                </c:pt>
                <c:pt idx="9">
                  <c:v>2.2999999999999998</c:v>
                </c:pt>
                <c:pt idx="10">
                  <c:v>-0.4</c:v>
                </c:pt>
                <c:pt idx="11">
                  <c:v>2</c:v>
                </c:pt>
                <c:pt idx="12">
                  <c:v>5.2</c:v>
                </c:pt>
                <c:pt idx="13">
                  <c:v>8</c:v>
                </c:pt>
                <c:pt idx="14">
                  <c:v>11</c:v>
                </c:pt>
                <c:pt idx="15">
                  <c:v>10.9</c:v>
                </c:pt>
                <c:pt idx="16">
                  <c:v>10.9</c:v>
                </c:pt>
                <c:pt idx="17">
                  <c:v>10</c:v>
                </c:pt>
                <c:pt idx="18">
                  <c:v>8.9</c:v>
                </c:pt>
                <c:pt idx="19">
                  <c:v>6.5</c:v>
                </c:pt>
                <c:pt idx="20">
                  <c:v>5.3</c:v>
                </c:pt>
                <c:pt idx="21">
                  <c:v>7.7</c:v>
                </c:pt>
                <c:pt idx="22">
                  <c:v>19.100000000000001</c:v>
                </c:pt>
                <c:pt idx="23">
                  <c:v>6.5</c:v>
                </c:pt>
                <c:pt idx="24">
                  <c:v>2.8</c:v>
                </c:pt>
                <c:pt idx="25">
                  <c:v>4.5</c:v>
                </c:pt>
                <c:pt idx="26">
                  <c:v>5.5</c:v>
                </c:pt>
                <c:pt idx="27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6-445D-919A-36243A1AF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472121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7% Long Run Average</c:v>
                </c:pt>
              </c:strCache>
            </c:strRef>
          </c:tx>
          <c:spPr>
            <a:ln w="44808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Sheet1!$A$2:$A$29</c:f>
              <c:strCache>
                <c:ptCount val="2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876-445D-919A-36243A1AF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721216"/>
        <c:axId val="1"/>
      </c:lineChart>
      <c:catAx>
        <c:axId val="22472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"/>
          <c:min val="-2"/>
        </c:scaling>
        <c:delete val="0"/>
        <c:axPos val="l"/>
        <c:majorGridlines>
          <c:spPr>
            <a:ln w="37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1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4721216"/>
        <c:crosses val="autoZero"/>
        <c:crossBetween val="between"/>
        <c:majorUnit val="2"/>
      </c:valAx>
      <c:spPr>
        <a:noFill/>
        <a:ln w="29872">
          <a:noFill/>
        </a:ln>
      </c:spPr>
    </c:plotArea>
    <c:legend>
      <c:legendPos val="r"/>
      <c:layout>
        <c:manualLayout>
          <c:xMode val="edge"/>
          <c:yMode val="edge"/>
          <c:x val="0.3921915671578024"/>
          <c:y val="0.17560724119541304"/>
          <c:w val="0.2193654473934693"/>
          <c:h val="0.10557768924302789"/>
        </c:manualLayout>
      </c:layout>
      <c:overlay val="0"/>
      <c:spPr>
        <a:solidFill>
          <a:schemeClr val="bg1"/>
        </a:solidFill>
        <a:ln w="3734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4808">
      <a:solidFill>
        <a:schemeClr val="tx1"/>
      </a:solidFill>
      <a:prstDash val="solid"/>
    </a:ln>
  </c:spPr>
  <c:txPr>
    <a:bodyPr/>
    <a:lstStyle/>
    <a:p>
      <a:pPr>
        <a:defRPr sz="12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Allowance for Loan Losses
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(Percent of loans)</a:t>
            </a:r>
          </a:p>
        </c:rich>
      </c:tx>
      <c:layout>
        <c:manualLayout>
          <c:xMode val="edge"/>
          <c:yMode val="edge"/>
          <c:x val="0.25999021287601803"/>
          <c:y val="2.5668336505798622E-2"/>
        </c:manualLayout>
      </c:layout>
      <c:overlay val="0"/>
      <c:spPr>
        <a:noFill/>
        <a:ln w="287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555555555555556E-2"/>
          <c:y val="0.18197879858657243"/>
          <c:w val="0.91259259259259262"/>
          <c:h val="0.74558303886925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3366"/>
            </a:solidFill>
            <a:ln w="143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23-4123-9FF7-15B39715D474}"/>
                </c:ext>
              </c:extLst>
            </c:dLbl>
            <c:dLbl>
              <c:idx val="32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23-4123-9FF7-15B39715D474}"/>
                </c:ext>
              </c:extLst>
            </c:dLbl>
            <c:numFmt formatCode="0.00%" sourceLinked="0"/>
            <c:spPr>
              <a:noFill/>
              <a:ln w="287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9.4191520000000001E-3</c:v>
                </c:pt>
                <c:pt idx="1">
                  <c:v>9.1463410000000005E-3</c:v>
                </c:pt>
                <c:pt idx="2">
                  <c:v>8.8888890000000005E-3</c:v>
                </c:pt>
                <c:pt idx="3">
                  <c:v>8.6083210000000004E-3</c:v>
                </c:pt>
                <c:pt idx="4">
                  <c:v>8.3333330000000001E-3</c:v>
                </c:pt>
                <c:pt idx="5">
                  <c:v>8.4388190000000002E-3</c:v>
                </c:pt>
                <c:pt idx="6">
                  <c:v>1.1006289000000001E-2</c:v>
                </c:pt>
                <c:pt idx="7">
                  <c:v>8.1433219999999997E-3</c:v>
                </c:pt>
                <c:pt idx="8">
                  <c:v>7.1942450000000002E-3</c:v>
                </c:pt>
                <c:pt idx="9">
                  <c:v>1.2676056E-2</c:v>
                </c:pt>
                <c:pt idx="10">
                  <c:v>1.2765957446808512E-2</c:v>
                </c:pt>
                <c:pt idx="11">
                  <c:v>1.29E-2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3-4123-9FF7-15B39715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90"/>
        <c:axId val="172955936"/>
        <c:axId val="1"/>
      </c:barChart>
      <c:catAx>
        <c:axId val="1729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.4999999999999999E-2"/>
          <c:min val="0"/>
        </c:scaling>
        <c:delete val="0"/>
        <c:axPos val="l"/>
        <c:numFmt formatCode="0.00%" sourceLinked="0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2955936"/>
        <c:crosses val="autoZero"/>
        <c:crossBetween val="between"/>
        <c:majorUnit val="2.5000000000000001E-3"/>
        <c:minorUnit val="2.5000000000000001E-3"/>
      </c:valAx>
      <c:spPr>
        <a:noFill/>
        <a:ln w="1438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43148">
      <a:solidFill>
        <a:schemeClr val="tx1"/>
      </a:solidFill>
      <a:prstDash val="solid"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Allowance for Loan Losses
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(Percent of loans)</a:t>
            </a:r>
          </a:p>
        </c:rich>
      </c:tx>
      <c:layout>
        <c:manualLayout>
          <c:xMode val="edge"/>
          <c:yMode val="edge"/>
          <c:x val="0.25999021287601803"/>
          <c:y val="2.5668336505798622E-2"/>
        </c:manualLayout>
      </c:layout>
      <c:overlay val="0"/>
      <c:spPr>
        <a:noFill/>
        <a:ln w="287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555555555555556E-2"/>
          <c:y val="0.18197879858657243"/>
          <c:w val="0.91259259259259262"/>
          <c:h val="0.74558303886925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3366"/>
            </a:solidFill>
            <a:ln w="143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23-4123-9FF7-15B39715D474}"/>
                </c:ext>
              </c:extLst>
            </c:dLbl>
            <c:dLbl>
              <c:idx val="32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23-4123-9FF7-15B39715D474}"/>
                </c:ext>
              </c:extLst>
            </c:dLbl>
            <c:numFmt formatCode="0.00%" sourceLinked="0"/>
            <c:spPr>
              <a:noFill/>
              <a:ln w="287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9.4191520000000001E-3</c:v>
                </c:pt>
                <c:pt idx="1">
                  <c:v>9.1463410000000005E-3</c:v>
                </c:pt>
                <c:pt idx="2">
                  <c:v>8.8888890000000005E-3</c:v>
                </c:pt>
                <c:pt idx="3">
                  <c:v>8.6083210000000004E-3</c:v>
                </c:pt>
                <c:pt idx="4">
                  <c:v>8.3333330000000001E-3</c:v>
                </c:pt>
                <c:pt idx="5">
                  <c:v>8.4388190000000002E-3</c:v>
                </c:pt>
                <c:pt idx="6">
                  <c:v>1.1006289000000001E-2</c:v>
                </c:pt>
                <c:pt idx="7">
                  <c:v>8.1433219999999997E-3</c:v>
                </c:pt>
                <c:pt idx="8">
                  <c:v>7.1942450000000002E-3</c:v>
                </c:pt>
                <c:pt idx="9">
                  <c:v>1.2676056E-2</c:v>
                </c:pt>
                <c:pt idx="10">
                  <c:v>1.2765957446808512E-2</c:v>
                </c:pt>
                <c:pt idx="11">
                  <c:v>1.29E-2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3-4123-9FF7-15B39715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90"/>
        <c:axId val="172955936"/>
        <c:axId val="1"/>
      </c:barChart>
      <c:catAx>
        <c:axId val="1729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.4999999999999999E-2"/>
          <c:min val="0"/>
        </c:scaling>
        <c:delete val="0"/>
        <c:axPos val="l"/>
        <c:numFmt formatCode="0.00%" sourceLinked="0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2955936"/>
        <c:crosses val="autoZero"/>
        <c:crossBetween val="between"/>
        <c:majorUnit val="2.5000000000000001E-3"/>
        <c:minorUnit val="2.5000000000000001E-3"/>
      </c:valAx>
      <c:spPr>
        <a:noFill/>
        <a:ln w="1438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43148">
      <a:solidFill>
        <a:schemeClr val="tx1"/>
      </a:solidFill>
      <a:prstDash val="solid"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Allowance for Loan Losses
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(Percent of loans)</a:t>
            </a:r>
          </a:p>
        </c:rich>
      </c:tx>
      <c:layout>
        <c:manualLayout>
          <c:xMode val="edge"/>
          <c:yMode val="edge"/>
          <c:x val="0.25999021287601803"/>
          <c:y val="2.5668336505798622E-2"/>
        </c:manualLayout>
      </c:layout>
      <c:overlay val="0"/>
      <c:spPr>
        <a:noFill/>
        <a:ln w="287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555555555555556E-2"/>
          <c:y val="0.18197879858657243"/>
          <c:w val="0.91259259259259262"/>
          <c:h val="0.74558303886925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3366"/>
            </a:solidFill>
            <a:ln w="143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23-4123-9FF7-15B39715D474}"/>
                </c:ext>
              </c:extLst>
            </c:dLbl>
            <c:dLbl>
              <c:idx val="32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23-4123-9FF7-15B39715D474}"/>
                </c:ext>
              </c:extLst>
            </c:dLbl>
            <c:numFmt formatCode="0.00%" sourceLinked="0"/>
            <c:spPr>
              <a:noFill/>
              <a:ln w="287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9.4191520000000001E-3</c:v>
                </c:pt>
                <c:pt idx="1">
                  <c:v>9.1463410000000005E-3</c:v>
                </c:pt>
                <c:pt idx="2">
                  <c:v>8.8888890000000005E-3</c:v>
                </c:pt>
                <c:pt idx="3">
                  <c:v>8.6083210000000004E-3</c:v>
                </c:pt>
                <c:pt idx="4">
                  <c:v>8.3333330000000001E-3</c:v>
                </c:pt>
                <c:pt idx="5">
                  <c:v>8.4388190000000002E-3</c:v>
                </c:pt>
                <c:pt idx="6">
                  <c:v>1.1006289000000001E-2</c:v>
                </c:pt>
                <c:pt idx="7">
                  <c:v>8.1433219999999997E-3</c:v>
                </c:pt>
                <c:pt idx="8">
                  <c:v>7.1942450000000002E-3</c:v>
                </c:pt>
                <c:pt idx="9">
                  <c:v>1.2676056E-2</c:v>
                </c:pt>
                <c:pt idx="10">
                  <c:v>1.2765957446808512E-2</c:v>
                </c:pt>
                <c:pt idx="11">
                  <c:v>1.29E-2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3-4123-9FF7-15B39715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90"/>
        <c:axId val="172955936"/>
        <c:axId val="1"/>
      </c:barChart>
      <c:catAx>
        <c:axId val="1729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.4999999999999999E-2"/>
          <c:min val="0"/>
        </c:scaling>
        <c:delete val="0"/>
        <c:axPos val="l"/>
        <c:numFmt formatCode="0.00%" sourceLinked="0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2955936"/>
        <c:crosses val="autoZero"/>
        <c:crossBetween val="between"/>
        <c:majorUnit val="2.5000000000000001E-3"/>
        <c:minorUnit val="2.5000000000000001E-3"/>
      </c:valAx>
      <c:spPr>
        <a:noFill/>
        <a:ln w="1438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43148">
      <a:solidFill>
        <a:schemeClr val="tx1"/>
      </a:solidFill>
      <a:prstDash val="solid"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Net Income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2" charset="0"/>
              </a:rPr>
              <a:t> </a:t>
            </a:r>
          </a:p>
          <a:p>
            <a:pPr>
              <a:defRPr sz="24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2" charset="0"/>
              </a:rPr>
              <a:t> (Percent of Average Assets)</a:t>
            </a:r>
            <a:endParaRPr lang="en-US" sz="14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319693674490029"/>
          <c:y val="3.6856754113050921E-2"/>
        </c:manualLayout>
      </c:layout>
      <c:overlay val="0"/>
      <c:spPr>
        <a:noFill/>
        <a:ln w="259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323585087548971E-2"/>
          <c:y val="0.16632391141016009"/>
          <c:w val="0.88209373250886125"/>
          <c:h val="0.7403428065415823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12958">
              <a:solidFill>
                <a:schemeClr val="accent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EC-4D49-9C69-0F0C11018E3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EC-4D49-9C69-0F0C11018E3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EC-4D49-9C69-0F0C11018E3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EC-4D49-9C69-0F0C11018E3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EC-4D49-9C69-0F0C11018E3C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EC-4D49-9C69-0F0C11018E3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EC-4D49-9C69-0F0C11018E3C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EC-4D49-9C69-0F0C11018E3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CEC-4D49-9C69-0F0C11018E3C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CEC-4D49-9C69-0F0C11018E3C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 w="12958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EE7-45D9-BC39-E190BF120B4A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 w="12958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B7C-4DDB-830A-A5FF1167332C}"/>
              </c:ext>
            </c:extLst>
          </c:dPt>
          <c:dLbls>
            <c:spPr>
              <a:noFill/>
              <a:ln w="259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102</c:v>
                </c:pt>
                <c:pt idx="1">
                  <c:v>95</c:v>
                </c:pt>
                <c:pt idx="2">
                  <c:v>107</c:v>
                </c:pt>
                <c:pt idx="3">
                  <c:v>104</c:v>
                </c:pt>
                <c:pt idx="4">
                  <c:v>95</c:v>
                </c:pt>
                <c:pt idx="5">
                  <c:v>85</c:v>
                </c:pt>
                <c:pt idx="6">
                  <c:v>82</c:v>
                </c:pt>
                <c:pt idx="7">
                  <c:v>64</c:v>
                </c:pt>
                <c:pt idx="8">
                  <c:v>31</c:v>
                </c:pt>
                <c:pt idx="9">
                  <c:v>18</c:v>
                </c:pt>
                <c:pt idx="10">
                  <c:v>50</c:v>
                </c:pt>
                <c:pt idx="11">
                  <c:v>68</c:v>
                </c:pt>
                <c:pt idx="12">
                  <c:v>84</c:v>
                </c:pt>
                <c:pt idx="13">
                  <c:v>77</c:v>
                </c:pt>
                <c:pt idx="14">
                  <c:v>80</c:v>
                </c:pt>
                <c:pt idx="15">
                  <c:v>75</c:v>
                </c:pt>
                <c:pt idx="16">
                  <c:v>76</c:v>
                </c:pt>
                <c:pt idx="17">
                  <c:v>77</c:v>
                </c:pt>
                <c:pt idx="18">
                  <c:v>91</c:v>
                </c:pt>
                <c:pt idx="19">
                  <c:v>93</c:v>
                </c:pt>
                <c:pt idx="20">
                  <c:v>70</c:v>
                </c:pt>
                <c:pt idx="21">
                  <c:v>107</c:v>
                </c:pt>
                <c:pt idx="22">
                  <c:v>88</c:v>
                </c:pt>
                <c:pt idx="23">
                  <c:v>68</c:v>
                </c:pt>
                <c:pt idx="24">
                  <c:v>61</c:v>
                </c:pt>
                <c:pt idx="25">
                  <c:v>76</c:v>
                </c:pt>
                <c:pt idx="26">
                  <c:v>80</c:v>
                </c:pt>
                <c:pt idx="2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EC-4D49-9C69-0F0C11018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8562944"/>
        <c:axId val="1"/>
      </c:barChart>
      <c:catAx>
        <c:axId val="21185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286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 Points</a:t>
                </a:r>
              </a:p>
            </c:rich>
          </c:tx>
          <c:layout>
            <c:manualLayout>
              <c:xMode val="edge"/>
              <c:yMode val="edge"/>
              <c:x val="2.3892731677511748E-2"/>
              <c:y val="0.40333300496534319"/>
            </c:manualLayout>
          </c:layout>
          <c:overlay val="0"/>
          <c:spPr>
            <a:noFill/>
            <a:ln w="259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2118562944"/>
        <c:crosses val="autoZero"/>
        <c:crossBetween val="between"/>
      </c:valAx>
      <c:spPr>
        <a:noFill/>
        <a:ln w="2286"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noFill/>
    <a:ln w="38874">
      <a:noFill/>
      <a:prstDash val="solid"/>
    </a:ln>
  </c:spPr>
  <c:txPr>
    <a:bodyPr/>
    <a:lstStyle/>
    <a:p>
      <a:pPr>
        <a:defRPr sz="104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Net Income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2" charset="0"/>
              </a:rPr>
              <a:t> </a:t>
            </a:r>
          </a:p>
          <a:p>
            <a:pPr>
              <a:defRPr sz="24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2" charset="0"/>
              </a:rPr>
              <a:t> (Percent of Average Assets)</a:t>
            </a:r>
            <a:endParaRPr lang="en-US" sz="14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319693674490029"/>
          <c:y val="3.6856754113050921E-2"/>
        </c:manualLayout>
      </c:layout>
      <c:overlay val="0"/>
      <c:spPr>
        <a:noFill/>
        <a:ln w="259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323585087548971E-2"/>
          <c:y val="0.16632391141016009"/>
          <c:w val="0.88209373250886125"/>
          <c:h val="0.7403428065415823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12958">
              <a:solidFill>
                <a:schemeClr val="accent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EC-4D49-9C69-0F0C11018E3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EC-4D49-9C69-0F0C11018E3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EC-4D49-9C69-0F0C11018E3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EC-4D49-9C69-0F0C11018E3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EC-4D49-9C69-0F0C11018E3C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EC-4D49-9C69-0F0C11018E3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EC-4D49-9C69-0F0C11018E3C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EC-4D49-9C69-0F0C11018E3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CEC-4D49-9C69-0F0C11018E3C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CEC-4D49-9C69-0F0C11018E3C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 w="12958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EE7-45D9-BC39-E190BF120B4A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 w="12958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B7C-4DDB-830A-A5FF1167332C}"/>
              </c:ext>
            </c:extLst>
          </c:dPt>
          <c:dLbls>
            <c:spPr>
              <a:noFill/>
              <a:ln w="259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102</c:v>
                </c:pt>
                <c:pt idx="1">
                  <c:v>95</c:v>
                </c:pt>
                <c:pt idx="2">
                  <c:v>107</c:v>
                </c:pt>
                <c:pt idx="3">
                  <c:v>104</c:v>
                </c:pt>
                <c:pt idx="4">
                  <c:v>95</c:v>
                </c:pt>
                <c:pt idx="5">
                  <c:v>85</c:v>
                </c:pt>
                <c:pt idx="6">
                  <c:v>82</c:v>
                </c:pt>
                <c:pt idx="7">
                  <c:v>64</c:v>
                </c:pt>
                <c:pt idx="8">
                  <c:v>31</c:v>
                </c:pt>
                <c:pt idx="9">
                  <c:v>18</c:v>
                </c:pt>
                <c:pt idx="10">
                  <c:v>50</c:v>
                </c:pt>
                <c:pt idx="11">
                  <c:v>68</c:v>
                </c:pt>
                <c:pt idx="12">
                  <c:v>84</c:v>
                </c:pt>
                <c:pt idx="13">
                  <c:v>77</c:v>
                </c:pt>
                <c:pt idx="14">
                  <c:v>80</c:v>
                </c:pt>
                <c:pt idx="15">
                  <c:v>75</c:v>
                </c:pt>
                <c:pt idx="16">
                  <c:v>76</c:v>
                </c:pt>
                <c:pt idx="17">
                  <c:v>77</c:v>
                </c:pt>
                <c:pt idx="18">
                  <c:v>91</c:v>
                </c:pt>
                <c:pt idx="19">
                  <c:v>93</c:v>
                </c:pt>
                <c:pt idx="20">
                  <c:v>70</c:v>
                </c:pt>
                <c:pt idx="21">
                  <c:v>107</c:v>
                </c:pt>
                <c:pt idx="22">
                  <c:v>88</c:v>
                </c:pt>
                <c:pt idx="23">
                  <c:v>68</c:v>
                </c:pt>
                <c:pt idx="24">
                  <c:v>61</c:v>
                </c:pt>
                <c:pt idx="25">
                  <c:v>76</c:v>
                </c:pt>
                <c:pt idx="26">
                  <c:v>80</c:v>
                </c:pt>
                <c:pt idx="2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EC-4D49-9C69-0F0C11018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8562944"/>
        <c:axId val="1"/>
      </c:barChart>
      <c:catAx>
        <c:axId val="21185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286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 Points</a:t>
                </a:r>
              </a:p>
            </c:rich>
          </c:tx>
          <c:layout>
            <c:manualLayout>
              <c:xMode val="edge"/>
              <c:yMode val="edge"/>
              <c:x val="2.3892731677511748E-2"/>
              <c:y val="0.40333300496534319"/>
            </c:manualLayout>
          </c:layout>
          <c:overlay val="0"/>
          <c:spPr>
            <a:noFill/>
            <a:ln w="259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2118562944"/>
        <c:crosses val="autoZero"/>
        <c:crossBetween val="between"/>
      </c:valAx>
      <c:spPr>
        <a:noFill/>
        <a:ln w="2286"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noFill/>
    <a:ln w="38874">
      <a:noFill/>
      <a:prstDash val="solid"/>
    </a:ln>
  </c:spPr>
  <c:txPr>
    <a:bodyPr/>
    <a:lstStyle/>
    <a:p>
      <a:pPr>
        <a:defRPr sz="104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dirty="0"/>
              <a:t>CU Loan Growth</a:t>
            </a:r>
          </a:p>
        </c:rich>
      </c:tx>
      <c:layout>
        <c:manualLayout>
          <c:xMode val="edge"/>
          <c:yMode val="edge"/>
          <c:x val="0.37610499679877513"/>
          <c:y val="2.8163755061951394E-2"/>
        </c:manualLayout>
      </c:layout>
      <c:overlay val="0"/>
      <c:spPr>
        <a:noFill/>
        <a:ln w="192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024704989227333E-2"/>
          <c:y val="0.13594545232413743"/>
          <c:w val="0.87595734248986901"/>
          <c:h val="0.80928417774079953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9646">
              <a:solidFill>
                <a:schemeClr val="tx1"/>
              </a:solidFill>
              <a:prstDash val="solid"/>
            </a:ln>
          </c:spPr>
          <c:cat>
            <c:strRef>
              <c:f>Sheet1!$A$2:$A$336</c:f>
              <c:strCache>
                <c:ptCount val="33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3">
                  <c:v>26</c:v>
                </c:pt>
                <c:pt idx="334">
                  <c:v>26</c:v>
                </c:pt>
              </c:strCache>
            </c:strRef>
          </c:cat>
          <c:val>
            <c:numRef>
              <c:f>Sheet1!$B$2:$B$350</c:f>
              <c:numCache>
                <c:formatCode>General</c:formatCode>
                <c:ptCount val="349"/>
                <c:pt idx="38">
                  <c:v>0.24</c:v>
                </c:pt>
                <c:pt idx="39">
                  <c:v>0.24</c:v>
                </c:pt>
                <c:pt idx="40">
                  <c:v>0.24</c:v>
                </c:pt>
                <c:pt idx="41">
                  <c:v>0.24</c:v>
                </c:pt>
                <c:pt idx="42">
                  <c:v>0.24</c:v>
                </c:pt>
                <c:pt idx="43">
                  <c:v>0.24</c:v>
                </c:pt>
                <c:pt idx="44">
                  <c:v>0.24</c:v>
                </c:pt>
                <c:pt idx="45">
                  <c:v>0.24</c:v>
                </c:pt>
                <c:pt idx="46">
                  <c:v>0.24</c:v>
                </c:pt>
                <c:pt idx="47">
                  <c:v>0.24</c:v>
                </c:pt>
                <c:pt idx="119">
                  <c:v>0.24</c:v>
                </c:pt>
                <c:pt idx="120">
                  <c:v>0.24</c:v>
                </c:pt>
                <c:pt idx="121">
                  <c:v>0.24</c:v>
                </c:pt>
                <c:pt idx="122">
                  <c:v>0.24</c:v>
                </c:pt>
                <c:pt idx="123">
                  <c:v>0.24</c:v>
                </c:pt>
                <c:pt idx="124">
                  <c:v>0.24</c:v>
                </c:pt>
                <c:pt idx="125">
                  <c:v>0.24</c:v>
                </c:pt>
                <c:pt idx="126">
                  <c:v>0.24</c:v>
                </c:pt>
                <c:pt idx="127">
                  <c:v>0.24</c:v>
                </c:pt>
                <c:pt idx="128">
                  <c:v>0.24</c:v>
                </c:pt>
                <c:pt idx="129">
                  <c:v>0.24</c:v>
                </c:pt>
                <c:pt idx="130">
                  <c:v>0.24</c:v>
                </c:pt>
                <c:pt idx="131">
                  <c:v>0.24</c:v>
                </c:pt>
                <c:pt idx="132">
                  <c:v>0.24</c:v>
                </c:pt>
                <c:pt idx="133">
                  <c:v>0.24</c:v>
                </c:pt>
                <c:pt idx="134">
                  <c:v>0.24</c:v>
                </c:pt>
                <c:pt idx="135">
                  <c:v>0.24</c:v>
                </c:pt>
                <c:pt idx="136">
                  <c:v>0.24</c:v>
                </c:pt>
                <c:pt idx="137">
                  <c:v>0.24</c:v>
                </c:pt>
                <c:pt idx="266">
                  <c:v>0.24</c:v>
                </c:pt>
                <c:pt idx="267">
                  <c:v>0.24</c:v>
                </c:pt>
                <c:pt idx="26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905280"/>
        <c:axId val="1"/>
      </c:areaChart>
      <c:areaChart>
        <c:grouping val="stacked"/>
        <c:varyColors val="0"/>
        <c:ser>
          <c:idx val="0"/>
          <c:order val="1"/>
          <c:tx>
            <c:strRef>
              <c:f>Sheet1!$C$339</c:f>
              <c:strCache>
                <c:ptCount val="1"/>
              </c:strCache>
            </c:strRef>
          </c:tx>
          <c:spPr>
            <a:solidFill>
              <a:srgbClr val="FF9900"/>
            </a:solidFill>
            <a:ln w="9646">
              <a:solidFill>
                <a:schemeClr val="tx1"/>
              </a:solidFill>
              <a:prstDash val="solid"/>
            </a:ln>
          </c:spPr>
          <c:cat>
            <c:strRef>
              <c:f>Sheet1!$A$2:$A$336</c:f>
              <c:strCache>
                <c:ptCount val="33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3">
                  <c:v>26</c:v>
                </c:pt>
                <c:pt idx="334">
                  <c:v>26</c:v>
                </c:pt>
              </c:strCache>
            </c:strRef>
          </c:cat>
          <c:val>
            <c:numRef>
              <c:f>Sheet1!$C$2:$C$350</c:f>
              <c:numCache>
                <c:formatCode>0.00%</c:formatCode>
                <c:ptCount val="349"/>
                <c:pt idx="0">
                  <c:v>6.7000000000000004E-2</c:v>
                </c:pt>
                <c:pt idx="1">
                  <c:v>6.4000000000000001E-2</c:v>
                </c:pt>
                <c:pt idx="2">
                  <c:v>6.0999999999999999E-2</c:v>
                </c:pt>
                <c:pt idx="3">
                  <c:v>6.2E-2</c:v>
                </c:pt>
                <c:pt idx="4">
                  <c:v>6.0999999999999999E-2</c:v>
                </c:pt>
                <c:pt idx="5">
                  <c:v>5.8000000000000003E-2</c:v>
                </c:pt>
                <c:pt idx="6">
                  <c:v>5.8000000000000003E-2</c:v>
                </c:pt>
                <c:pt idx="7">
                  <c:v>6.0999999999999999E-2</c:v>
                </c:pt>
                <c:pt idx="8">
                  <c:v>6.7000000000000004E-2</c:v>
                </c:pt>
                <c:pt idx="9">
                  <c:v>6.8000000000000005E-2</c:v>
                </c:pt>
                <c:pt idx="10">
                  <c:v>6.9000000000000006E-2</c:v>
                </c:pt>
                <c:pt idx="11">
                  <c:v>7.1999999999999995E-2</c:v>
                </c:pt>
                <c:pt idx="12">
                  <c:v>7.5999999999999998E-2</c:v>
                </c:pt>
                <c:pt idx="13">
                  <c:v>8.3000000000000004E-2</c:v>
                </c:pt>
                <c:pt idx="14">
                  <c:v>0.09</c:v>
                </c:pt>
                <c:pt idx="15">
                  <c:v>9.2999999999999999E-2</c:v>
                </c:pt>
                <c:pt idx="16">
                  <c:v>9.9000000000000005E-2</c:v>
                </c:pt>
                <c:pt idx="17">
                  <c:v>0.105</c:v>
                </c:pt>
                <c:pt idx="18">
                  <c:v>0.106</c:v>
                </c:pt>
                <c:pt idx="19">
                  <c:v>0.111</c:v>
                </c:pt>
                <c:pt idx="20">
                  <c:v>0.113</c:v>
                </c:pt>
                <c:pt idx="21">
                  <c:v>0.11600000000000001</c:v>
                </c:pt>
                <c:pt idx="22">
                  <c:v>0.123</c:v>
                </c:pt>
                <c:pt idx="23">
                  <c:v>0.126</c:v>
                </c:pt>
                <c:pt idx="24">
                  <c:v>0.126</c:v>
                </c:pt>
                <c:pt idx="25">
                  <c:v>0.125</c:v>
                </c:pt>
                <c:pt idx="26">
                  <c:v>0.12</c:v>
                </c:pt>
                <c:pt idx="27">
                  <c:v>0.11700000000000001</c:v>
                </c:pt>
                <c:pt idx="28">
                  <c:v>0.113</c:v>
                </c:pt>
                <c:pt idx="29">
                  <c:v>0.108</c:v>
                </c:pt>
                <c:pt idx="30">
                  <c:v>0.108</c:v>
                </c:pt>
                <c:pt idx="31">
                  <c:v>0.10100000000000001</c:v>
                </c:pt>
                <c:pt idx="32">
                  <c:v>9.1999999999999998E-2</c:v>
                </c:pt>
                <c:pt idx="33">
                  <c:v>8.7999999999999995E-2</c:v>
                </c:pt>
                <c:pt idx="34">
                  <c:v>8.3000000000000004E-2</c:v>
                </c:pt>
                <c:pt idx="35">
                  <c:v>7.6999999999999999E-2</c:v>
                </c:pt>
                <c:pt idx="36">
                  <c:v>7.5999999999999998E-2</c:v>
                </c:pt>
                <c:pt idx="37">
                  <c:v>7.4999999999999997E-2</c:v>
                </c:pt>
                <c:pt idx="38">
                  <c:v>7.2999999999999995E-2</c:v>
                </c:pt>
                <c:pt idx="39">
                  <c:v>7.0000000000000007E-2</c:v>
                </c:pt>
                <c:pt idx="40">
                  <c:v>6.8000000000000005E-2</c:v>
                </c:pt>
                <c:pt idx="41">
                  <c:v>6.9000000000000006E-2</c:v>
                </c:pt>
                <c:pt idx="42">
                  <c:v>7.1999999999999995E-2</c:v>
                </c:pt>
                <c:pt idx="43">
                  <c:v>7.4999999999999997E-2</c:v>
                </c:pt>
                <c:pt idx="44">
                  <c:v>7.8E-2</c:v>
                </c:pt>
                <c:pt idx="45">
                  <c:v>7.9000000000000001E-2</c:v>
                </c:pt>
                <c:pt idx="46">
                  <c:v>7.9000000000000001E-2</c:v>
                </c:pt>
                <c:pt idx="47">
                  <c:v>7.9000000000000001E-2</c:v>
                </c:pt>
                <c:pt idx="48">
                  <c:v>7.9000000000000001E-2</c:v>
                </c:pt>
                <c:pt idx="49">
                  <c:v>7.5999999999999998E-2</c:v>
                </c:pt>
                <c:pt idx="50">
                  <c:v>7.4999999999999997E-2</c:v>
                </c:pt>
                <c:pt idx="51">
                  <c:v>7.3999999999999996E-2</c:v>
                </c:pt>
                <c:pt idx="52">
                  <c:v>7.2999999999999995E-2</c:v>
                </c:pt>
                <c:pt idx="53">
                  <c:v>7.2999999999999995E-2</c:v>
                </c:pt>
                <c:pt idx="54">
                  <c:v>6.9000000000000006E-2</c:v>
                </c:pt>
                <c:pt idx="55">
                  <c:v>6.6000000000000003E-2</c:v>
                </c:pt>
                <c:pt idx="56">
                  <c:v>6.6000000000000003E-2</c:v>
                </c:pt>
                <c:pt idx="57">
                  <c:v>6.5000000000000002E-2</c:v>
                </c:pt>
                <c:pt idx="58">
                  <c:v>6.4000000000000001E-2</c:v>
                </c:pt>
                <c:pt idx="59">
                  <c:v>6.9000000000000006E-2</c:v>
                </c:pt>
                <c:pt idx="60">
                  <c:v>7.0999999999999994E-2</c:v>
                </c:pt>
                <c:pt idx="61">
                  <c:v>7.5999999999999998E-2</c:v>
                </c:pt>
                <c:pt idx="62">
                  <c:v>8.1000000000000003E-2</c:v>
                </c:pt>
                <c:pt idx="63">
                  <c:v>8.5999999999999993E-2</c:v>
                </c:pt>
                <c:pt idx="64">
                  <c:v>0.09</c:v>
                </c:pt>
                <c:pt idx="65">
                  <c:v>9.2999999999999999E-2</c:v>
                </c:pt>
                <c:pt idx="66">
                  <c:v>9.5000000000000001E-2</c:v>
                </c:pt>
                <c:pt idx="67">
                  <c:v>9.8000000000000004E-2</c:v>
                </c:pt>
                <c:pt idx="68">
                  <c:v>0.104</c:v>
                </c:pt>
                <c:pt idx="69">
                  <c:v>0.104</c:v>
                </c:pt>
                <c:pt idx="70">
                  <c:v>0.106</c:v>
                </c:pt>
                <c:pt idx="71">
                  <c:v>0.112</c:v>
                </c:pt>
                <c:pt idx="72">
                  <c:v>0.113</c:v>
                </c:pt>
                <c:pt idx="73">
                  <c:v>0.112</c:v>
                </c:pt>
                <c:pt idx="74">
                  <c:v>0.108</c:v>
                </c:pt>
                <c:pt idx="75">
                  <c:v>0.106</c:v>
                </c:pt>
                <c:pt idx="76">
                  <c:v>0.107</c:v>
                </c:pt>
                <c:pt idx="77">
                  <c:v>0.10299999999999999</c:v>
                </c:pt>
                <c:pt idx="78">
                  <c:v>0.106</c:v>
                </c:pt>
                <c:pt idx="79">
                  <c:v>0.107</c:v>
                </c:pt>
                <c:pt idx="80">
                  <c:v>0.104</c:v>
                </c:pt>
                <c:pt idx="81">
                  <c:v>0.109</c:v>
                </c:pt>
                <c:pt idx="82">
                  <c:v>0.11</c:v>
                </c:pt>
                <c:pt idx="83">
                  <c:v>0.10199999999999999</c:v>
                </c:pt>
                <c:pt idx="84">
                  <c:v>0.104</c:v>
                </c:pt>
                <c:pt idx="85">
                  <c:v>0.107</c:v>
                </c:pt>
                <c:pt idx="86">
                  <c:v>0.108</c:v>
                </c:pt>
                <c:pt idx="87">
                  <c:v>0.107</c:v>
                </c:pt>
                <c:pt idx="88">
                  <c:v>0.105</c:v>
                </c:pt>
                <c:pt idx="89">
                  <c:v>0.106</c:v>
                </c:pt>
                <c:pt idx="90">
                  <c:v>0.104</c:v>
                </c:pt>
                <c:pt idx="91">
                  <c:v>0.10199999999999999</c:v>
                </c:pt>
                <c:pt idx="92">
                  <c:v>0.1</c:v>
                </c:pt>
                <c:pt idx="93">
                  <c:v>9.7000000000000003E-2</c:v>
                </c:pt>
                <c:pt idx="94">
                  <c:v>9.5000000000000001E-2</c:v>
                </c:pt>
                <c:pt idx="95">
                  <c:v>9.4E-2</c:v>
                </c:pt>
                <c:pt idx="96">
                  <c:v>8.7999999999999995E-2</c:v>
                </c:pt>
                <c:pt idx="97">
                  <c:v>8.1000000000000003E-2</c:v>
                </c:pt>
                <c:pt idx="98">
                  <c:v>8.2000000000000003E-2</c:v>
                </c:pt>
                <c:pt idx="99">
                  <c:v>0.08</c:v>
                </c:pt>
                <c:pt idx="100">
                  <c:v>7.9000000000000001E-2</c:v>
                </c:pt>
                <c:pt idx="101">
                  <c:v>7.6999999999999999E-2</c:v>
                </c:pt>
                <c:pt idx="102">
                  <c:v>7.3999999999999996E-2</c:v>
                </c:pt>
                <c:pt idx="103">
                  <c:v>7.3999999999999996E-2</c:v>
                </c:pt>
                <c:pt idx="104">
                  <c:v>7.0000000000000007E-2</c:v>
                </c:pt>
                <c:pt idx="105">
                  <c:v>6.7000000000000004E-2</c:v>
                </c:pt>
                <c:pt idx="106">
                  <c:v>6.4000000000000001E-2</c:v>
                </c:pt>
                <c:pt idx="107">
                  <c:v>6.0999999999999999E-2</c:v>
                </c:pt>
                <c:pt idx="108">
                  <c:v>6.0999999999999999E-2</c:v>
                </c:pt>
                <c:pt idx="109">
                  <c:v>6.3E-2</c:v>
                </c:pt>
                <c:pt idx="110">
                  <c:v>0.06</c:v>
                </c:pt>
                <c:pt idx="111">
                  <c:v>6.3E-2</c:v>
                </c:pt>
                <c:pt idx="112">
                  <c:v>6.4000000000000001E-2</c:v>
                </c:pt>
                <c:pt idx="113">
                  <c:v>6.4000000000000001E-2</c:v>
                </c:pt>
                <c:pt idx="114">
                  <c:v>6.4000000000000001E-2</c:v>
                </c:pt>
                <c:pt idx="115">
                  <c:v>6.3E-2</c:v>
                </c:pt>
                <c:pt idx="116">
                  <c:v>6.7000000000000004E-2</c:v>
                </c:pt>
                <c:pt idx="117">
                  <c:v>6.8000000000000005E-2</c:v>
                </c:pt>
                <c:pt idx="118">
                  <c:v>6.8000000000000005E-2</c:v>
                </c:pt>
                <c:pt idx="119">
                  <c:v>7.0999999999999994E-2</c:v>
                </c:pt>
                <c:pt idx="120">
                  <c:v>7.2999999999999995E-2</c:v>
                </c:pt>
                <c:pt idx="121">
                  <c:v>7.0999999999999994E-2</c:v>
                </c:pt>
                <c:pt idx="122">
                  <c:v>7.1999999999999995E-2</c:v>
                </c:pt>
                <c:pt idx="123">
                  <c:v>6.9000000000000006E-2</c:v>
                </c:pt>
                <c:pt idx="124">
                  <c:v>6.8000000000000005E-2</c:v>
                </c:pt>
                <c:pt idx="125">
                  <c:v>6.6000000000000003E-2</c:v>
                </c:pt>
                <c:pt idx="126">
                  <c:v>6.9000000000000006E-2</c:v>
                </c:pt>
                <c:pt idx="127">
                  <c:v>6.8000000000000005E-2</c:v>
                </c:pt>
                <c:pt idx="128">
                  <c:v>6.3E-2</c:v>
                </c:pt>
                <c:pt idx="129">
                  <c:v>5.7000000000000002E-2</c:v>
                </c:pt>
                <c:pt idx="130">
                  <c:v>5.0999999999999997E-2</c:v>
                </c:pt>
                <c:pt idx="131">
                  <c:v>4.3999999999999997E-2</c:v>
                </c:pt>
                <c:pt idx="132">
                  <c:v>3.4000000000000002E-2</c:v>
                </c:pt>
                <c:pt idx="133">
                  <c:v>3.1E-2</c:v>
                </c:pt>
                <c:pt idx="134">
                  <c:v>2.5000000000000001E-2</c:v>
                </c:pt>
                <c:pt idx="135">
                  <c:v>2.1999999999999999E-2</c:v>
                </c:pt>
                <c:pt idx="136">
                  <c:v>1.9E-2</c:v>
                </c:pt>
                <c:pt idx="137">
                  <c:v>1.0999999999999999E-2</c:v>
                </c:pt>
                <c:pt idx="138">
                  <c:v>4.0000000000000001E-3</c:v>
                </c:pt>
                <c:pt idx="139">
                  <c:v>-1E-3</c:v>
                </c:pt>
                <c:pt idx="140">
                  <c:v>-3.0000000000000001E-3</c:v>
                </c:pt>
                <c:pt idx="141">
                  <c:v>-6.0000000000000001E-3</c:v>
                </c:pt>
                <c:pt idx="142">
                  <c:v>-7.0000000000000001E-3</c:v>
                </c:pt>
                <c:pt idx="143">
                  <c:v>-8.9999999999999993E-3</c:v>
                </c:pt>
                <c:pt idx="144">
                  <c:v>-8.0000000000000002E-3</c:v>
                </c:pt>
                <c:pt idx="145">
                  <c:v>-1.2E-2</c:v>
                </c:pt>
                <c:pt idx="146">
                  <c:v>-1.2E-2</c:v>
                </c:pt>
                <c:pt idx="147">
                  <c:v>-1.4999999999999999E-2</c:v>
                </c:pt>
                <c:pt idx="148">
                  <c:v>-1.4999999999999999E-2</c:v>
                </c:pt>
                <c:pt idx="149">
                  <c:v>-1.2E-2</c:v>
                </c:pt>
                <c:pt idx="150">
                  <c:v>-1.4E-2</c:v>
                </c:pt>
                <c:pt idx="151">
                  <c:v>-1.2E-2</c:v>
                </c:pt>
                <c:pt idx="152">
                  <c:v>-0.01</c:v>
                </c:pt>
                <c:pt idx="153">
                  <c:v>-8.0000000000000002E-3</c:v>
                </c:pt>
                <c:pt idx="154">
                  <c:v>-6.0000000000000001E-3</c:v>
                </c:pt>
                <c:pt idx="155">
                  <c:v>-5.0000000000000001E-3</c:v>
                </c:pt>
                <c:pt idx="156">
                  <c:v>-3.0000000000000001E-3</c:v>
                </c:pt>
                <c:pt idx="157">
                  <c:v>-3.0000000000000001E-3</c:v>
                </c:pt>
                <c:pt idx="158">
                  <c:v>-1E-3</c:v>
                </c:pt>
                <c:pt idx="159">
                  <c:v>4.0000000000000001E-3</c:v>
                </c:pt>
                <c:pt idx="160">
                  <c:v>6.0000000000000001E-3</c:v>
                </c:pt>
                <c:pt idx="161">
                  <c:v>1.2E-2</c:v>
                </c:pt>
                <c:pt idx="162">
                  <c:v>1.7000000000000001E-2</c:v>
                </c:pt>
                <c:pt idx="163">
                  <c:v>2.1000000000000001E-2</c:v>
                </c:pt>
                <c:pt idx="164">
                  <c:v>2.4E-2</c:v>
                </c:pt>
                <c:pt idx="165">
                  <c:v>2.8000000000000001E-2</c:v>
                </c:pt>
                <c:pt idx="166">
                  <c:v>3.1E-2</c:v>
                </c:pt>
                <c:pt idx="167">
                  <c:v>3.5000000000000003E-2</c:v>
                </c:pt>
                <c:pt idx="168">
                  <c:v>3.7999999999999999E-2</c:v>
                </c:pt>
                <c:pt idx="169">
                  <c:v>4.2000000000000003E-2</c:v>
                </c:pt>
                <c:pt idx="170">
                  <c:v>4.4999999999999998E-2</c:v>
                </c:pt>
                <c:pt idx="171">
                  <c:v>4.7E-2</c:v>
                </c:pt>
                <c:pt idx="172">
                  <c:v>4.7E-2</c:v>
                </c:pt>
                <c:pt idx="173">
                  <c:v>4.8000000000000001E-2</c:v>
                </c:pt>
                <c:pt idx="174">
                  <c:v>0.05</c:v>
                </c:pt>
                <c:pt idx="175">
                  <c:v>4.9000000000000002E-2</c:v>
                </c:pt>
                <c:pt idx="176">
                  <c:v>5.0999999999999997E-2</c:v>
                </c:pt>
                <c:pt idx="177">
                  <c:v>5.1999999999999998E-2</c:v>
                </c:pt>
                <c:pt idx="178">
                  <c:v>5.0999999999999997E-2</c:v>
                </c:pt>
                <c:pt idx="179">
                  <c:v>5.5E-2</c:v>
                </c:pt>
                <c:pt idx="180">
                  <c:v>5.8999999999999997E-2</c:v>
                </c:pt>
                <c:pt idx="181">
                  <c:v>6.3E-2</c:v>
                </c:pt>
                <c:pt idx="182">
                  <c:v>6.5000000000000002E-2</c:v>
                </c:pt>
                <c:pt idx="183">
                  <c:v>6.7000000000000004E-2</c:v>
                </c:pt>
                <c:pt idx="184">
                  <c:v>7.0999999999999994E-2</c:v>
                </c:pt>
                <c:pt idx="185">
                  <c:v>7.2999999999999995E-2</c:v>
                </c:pt>
                <c:pt idx="186">
                  <c:v>7.5999999999999998E-2</c:v>
                </c:pt>
                <c:pt idx="187">
                  <c:v>7.9000000000000001E-2</c:v>
                </c:pt>
                <c:pt idx="188">
                  <c:v>8.3000000000000004E-2</c:v>
                </c:pt>
                <c:pt idx="189">
                  <c:v>8.5999999999999993E-2</c:v>
                </c:pt>
                <c:pt idx="190">
                  <c:v>9.0999999999999998E-2</c:v>
                </c:pt>
                <c:pt idx="191">
                  <c:v>9.5000000000000001E-2</c:v>
                </c:pt>
                <c:pt idx="192">
                  <c:v>9.8000000000000004E-2</c:v>
                </c:pt>
                <c:pt idx="193">
                  <c:v>9.9000000000000005E-2</c:v>
                </c:pt>
                <c:pt idx="194">
                  <c:v>0.1</c:v>
                </c:pt>
                <c:pt idx="195">
                  <c:v>0.10299999999999999</c:v>
                </c:pt>
                <c:pt idx="196">
                  <c:v>0.105</c:v>
                </c:pt>
                <c:pt idx="197">
                  <c:v>0.105</c:v>
                </c:pt>
                <c:pt idx="198">
                  <c:v>0.106</c:v>
                </c:pt>
                <c:pt idx="199">
                  <c:v>0.108</c:v>
                </c:pt>
                <c:pt idx="200">
                  <c:v>0.108</c:v>
                </c:pt>
                <c:pt idx="201">
                  <c:v>0.109</c:v>
                </c:pt>
                <c:pt idx="202">
                  <c:v>0.107</c:v>
                </c:pt>
                <c:pt idx="203">
                  <c:v>0.108</c:v>
                </c:pt>
                <c:pt idx="204">
                  <c:v>0.104</c:v>
                </c:pt>
                <c:pt idx="205">
                  <c:v>0.104</c:v>
                </c:pt>
                <c:pt idx="206">
                  <c:v>0.107</c:v>
                </c:pt>
                <c:pt idx="207">
                  <c:v>0.10199999999999999</c:v>
                </c:pt>
                <c:pt idx="208">
                  <c:v>0.10199999999999999</c:v>
                </c:pt>
                <c:pt idx="209">
                  <c:v>0.104</c:v>
                </c:pt>
                <c:pt idx="210">
                  <c:v>0.10299999999999999</c:v>
                </c:pt>
                <c:pt idx="211">
                  <c:v>0.10100000000000001</c:v>
                </c:pt>
                <c:pt idx="212">
                  <c:v>0.106</c:v>
                </c:pt>
                <c:pt idx="213">
                  <c:v>0.10299999999999999</c:v>
                </c:pt>
                <c:pt idx="214">
                  <c:v>0.106</c:v>
                </c:pt>
                <c:pt idx="215">
                  <c:v>0.105</c:v>
                </c:pt>
                <c:pt idx="216">
                  <c:v>0.105</c:v>
                </c:pt>
                <c:pt idx="217">
                  <c:v>0.105</c:v>
                </c:pt>
                <c:pt idx="218">
                  <c:v>0.10299999999999999</c:v>
                </c:pt>
                <c:pt idx="219">
                  <c:v>0.105</c:v>
                </c:pt>
                <c:pt idx="220">
                  <c:v>0.106</c:v>
                </c:pt>
                <c:pt idx="221">
                  <c:v>0.106</c:v>
                </c:pt>
                <c:pt idx="222">
                  <c:v>0.108</c:v>
                </c:pt>
                <c:pt idx="223">
                  <c:v>0.109</c:v>
                </c:pt>
                <c:pt idx="224">
                  <c:v>0.108</c:v>
                </c:pt>
                <c:pt idx="225">
                  <c:v>0.11</c:v>
                </c:pt>
                <c:pt idx="226">
                  <c:v>0.11</c:v>
                </c:pt>
                <c:pt idx="227">
                  <c:v>0.109</c:v>
                </c:pt>
                <c:pt idx="228">
                  <c:v>0.109</c:v>
                </c:pt>
                <c:pt idx="229">
                  <c:v>0.107</c:v>
                </c:pt>
                <c:pt idx="230">
                  <c:v>0.105</c:v>
                </c:pt>
                <c:pt idx="231">
                  <c:v>0.104</c:v>
                </c:pt>
                <c:pt idx="232">
                  <c:v>0.10199999999999999</c:v>
                </c:pt>
                <c:pt idx="233">
                  <c:v>0.1</c:v>
                </c:pt>
                <c:pt idx="234">
                  <c:v>9.8000000000000004E-2</c:v>
                </c:pt>
                <c:pt idx="235">
                  <c:v>9.8000000000000004E-2</c:v>
                </c:pt>
                <c:pt idx="236">
                  <c:v>9.6000000000000002E-2</c:v>
                </c:pt>
                <c:pt idx="237">
                  <c:v>9.8000000000000004E-2</c:v>
                </c:pt>
                <c:pt idx="238">
                  <c:v>0.1</c:v>
                </c:pt>
                <c:pt idx="239">
                  <c:v>9.6000000000000002E-2</c:v>
                </c:pt>
                <c:pt idx="240">
                  <c:v>9.2999999999999999E-2</c:v>
                </c:pt>
                <c:pt idx="241">
                  <c:v>9.1999999999999998E-2</c:v>
                </c:pt>
                <c:pt idx="242">
                  <c:v>9.2999999999999999E-2</c:v>
                </c:pt>
                <c:pt idx="243">
                  <c:v>9.2999999999999999E-2</c:v>
                </c:pt>
                <c:pt idx="244">
                  <c:v>9.1999999999999998E-2</c:v>
                </c:pt>
                <c:pt idx="245">
                  <c:v>8.8999999999999996E-2</c:v>
                </c:pt>
                <c:pt idx="246">
                  <c:v>8.6999999999999994E-2</c:v>
                </c:pt>
                <c:pt idx="247">
                  <c:v>8.4000000000000005E-2</c:v>
                </c:pt>
                <c:pt idx="248">
                  <c:v>7.8E-2</c:v>
                </c:pt>
                <c:pt idx="249">
                  <c:v>7.1999999999999995E-2</c:v>
                </c:pt>
                <c:pt idx="250">
                  <c:v>6.6000000000000003E-2</c:v>
                </c:pt>
                <c:pt idx="251">
                  <c:v>6.6000000000000003E-2</c:v>
                </c:pt>
                <c:pt idx="252">
                  <c:v>6.3E-2</c:v>
                </c:pt>
                <c:pt idx="253">
                  <c:v>6.4000000000000001E-2</c:v>
                </c:pt>
                <c:pt idx="254">
                  <c:v>6.2E-2</c:v>
                </c:pt>
                <c:pt idx="255">
                  <c:v>6.2E-2</c:v>
                </c:pt>
                <c:pt idx="256">
                  <c:v>6.0999999999999999E-2</c:v>
                </c:pt>
                <c:pt idx="257">
                  <c:v>6.4000000000000001E-2</c:v>
                </c:pt>
                <c:pt idx="258">
                  <c:v>6.5000000000000002E-2</c:v>
                </c:pt>
                <c:pt idx="259">
                  <c:v>6.8000000000000005E-2</c:v>
                </c:pt>
                <c:pt idx="260">
                  <c:v>6.9000000000000006E-2</c:v>
                </c:pt>
                <c:pt idx="261">
                  <c:v>6.6000000000000003E-2</c:v>
                </c:pt>
                <c:pt idx="262">
                  <c:v>7.0999999999999994E-2</c:v>
                </c:pt>
                <c:pt idx="263">
                  <c:v>7.0999999999999994E-2</c:v>
                </c:pt>
                <c:pt idx="264">
                  <c:v>7.2999999999999995E-2</c:v>
                </c:pt>
                <c:pt idx="265">
                  <c:v>6.7000000000000004E-2</c:v>
                </c:pt>
                <c:pt idx="266">
                  <c:v>6.6000000000000003E-2</c:v>
                </c:pt>
                <c:pt idx="267">
                  <c:v>6.3E-2</c:v>
                </c:pt>
                <c:pt idx="268">
                  <c:v>5.8999999999999997E-2</c:v>
                </c:pt>
                <c:pt idx="269">
                  <c:v>5.2999999999999999E-2</c:v>
                </c:pt>
                <c:pt idx="270">
                  <c:v>4.9000000000000002E-2</c:v>
                </c:pt>
                <c:pt idx="271">
                  <c:v>4.8000000000000001E-2</c:v>
                </c:pt>
                <c:pt idx="272">
                  <c:v>4.5999999999999999E-2</c:v>
                </c:pt>
                <c:pt idx="273">
                  <c:v>4.8000000000000001E-2</c:v>
                </c:pt>
                <c:pt idx="274">
                  <c:v>4.4999999999999998E-2</c:v>
                </c:pt>
                <c:pt idx="275">
                  <c:v>4.7E-2</c:v>
                </c:pt>
                <c:pt idx="276">
                  <c:v>4.8000000000000001E-2</c:v>
                </c:pt>
                <c:pt idx="277">
                  <c:v>5.5E-2</c:v>
                </c:pt>
                <c:pt idx="278">
                  <c:v>5.5E-2</c:v>
                </c:pt>
                <c:pt idx="279">
                  <c:v>6.3E-2</c:v>
                </c:pt>
                <c:pt idx="280">
                  <c:v>6.9000000000000006E-2</c:v>
                </c:pt>
                <c:pt idx="281">
                  <c:v>7.8E-2</c:v>
                </c:pt>
                <c:pt idx="282">
                  <c:v>8.5000000000000006E-2</c:v>
                </c:pt>
                <c:pt idx="283">
                  <c:v>9.4E-2</c:v>
                </c:pt>
                <c:pt idx="284">
                  <c:v>0.111</c:v>
                </c:pt>
                <c:pt idx="285">
                  <c:v>0.124</c:v>
                </c:pt>
                <c:pt idx="286">
                  <c:v>0.13900000000000001</c:v>
                </c:pt>
                <c:pt idx="287">
                  <c:v>0.154</c:v>
                </c:pt>
                <c:pt idx="288">
                  <c:v>0.16400000000000001</c:v>
                </c:pt>
                <c:pt idx="289">
                  <c:v>0.17199999999999999</c:v>
                </c:pt>
                <c:pt idx="290">
                  <c:v>0.185</c:v>
                </c:pt>
                <c:pt idx="291">
                  <c:v>0.187</c:v>
                </c:pt>
                <c:pt idx="292">
                  <c:v>0.191</c:v>
                </c:pt>
                <c:pt idx="293">
                  <c:v>0.191</c:v>
                </c:pt>
                <c:pt idx="294">
                  <c:v>0.19</c:v>
                </c:pt>
                <c:pt idx="295">
                  <c:v>0.183</c:v>
                </c:pt>
                <c:pt idx="296">
                  <c:v>0.17100000000000001</c:v>
                </c:pt>
                <c:pt idx="297">
                  <c:v>0.159</c:v>
                </c:pt>
                <c:pt idx="298">
                  <c:v>0.14399999999999999</c:v>
                </c:pt>
                <c:pt idx="299">
                  <c:v>0.126</c:v>
                </c:pt>
                <c:pt idx="300">
                  <c:v>0.114</c:v>
                </c:pt>
                <c:pt idx="301">
                  <c:v>0.104</c:v>
                </c:pt>
                <c:pt idx="302">
                  <c:v>0.09</c:v>
                </c:pt>
                <c:pt idx="303">
                  <c:v>8.1000000000000003E-2</c:v>
                </c:pt>
                <c:pt idx="304">
                  <c:v>7.3999999999999996E-2</c:v>
                </c:pt>
                <c:pt idx="305">
                  <c:v>6.6000000000000003E-2</c:v>
                </c:pt>
                <c:pt idx="306">
                  <c:v>5.8999999999999997E-2</c:v>
                </c:pt>
                <c:pt idx="307">
                  <c:v>5.3999999999999999E-2</c:v>
                </c:pt>
                <c:pt idx="308">
                  <c:v>4.5999999999999999E-2</c:v>
                </c:pt>
                <c:pt idx="309">
                  <c:v>4.3999999999999997E-2</c:v>
                </c:pt>
                <c:pt idx="310">
                  <c:v>4.1000000000000002E-2</c:v>
                </c:pt>
                <c:pt idx="311">
                  <c:v>3.4000000000000002E-2</c:v>
                </c:pt>
                <c:pt idx="312">
                  <c:v>3.1E-2</c:v>
                </c:pt>
                <c:pt idx="313">
                  <c:v>2.5999999999999999E-2</c:v>
                </c:pt>
                <c:pt idx="314">
                  <c:v>2.4E-2</c:v>
                </c:pt>
                <c:pt idx="315">
                  <c:v>2.4E-2</c:v>
                </c:pt>
                <c:pt idx="316">
                  <c:v>2.4E-2</c:v>
                </c:pt>
                <c:pt idx="317">
                  <c:v>1.7999999999999999E-2</c:v>
                </c:pt>
                <c:pt idx="318">
                  <c:v>0.02</c:v>
                </c:pt>
                <c:pt idx="319">
                  <c:v>2.3E-2</c:v>
                </c:pt>
                <c:pt idx="320">
                  <c:v>2.5999999999999999E-2</c:v>
                </c:pt>
                <c:pt idx="321">
                  <c:v>2.7E-2</c:v>
                </c:pt>
                <c:pt idx="322">
                  <c:v>2.8000000000000001E-2</c:v>
                </c:pt>
                <c:pt idx="323">
                  <c:v>3.3000000000000002E-2</c:v>
                </c:pt>
                <c:pt idx="324">
                  <c:v>3.4000000000000002E-2</c:v>
                </c:pt>
                <c:pt idx="325">
                  <c:v>3.5999999999999997E-2</c:v>
                </c:pt>
                <c:pt idx="326">
                  <c:v>3.9E-2</c:v>
                </c:pt>
                <c:pt idx="327">
                  <c:v>3.7999999999999999E-2</c:v>
                </c:pt>
                <c:pt idx="328">
                  <c:v>3.7999999999999999E-2</c:v>
                </c:pt>
                <c:pt idx="329">
                  <c:v>4.5999999999999999E-2</c:v>
                </c:pt>
                <c:pt idx="330">
                  <c:v>4.2999999999999997E-2</c:v>
                </c:pt>
                <c:pt idx="331">
                  <c:v>3.7999999999999999E-2</c:v>
                </c:pt>
                <c:pt idx="332">
                  <c:v>3.6999999999999998E-2</c:v>
                </c:pt>
                <c:pt idx="333">
                  <c:v>3.6999999999999998E-2</c:v>
                </c:pt>
                <c:pt idx="334">
                  <c:v>3.6999999999999998E-2</c:v>
                </c:pt>
                <c:pt idx="335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1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Sheet1!$A$2:$A$350</c:f>
              <c:strCache>
                <c:ptCount val="342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3">
                  <c:v>26</c:v>
                </c:pt>
                <c:pt idx="334">
                  <c:v>26</c:v>
                </c:pt>
                <c:pt idx="335">
                  <c:v>26</c:v>
                </c:pt>
                <c:pt idx="336">
                  <c:v>26</c:v>
                </c:pt>
                <c:pt idx="337">
                  <c:v>26</c:v>
                </c:pt>
                <c:pt idx="338">
                  <c:v>26</c:v>
                </c:pt>
                <c:pt idx="339">
                  <c:v>26</c:v>
                </c:pt>
                <c:pt idx="340">
                  <c:v>26</c:v>
                </c:pt>
                <c:pt idx="341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59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2"/>
          <c:min val="-0.02"/>
        </c:scaling>
        <c:delete val="0"/>
        <c:axPos val="l"/>
        <c:majorGridlines>
          <c:spPr>
            <a:ln w="2412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5905280"/>
        <c:crosses val="autoZero"/>
        <c:crossBetween val="midCat"/>
        <c:majorUnit val="0.0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2"/>
          <c:min val="-0.0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2"/>
      </c:valAx>
      <c:spPr>
        <a:noFill/>
        <a:ln w="9646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9979894179715456"/>
          <c:y val="0.13937418498007523"/>
          <c:w val="0.15575964619160634"/>
          <c:h val="7.400316479894041E-2"/>
        </c:manualLayout>
      </c:layout>
      <c:overlay val="0"/>
      <c:spPr>
        <a:solidFill>
          <a:schemeClr val="bg1"/>
        </a:solidFill>
        <a:ln w="2412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292">
      <a:solidFill>
        <a:schemeClr val="tx1"/>
      </a:solidFill>
      <a:prstDash val="solid"/>
    </a:ln>
  </c:spPr>
  <c:txPr>
    <a:bodyPr/>
    <a:lstStyle/>
    <a:p>
      <a:pPr>
        <a:defRPr sz="13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Hourly Earnings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(Growth Rate)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CPI Inflation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856421552425926"/>
          <c:y val="8.3148300226367812E-4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21615938533407009"/>
          <c:w val="0.80619276073482482"/>
          <c:h val="0.67281922549037065"/>
        </c:manualLayout>
      </c:layout>
      <c:areaChart>
        <c:grouping val="stacked"/>
        <c:varyColors val="0"/>
        <c:ser>
          <c:idx val="3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Sheet1!$C$2:$C$220</c:f>
              <c:numCache>
                <c:formatCode>0.0</c:formatCode>
                <c:ptCount val="219"/>
                <c:pt idx="0">
                  <c:v>2.91404</c:v>
                </c:pt>
                <c:pt idx="1">
                  <c:v>2.8530000000000002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3.1518600000000001</c:v>
                </c:pt>
                <c:pt idx="7">
                  <c:v>3.3333300000000001</c:v>
                </c:pt>
                <c:pt idx="8">
                  <c:v>3.2794699999999999</c:v>
                </c:pt>
                <c:pt idx="9">
                  <c:v>3.3238400000000001</c:v>
                </c:pt>
                <c:pt idx="10">
                  <c:v>3.50379</c:v>
                </c:pt>
                <c:pt idx="11">
                  <c:v>3.73346</c:v>
                </c:pt>
                <c:pt idx="12">
                  <c:v>3.6337899999999999</c:v>
                </c:pt>
                <c:pt idx="13">
                  <c:v>3.3380299999999998</c:v>
                </c:pt>
                <c:pt idx="14">
                  <c:v>3.23034</c:v>
                </c:pt>
                <c:pt idx="15">
                  <c:v>3.3676300000000001</c:v>
                </c:pt>
                <c:pt idx="16">
                  <c:v>3.0274800000000002</c:v>
                </c:pt>
                <c:pt idx="17">
                  <c:v>2.88104</c:v>
                </c:pt>
                <c:pt idx="18">
                  <c:v>2.68519</c:v>
                </c:pt>
                <c:pt idx="19">
                  <c:v>2.4424000000000001</c:v>
                </c:pt>
                <c:pt idx="20">
                  <c:v>2.4850400000000001</c:v>
                </c:pt>
                <c:pt idx="21">
                  <c:v>2.5275699999999999</c:v>
                </c:pt>
                <c:pt idx="22">
                  <c:v>2.1957900000000001</c:v>
                </c:pt>
                <c:pt idx="23">
                  <c:v>1.91344</c:v>
                </c:pt>
                <c:pt idx="24">
                  <c:v>2.0036399999999999</c:v>
                </c:pt>
                <c:pt idx="25">
                  <c:v>2.1838000000000002</c:v>
                </c:pt>
                <c:pt idx="26">
                  <c:v>1.85941</c:v>
                </c:pt>
                <c:pt idx="27">
                  <c:v>1.76471</c:v>
                </c:pt>
                <c:pt idx="28">
                  <c:v>1.76311</c:v>
                </c:pt>
                <c:pt idx="29">
                  <c:v>1.76152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1.7961400000000001</c:v>
                </c:pt>
                <c:pt idx="33">
                  <c:v>1.88256</c:v>
                </c:pt>
                <c:pt idx="34">
                  <c:v>1.7457499999999999</c:v>
                </c:pt>
                <c:pt idx="35">
                  <c:v>1.7434099999999999</c:v>
                </c:pt>
                <c:pt idx="36">
                  <c:v>2.0982099999999999</c:v>
                </c:pt>
                <c:pt idx="37">
                  <c:v>1.8254699999999999</c:v>
                </c:pt>
                <c:pt idx="38">
                  <c:v>1.8254699999999999</c:v>
                </c:pt>
                <c:pt idx="39">
                  <c:v>1.8674999999999999</c:v>
                </c:pt>
                <c:pt idx="40">
                  <c:v>2.0435400000000001</c:v>
                </c:pt>
                <c:pt idx="41">
                  <c:v>2.0861100000000001</c:v>
                </c:pt>
                <c:pt idx="42">
                  <c:v>2.3018999999999998</c:v>
                </c:pt>
                <c:pt idx="43">
                  <c:v>1.9451799999999999</c:v>
                </c:pt>
                <c:pt idx="44">
                  <c:v>1.94089</c:v>
                </c:pt>
                <c:pt idx="45">
                  <c:v>1.97976</c:v>
                </c:pt>
                <c:pt idx="46">
                  <c:v>2.0237599999999998</c:v>
                </c:pt>
                <c:pt idx="47">
                  <c:v>2.0210900000000001</c:v>
                </c:pt>
                <c:pt idx="48">
                  <c:v>1.70529</c:v>
                </c:pt>
                <c:pt idx="49">
                  <c:v>1.79274</c:v>
                </c:pt>
                <c:pt idx="50">
                  <c:v>2.1425399999999999</c:v>
                </c:pt>
                <c:pt idx="51">
                  <c:v>2.0951499999999998</c:v>
                </c:pt>
                <c:pt idx="52">
                  <c:v>1.91554</c:v>
                </c:pt>
                <c:pt idx="53">
                  <c:v>2</c:v>
                </c:pt>
                <c:pt idx="54">
                  <c:v>1.6443099999999999</c:v>
                </c:pt>
                <c:pt idx="55">
                  <c:v>1.82134</c:v>
                </c:pt>
                <c:pt idx="56">
                  <c:v>1.99048</c:v>
                </c:pt>
                <c:pt idx="57">
                  <c:v>1.63934</c:v>
                </c:pt>
                <c:pt idx="58">
                  <c:v>1.89737</c:v>
                </c:pt>
                <c:pt idx="59">
                  <c:v>2.1533199999999999</c:v>
                </c:pt>
                <c:pt idx="60">
                  <c:v>2.0636299999999999</c:v>
                </c:pt>
                <c:pt idx="61">
                  <c:v>2.14777</c:v>
                </c:pt>
                <c:pt idx="62">
                  <c:v>1.8835599999999999</c:v>
                </c:pt>
                <c:pt idx="63">
                  <c:v>2.0521600000000002</c:v>
                </c:pt>
                <c:pt idx="64">
                  <c:v>2.0504099999999998</c:v>
                </c:pt>
                <c:pt idx="65">
                  <c:v>2.1312899999999999</c:v>
                </c:pt>
                <c:pt idx="66">
                  <c:v>2.0859899999999998</c:v>
                </c:pt>
                <c:pt idx="67">
                  <c:v>2.29983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1.93929</c:v>
                </c:pt>
                <c:pt idx="72">
                  <c:v>2.0219</c:v>
                </c:pt>
                <c:pt idx="73">
                  <c:v>2.3128700000000002</c:v>
                </c:pt>
                <c:pt idx="74">
                  <c:v>2.1428600000000002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2.0868099999999998</c:v>
                </c:pt>
                <c:pt idx="78">
                  <c:v>2.08507</c:v>
                </c:pt>
                <c:pt idx="79">
                  <c:v>2.16486</c:v>
                </c:pt>
                <c:pt idx="80">
                  <c:v>2.0781399999999999</c:v>
                </c:pt>
                <c:pt idx="81">
                  <c:v>2.0755499999999998</c:v>
                </c:pt>
                <c:pt idx="82">
                  <c:v>2.0695399999999999</c:v>
                </c:pt>
                <c:pt idx="83">
                  <c:v>1.86104</c:v>
                </c:pt>
                <c:pt idx="84">
                  <c:v>2.1469900000000002</c:v>
                </c:pt>
                <c:pt idx="85">
                  <c:v>1.8906700000000001</c:v>
                </c:pt>
                <c:pt idx="86">
                  <c:v>2.2213099999999999</c:v>
                </c:pt>
                <c:pt idx="87">
                  <c:v>2.2596500000000002</c:v>
                </c:pt>
                <c:pt idx="88">
                  <c:v>2.3360699999999999</c:v>
                </c:pt>
                <c:pt idx="89">
                  <c:v>2.0850399999999998</c:v>
                </c:pt>
                <c:pt idx="90">
                  <c:v>2.1650299999999998</c:v>
                </c:pt>
                <c:pt idx="91">
                  <c:v>2.28199</c:v>
                </c:pt>
                <c:pt idx="92">
                  <c:v>2.2394099999999999</c:v>
                </c:pt>
                <c:pt idx="93">
                  <c:v>2.48068</c:v>
                </c:pt>
                <c:pt idx="94">
                  <c:v>2.3925399999999999</c:v>
                </c:pt>
                <c:pt idx="95">
                  <c:v>2.5172599999999998</c:v>
                </c:pt>
                <c:pt idx="96">
                  <c:v>2.5464799999999999</c:v>
                </c:pt>
                <c:pt idx="97">
                  <c:v>2.3799899999999998</c:v>
                </c:pt>
                <c:pt idx="98">
                  <c:v>2.4144899999999998</c:v>
                </c:pt>
                <c:pt idx="99">
                  <c:v>2.57131</c:v>
                </c:pt>
                <c:pt idx="100">
                  <c:v>2.44293</c:v>
                </c:pt>
                <c:pt idx="101">
                  <c:v>2.6031200000000001</c:v>
                </c:pt>
                <c:pt idx="102">
                  <c:v>2.7189100000000002</c:v>
                </c:pt>
                <c:pt idx="103">
                  <c:v>2.4302800000000002</c:v>
                </c:pt>
                <c:pt idx="104">
                  <c:v>2.6284299999999998</c:v>
                </c:pt>
                <c:pt idx="105">
                  <c:v>2.7777799999999999</c:v>
                </c:pt>
                <c:pt idx="106">
                  <c:v>2.5742600000000002</c:v>
                </c:pt>
                <c:pt idx="107">
                  <c:v>2.6930700000000001</c:v>
                </c:pt>
                <c:pt idx="108">
                  <c:v>2.48325</c:v>
                </c:pt>
                <c:pt idx="109">
                  <c:v>2.71868</c:v>
                </c:pt>
                <c:pt idx="110">
                  <c:v>2.5933199999999998</c:v>
                </c:pt>
                <c:pt idx="111">
                  <c:v>2.5460199999999999</c:v>
                </c:pt>
                <c:pt idx="112">
                  <c:v>2.46286</c:v>
                </c:pt>
                <c:pt idx="113">
                  <c:v>2.4980500000000001</c:v>
                </c:pt>
                <c:pt idx="114">
                  <c:v>2.5690900000000001</c:v>
                </c:pt>
                <c:pt idx="115">
                  <c:v>2.5670899999999999</c:v>
                </c:pt>
                <c:pt idx="116">
                  <c:v>2.7939500000000002</c:v>
                </c:pt>
                <c:pt idx="117">
                  <c:v>2.3166000000000002</c:v>
                </c:pt>
                <c:pt idx="118">
                  <c:v>2.4710399999999999</c:v>
                </c:pt>
                <c:pt idx="119">
                  <c:v>2.6995800000000001</c:v>
                </c:pt>
                <c:pt idx="120">
                  <c:v>2.7692299999999999</c:v>
                </c:pt>
                <c:pt idx="121">
                  <c:v>2.57</c:v>
                </c:pt>
                <c:pt idx="122">
                  <c:v>2.8341599999999998</c:v>
                </c:pt>
                <c:pt idx="123">
                  <c:v>2.7883900000000001</c:v>
                </c:pt>
                <c:pt idx="124">
                  <c:v>2.9378099999999998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3.1332599999999999</c:v>
                </c:pt>
                <c:pt idx="129">
                  <c:v>3.28302</c:v>
                </c:pt>
                <c:pt idx="130">
                  <c:v>3.3911099999999998</c:v>
                </c:pt>
                <c:pt idx="131">
                  <c:v>3.4923000000000002</c:v>
                </c:pt>
                <c:pt idx="132">
                  <c:v>3.2559900000000002</c:v>
                </c:pt>
                <c:pt idx="133">
                  <c:v>3.5527299999999999</c:v>
                </c:pt>
                <c:pt idx="134">
                  <c:v>3.4264399999999999</c:v>
                </c:pt>
                <c:pt idx="135">
                  <c:v>3.2701600000000002</c:v>
                </c:pt>
                <c:pt idx="136">
                  <c:v>3.3357999999999999</c:v>
                </c:pt>
                <c:pt idx="137">
                  <c:v>3.4776199999999999</c:v>
                </c:pt>
                <c:pt idx="138">
                  <c:v>3.4317299999999999</c:v>
                </c:pt>
                <c:pt idx="139">
                  <c:v>3.4178600000000001</c:v>
                </c:pt>
                <c:pt idx="140">
                  <c:v>3.0746699999999998</c:v>
                </c:pt>
                <c:pt idx="141">
                  <c:v>3.1786599999999998</c:v>
                </c:pt>
                <c:pt idx="142">
                  <c:v>3.2798799999999999</c:v>
                </c:pt>
                <c:pt idx="143">
                  <c:v>2.97533</c:v>
                </c:pt>
                <c:pt idx="144">
                  <c:v>3.0445799999999998</c:v>
                </c:pt>
                <c:pt idx="145">
                  <c:v>3.0697000000000001</c:v>
                </c:pt>
                <c:pt idx="146">
                  <c:v>3.4569700000000001</c:v>
                </c:pt>
                <c:pt idx="147">
                  <c:v>8.0964399999999994</c:v>
                </c:pt>
                <c:pt idx="148">
                  <c:v>6.59971</c:v>
                </c:pt>
                <c:pt idx="149">
                  <c:v>5.0411200000000003</c:v>
                </c:pt>
                <c:pt idx="150">
                  <c:v>4.8519399999999999</c:v>
                </c:pt>
                <c:pt idx="151">
                  <c:v>4.7974399999999999</c:v>
                </c:pt>
                <c:pt idx="152">
                  <c:v>4.7940300000000002</c:v>
                </c:pt>
                <c:pt idx="153">
                  <c:v>4.6033999999999997</c:v>
                </c:pt>
                <c:pt idx="154">
                  <c:v>4.5871599999999999</c:v>
                </c:pt>
                <c:pt idx="155">
                  <c:v>5.3911199999999999</c:v>
                </c:pt>
                <c:pt idx="156">
                  <c:v>5.2761199999999997</c:v>
                </c:pt>
                <c:pt idx="157">
                  <c:v>5.2908200000000001</c:v>
                </c:pt>
                <c:pt idx="158">
                  <c:v>4.5248900000000001</c:v>
                </c:pt>
                <c:pt idx="159">
                  <c:v>0.59919999999999995</c:v>
                </c:pt>
                <c:pt idx="160">
                  <c:v>2.3216700000000001</c:v>
                </c:pt>
                <c:pt idx="161">
                  <c:v>3.9482599999999999</c:v>
                </c:pt>
                <c:pt idx="162">
                  <c:v>4.3212000000000002</c:v>
                </c:pt>
                <c:pt idx="163">
                  <c:v>4.3743600000000002</c:v>
                </c:pt>
                <c:pt idx="164">
                  <c:v>4.9813599999999996</c:v>
                </c:pt>
                <c:pt idx="165">
                  <c:v>5.4163800000000002</c:v>
                </c:pt>
                <c:pt idx="166">
                  <c:v>5.3643700000000001</c:v>
                </c:pt>
                <c:pt idx="167">
                  <c:v>4.9481799999999998</c:v>
                </c:pt>
                <c:pt idx="168">
                  <c:v>5.5796900000000003</c:v>
                </c:pt>
                <c:pt idx="169">
                  <c:v>5.2911799999999998</c:v>
                </c:pt>
                <c:pt idx="170">
                  <c:v>5.8941100000000004</c:v>
                </c:pt>
                <c:pt idx="171">
                  <c:v>5.7577800000000003</c:v>
                </c:pt>
                <c:pt idx="172">
                  <c:v>5.5573800000000002</c:v>
                </c:pt>
                <c:pt idx="173">
                  <c:v>5.4027500000000002</c:v>
                </c:pt>
                <c:pt idx="174">
                  <c:v>5.4794499999999999</c:v>
                </c:pt>
                <c:pt idx="175">
                  <c:v>5.3931100000000001</c:v>
                </c:pt>
                <c:pt idx="176">
                  <c:v>5.1323400000000001</c:v>
                </c:pt>
                <c:pt idx="177">
                  <c:v>5.0096299999999996</c:v>
                </c:pt>
                <c:pt idx="178">
                  <c:v>5.0912600000000001</c:v>
                </c:pt>
                <c:pt idx="179">
                  <c:v>4.9378799999999998</c:v>
                </c:pt>
                <c:pt idx="180">
                  <c:v>4.4936699999999998</c:v>
                </c:pt>
                <c:pt idx="181">
                  <c:v>4.7724399999999996</c:v>
                </c:pt>
                <c:pt idx="182">
                  <c:v>4.6226399999999996</c:v>
                </c:pt>
                <c:pt idx="183">
                  <c:v>4.5994999999999999</c:v>
                </c:pt>
                <c:pt idx="184">
                  <c:v>4.36137</c:v>
                </c:pt>
                <c:pt idx="185">
                  <c:v>4.6598300000000004</c:v>
                </c:pt>
                <c:pt idx="186">
                  <c:v>4.6691399999999996</c:v>
                </c:pt>
                <c:pt idx="187">
                  <c:v>4.4697899999999997</c:v>
                </c:pt>
                <c:pt idx="188">
                  <c:v>4.4212499999999997</c:v>
                </c:pt>
                <c:pt idx="189">
                  <c:v>4.22018</c:v>
                </c:pt>
                <c:pt idx="190">
                  <c:v>4.1133499999999996</c:v>
                </c:pt>
                <c:pt idx="191">
                  <c:v>4.0983599999999996</c:v>
                </c:pt>
                <c:pt idx="192">
                  <c:v>4.3912800000000001</c:v>
                </c:pt>
                <c:pt idx="193">
                  <c:v>4.1327299999999996</c:v>
                </c:pt>
                <c:pt idx="194">
                  <c:v>4.1478799999999998</c:v>
                </c:pt>
                <c:pt idx="195">
                  <c:v>3.9784600000000001</c:v>
                </c:pt>
                <c:pt idx="196">
                  <c:v>4.1492500000000003</c:v>
                </c:pt>
                <c:pt idx="197">
                  <c:v>3.9180799999999998</c:v>
                </c:pt>
                <c:pt idx="198">
                  <c:v>3.63368</c:v>
                </c:pt>
                <c:pt idx="199">
                  <c:v>3.9244599999999998</c:v>
                </c:pt>
                <c:pt idx="200">
                  <c:v>3.9106100000000001</c:v>
                </c:pt>
                <c:pt idx="201" formatCode="General">
                  <c:v>4.0492999999999997</c:v>
                </c:pt>
                <c:pt idx="202" formatCode="General">
                  <c:v>4.1849600000000002</c:v>
                </c:pt>
                <c:pt idx="203" formatCode="General">
                  <c:v>4.0828199999999999</c:v>
                </c:pt>
                <c:pt idx="204" formatCode="General">
                  <c:v>3.9744700000000002</c:v>
                </c:pt>
                <c:pt idx="205" formatCode="General">
                  <c:v>4.1135599999999997</c:v>
                </c:pt>
                <c:pt idx="206" formatCode="General">
                  <c:v>4.2135600000000002</c:v>
                </c:pt>
                <c:pt idx="207" formatCode="General">
                  <c:v>3.9125399999999999</c:v>
                </c:pt>
                <c:pt idx="208" formatCode="General">
                  <c:v>3.9839500000000001</c:v>
                </c:pt>
                <c:pt idx="209" formatCode="General">
                  <c:v>3.8560400000000001</c:v>
                </c:pt>
                <c:pt idx="210" formatCode="General">
                  <c:v>3.9623699999999999</c:v>
                </c:pt>
                <c:pt idx="211" formatCode="General">
                  <c:v>3.9750100000000002</c:v>
                </c:pt>
                <c:pt idx="212" formatCode="General">
                  <c:v>3.8483299999999998</c:v>
                </c:pt>
                <c:pt idx="213" formatCode="General">
                  <c:v>3.9199099999999998</c:v>
                </c:pt>
                <c:pt idx="214" formatCode="General">
                  <c:v>3.9325800000000002</c:v>
                </c:pt>
                <c:pt idx="215" formatCode="General">
                  <c:v>3.7265299999999999</c:v>
                </c:pt>
                <c:pt idx="216" formatCode="General">
                  <c:v>3.7109399999999999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Sheet1!$D$2:$D$220</c:f>
              <c:numCache>
                <c:formatCode>General</c:formatCode>
                <c:ptCount val="21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  <c:pt idx="208">
                  <c:v>3.5</c:v>
                </c:pt>
                <c:pt idx="209">
                  <c:v>3.5</c:v>
                </c:pt>
                <c:pt idx="210">
                  <c:v>3.5</c:v>
                </c:pt>
                <c:pt idx="211">
                  <c:v>3.5</c:v>
                </c:pt>
                <c:pt idx="212">
                  <c:v>3.5</c:v>
                </c:pt>
                <c:pt idx="213">
                  <c:v>3.5</c:v>
                </c:pt>
                <c:pt idx="214">
                  <c:v>3.5</c:v>
                </c:pt>
                <c:pt idx="215">
                  <c:v>3.5</c:v>
                </c:pt>
                <c:pt idx="216">
                  <c:v>3.5</c:v>
                </c:pt>
                <c:pt idx="217">
                  <c:v>3.5</c:v>
                </c:pt>
                <c:pt idx="21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Hourly Earnings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(Growth Rate)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CPI Inflation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856421552425926"/>
          <c:y val="8.3148300226367812E-4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21615938533407009"/>
          <c:w val="0.80619276073482482"/>
          <c:h val="0.67281922549037065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Sheet1!$C$2:$C$220</c:f>
              <c:numCache>
                <c:formatCode>0.0</c:formatCode>
                <c:ptCount val="219"/>
                <c:pt idx="0">
                  <c:v>2.91404</c:v>
                </c:pt>
                <c:pt idx="1">
                  <c:v>2.8530000000000002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3.1518600000000001</c:v>
                </c:pt>
                <c:pt idx="7">
                  <c:v>3.3333300000000001</c:v>
                </c:pt>
                <c:pt idx="8">
                  <c:v>3.2794699999999999</c:v>
                </c:pt>
                <c:pt idx="9">
                  <c:v>3.3238400000000001</c:v>
                </c:pt>
                <c:pt idx="10">
                  <c:v>3.50379</c:v>
                </c:pt>
                <c:pt idx="11">
                  <c:v>3.73346</c:v>
                </c:pt>
                <c:pt idx="12">
                  <c:v>3.6337899999999999</c:v>
                </c:pt>
                <c:pt idx="13">
                  <c:v>3.3380299999999998</c:v>
                </c:pt>
                <c:pt idx="14">
                  <c:v>3.23034</c:v>
                </c:pt>
                <c:pt idx="15">
                  <c:v>3.3676300000000001</c:v>
                </c:pt>
                <c:pt idx="16">
                  <c:v>3.0274800000000002</c:v>
                </c:pt>
                <c:pt idx="17">
                  <c:v>2.88104</c:v>
                </c:pt>
                <c:pt idx="18">
                  <c:v>2.68519</c:v>
                </c:pt>
                <c:pt idx="19">
                  <c:v>2.4424000000000001</c:v>
                </c:pt>
                <c:pt idx="20">
                  <c:v>2.4850400000000001</c:v>
                </c:pt>
                <c:pt idx="21">
                  <c:v>2.5275699999999999</c:v>
                </c:pt>
                <c:pt idx="22">
                  <c:v>2.1957900000000001</c:v>
                </c:pt>
                <c:pt idx="23">
                  <c:v>1.91344</c:v>
                </c:pt>
                <c:pt idx="24">
                  <c:v>2.0036399999999999</c:v>
                </c:pt>
                <c:pt idx="25">
                  <c:v>2.1838000000000002</c:v>
                </c:pt>
                <c:pt idx="26">
                  <c:v>1.85941</c:v>
                </c:pt>
                <c:pt idx="27">
                  <c:v>1.76471</c:v>
                </c:pt>
                <c:pt idx="28">
                  <c:v>1.76311</c:v>
                </c:pt>
                <c:pt idx="29">
                  <c:v>1.76152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1.7961400000000001</c:v>
                </c:pt>
                <c:pt idx="33">
                  <c:v>1.88256</c:v>
                </c:pt>
                <c:pt idx="34">
                  <c:v>1.7457499999999999</c:v>
                </c:pt>
                <c:pt idx="35">
                  <c:v>1.7434099999999999</c:v>
                </c:pt>
                <c:pt idx="36">
                  <c:v>2.0982099999999999</c:v>
                </c:pt>
                <c:pt idx="37">
                  <c:v>1.8254699999999999</c:v>
                </c:pt>
                <c:pt idx="38">
                  <c:v>1.8254699999999999</c:v>
                </c:pt>
                <c:pt idx="39">
                  <c:v>1.8674999999999999</c:v>
                </c:pt>
                <c:pt idx="40">
                  <c:v>2.0435400000000001</c:v>
                </c:pt>
                <c:pt idx="41">
                  <c:v>2.0861100000000001</c:v>
                </c:pt>
                <c:pt idx="42">
                  <c:v>2.3018999999999998</c:v>
                </c:pt>
                <c:pt idx="43">
                  <c:v>1.9451799999999999</c:v>
                </c:pt>
                <c:pt idx="44">
                  <c:v>1.94089</c:v>
                </c:pt>
                <c:pt idx="45">
                  <c:v>1.97976</c:v>
                </c:pt>
                <c:pt idx="46">
                  <c:v>2.0237599999999998</c:v>
                </c:pt>
                <c:pt idx="47">
                  <c:v>2.0210900000000001</c:v>
                </c:pt>
                <c:pt idx="48">
                  <c:v>1.70529</c:v>
                </c:pt>
                <c:pt idx="49">
                  <c:v>1.79274</c:v>
                </c:pt>
                <c:pt idx="50">
                  <c:v>2.1425399999999999</c:v>
                </c:pt>
                <c:pt idx="51">
                  <c:v>2.0951499999999998</c:v>
                </c:pt>
                <c:pt idx="52">
                  <c:v>1.91554</c:v>
                </c:pt>
                <c:pt idx="53">
                  <c:v>2</c:v>
                </c:pt>
                <c:pt idx="54">
                  <c:v>1.6443099999999999</c:v>
                </c:pt>
                <c:pt idx="55">
                  <c:v>1.82134</c:v>
                </c:pt>
                <c:pt idx="56">
                  <c:v>1.99048</c:v>
                </c:pt>
                <c:pt idx="57">
                  <c:v>1.63934</c:v>
                </c:pt>
                <c:pt idx="58">
                  <c:v>1.89737</c:v>
                </c:pt>
                <c:pt idx="59">
                  <c:v>2.1533199999999999</c:v>
                </c:pt>
                <c:pt idx="60">
                  <c:v>2.0636299999999999</c:v>
                </c:pt>
                <c:pt idx="61">
                  <c:v>2.14777</c:v>
                </c:pt>
                <c:pt idx="62">
                  <c:v>1.8835599999999999</c:v>
                </c:pt>
                <c:pt idx="63">
                  <c:v>2.0521600000000002</c:v>
                </c:pt>
                <c:pt idx="64">
                  <c:v>2.0504099999999998</c:v>
                </c:pt>
                <c:pt idx="65">
                  <c:v>2.1312899999999999</c:v>
                </c:pt>
                <c:pt idx="66">
                  <c:v>2.0859899999999998</c:v>
                </c:pt>
                <c:pt idx="67">
                  <c:v>2.29983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1.93929</c:v>
                </c:pt>
                <c:pt idx="72">
                  <c:v>2.0219</c:v>
                </c:pt>
                <c:pt idx="73">
                  <c:v>2.3128700000000002</c:v>
                </c:pt>
                <c:pt idx="74">
                  <c:v>2.1428600000000002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2.0868099999999998</c:v>
                </c:pt>
                <c:pt idx="78">
                  <c:v>2.08507</c:v>
                </c:pt>
                <c:pt idx="79">
                  <c:v>2.16486</c:v>
                </c:pt>
                <c:pt idx="80">
                  <c:v>2.0781399999999999</c:v>
                </c:pt>
                <c:pt idx="81">
                  <c:v>2.0755499999999998</c:v>
                </c:pt>
                <c:pt idx="82">
                  <c:v>2.0695399999999999</c:v>
                </c:pt>
                <c:pt idx="83">
                  <c:v>1.86104</c:v>
                </c:pt>
                <c:pt idx="84">
                  <c:v>2.1469900000000002</c:v>
                </c:pt>
                <c:pt idx="85">
                  <c:v>1.8906700000000001</c:v>
                </c:pt>
                <c:pt idx="86">
                  <c:v>2.2213099999999999</c:v>
                </c:pt>
                <c:pt idx="87">
                  <c:v>2.2596500000000002</c:v>
                </c:pt>
                <c:pt idx="88">
                  <c:v>2.3360699999999999</c:v>
                </c:pt>
                <c:pt idx="89">
                  <c:v>2.0850399999999998</c:v>
                </c:pt>
                <c:pt idx="90">
                  <c:v>2.1650299999999998</c:v>
                </c:pt>
                <c:pt idx="91">
                  <c:v>2.28199</c:v>
                </c:pt>
                <c:pt idx="92">
                  <c:v>2.2394099999999999</c:v>
                </c:pt>
                <c:pt idx="93">
                  <c:v>2.48068</c:v>
                </c:pt>
                <c:pt idx="94">
                  <c:v>2.3925399999999999</c:v>
                </c:pt>
                <c:pt idx="95">
                  <c:v>2.5172599999999998</c:v>
                </c:pt>
                <c:pt idx="96">
                  <c:v>2.5464799999999999</c:v>
                </c:pt>
                <c:pt idx="97">
                  <c:v>2.3799899999999998</c:v>
                </c:pt>
                <c:pt idx="98">
                  <c:v>2.4144899999999998</c:v>
                </c:pt>
                <c:pt idx="99">
                  <c:v>2.57131</c:v>
                </c:pt>
                <c:pt idx="100">
                  <c:v>2.44293</c:v>
                </c:pt>
                <c:pt idx="101">
                  <c:v>2.6031200000000001</c:v>
                </c:pt>
                <c:pt idx="102">
                  <c:v>2.7189100000000002</c:v>
                </c:pt>
                <c:pt idx="103">
                  <c:v>2.4302800000000002</c:v>
                </c:pt>
                <c:pt idx="104">
                  <c:v>2.6284299999999998</c:v>
                </c:pt>
                <c:pt idx="105">
                  <c:v>2.7777799999999999</c:v>
                </c:pt>
                <c:pt idx="106">
                  <c:v>2.5742600000000002</c:v>
                </c:pt>
                <c:pt idx="107">
                  <c:v>2.6930700000000001</c:v>
                </c:pt>
                <c:pt idx="108">
                  <c:v>2.48325</c:v>
                </c:pt>
                <c:pt idx="109">
                  <c:v>2.71868</c:v>
                </c:pt>
                <c:pt idx="110">
                  <c:v>2.5933199999999998</c:v>
                </c:pt>
                <c:pt idx="111">
                  <c:v>2.5460199999999999</c:v>
                </c:pt>
                <c:pt idx="112">
                  <c:v>2.46286</c:v>
                </c:pt>
                <c:pt idx="113">
                  <c:v>2.4980500000000001</c:v>
                </c:pt>
                <c:pt idx="114">
                  <c:v>2.5690900000000001</c:v>
                </c:pt>
                <c:pt idx="115">
                  <c:v>2.5670899999999999</c:v>
                </c:pt>
                <c:pt idx="116">
                  <c:v>2.7939500000000002</c:v>
                </c:pt>
                <c:pt idx="117">
                  <c:v>2.3166000000000002</c:v>
                </c:pt>
                <c:pt idx="118">
                  <c:v>2.4710399999999999</c:v>
                </c:pt>
                <c:pt idx="119">
                  <c:v>2.6995800000000001</c:v>
                </c:pt>
                <c:pt idx="120">
                  <c:v>2.7692299999999999</c:v>
                </c:pt>
                <c:pt idx="121">
                  <c:v>2.57</c:v>
                </c:pt>
                <c:pt idx="122">
                  <c:v>2.8341599999999998</c:v>
                </c:pt>
                <c:pt idx="123">
                  <c:v>2.7883900000000001</c:v>
                </c:pt>
                <c:pt idx="124">
                  <c:v>2.9378099999999998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3.1332599999999999</c:v>
                </c:pt>
                <c:pt idx="129">
                  <c:v>3.28302</c:v>
                </c:pt>
                <c:pt idx="130">
                  <c:v>3.3911099999999998</c:v>
                </c:pt>
                <c:pt idx="131">
                  <c:v>3.4923000000000002</c:v>
                </c:pt>
                <c:pt idx="132">
                  <c:v>3.2559900000000002</c:v>
                </c:pt>
                <c:pt idx="133">
                  <c:v>3.5527299999999999</c:v>
                </c:pt>
                <c:pt idx="134">
                  <c:v>3.4264399999999999</c:v>
                </c:pt>
                <c:pt idx="135">
                  <c:v>3.2701600000000002</c:v>
                </c:pt>
                <c:pt idx="136">
                  <c:v>3.3357999999999999</c:v>
                </c:pt>
                <c:pt idx="137">
                  <c:v>3.4776199999999999</c:v>
                </c:pt>
                <c:pt idx="138">
                  <c:v>3.4317299999999999</c:v>
                </c:pt>
                <c:pt idx="139">
                  <c:v>3.4178600000000001</c:v>
                </c:pt>
                <c:pt idx="140">
                  <c:v>3.0746699999999998</c:v>
                </c:pt>
                <c:pt idx="141">
                  <c:v>3.1786599999999998</c:v>
                </c:pt>
                <c:pt idx="142">
                  <c:v>3.2798799999999999</c:v>
                </c:pt>
                <c:pt idx="143">
                  <c:v>2.97533</c:v>
                </c:pt>
                <c:pt idx="144">
                  <c:v>3.0445799999999998</c:v>
                </c:pt>
                <c:pt idx="145">
                  <c:v>3.0697000000000001</c:v>
                </c:pt>
                <c:pt idx="146">
                  <c:v>3.4569700000000001</c:v>
                </c:pt>
                <c:pt idx="147">
                  <c:v>8.0964399999999994</c:v>
                </c:pt>
                <c:pt idx="148">
                  <c:v>6.59971</c:v>
                </c:pt>
                <c:pt idx="149">
                  <c:v>5.0411200000000003</c:v>
                </c:pt>
                <c:pt idx="150">
                  <c:v>4.8519399999999999</c:v>
                </c:pt>
                <c:pt idx="151">
                  <c:v>4.7974399999999999</c:v>
                </c:pt>
                <c:pt idx="152">
                  <c:v>4.7940300000000002</c:v>
                </c:pt>
                <c:pt idx="153">
                  <c:v>4.6033999999999997</c:v>
                </c:pt>
                <c:pt idx="154">
                  <c:v>4.5871599999999999</c:v>
                </c:pt>
                <c:pt idx="155">
                  <c:v>5.3911199999999999</c:v>
                </c:pt>
                <c:pt idx="156">
                  <c:v>5.2761199999999997</c:v>
                </c:pt>
                <c:pt idx="157">
                  <c:v>5.2908200000000001</c:v>
                </c:pt>
                <c:pt idx="158">
                  <c:v>4.5248900000000001</c:v>
                </c:pt>
                <c:pt idx="159">
                  <c:v>0.59919999999999995</c:v>
                </c:pt>
                <c:pt idx="160">
                  <c:v>2.3216700000000001</c:v>
                </c:pt>
                <c:pt idx="161">
                  <c:v>3.9482599999999999</c:v>
                </c:pt>
                <c:pt idx="162">
                  <c:v>4.3212000000000002</c:v>
                </c:pt>
                <c:pt idx="163">
                  <c:v>4.3743600000000002</c:v>
                </c:pt>
                <c:pt idx="164">
                  <c:v>4.9813599999999996</c:v>
                </c:pt>
                <c:pt idx="165">
                  <c:v>5.4163800000000002</c:v>
                </c:pt>
                <c:pt idx="166">
                  <c:v>5.3643700000000001</c:v>
                </c:pt>
                <c:pt idx="167">
                  <c:v>4.9481799999999998</c:v>
                </c:pt>
                <c:pt idx="168">
                  <c:v>5.5796900000000003</c:v>
                </c:pt>
                <c:pt idx="169">
                  <c:v>5.2911799999999998</c:v>
                </c:pt>
                <c:pt idx="170">
                  <c:v>5.8941100000000004</c:v>
                </c:pt>
                <c:pt idx="171">
                  <c:v>5.7577800000000003</c:v>
                </c:pt>
                <c:pt idx="172">
                  <c:v>5.5573800000000002</c:v>
                </c:pt>
                <c:pt idx="173">
                  <c:v>5.4027500000000002</c:v>
                </c:pt>
                <c:pt idx="174">
                  <c:v>5.4794499999999999</c:v>
                </c:pt>
                <c:pt idx="175">
                  <c:v>5.3931100000000001</c:v>
                </c:pt>
                <c:pt idx="176">
                  <c:v>5.1323400000000001</c:v>
                </c:pt>
                <c:pt idx="177">
                  <c:v>5.0096299999999996</c:v>
                </c:pt>
                <c:pt idx="178">
                  <c:v>5.0912600000000001</c:v>
                </c:pt>
                <c:pt idx="179">
                  <c:v>4.9378799999999998</c:v>
                </c:pt>
                <c:pt idx="180">
                  <c:v>4.4936699999999998</c:v>
                </c:pt>
                <c:pt idx="181">
                  <c:v>4.7724399999999996</c:v>
                </c:pt>
                <c:pt idx="182">
                  <c:v>4.6226399999999996</c:v>
                </c:pt>
                <c:pt idx="183">
                  <c:v>4.5994999999999999</c:v>
                </c:pt>
                <c:pt idx="184">
                  <c:v>4.36137</c:v>
                </c:pt>
                <c:pt idx="185">
                  <c:v>4.6598300000000004</c:v>
                </c:pt>
                <c:pt idx="186">
                  <c:v>4.6691399999999996</c:v>
                </c:pt>
                <c:pt idx="187">
                  <c:v>4.4697899999999997</c:v>
                </c:pt>
                <c:pt idx="188">
                  <c:v>4.4212499999999997</c:v>
                </c:pt>
                <c:pt idx="189">
                  <c:v>4.22018</c:v>
                </c:pt>
                <c:pt idx="190">
                  <c:v>4.1133499999999996</c:v>
                </c:pt>
                <c:pt idx="191">
                  <c:v>4.0983599999999996</c:v>
                </c:pt>
                <c:pt idx="192">
                  <c:v>4.3912800000000001</c:v>
                </c:pt>
                <c:pt idx="193">
                  <c:v>4.1327299999999996</c:v>
                </c:pt>
                <c:pt idx="194">
                  <c:v>4.1478799999999998</c:v>
                </c:pt>
                <c:pt idx="195">
                  <c:v>3.9784600000000001</c:v>
                </c:pt>
                <c:pt idx="196">
                  <c:v>4.1492500000000003</c:v>
                </c:pt>
                <c:pt idx="197">
                  <c:v>3.9180799999999998</c:v>
                </c:pt>
                <c:pt idx="198">
                  <c:v>3.63368</c:v>
                </c:pt>
                <c:pt idx="199">
                  <c:v>3.9244599999999998</c:v>
                </c:pt>
                <c:pt idx="200">
                  <c:v>3.9106100000000001</c:v>
                </c:pt>
                <c:pt idx="201" formatCode="General">
                  <c:v>4.0492999999999997</c:v>
                </c:pt>
                <c:pt idx="202" formatCode="General">
                  <c:v>4.1849600000000002</c:v>
                </c:pt>
                <c:pt idx="203" formatCode="General">
                  <c:v>4.0828199999999999</c:v>
                </c:pt>
                <c:pt idx="204" formatCode="General">
                  <c:v>3.9744700000000002</c:v>
                </c:pt>
                <c:pt idx="205" formatCode="General">
                  <c:v>4.1135599999999997</c:v>
                </c:pt>
                <c:pt idx="206" formatCode="General">
                  <c:v>4.2135600000000002</c:v>
                </c:pt>
                <c:pt idx="207" formatCode="General">
                  <c:v>3.9125399999999999</c:v>
                </c:pt>
                <c:pt idx="208" formatCode="General">
                  <c:v>3.9839500000000001</c:v>
                </c:pt>
                <c:pt idx="209" formatCode="General">
                  <c:v>3.8560400000000001</c:v>
                </c:pt>
                <c:pt idx="210" formatCode="General">
                  <c:v>3.9623699999999999</c:v>
                </c:pt>
                <c:pt idx="211" formatCode="General">
                  <c:v>3.9750100000000002</c:v>
                </c:pt>
                <c:pt idx="212" formatCode="General">
                  <c:v>3.8483299999999998</c:v>
                </c:pt>
                <c:pt idx="213" formatCode="General">
                  <c:v>3.9199099999999998</c:v>
                </c:pt>
                <c:pt idx="214" formatCode="General">
                  <c:v>3.9325800000000002</c:v>
                </c:pt>
                <c:pt idx="215" formatCode="General">
                  <c:v>3.7265299999999999</c:v>
                </c:pt>
                <c:pt idx="216" formatCode="General">
                  <c:v>3.7109399999999999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Sheet1!$B$2:$B$220</c:f>
              <c:numCache>
                <c:formatCode>0.0</c:formatCode>
                <c:ptCount val="21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2.2817400000000001</c:v>
                </c:pt>
                <c:pt idx="145">
                  <c:v>2.3676599999999999</c:v>
                </c:pt>
                <c:pt idx="146">
                  <c:v>2.0977399999999999</c:v>
                </c:pt>
                <c:pt idx="147">
                  <c:v>1.43093</c:v>
                </c:pt>
                <c:pt idx="148">
                  <c:v>1.2184600000000001</c:v>
                </c:pt>
                <c:pt idx="149">
                  <c:v>1.1836800000000001</c:v>
                </c:pt>
                <c:pt idx="150">
                  <c:v>1.5607</c:v>
                </c:pt>
                <c:pt idx="151">
                  <c:v>1.7223900000000001</c:v>
                </c:pt>
                <c:pt idx="152">
                  <c:v>1.71906</c:v>
                </c:pt>
                <c:pt idx="153">
                  <c:v>1.6364099999999999</c:v>
                </c:pt>
                <c:pt idx="154">
                  <c:v>1.6693800000000001</c:v>
                </c:pt>
                <c:pt idx="155">
                  <c:v>1.6243099999999999</c:v>
                </c:pt>
                <c:pt idx="156">
                  <c:v>1.38724</c:v>
                </c:pt>
                <c:pt idx="157">
                  <c:v>1.27389</c:v>
                </c:pt>
                <c:pt idx="158">
                  <c:v>1.64723</c:v>
                </c:pt>
                <c:pt idx="159">
                  <c:v>2.9652400000000001</c:v>
                </c:pt>
                <c:pt idx="160">
                  <c:v>3.7846799999999998</c:v>
                </c:pt>
                <c:pt idx="161">
                  <c:v>4.42319</c:v>
                </c:pt>
                <c:pt idx="162">
                  <c:v>4.2073499999999999</c:v>
                </c:pt>
                <c:pt idx="163">
                  <c:v>3.9486300000000001</c:v>
                </c:pt>
                <c:pt idx="164">
                  <c:v>4.0136399999999997</c:v>
                </c:pt>
                <c:pt idx="165">
                  <c:v>4.5832600000000001</c:v>
                </c:pt>
                <c:pt idx="166">
                  <c:v>4.9744200000000003</c:v>
                </c:pt>
                <c:pt idx="167">
                  <c:v>5.5041599999999997</c:v>
                </c:pt>
                <c:pt idx="168">
                  <c:v>6.05844</c:v>
                </c:pt>
                <c:pt idx="169">
                  <c:v>6.4555199999999999</c:v>
                </c:pt>
                <c:pt idx="170">
                  <c:v>6.4803100000000002</c:v>
                </c:pt>
                <c:pt idx="171">
                  <c:v>6.1573099999999998</c:v>
                </c:pt>
                <c:pt idx="172">
                  <c:v>6.0198099999999997</c:v>
                </c:pt>
                <c:pt idx="173">
                  <c:v>5.9079699999999997</c:v>
                </c:pt>
                <c:pt idx="174">
                  <c:v>5.9004700000000003</c:v>
                </c:pt>
                <c:pt idx="175">
                  <c:v>6.2937900000000004</c:v>
                </c:pt>
                <c:pt idx="176">
                  <c:v>6.6329000000000002</c:v>
                </c:pt>
                <c:pt idx="177">
                  <c:v>6.2957799999999997</c:v>
                </c:pt>
                <c:pt idx="178">
                  <c:v>5.9648399999999997</c:v>
                </c:pt>
                <c:pt idx="179">
                  <c:v>5.6840099999999998</c:v>
                </c:pt>
                <c:pt idx="180">
                  <c:v>5.5390699999999997</c:v>
                </c:pt>
                <c:pt idx="181">
                  <c:v>5.4954599999999996</c:v>
                </c:pt>
                <c:pt idx="182">
                  <c:v>5.5628200000000003</c:v>
                </c:pt>
                <c:pt idx="183">
                  <c:v>5.5137499999999999</c:v>
                </c:pt>
                <c:pt idx="184">
                  <c:v>5.3362699999999998</c:v>
                </c:pt>
                <c:pt idx="185">
                  <c:v>4.8576699999999997</c:v>
                </c:pt>
                <c:pt idx="186">
                  <c:v>4.7034700000000003</c:v>
                </c:pt>
                <c:pt idx="187">
                  <c:v>4.4048499999999997</c:v>
                </c:pt>
                <c:pt idx="188">
                  <c:v>4.1353600000000004</c:v>
                </c:pt>
                <c:pt idx="189">
                  <c:v>4.0256400000000001</c:v>
                </c:pt>
                <c:pt idx="190">
                  <c:v>4.0147700000000004</c:v>
                </c:pt>
                <c:pt idx="191">
                  <c:v>3.91364</c:v>
                </c:pt>
                <c:pt idx="192">
                  <c:v>3.86673</c:v>
                </c:pt>
                <c:pt idx="193">
                  <c:v>3.7678799999999999</c:v>
                </c:pt>
                <c:pt idx="194">
                  <c:v>3.81453</c:v>
                </c:pt>
                <c:pt idx="195">
                  <c:v>3.6236100000000002</c:v>
                </c:pt>
                <c:pt idx="196">
                  <c:v>3.3905099999999999</c:v>
                </c:pt>
                <c:pt idx="197">
                  <c:v>3.2605599999999999</c:v>
                </c:pt>
                <c:pt idx="198">
                  <c:v>3.2282600000000001</c:v>
                </c:pt>
                <c:pt idx="199">
                  <c:v>3.29182</c:v>
                </c:pt>
                <c:pt idx="200">
                  <c:v>3.2899099999999999</c:v>
                </c:pt>
                <c:pt idx="201" formatCode="General">
                  <c:v>3.29284</c:v>
                </c:pt>
                <c:pt idx="202" formatCode="General">
                  <c:v>3.2800500000000001</c:v>
                </c:pt>
                <c:pt idx="203" formatCode="General">
                  <c:v>3.2136100000000001</c:v>
                </c:pt>
                <c:pt idx="204" formatCode="General">
                  <c:v>3.2829700000000002</c:v>
                </c:pt>
                <c:pt idx="205" formatCode="General">
                  <c:v>3.1375600000000001</c:v>
                </c:pt>
                <c:pt idx="206" formatCode="General">
                  <c:v>2.8087800000000001</c:v>
                </c:pt>
                <c:pt idx="207" formatCode="General">
                  <c:v>2.7760199999999999</c:v>
                </c:pt>
                <c:pt idx="208" formatCode="General">
                  <c:v>2.7658399999999999</c:v>
                </c:pt>
                <c:pt idx="209" formatCode="General">
                  <c:v>2.9108999999999998</c:v>
                </c:pt>
                <c:pt idx="210" formatCode="General">
                  <c:v>3.0544899999999999</c:v>
                </c:pt>
                <c:pt idx="211" formatCode="General">
                  <c:v>3.1118100000000002</c:v>
                </c:pt>
                <c:pt idx="212" formatCode="General">
                  <c:v>3.0199699999999998</c:v>
                </c:pt>
                <c:pt idx="213" formatCode="General">
                  <c:v>2.8</c:v>
                </c:pt>
                <c:pt idx="214" formatCode="General">
                  <c:v>2.59904</c:v>
                </c:pt>
                <c:pt idx="215" formatCode="General">
                  <c:v>2.6464799999999999</c:v>
                </c:pt>
                <c:pt idx="216" formatCode="General">
                  <c:v>2.5120300000000002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Sheet1!$D$2:$D$220</c:f>
              <c:numCache>
                <c:formatCode>General</c:formatCode>
                <c:ptCount val="21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  <c:pt idx="208">
                  <c:v>3.5</c:v>
                </c:pt>
                <c:pt idx="209">
                  <c:v>3.5</c:v>
                </c:pt>
                <c:pt idx="210">
                  <c:v>3.5</c:v>
                </c:pt>
                <c:pt idx="211">
                  <c:v>3.5</c:v>
                </c:pt>
                <c:pt idx="212">
                  <c:v>3.5</c:v>
                </c:pt>
                <c:pt idx="213">
                  <c:v>3.5</c:v>
                </c:pt>
                <c:pt idx="214">
                  <c:v>3.5</c:v>
                </c:pt>
                <c:pt idx="215">
                  <c:v>3.5</c:v>
                </c:pt>
                <c:pt idx="216">
                  <c:v>3.5</c:v>
                </c:pt>
                <c:pt idx="217">
                  <c:v>3.5</c:v>
                </c:pt>
                <c:pt idx="21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Hourly Earnings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(Growth Rate)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CPI Inflation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856421552425926"/>
          <c:y val="8.3148300226367812E-4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21615938533407009"/>
          <c:w val="0.80619276073482482"/>
          <c:h val="0.67281922549037065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Sheet1!$C$2:$C$220</c:f>
              <c:numCache>
                <c:formatCode>0.0</c:formatCode>
                <c:ptCount val="219"/>
                <c:pt idx="0">
                  <c:v>2.91404</c:v>
                </c:pt>
                <c:pt idx="1">
                  <c:v>2.8530000000000002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3.1518600000000001</c:v>
                </c:pt>
                <c:pt idx="7">
                  <c:v>3.3333300000000001</c:v>
                </c:pt>
                <c:pt idx="8">
                  <c:v>3.2794699999999999</c:v>
                </c:pt>
                <c:pt idx="9">
                  <c:v>3.3238400000000001</c:v>
                </c:pt>
                <c:pt idx="10">
                  <c:v>3.50379</c:v>
                </c:pt>
                <c:pt idx="11">
                  <c:v>3.73346</c:v>
                </c:pt>
                <c:pt idx="12">
                  <c:v>3.6337899999999999</c:v>
                </c:pt>
                <c:pt idx="13">
                  <c:v>3.3380299999999998</c:v>
                </c:pt>
                <c:pt idx="14">
                  <c:v>3.23034</c:v>
                </c:pt>
                <c:pt idx="15">
                  <c:v>3.3676300000000001</c:v>
                </c:pt>
                <c:pt idx="16">
                  <c:v>3.0274800000000002</c:v>
                </c:pt>
                <c:pt idx="17">
                  <c:v>2.88104</c:v>
                </c:pt>
                <c:pt idx="18">
                  <c:v>2.68519</c:v>
                </c:pt>
                <c:pt idx="19">
                  <c:v>2.4424000000000001</c:v>
                </c:pt>
                <c:pt idx="20">
                  <c:v>2.4850400000000001</c:v>
                </c:pt>
                <c:pt idx="21">
                  <c:v>2.5275699999999999</c:v>
                </c:pt>
                <c:pt idx="22">
                  <c:v>2.1957900000000001</c:v>
                </c:pt>
                <c:pt idx="23">
                  <c:v>1.91344</c:v>
                </c:pt>
                <c:pt idx="24">
                  <c:v>2.0036399999999999</c:v>
                </c:pt>
                <c:pt idx="25">
                  <c:v>2.1838000000000002</c:v>
                </c:pt>
                <c:pt idx="26">
                  <c:v>1.85941</c:v>
                </c:pt>
                <c:pt idx="27">
                  <c:v>1.76471</c:v>
                </c:pt>
                <c:pt idx="28">
                  <c:v>1.76311</c:v>
                </c:pt>
                <c:pt idx="29">
                  <c:v>1.76152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1.7961400000000001</c:v>
                </c:pt>
                <c:pt idx="33">
                  <c:v>1.88256</c:v>
                </c:pt>
                <c:pt idx="34">
                  <c:v>1.7457499999999999</c:v>
                </c:pt>
                <c:pt idx="35">
                  <c:v>1.7434099999999999</c:v>
                </c:pt>
                <c:pt idx="36">
                  <c:v>2.0982099999999999</c:v>
                </c:pt>
                <c:pt idx="37">
                  <c:v>1.8254699999999999</c:v>
                </c:pt>
                <c:pt idx="38">
                  <c:v>1.8254699999999999</c:v>
                </c:pt>
                <c:pt idx="39">
                  <c:v>1.8674999999999999</c:v>
                </c:pt>
                <c:pt idx="40">
                  <c:v>2.0435400000000001</c:v>
                </c:pt>
                <c:pt idx="41">
                  <c:v>2.0861100000000001</c:v>
                </c:pt>
                <c:pt idx="42">
                  <c:v>2.3018999999999998</c:v>
                </c:pt>
                <c:pt idx="43">
                  <c:v>1.9451799999999999</c:v>
                </c:pt>
                <c:pt idx="44">
                  <c:v>1.94089</c:v>
                </c:pt>
                <c:pt idx="45">
                  <c:v>1.97976</c:v>
                </c:pt>
                <c:pt idx="46">
                  <c:v>2.0237599999999998</c:v>
                </c:pt>
                <c:pt idx="47">
                  <c:v>2.0210900000000001</c:v>
                </c:pt>
                <c:pt idx="48">
                  <c:v>1.70529</c:v>
                </c:pt>
                <c:pt idx="49">
                  <c:v>1.79274</c:v>
                </c:pt>
                <c:pt idx="50">
                  <c:v>2.1425399999999999</c:v>
                </c:pt>
                <c:pt idx="51">
                  <c:v>2.0951499999999998</c:v>
                </c:pt>
                <c:pt idx="52">
                  <c:v>1.91554</c:v>
                </c:pt>
                <c:pt idx="53">
                  <c:v>2</c:v>
                </c:pt>
                <c:pt idx="54">
                  <c:v>1.6443099999999999</c:v>
                </c:pt>
                <c:pt idx="55">
                  <c:v>1.82134</c:v>
                </c:pt>
                <c:pt idx="56">
                  <c:v>1.99048</c:v>
                </c:pt>
                <c:pt idx="57">
                  <c:v>1.63934</c:v>
                </c:pt>
                <c:pt idx="58">
                  <c:v>1.89737</c:v>
                </c:pt>
                <c:pt idx="59">
                  <c:v>2.1533199999999999</c:v>
                </c:pt>
                <c:pt idx="60">
                  <c:v>2.0636299999999999</c:v>
                </c:pt>
                <c:pt idx="61">
                  <c:v>2.14777</c:v>
                </c:pt>
                <c:pt idx="62">
                  <c:v>1.8835599999999999</c:v>
                </c:pt>
                <c:pt idx="63">
                  <c:v>2.0521600000000002</c:v>
                </c:pt>
                <c:pt idx="64">
                  <c:v>2.0504099999999998</c:v>
                </c:pt>
                <c:pt idx="65">
                  <c:v>2.1312899999999999</c:v>
                </c:pt>
                <c:pt idx="66">
                  <c:v>2.0859899999999998</c:v>
                </c:pt>
                <c:pt idx="67">
                  <c:v>2.29983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1.93929</c:v>
                </c:pt>
                <c:pt idx="72">
                  <c:v>2.0219</c:v>
                </c:pt>
                <c:pt idx="73">
                  <c:v>2.3128700000000002</c:v>
                </c:pt>
                <c:pt idx="74">
                  <c:v>2.1428600000000002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2.0868099999999998</c:v>
                </c:pt>
                <c:pt idx="78">
                  <c:v>2.08507</c:v>
                </c:pt>
                <c:pt idx="79">
                  <c:v>2.16486</c:v>
                </c:pt>
                <c:pt idx="80">
                  <c:v>2.0781399999999999</c:v>
                </c:pt>
                <c:pt idx="81">
                  <c:v>2.0755499999999998</c:v>
                </c:pt>
                <c:pt idx="82">
                  <c:v>2.0695399999999999</c:v>
                </c:pt>
                <c:pt idx="83">
                  <c:v>1.86104</c:v>
                </c:pt>
                <c:pt idx="84">
                  <c:v>2.1469900000000002</c:v>
                </c:pt>
                <c:pt idx="85">
                  <c:v>1.8906700000000001</c:v>
                </c:pt>
                <c:pt idx="86">
                  <c:v>2.2213099999999999</c:v>
                </c:pt>
                <c:pt idx="87">
                  <c:v>2.2596500000000002</c:v>
                </c:pt>
                <c:pt idx="88">
                  <c:v>2.3360699999999999</c:v>
                </c:pt>
                <c:pt idx="89">
                  <c:v>2.0850399999999998</c:v>
                </c:pt>
                <c:pt idx="90">
                  <c:v>2.1650299999999998</c:v>
                </c:pt>
                <c:pt idx="91">
                  <c:v>2.28199</c:v>
                </c:pt>
                <c:pt idx="92">
                  <c:v>2.2394099999999999</c:v>
                </c:pt>
                <c:pt idx="93">
                  <c:v>2.48068</c:v>
                </c:pt>
                <c:pt idx="94">
                  <c:v>2.3925399999999999</c:v>
                </c:pt>
                <c:pt idx="95">
                  <c:v>2.5172599999999998</c:v>
                </c:pt>
                <c:pt idx="96">
                  <c:v>2.5464799999999999</c:v>
                </c:pt>
                <c:pt idx="97">
                  <c:v>2.3799899999999998</c:v>
                </c:pt>
                <c:pt idx="98">
                  <c:v>2.4144899999999998</c:v>
                </c:pt>
                <c:pt idx="99">
                  <c:v>2.57131</c:v>
                </c:pt>
                <c:pt idx="100">
                  <c:v>2.44293</c:v>
                </c:pt>
                <c:pt idx="101">
                  <c:v>2.6031200000000001</c:v>
                </c:pt>
                <c:pt idx="102">
                  <c:v>2.7189100000000002</c:v>
                </c:pt>
                <c:pt idx="103">
                  <c:v>2.4302800000000002</c:v>
                </c:pt>
                <c:pt idx="104">
                  <c:v>2.6284299999999998</c:v>
                </c:pt>
                <c:pt idx="105">
                  <c:v>2.7777799999999999</c:v>
                </c:pt>
                <c:pt idx="106">
                  <c:v>2.5742600000000002</c:v>
                </c:pt>
                <c:pt idx="107">
                  <c:v>2.6930700000000001</c:v>
                </c:pt>
                <c:pt idx="108">
                  <c:v>2.48325</c:v>
                </c:pt>
                <c:pt idx="109">
                  <c:v>2.71868</c:v>
                </c:pt>
                <c:pt idx="110">
                  <c:v>2.5933199999999998</c:v>
                </c:pt>
                <c:pt idx="111">
                  <c:v>2.5460199999999999</c:v>
                </c:pt>
                <c:pt idx="112">
                  <c:v>2.46286</c:v>
                </c:pt>
                <c:pt idx="113">
                  <c:v>2.4980500000000001</c:v>
                </c:pt>
                <c:pt idx="114">
                  <c:v>2.5690900000000001</c:v>
                </c:pt>
                <c:pt idx="115">
                  <c:v>2.5670899999999999</c:v>
                </c:pt>
                <c:pt idx="116">
                  <c:v>2.7939500000000002</c:v>
                </c:pt>
                <c:pt idx="117">
                  <c:v>2.3166000000000002</c:v>
                </c:pt>
                <c:pt idx="118">
                  <c:v>2.4710399999999999</c:v>
                </c:pt>
                <c:pt idx="119">
                  <c:v>2.6995800000000001</c:v>
                </c:pt>
                <c:pt idx="120">
                  <c:v>2.7692299999999999</c:v>
                </c:pt>
                <c:pt idx="121">
                  <c:v>2.57</c:v>
                </c:pt>
                <c:pt idx="122">
                  <c:v>2.8341599999999998</c:v>
                </c:pt>
                <c:pt idx="123">
                  <c:v>2.7883900000000001</c:v>
                </c:pt>
                <c:pt idx="124">
                  <c:v>2.9378099999999998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3.1332599999999999</c:v>
                </c:pt>
                <c:pt idx="129">
                  <c:v>3.28302</c:v>
                </c:pt>
                <c:pt idx="130">
                  <c:v>3.3911099999999998</c:v>
                </c:pt>
                <c:pt idx="131">
                  <c:v>3.4923000000000002</c:v>
                </c:pt>
                <c:pt idx="132">
                  <c:v>3.2559900000000002</c:v>
                </c:pt>
                <c:pt idx="133">
                  <c:v>3.5527299999999999</c:v>
                </c:pt>
                <c:pt idx="134">
                  <c:v>3.4264399999999999</c:v>
                </c:pt>
                <c:pt idx="135">
                  <c:v>3.2701600000000002</c:v>
                </c:pt>
                <c:pt idx="136">
                  <c:v>3.3357999999999999</c:v>
                </c:pt>
                <c:pt idx="137">
                  <c:v>3.4776199999999999</c:v>
                </c:pt>
                <c:pt idx="138">
                  <c:v>3.4317299999999999</c:v>
                </c:pt>
                <c:pt idx="139">
                  <c:v>3.4178600000000001</c:v>
                </c:pt>
                <c:pt idx="140">
                  <c:v>3.0746699999999998</c:v>
                </c:pt>
                <c:pt idx="141">
                  <c:v>3.1786599999999998</c:v>
                </c:pt>
                <c:pt idx="142">
                  <c:v>3.2798799999999999</c:v>
                </c:pt>
                <c:pt idx="143">
                  <c:v>2.97533</c:v>
                </c:pt>
                <c:pt idx="144">
                  <c:v>3.0445799999999998</c:v>
                </c:pt>
                <c:pt idx="145">
                  <c:v>3.0697000000000001</c:v>
                </c:pt>
                <c:pt idx="146">
                  <c:v>3.4569700000000001</c:v>
                </c:pt>
                <c:pt idx="147">
                  <c:v>8.0964399999999994</c:v>
                </c:pt>
                <c:pt idx="148">
                  <c:v>6.59971</c:v>
                </c:pt>
                <c:pt idx="149">
                  <c:v>5.0411200000000003</c:v>
                </c:pt>
                <c:pt idx="150">
                  <c:v>4.8519399999999999</c:v>
                </c:pt>
                <c:pt idx="151">
                  <c:v>4.7974399999999999</c:v>
                </c:pt>
                <c:pt idx="152">
                  <c:v>4.7940300000000002</c:v>
                </c:pt>
                <c:pt idx="153">
                  <c:v>4.6033999999999997</c:v>
                </c:pt>
                <c:pt idx="154">
                  <c:v>4.5871599999999999</c:v>
                </c:pt>
                <c:pt idx="155">
                  <c:v>5.3911199999999999</c:v>
                </c:pt>
                <c:pt idx="156">
                  <c:v>5.2761199999999997</c:v>
                </c:pt>
                <c:pt idx="157">
                  <c:v>5.2908200000000001</c:v>
                </c:pt>
                <c:pt idx="158">
                  <c:v>4.5248900000000001</c:v>
                </c:pt>
                <c:pt idx="159">
                  <c:v>0.59919999999999995</c:v>
                </c:pt>
                <c:pt idx="160">
                  <c:v>2.3216700000000001</c:v>
                </c:pt>
                <c:pt idx="161">
                  <c:v>3.9482599999999999</c:v>
                </c:pt>
                <c:pt idx="162">
                  <c:v>4.3212000000000002</c:v>
                </c:pt>
                <c:pt idx="163">
                  <c:v>4.3743600000000002</c:v>
                </c:pt>
                <c:pt idx="164">
                  <c:v>4.9813599999999996</c:v>
                </c:pt>
                <c:pt idx="165">
                  <c:v>5.4163800000000002</c:v>
                </c:pt>
                <c:pt idx="166">
                  <c:v>5.3643700000000001</c:v>
                </c:pt>
                <c:pt idx="167">
                  <c:v>4.9481799999999998</c:v>
                </c:pt>
                <c:pt idx="168">
                  <c:v>5.5796900000000003</c:v>
                </c:pt>
                <c:pt idx="169">
                  <c:v>5.2911799999999998</c:v>
                </c:pt>
                <c:pt idx="170">
                  <c:v>5.8941100000000004</c:v>
                </c:pt>
                <c:pt idx="171">
                  <c:v>5.7577800000000003</c:v>
                </c:pt>
                <c:pt idx="172">
                  <c:v>5.5573800000000002</c:v>
                </c:pt>
                <c:pt idx="173">
                  <c:v>5.4027500000000002</c:v>
                </c:pt>
                <c:pt idx="174">
                  <c:v>5.4794499999999999</c:v>
                </c:pt>
                <c:pt idx="175">
                  <c:v>5.3931100000000001</c:v>
                </c:pt>
                <c:pt idx="176">
                  <c:v>5.1323400000000001</c:v>
                </c:pt>
                <c:pt idx="177">
                  <c:v>5.0096299999999996</c:v>
                </c:pt>
                <c:pt idx="178">
                  <c:v>5.0912600000000001</c:v>
                </c:pt>
                <c:pt idx="179">
                  <c:v>4.9378799999999998</c:v>
                </c:pt>
                <c:pt idx="180">
                  <c:v>4.4936699999999998</c:v>
                </c:pt>
                <c:pt idx="181">
                  <c:v>4.7724399999999996</c:v>
                </c:pt>
                <c:pt idx="182">
                  <c:v>4.6226399999999996</c:v>
                </c:pt>
                <c:pt idx="183">
                  <c:v>4.5994999999999999</c:v>
                </c:pt>
                <c:pt idx="184">
                  <c:v>4.36137</c:v>
                </c:pt>
                <c:pt idx="185">
                  <c:v>4.6598300000000004</c:v>
                </c:pt>
                <c:pt idx="186">
                  <c:v>4.6691399999999996</c:v>
                </c:pt>
                <c:pt idx="187">
                  <c:v>4.4697899999999997</c:v>
                </c:pt>
                <c:pt idx="188">
                  <c:v>4.4212499999999997</c:v>
                </c:pt>
                <c:pt idx="189">
                  <c:v>4.22018</c:v>
                </c:pt>
                <c:pt idx="190">
                  <c:v>4.1133499999999996</c:v>
                </c:pt>
                <c:pt idx="191">
                  <c:v>4.0983599999999996</c:v>
                </c:pt>
                <c:pt idx="192">
                  <c:v>4.3912800000000001</c:v>
                </c:pt>
                <c:pt idx="193">
                  <c:v>4.1327299999999996</c:v>
                </c:pt>
                <c:pt idx="194">
                  <c:v>4.1478799999999998</c:v>
                </c:pt>
                <c:pt idx="195">
                  <c:v>3.9784600000000001</c:v>
                </c:pt>
                <c:pt idx="196">
                  <c:v>4.1492500000000003</c:v>
                </c:pt>
                <c:pt idx="197">
                  <c:v>3.9180799999999998</c:v>
                </c:pt>
                <c:pt idx="198">
                  <c:v>3.63368</c:v>
                </c:pt>
                <c:pt idx="199">
                  <c:v>3.9244599999999998</c:v>
                </c:pt>
                <c:pt idx="200">
                  <c:v>3.9106100000000001</c:v>
                </c:pt>
                <c:pt idx="201" formatCode="General">
                  <c:v>4.0492999999999997</c:v>
                </c:pt>
                <c:pt idx="202" formatCode="General">
                  <c:v>4.1849600000000002</c:v>
                </c:pt>
                <c:pt idx="203" formatCode="General">
                  <c:v>4.0828199999999999</c:v>
                </c:pt>
                <c:pt idx="204" formatCode="General">
                  <c:v>3.9744700000000002</c:v>
                </c:pt>
                <c:pt idx="205" formatCode="General">
                  <c:v>4.1135599999999997</c:v>
                </c:pt>
                <c:pt idx="206" formatCode="General">
                  <c:v>4.2135600000000002</c:v>
                </c:pt>
                <c:pt idx="207" formatCode="General">
                  <c:v>3.9125399999999999</c:v>
                </c:pt>
                <c:pt idx="208" formatCode="General">
                  <c:v>3.9839500000000001</c:v>
                </c:pt>
                <c:pt idx="209" formatCode="General">
                  <c:v>3.8560400000000001</c:v>
                </c:pt>
                <c:pt idx="210" formatCode="General">
                  <c:v>3.9623699999999999</c:v>
                </c:pt>
                <c:pt idx="211" formatCode="General">
                  <c:v>3.9750100000000002</c:v>
                </c:pt>
                <c:pt idx="212" formatCode="General">
                  <c:v>3.8483299999999998</c:v>
                </c:pt>
                <c:pt idx="213" formatCode="General">
                  <c:v>3.9199099999999998</c:v>
                </c:pt>
                <c:pt idx="214" formatCode="General">
                  <c:v>3.9325800000000002</c:v>
                </c:pt>
                <c:pt idx="215" formatCode="General">
                  <c:v>3.7265299999999999</c:v>
                </c:pt>
                <c:pt idx="216" formatCode="General">
                  <c:v>3.7109399999999999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Sheet1!$B$2:$B$220</c:f>
              <c:numCache>
                <c:formatCode>0.0</c:formatCode>
                <c:ptCount val="21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2.2817400000000001</c:v>
                </c:pt>
                <c:pt idx="145">
                  <c:v>2.3676599999999999</c:v>
                </c:pt>
                <c:pt idx="146">
                  <c:v>2.0977399999999999</c:v>
                </c:pt>
                <c:pt idx="147">
                  <c:v>1.43093</c:v>
                </c:pt>
                <c:pt idx="148">
                  <c:v>1.2184600000000001</c:v>
                </c:pt>
                <c:pt idx="149">
                  <c:v>1.1836800000000001</c:v>
                </c:pt>
                <c:pt idx="150">
                  <c:v>1.5607</c:v>
                </c:pt>
                <c:pt idx="151">
                  <c:v>1.7223900000000001</c:v>
                </c:pt>
                <c:pt idx="152">
                  <c:v>1.71906</c:v>
                </c:pt>
                <c:pt idx="153">
                  <c:v>1.6364099999999999</c:v>
                </c:pt>
                <c:pt idx="154">
                  <c:v>1.6693800000000001</c:v>
                </c:pt>
                <c:pt idx="155">
                  <c:v>1.6243099999999999</c:v>
                </c:pt>
                <c:pt idx="156">
                  <c:v>1.38724</c:v>
                </c:pt>
                <c:pt idx="157">
                  <c:v>1.27389</c:v>
                </c:pt>
                <c:pt idx="158">
                  <c:v>1.64723</c:v>
                </c:pt>
                <c:pt idx="159">
                  <c:v>2.9652400000000001</c:v>
                </c:pt>
                <c:pt idx="160">
                  <c:v>3.7846799999999998</c:v>
                </c:pt>
                <c:pt idx="161">
                  <c:v>4.42319</c:v>
                </c:pt>
                <c:pt idx="162">
                  <c:v>4.2073499999999999</c:v>
                </c:pt>
                <c:pt idx="163">
                  <c:v>3.9486300000000001</c:v>
                </c:pt>
                <c:pt idx="164">
                  <c:v>4.0136399999999997</c:v>
                </c:pt>
                <c:pt idx="165">
                  <c:v>4.5832600000000001</c:v>
                </c:pt>
                <c:pt idx="166">
                  <c:v>4.9744200000000003</c:v>
                </c:pt>
                <c:pt idx="167">
                  <c:v>5.5041599999999997</c:v>
                </c:pt>
                <c:pt idx="168">
                  <c:v>6.05844</c:v>
                </c:pt>
                <c:pt idx="169">
                  <c:v>6.4555199999999999</c:v>
                </c:pt>
                <c:pt idx="170">
                  <c:v>6.4803100000000002</c:v>
                </c:pt>
                <c:pt idx="171">
                  <c:v>6.1573099999999998</c:v>
                </c:pt>
                <c:pt idx="172">
                  <c:v>6.0198099999999997</c:v>
                </c:pt>
                <c:pt idx="173">
                  <c:v>5.9079699999999997</c:v>
                </c:pt>
                <c:pt idx="174">
                  <c:v>5.9004700000000003</c:v>
                </c:pt>
                <c:pt idx="175">
                  <c:v>6.2937900000000004</c:v>
                </c:pt>
                <c:pt idx="176">
                  <c:v>6.6329000000000002</c:v>
                </c:pt>
                <c:pt idx="177">
                  <c:v>6.2957799999999997</c:v>
                </c:pt>
                <c:pt idx="178">
                  <c:v>5.9648399999999997</c:v>
                </c:pt>
                <c:pt idx="179">
                  <c:v>5.6840099999999998</c:v>
                </c:pt>
                <c:pt idx="180">
                  <c:v>5.5390699999999997</c:v>
                </c:pt>
                <c:pt idx="181">
                  <c:v>5.4954599999999996</c:v>
                </c:pt>
                <c:pt idx="182">
                  <c:v>5.5628200000000003</c:v>
                </c:pt>
                <c:pt idx="183">
                  <c:v>5.5137499999999999</c:v>
                </c:pt>
                <c:pt idx="184">
                  <c:v>5.3362699999999998</c:v>
                </c:pt>
                <c:pt idx="185">
                  <c:v>4.8576699999999997</c:v>
                </c:pt>
                <c:pt idx="186">
                  <c:v>4.7034700000000003</c:v>
                </c:pt>
                <c:pt idx="187">
                  <c:v>4.4048499999999997</c:v>
                </c:pt>
                <c:pt idx="188">
                  <c:v>4.1353600000000004</c:v>
                </c:pt>
                <c:pt idx="189">
                  <c:v>4.0256400000000001</c:v>
                </c:pt>
                <c:pt idx="190">
                  <c:v>4.0147700000000004</c:v>
                </c:pt>
                <c:pt idx="191">
                  <c:v>3.91364</c:v>
                </c:pt>
                <c:pt idx="192">
                  <c:v>3.86673</c:v>
                </c:pt>
                <c:pt idx="193">
                  <c:v>3.7678799999999999</c:v>
                </c:pt>
                <c:pt idx="194">
                  <c:v>3.81453</c:v>
                </c:pt>
                <c:pt idx="195">
                  <c:v>3.6236100000000002</c:v>
                </c:pt>
                <c:pt idx="196">
                  <c:v>3.3905099999999999</c:v>
                </c:pt>
                <c:pt idx="197">
                  <c:v>3.2605599999999999</c:v>
                </c:pt>
                <c:pt idx="198">
                  <c:v>3.2282600000000001</c:v>
                </c:pt>
                <c:pt idx="199">
                  <c:v>3.29182</c:v>
                </c:pt>
                <c:pt idx="200">
                  <c:v>3.2899099999999999</c:v>
                </c:pt>
                <c:pt idx="201" formatCode="General">
                  <c:v>3.29284</c:v>
                </c:pt>
                <c:pt idx="202" formatCode="General">
                  <c:v>3.2800500000000001</c:v>
                </c:pt>
                <c:pt idx="203" formatCode="General">
                  <c:v>3.2136100000000001</c:v>
                </c:pt>
                <c:pt idx="204" formatCode="General">
                  <c:v>3.2829700000000002</c:v>
                </c:pt>
                <c:pt idx="205" formatCode="General">
                  <c:v>3.1375600000000001</c:v>
                </c:pt>
                <c:pt idx="206" formatCode="General">
                  <c:v>2.8087800000000001</c:v>
                </c:pt>
                <c:pt idx="207" formatCode="General">
                  <c:v>2.7760199999999999</c:v>
                </c:pt>
                <c:pt idx="208" formatCode="General">
                  <c:v>2.7658399999999999</c:v>
                </c:pt>
                <c:pt idx="209" formatCode="General">
                  <c:v>2.9108999999999998</c:v>
                </c:pt>
                <c:pt idx="210" formatCode="General">
                  <c:v>3.0544899999999999</c:v>
                </c:pt>
                <c:pt idx="211" formatCode="General">
                  <c:v>3.1118100000000002</c:v>
                </c:pt>
                <c:pt idx="212" formatCode="General">
                  <c:v>3.0199699999999998</c:v>
                </c:pt>
                <c:pt idx="213" formatCode="General">
                  <c:v>2.8</c:v>
                </c:pt>
                <c:pt idx="214" formatCode="General">
                  <c:v>2.59904</c:v>
                </c:pt>
                <c:pt idx="215" formatCode="General">
                  <c:v>2.6464799999999999</c:v>
                </c:pt>
                <c:pt idx="216" formatCode="General">
                  <c:v>2.5120300000000002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Sheet1!$D$2:$D$220</c:f>
              <c:numCache>
                <c:formatCode>General</c:formatCode>
                <c:ptCount val="21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  <c:pt idx="208">
                  <c:v>3.5</c:v>
                </c:pt>
                <c:pt idx="209">
                  <c:v>3.5</c:v>
                </c:pt>
                <c:pt idx="210">
                  <c:v>3.5</c:v>
                </c:pt>
                <c:pt idx="211">
                  <c:v>3.5</c:v>
                </c:pt>
                <c:pt idx="212">
                  <c:v>3.5</c:v>
                </c:pt>
                <c:pt idx="213">
                  <c:v>3.5</c:v>
                </c:pt>
                <c:pt idx="214">
                  <c:v>3.5</c:v>
                </c:pt>
                <c:pt idx="215">
                  <c:v>3.5</c:v>
                </c:pt>
                <c:pt idx="216">
                  <c:v>3.5</c:v>
                </c:pt>
                <c:pt idx="217">
                  <c:v>3.5</c:v>
                </c:pt>
                <c:pt idx="21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Hourly Earnings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(Growth Rate)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CPI Inflation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856421552425926"/>
          <c:y val="8.3148300226367812E-4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21615938533407009"/>
          <c:w val="0.80619276073482482"/>
          <c:h val="0.67281922549037065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Sheet1!$C$2:$C$220</c:f>
              <c:numCache>
                <c:formatCode>0.0</c:formatCode>
                <c:ptCount val="219"/>
                <c:pt idx="0">
                  <c:v>2.91404</c:v>
                </c:pt>
                <c:pt idx="1">
                  <c:v>2.8530000000000002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3.1518600000000001</c:v>
                </c:pt>
                <c:pt idx="7">
                  <c:v>3.3333300000000001</c:v>
                </c:pt>
                <c:pt idx="8">
                  <c:v>3.2794699999999999</c:v>
                </c:pt>
                <c:pt idx="9">
                  <c:v>3.3238400000000001</c:v>
                </c:pt>
                <c:pt idx="10">
                  <c:v>3.50379</c:v>
                </c:pt>
                <c:pt idx="11">
                  <c:v>3.73346</c:v>
                </c:pt>
                <c:pt idx="12">
                  <c:v>3.6337899999999999</c:v>
                </c:pt>
                <c:pt idx="13">
                  <c:v>3.3380299999999998</c:v>
                </c:pt>
                <c:pt idx="14">
                  <c:v>3.23034</c:v>
                </c:pt>
                <c:pt idx="15">
                  <c:v>3.3676300000000001</c:v>
                </c:pt>
                <c:pt idx="16">
                  <c:v>3.0274800000000002</c:v>
                </c:pt>
                <c:pt idx="17">
                  <c:v>2.88104</c:v>
                </c:pt>
                <c:pt idx="18">
                  <c:v>2.68519</c:v>
                </c:pt>
                <c:pt idx="19">
                  <c:v>2.4424000000000001</c:v>
                </c:pt>
                <c:pt idx="20">
                  <c:v>2.4850400000000001</c:v>
                </c:pt>
                <c:pt idx="21">
                  <c:v>2.5275699999999999</c:v>
                </c:pt>
                <c:pt idx="22">
                  <c:v>2.1957900000000001</c:v>
                </c:pt>
                <c:pt idx="23">
                  <c:v>1.91344</c:v>
                </c:pt>
                <c:pt idx="24">
                  <c:v>2.0036399999999999</c:v>
                </c:pt>
                <c:pt idx="25">
                  <c:v>2.1838000000000002</c:v>
                </c:pt>
                <c:pt idx="26">
                  <c:v>1.85941</c:v>
                </c:pt>
                <c:pt idx="27">
                  <c:v>1.76471</c:v>
                </c:pt>
                <c:pt idx="28">
                  <c:v>1.76311</c:v>
                </c:pt>
                <c:pt idx="29">
                  <c:v>1.76152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1.7961400000000001</c:v>
                </c:pt>
                <c:pt idx="33">
                  <c:v>1.88256</c:v>
                </c:pt>
                <c:pt idx="34">
                  <c:v>1.7457499999999999</c:v>
                </c:pt>
                <c:pt idx="35">
                  <c:v>1.7434099999999999</c:v>
                </c:pt>
                <c:pt idx="36">
                  <c:v>2.0982099999999999</c:v>
                </c:pt>
                <c:pt idx="37">
                  <c:v>1.8254699999999999</c:v>
                </c:pt>
                <c:pt idx="38">
                  <c:v>1.8254699999999999</c:v>
                </c:pt>
                <c:pt idx="39">
                  <c:v>1.8674999999999999</c:v>
                </c:pt>
                <c:pt idx="40">
                  <c:v>2.0435400000000001</c:v>
                </c:pt>
                <c:pt idx="41">
                  <c:v>2.0861100000000001</c:v>
                </c:pt>
                <c:pt idx="42">
                  <c:v>2.3018999999999998</c:v>
                </c:pt>
                <c:pt idx="43">
                  <c:v>1.9451799999999999</c:v>
                </c:pt>
                <c:pt idx="44">
                  <c:v>1.94089</c:v>
                </c:pt>
                <c:pt idx="45">
                  <c:v>1.97976</c:v>
                </c:pt>
                <c:pt idx="46">
                  <c:v>2.0237599999999998</c:v>
                </c:pt>
                <c:pt idx="47">
                  <c:v>2.0210900000000001</c:v>
                </c:pt>
                <c:pt idx="48">
                  <c:v>1.70529</c:v>
                </c:pt>
                <c:pt idx="49">
                  <c:v>1.79274</c:v>
                </c:pt>
                <c:pt idx="50">
                  <c:v>2.1425399999999999</c:v>
                </c:pt>
                <c:pt idx="51">
                  <c:v>2.0951499999999998</c:v>
                </c:pt>
                <c:pt idx="52">
                  <c:v>1.91554</c:v>
                </c:pt>
                <c:pt idx="53">
                  <c:v>2</c:v>
                </c:pt>
                <c:pt idx="54">
                  <c:v>1.6443099999999999</c:v>
                </c:pt>
                <c:pt idx="55">
                  <c:v>1.82134</c:v>
                </c:pt>
                <c:pt idx="56">
                  <c:v>1.99048</c:v>
                </c:pt>
                <c:pt idx="57">
                  <c:v>1.63934</c:v>
                </c:pt>
                <c:pt idx="58">
                  <c:v>1.89737</c:v>
                </c:pt>
                <c:pt idx="59">
                  <c:v>2.1533199999999999</c:v>
                </c:pt>
                <c:pt idx="60">
                  <c:v>2.0636299999999999</c:v>
                </c:pt>
                <c:pt idx="61">
                  <c:v>2.14777</c:v>
                </c:pt>
                <c:pt idx="62">
                  <c:v>1.8835599999999999</c:v>
                </c:pt>
                <c:pt idx="63">
                  <c:v>2.0521600000000002</c:v>
                </c:pt>
                <c:pt idx="64">
                  <c:v>2.0504099999999998</c:v>
                </c:pt>
                <c:pt idx="65">
                  <c:v>2.1312899999999999</c:v>
                </c:pt>
                <c:pt idx="66">
                  <c:v>2.0859899999999998</c:v>
                </c:pt>
                <c:pt idx="67">
                  <c:v>2.29983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1.93929</c:v>
                </c:pt>
                <c:pt idx="72">
                  <c:v>2.0219</c:v>
                </c:pt>
                <c:pt idx="73">
                  <c:v>2.3128700000000002</c:v>
                </c:pt>
                <c:pt idx="74">
                  <c:v>2.1428600000000002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2.0868099999999998</c:v>
                </c:pt>
                <c:pt idx="78">
                  <c:v>2.08507</c:v>
                </c:pt>
                <c:pt idx="79">
                  <c:v>2.16486</c:v>
                </c:pt>
                <c:pt idx="80">
                  <c:v>2.0781399999999999</c:v>
                </c:pt>
                <c:pt idx="81">
                  <c:v>2.0755499999999998</c:v>
                </c:pt>
                <c:pt idx="82">
                  <c:v>2.0695399999999999</c:v>
                </c:pt>
                <c:pt idx="83">
                  <c:v>1.86104</c:v>
                </c:pt>
                <c:pt idx="84">
                  <c:v>2.1469900000000002</c:v>
                </c:pt>
                <c:pt idx="85">
                  <c:v>1.8906700000000001</c:v>
                </c:pt>
                <c:pt idx="86">
                  <c:v>2.2213099999999999</c:v>
                </c:pt>
                <c:pt idx="87">
                  <c:v>2.2596500000000002</c:v>
                </c:pt>
                <c:pt idx="88">
                  <c:v>2.3360699999999999</c:v>
                </c:pt>
                <c:pt idx="89">
                  <c:v>2.0850399999999998</c:v>
                </c:pt>
                <c:pt idx="90">
                  <c:v>2.1650299999999998</c:v>
                </c:pt>
                <c:pt idx="91">
                  <c:v>2.28199</c:v>
                </c:pt>
                <c:pt idx="92">
                  <c:v>2.2394099999999999</c:v>
                </c:pt>
                <c:pt idx="93">
                  <c:v>2.48068</c:v>
                </c:pt>
                <c:pt idx="94">
                  <c:v>2.3925399999999999</c:v>
                </c:pt>
                <c:pt idx="95">
                  <c:v>2.5172599999999998</c:v>
                </c:pt>
                <c:pt idx="96">
                  <c:v>2.5464799999999999</c:v>
                </c:pt>
                <c:pt idx="97">
                  <c:v>2.3799899999999998</c:v>
                </c:pt>
                <c:pt idx="98">
                  <c:v>2.4144899999999998</c:v>
                </c:pt>
                <c:pt idx="99">
                  <c:v>2.57131</c:v>
                </c:pt>
                <c:pt idx="100">
                  <c:v>2.44293</c:v>
                </c:pt>
                <c:pt idx="101">
                  <c:v>2.6031200000000001</c:v>
                </c:pt>
                <c:pt idx="102">
                  <c:v>2.7189100000000002</c:v>
                </c:pt>
                <c:pt idx="103">
                  <c:v>2.4302800000000002</c:v>
                </c:pt>
                <c:pt idx="104">
                  <c:v>2.6284299999999998</c:v>
                </c:pt>
                <c:pt idx="105">
                  <c:v>2.7777799999999999</c:v>
                </c:pt>
                <c:pt idx="106">
                  <c:v>2.5742600000000002</c:v>
                </c:pt>
                <c:pt idx="107">
                  <c:v>2.6930700000000001</c:v>
                </c:pt>
                <c:pt idx="108">
                  <c:v>2.48325</c:v>
                </c:pt>
                <c:pt idx="109">
                  <c:v>2.71868</c:v>
                </c:pt>
                <c:pt idx="110">
                  <c:v>2.5933199999999998</c:v>
                </c:pt>
                <c:pt idx="111">
                  <c:v>2.5460199999999999</c:v>
                </c:pt>
                <c:pt idx="112">
                  <c:v>2.46286</c:v>
                </c:pt>
                <c:pt idx="113">
                  <c:v>2.4980500000000001</c:v>
                </c:pt>
                <c:pt idx="114">
                  <c:v>2.5690900000000001</c:v>
                </c:pt>
                <c:pt idx="115">
                  <c:v>2.5670899999999999</c:v>
                </c:pt>
                <c:pt idx="116">
                  <c:v>2.7939500000000002</c:v>
                </c:pt>
                <c:pt idx="117">
                  <c:v>2.3166000000000002</c:v>
                </c:pt>
                <c:pt idx="118">
                  <c:v>2.4710399999999999</c:v>
                </c:pt>
                <c:pt idx="119">
                  <c:v>2.6995800000000001</c:v>
                </c:pt>
                <c:pt idx="120">
                  <c:v>2.7692299999999999</c:v>
                </c:pt>
                <c:pt idx="121">
                  <c:v>2.57</c:v>
                </c:pt>
                <c:pt idx="122">
                  <c:v>2.8341599999999998</c:v>
                </c:pt>
                <c:pt idx="123">
                  <c:v>2.7883900000000001</c:v>
                </c:pt>
                <c:pt idx="124">
                  <c:v>2.9378099999999998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3.1332599999999999</c:v>
                </c:pt>
                <c:pt idx="129">
                  <c:v>3.28302</c:v>
                </c:pt>
                <c:pt idx="130">
                  <c:v>3.3911099999999998</c:v>
                </c:pt>
                <c:pt idx="131">
                  <c:v>3.4923000000000002</c:v>
                </c:pt>
                <c:pt idx="132">
                  <c:v>3.2559900000000002</c:v>
                </c:pt>
                <c:pt idx="133">
                  <c:v>3.5527299999999999</c:v>
                </c:pt>
                <c:pt idx="134">
                  <c:v>3.4264399999999999</c:v>
                </c:pt>
                <c:pt idx="135">
                  <c:v>3.2701600000000002</c:v>
                </c:pt>
                <c:pt idx="136">
                  <c:v>3.3357999999999999</c:v>
                </c:pt>
                <c:pt idx="137">
                  <c:v>3.4776199999999999</c:v>
                </c:pt>
                <c:pt idx="138">
                  <c:v>3.4317299999999999</c:v>
                </c:pt>
                <c:pt idx="139">
                  <c:v>3.4178600000000001</c:v>
                </c:pt>
                <c:pt idx="140">
                  <c:v>3.0746699999999998</c:v>
                </c:pt>
                <c:pt idx="141">
                  <c:v>3.1786599999999998</c:v>
                </c:pt>
                <c:pt idx="142">
                  <c:v>3.2798799999999999</c:v>
                </c:pt>
                <c:pt idx="143">
                  <c:v>2.97533</c:v>
                </c:pt>
                <c:pt idx="144">
                  <c:v>3.0445799999999998</c:v>
                </c:pt>
                <c:pt idx="145">
                  <c:v>3.0697000000000001</c:v>
                </c:pt>
                <c:pt idx="146">
                  <c:v>3.4569700000000001</c:v>
                </c:pt>
                <c:pt idx="147">
                  <c:v>8.0964399999999994</c:v>
                </c:pt>
                <c:pt idx="148">
                  <c:v>6.59971</c:v>
                </c:pt>
                <c:pt idx="149">
                  <c:v>5.0411200000000003</c:v>
                </c:pt>
                <c:pt idx="150">
                  <c:v>4.8519399999999999</c:v>
                </c:pt>
                <c:pt idx="151">
                  <c:v>4.7974399999999999</c:v>
                </c:pt>
                <c:pt idx="152">
                  <c:v>4.7940300000000002</c:v>
                </c:pt>
                <c:pt idx="153">
                  <c:v>4.6033999999999997</c:v>
                </c:pt>
                <c:pt idx="154">
                  <c:v>4.5871599999999999</c:v>
                </c:pt>
                <c:pt idx="155">
                  <c:v>5.3911199999999999</c:v>
                </c:pt>
                <c:pt idx="156">
                  <c:v>5.2761199999999997</c:v>
                </c:pt>
                <c:pt idx="157">
                  <c:v>5.2908200000000001</c:v>
                </c:pt>
                <c:pt idx="158">
                  <c:v>4.5248900000000001</c:v>
                </c:pt>
                <c:pt idx="159">
                  <c:v>0.59919999999999995</c:v>
                </c:pt>
                <c:pt idx="160">
                  <c:v>2.3216700000000001</c:v>
                </c:pt>
                <c:pt idx="161">
                  <c:v>3.9482599999999999</c:v>
                </c:pt>
                <c:pt idx="162">
                  <c:v>4.3212000000000002</c:v>
                </c:pt>
                <c:pt idx="163">
                  <c:v>4.3743600000000002</c:v>
                </c:pt>
                <c:pt idx="164">
                  <c:v>4.9813599999999996</c:v>
                </c:pt>
                <c:pt idx="165">
                  <c:v>5.4163800000000002</c:v>
                </c:pt>
                <c:pt idx="166">
                  <c:v>5.3643700000000001</c:v>
                </c:pt>
                <c:pt idx="167">
                  <c:v>4.9481799999999998</c:v>
                </c:pt>
                <c:pt idx="168">
                  <c:v>5.5796900000000003</c:v>
                </c:pt>
                <c:pt idx="169">
                  <c:v>5.2911799999999998</c:v>
                </c:pt>
                <c:pt idx="170">
                  <c:v>5.8941100000000004</c:v>
                </c:pt>
                <c:pt idx="171">
                  <c:v>5.7577800000000003</c:v>
                </c:pt>
                <c:pt idx="172">
                  <c:v>5.5573800000000002</c:v>
                </c:pt>
                <c:pt idx="173">
                  <c:v>5.4027500000000002</c:v>
                </c:pt>
                <c:pt idx="174">
                  <c:v>5.4794499999999999</c:v>
                </c:pt>
                <c:pt idx="175">
                  <c:v>5.3931100000000001</c:v>
                </c:pt>
                <c:pt idx="176">
                  <c:v>5.1323400000000001</c:v>
                </c:pt>
                <c:pt idx="177">
                  <c:v>5.0096299999999996</c:v>
                </c:pt>
                <c:pt idx="178">
                  <c:v>5.0912600000000001</c:v>
                </c:pt>
                <c:pt idx="179">
                  <c:v>4.9378799999999998</c:v>
                </c:pt>
                <c:pt idx="180">
                  <c:v>4.4936699999999998</c:v>
                </c:pt>
                <c:pt idx="181">
                  <c:v>4.7724399999999996</c:v>
                </c:pt>
                <c:pt idx="182">
                  <c:v>4.6226399999999996</c:v>
                </c:pt>
                <c:pt idx="183">
                  <c:v>4.5994999999999999</c:v>
                </c:pt>
                <c:pt idx="184">
                  <c:v>4.36137</c:v>
                </c:pt>
                <c:pt idx="185">
                  <c:v>4.6598300000000004</c:v>
                </c:pt>
                <c:pt idx="186">
                  <c:v>4.6691399999999996</c:v>
                </c:pt>
                <c:pt idx="187">
                  <c:v>4.4697899999999997</c:v>
                </c:pt>
                <c:pt idx="188">
                  <c:v>4.4212499999999997</c:v>
                </c:pt>
                <c:pt idx="189">
                  <c:v>4.22018</c:v>
                </c:pt>
                <c:pt idx="190">
                  <c:v>4.1133499999999996</c:v>
                </c:pt>
                <c:pt idx="191">
                  <c:v>4.0983599999999996</c:v>
                </c:pt>
                <c:pt idx="192">
                  <c:v>4.3912800000000001</c:v>
                </c:pt>
                <c:pt idx="193">
                  <c:v>4.1327299999999996</c:v>
                </c:pt>
                <c:pt idx="194">
                  <c:v>4.1478799999999998</c:v>
                </c:pt>
                <c:pt idx="195">
                  <c:v>3.9784600000000001</c:v>
                </c:pt>
                <c:pt idx="196">
                  <c:v>4.1492500000000003</c:v>
                </c:pt>
                <c:pt idx="197">
                  <c:v>3.9180799999999998</c:v>
                </c:pt>
                <c:pt idx="198">
                  <c:v>3.63368</c:v>
                </c:pt>
                <c:pt idx="199">
                  <c:v>3.9244599999999998</c:v>
                </c:pt>
                <c:pt idx="200">
                  <c:v>3.9106100000000001</c:v>
                </c:pt>
                <c:pt idx="201" formatCode="General">
                  <c:v>4.0492999999999997</c:v>
                </c:pt>
                <c:pt idx="202" formatCode="General">
                  <c:v>4.1849600000000002</c:v>
                </c:pt>
                <c:pt idx="203" formatCode="General">
                  <c:v>4.0828199999999999</c:v>
                </c:pt>
                <c:pt idx="204" formatCode="General">
                  <c:v>3.9744700000000002</c:v>
                </c:pt>
                <c:pt idx="205" formatCode="General">
                  <c:v>4.1135599999999997</c:v>
                </c:pt>
                <c:pt idx="206" formatCode="General">
                  <c:v>4.2135600000000002</c:v>
                </c:pt>
                <c:pt idx="207" formatCode="General">
                  <c:v>3.9125399999999999</c:v>
                </c:pt>
                <c:pt idx="208" formatCode="General">
                  <c:v>3.9839500000000001</c:v>
                </c:pt>
                <c:pt idx="209" formatCode="General">
                  <c:v>3.8560400000000001</c:v>
                </c:pt>
                <c:pt idx="210" formatCode="General">
                  <c:v>3.9623699999999999</c:v>
                </c:pt>
                <c:pt idx="211" formatCode="General">
                  <c:v>3.9750100000000002</c:v>
                </c:pt>
                <c:pt idx="212" formatCode="General">
                  <c:v>3.8483299999999998</c:v>
                </c:pt>
                <c:pt idx="213" formatCode="General">
                  <c:v>3.9199099999999998</c:v>
                </c:pt>
                <c:pt idx="214" formatCode="General">
                  <c:v>3.9325800000000002</c:v>
                </c:pt>
                <c:pt idx="215" formatCode="General">
                  <c:v>3.7265299999999999</c:v>
                </c:pt>
                <c:pt idx="216" formatCode="General">
                  <c:v>3.7109399999999999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Sheet1!$B$2:$B$220</c:f>
              <c:numCache>
                <c:formatCode>0.0</c:formatCode>
                <c:ptCount val="21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2.2817400000000001</c:v>
                </c:pt>
                <c:pt idx="145">
                  <c:v>2.3676599999999999</c:v>
                </c:pt>
                <c:pt idx="146">
                  <c:v>2.0977399999999999</c:v>
                </c:pt>
                <c:pt idx="147">
                  <c:v>1.43093</c:v>
                </c:pt>
                <c:pt idx="148">
                  <c:v>1.2184600000000001</c:v>
                </c:pt>
                <c:pt idx="149">
                  <c:v>1.1836800000000001</c:v>
                </c:pt>
                <c:pt idx="150">
                  <c:v>1.5607</c:v>
                </c:pt>
                <c:pt idx="151">
                  <c:v>1.7223900000000001</c:v>
                </c:pt>
                <c:pt idx="152">
                  <c:v>1.71906</c:v>
                </c:pt>
                <c:pt idx="153">
                  <c:v>1.6364099999999999</c:v>
                </c:pt>
                <c:pt idx="154">
                  <c:v>1.6693800000000001</c:v>
                </c:pt>
                <c:pt idx="155">
                  <c:v>1.6243099999999999</c:v>
                </c:pt>
                <c:pt idx="156">
                  <c:v>1.38724</c:v>
                </c:pt>
                <c:pt idx="157">
                  <c:v>1.27389</c:v>
                </c:pt>
                <c:pt idx="158">
                  <c:v>1.64723</c:v>
                </c:pt>
                <c:pt idx="159">
                  <c:v>2.9652400000000001</c:v>
                </c:pt>
                <c:pt idx="160">
                  <c:v>3.7846799999999998</c:v>
                </c:pt>
                <c:pt idx="161">
                  <c:v>4.42319</c:v>
                </c:pt>
                <c:pt idx="162">
                  <c:v>4.2073499999999999</c:v>
                </c:pt>
                <c:pt idx="163">
                  <c:v>3.9486300000000001</c:v>
                </c:pt>
                <c:pt idx="164">
                  <c:v>4.0136399999999997</c:v>
                </c:pt>
                <c:pt idx="165">
                  <c:v>4.5832600000000001</c:v>
                </c:pt>
                <c:pt idx="166">
                  <c:v>4.9744200000000003</c:v>
                </c:pt>
                <c:pt idx="167">
                  <c:v>5.5041599999999997</c:v>
                </c:pt>
                <c:pt idx="168">
                  <c:v>6.05844</c:v>
                </c:pt>
                <c:pt idx="169">
                  <c:v>6.4555199999999999</c:v>
                </c:pt>
                <c:pt idx="170">
                  <c:v>6.4803100000000002</c:v>
                </c:pt>
                <c:pt idx="171">
                  <c:v>6.1573099999999998</c:v>
                </c:pt>
                <c:pt idx="172">
                  <c:v>6.0198099999999997</c:v>
                </c:pt>
                <c:pt idx="173">
                  <c:v>5.9079699999999997</c:v>
                </c:pt>
                <c:pt idx="174">
                  <c:v>5.9004700000000003</c:v>
                </c:pt>
                <c:pt idx="175">
                  <c:v>6.2937900000000004</c:v>
                </c:pt>
                <c:pt idx="176">
                  <c:v>6.6329000000000002</c:v>
                </c:pt>
                <c:pt idx="177">
                  <c:v>6.2957799999999997</c:v>
                </c:pt>
                <c:pt idx="178">
                  <c:v>5.9648399999999997</c:v>
                </c:pt>
                <c:pt idx="179">
                  <c:v>5.6840099999999998</c:v>
                </c:pt>
                <c:pt idx="180">
                  <c:v>5.5390699999999997</c:v>
                </c:pt>
                <c:pt idx="181">
                  <c:v>5.4954599999999996</c:v>
                </c:pt>
                <c:pt idx="182">
                  <c:v>5.5628200000000003</c:v>
                </c:pt>
                <c:pt idx="183">
                  <c:v>5.5137499999999999</c:v>
                </c:pt>
                <c:pt idx="184">
                  <c:v>5.3362699999999998</c:v>
                </c:pt>
                <c:pt idx="185">
                  <c:v>4.8576699999999997</c:v>
                </c:pt>
                <c:pt idx="186">
                  <c:v>4.7034700000000003</c:v>
                </c:pt>
                <c:pt idx="187">
                  <c:v>4.4048499999999997</c:v>
                </c:pt>
                <c:pt idx="188">
                  <c:v>4.1353600000000004</c:v>
                </c:pt>
                <c:pt idx="189">
                  <c:v>4.0256400000000001</c:v>
                </c:pt>
                <c:pt idx="190">
                  <c:v>4.0147700000000004</c:v>
                </c:pt>
                <c:pt idx="191">
                  <c:v>3.91364</c:v>
                </c:pt>
                <c:pt idx="192">
                  <c:v>3.86673</c:v>
                </c:pt>
                <c:pt idx="193">
                  <c:v>3.7678799999999999</c:v>
                </c:pt>
                <c:pt idx="194">
                  <c:v>3.81453</c:v>
                </c:pt>
                <c:pt idx="195">
                  <c:v>3.6236100000000002</c:v>
                </c:pt>
                <c:pt idx="196">
                  <c:v>3.3905099999999999</c:v>
                </c:pt>
                <c:pt idx="197">
                  <c:v>3.2605599999999999</c:v>
                </c:pt>
                <c:pt idx="198">
                  <c:v>3.2282600000000001</c:v>
                </c:pt>
                <c:pt idx="199">
                  <c:v>3.29182</c:v>
                </c:pt>
                <c:pt idx="200">
                  <c:v>3.2899099999999999</c:v>
                </c:pt>
                <c:pt idx="201" formatCode="General">
                  <c:v>3.29284</c:v>
                </c:pt>
                <c:pt idx="202" formatCode="General">
                  <c:v>3.2800500000000001</c:v>
                </c:pt>
                <c:pt idx="203" formatCode="General">
                  <c:v>3.2136100000000001</c:v>
                </c:pt>
                <c:pt idx="204" formatCode="General">
                  <c:v>3.2829700000000002</c:v>
                </c:pt>
                <c:pt idx="205" formatCode="General">
                  <c:v>3.1375600000000001</c:v>
                </c:pt>
                <c:pt idx="206" formatCode="General">
                  <c:v>2.8087800000000001</c:v>
                </c:pt>
                <c:pt idx="207" formatCode="General">
                  <c:v>2.7760199999999999</c:v>
                </c:pt>
                <c:pt idx="208" formatCode="General">
                  <c:v>2.7658399999999999</c:v>
                </c:pt>
                <c:pt idx="209" formatCode="General">
                  <c:v>2.9108999999999998</c:v>
                </c:pt>
                <c:pt idx="210" formatCode="General">
                  <c:v>3.0544899999999999</c:v>
                </c:pt>
                <c:pt idx="211" formatCode="General">
                  <c:v>3.1118100000000002</c:v>
                </c:pt>
                <c:pt idx="212" formatCode="General">
                  <c:v>3.0199699999999998</c:v>
                </c:pt>
                <c:pt idx="213" formatCode="General">
                  <c:v>2.8</c:v>
                </c:pt>
                <c:pt idx="214" formatCode="General">
                  <c:v>2.59904</c:v>
                </c:pt>
                <c:pt idx="215" formatCode="General">
                  <c:v>2.6464799999999999</c:v>
                </c:pt>
                <c:pt idx="216" formatCode="General">
                  <c:v>2.5120300000000002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Sheet1!$D$2:$D$220</c:f>
              <c:numCache>
                <c:formatCode>General</c:formatCode>
                <c:ptCount val="21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  <c:pt idx="208">
                  <c:v>3.5</c:v>
                </c:pt>
                <c:pt idx="209">
                  <c:v>3.5</c:v>
                </c:pt>
                <c:pt idx="210">
                  <c:v>3.5</c:v>
                </c:pt>
                <c:pt idx="211">
                  <c:v>3.5</c:v>
                </c:pt>
                <c:pt idx="212">
                  <c:v>3.5</c:v>
                </c:pt>
                <c:pt idx="213">
                  <c:v>3.5</c:v>
                </c:pt>
                <c:pt idx="214">
                  <c:v>3.5</c:v>
                </c:pt>
                <c:pt idx="215">
                  <c:v>3.5</c:v>
                </c:pt>
                <c:pt idx="216">
                  <c:v>3.5</c:v>
                </c:pt>
                <c:pt idx="217">
                  <c:v>3.5</c:v>
                </c:pt>
                <c:pt idx="21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Job Openings, Hires, and Quits
(Thousands, SA)</a:t>
            </a:r>
          </a:p>
        </c:rich>
      </c:tx>
      <c:layout>
        <c:manualLayout>
          <c:xMode val="edge"/>
          <c:yMode val="edge"/>
          <c:x val="0.26243110236220474"/>
          <c:y val="1.9067843757895164E-2"/>
        </c:manualLayout>
      </c:layout>
      <c:overlay val="0"/>
      <c:spPr>
        <a:noFill/>
        <a:ln w="338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"/>
          <c:y val="0.15315047315349706"/>
          <c:w val="0.79605263157894735"/>
          <c:h val="0.75574784302483122"/>
        </c:manualLayout>
      </c:layout>
      <c:area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folHlink"/>
            </a:solidFill>
            <a:ln w="33831">
              <a:noFill/>
            </a:ln>
          </c:spP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Sheet1!$D$2:$D$237</c:f>
              <c:numCache>
                <c:formatCode>General</c:formatCode>
                <c:ptCount val="236"/>
                <c:pt idx="11">
                  <c:v>12000</c:v>
                </c:pt>
                <c:pt idx="12">
                  <c:v>12000</c:v>
                </c:pt>
                <c:pt idx="13">
                  <c:v>12000</c:v>
                </c:pt>
                <c:pt idx="14">
                  <c:v>12000</c:v>
                </c:pt>
                <c:pt idx="15">
                  <c:v>12000</c:v>
                </c:pt>
                <c:pt idx="16">
                  <c:v>12000</c:v>
                </c:pt>
                <c:pt idx="17">
                  <c:v>12000</c:v>
                </c:pt>
                <c:pt idx="18">
                  <c:v>12000</c:v>
                </c:pt>
                <c:pt idx="19">
                  <c:v>12000</c:v>
                </c:pt>
                <c:pt idx="20">
                  <c:v>12000</c:v>
                </c:pt>
                <c:pt idx="21">
                  <c:v>12000</c:v>
                </c:pt>
                <c:pt idx="22">
                  <c:v>12000</c:v>
                </c:pt>
                <c:pt idx="23">
                  <c:v>12000</c:v>
                </c:pt>
                <c:pt idx="24">
                  <c:v>12000</c:v>
                </c:pt>
                <c:pt idx="25">
                  <c:v>12000</c:v>
                </c:pt>
                <c:pt idx="26">
                  <c:v>12000</c:v>
                </c:pt>
                <c:pt idx="27">
                  <c:v>12000</c:v>
                </c:pt>
                <c:pt idx="28">
                  <c:v>12000</c:v>
                </c:pt>
                <c:pt idx="29">
                  <c:v>12000</c:v>
                </c:pt>
                <c:pt idx="158">
                  <c:v>12000</c:v>
                </c:pt>
                <c:pt idx="159">
                  <c:v>12000</c:v>
                </c:pt>
                <c:pt idx="160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113024"/>
        <c:axId val="1"/>
      </c:area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Job Openings</c:v>
                </c:pt>
              </c:strCache>
            </c:strRef>
          </c:tx>
          <c:spPr>
            <a:ln w="50747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Sheet1!$C$2:$C$237</c:f>
              <c:numCache>
                <c:formatCode>General</c:formatCode>
                <c:ptCount val="236"/>
                <c:pt idx="0">
                  <c:v>4763</c:v>
                </c:pt>
                <c:pt idx="1">
                  <c:v>4699</c:v>
                </c:pt>
                <c:pt idx="2">
                  <c:v>4962</c:v>
                </c:pt>
                <c:pt idx="3">
                  <c:v>4689</c:v>
                </c:pt>
                <c:pt idx="4">
                  <c:v>4657</c:v>
                </c:pt>
                <c:pt idx="5">
                  <c:v>4859</c:v>
                </c:pt>
                <c:pt idx="6">
                  <c:v>4598</c:v>
                </c:pt>
                <c:pt idx="7">
                  <c:v>4546</c:v>
                </c:pt>
                <c:pt idx="8">
                  <c:v>4652</c:v>
                </c:pt>
                <c:pt idx="9">
                  <c:v>4636</c:v>
                </c:pt>
                <c:pt idx="10">
                  <c:v>4646</c:v>
                </c:pt>
                <c:pt idx="11">
                  <c:v>4545</c:v>
                </c:pt>
                <c:pt idx="12">
                  <c:v>4624</c:v>
                </c:pt>
                <c:pt idx="13">
                  <c:v>4279</c:v>
                </c:pt>
                <c:pt idx="14">
                  <c:v>4225</c:v>
                </c:pt>
                <c:pt idx="15">
                  <c:v>4035</c:v>
                </c:pt>
                <c:pt idx="16">
                  <c:v>4194</c:v>
                </c:pt>
                <c:pt idx="17">
                  <c:v>3830</c:v>
                </c:pt>
                <c:pt idx="18">
                  <c:v>3749</c:v>
                </c:pt>
                <c:pt idx="19">
                  <c:v>3674</c:v>
                </c:pt>
                <c:pt idx="20">
                  <c:v>3222</c:v>
                </c:pt>
                <c:pt idx="21">
                  <c:v>3377</c:v>
                </c:pt>
                <c:pt idx="22">
                  <c:v>3231</c:v>
                </c:pt>
                <c:pt idx="23">
                  <c:v>3146</c:v>
                </c:pt>
                <c:pt idx="24">
                  <c:v>2738</c:v>
                </c:pt>
                <c:pt idx="25">
                  <c:v>2864</c:v>
                </c:pt>
                <c:pt idx="26">
                  <c:v>2534</c:v>
                </c:pt>
                <c:pt idx="27">
                  <c:v>2295</c:v>
                </c:pt>
                <c:pt idx="28">
                  <c:v>2549</c:v>
                </c:pt>
                <c:pt idx="29">
                  <c:v>2503</c:v>
                </c:pt>
                <c:pt idx="30">
                  <c:v>2232</c:v>
                </c:pt>
                <c:pt idx="31">
                  <c:v>2338</c:v>
                </c:pt>
                <c:pt idx="32">
                  <c:v>2487</c:v>
                </c:pt>
                <c:pt idx="33">
                  <c:v>2406</c:v>
                </c:pt>
                <c:pt idx="34">
                  <c:v>2503</c:v>
                </c:pt>
                <c:pt idx="35">
                  <c:v>2568</c:v>
                </c:pt>
                <c:pt idx="36">
                  <c:v>2837</c:v>
                </c:pt>
                <c:pt idx="37">
                  <c:v>2666</c:v>
                </c:pt>
                <c:pt idx="38">
                  <c:v>2679</c:v>
                </c:pt>
                <c:pt idx="39">
                  <c:v>3153</c:v>
                </c:pt>
                <c:pt idx="40">
                  <c:v>2988</c:v>
                </c:pt>
                <c:pt idx="41">
                  <c:v>2801</c:v>
                </c:pt>
                <c:pt idx="42">
                  <c:v>3082</c:v>
                </c:pt>
                <c:pt idx="43">
                  <c:v>2999</c:v>
                </c:pt>
                <c:pt idx="44">
                  <c:v>2918</c:v>
                </c:pt>
                <c:pt idx="45">
                  <c:v>3235</c:v>
                </c:pt>
                <c:pt idx="46">
                  <c:v>3211</c:v>
                </c:pt>
                <c:pt idx="47">
                  <c:v>3058</c:v>
                </c:pt>
                <c:pt idx="48">
                  <c:v>3104</c:v>
                </c:pt>
                <c:pt idx="49">
                  <c:v>3226</c:v>
                </c:pt>
                <c:pt idx="50">
                  <c:v>3261</c:v>
                </c:pt>
                <c:pt idx="51">
                  <c:v>3259</c:v>
                </c:pt>
                <c:pt idx="52">
                  <c:v>3179</c:v>
                </c:pt>
                <c:pt idx="53">
                  <c:v>3455</c:v>
                </c:pt>
                <c:pt idx="54">
                  <c:v>3623</c:v>
                </c:pt>
                <c:pt idx="55">
                  <c:v>3329</c:v>
                </c:pt>
                <c:pt idx="56">
                  <c:v>3774</c:v>
                </c:pt>
                <c:pt idx="57">
                  <c:v>3619</c:v>
                </c:pt>
                <c:pt idx="58">
                  <c:v>3565</c:v>
                </c:pt>
                <c:pt idx="59">
                  <c:v>3768</c:v>
                </c:pt>
                <c:pt idx="60">
                  <c:v>3909</c:v>
                </c:pt>
                <c:pt idx="61">
                  <c:v>3616</c:v>
                </c:pt>
                <c:pt idx="62">
                  <c:v>3979</c:v>
                </c:pt>
                <c:pt idx="63">
                  <c:v>3793</c:v>
                </c:pt>
                <c:pt idx="64">
                  <c:v>3835</c:v>
                </c:pt>
                <c:pt idx="65">
                  <c:v>3911</c:v>
                </c:pt>
                <c:pt idx="66">
                  <c:v>3735</c:v>
                </c:pt>
                <c:pt idx="67">
                  <c:v>3809</c:v>
                </c:pt>
                <c:pt idx="68">
                  <c:v>3882</c:v>
                </c:pt>
                <c:pt idx="69">
                  <c:v>3775</c:v>
                </c:pt>
                <c:pt idx="70">
                  <c:v>3878</c:v>
                </c:pt>
                <c:pt idx="71">
                  <c:v>3970</c:v>
                </c:pt>
                <c:pt idx="72">
                  <c:v>3923</c:v>
                </c:pt>
                <c:pt idx="73">
                  <c:v>4004</c:v>
                </c:pt>
                <c:pt idx="74">
                  <c:v>4076</c:v>
                </c:pt>
                <c:pt idx="75">
                  <c:v>3988</c:v>
                </c:pt>
                <c:pt idx="76">
                  <c:v>4145</c:v>
                </c:pt>
                <c:pt idx="77">
                  <c:v>4150</c:v>
                </c:pt>
                <c:pt idx="78">
                  <c:v>3885</c:v>
                </c:pt>
                <c:pt idx="79">
                  <c:v>4085</c:v>
                </c:pt>
                <c:pt idx="80">
                  <c:v>4128</c:v>
                </c:pt>
                <c:pt idx="81">
                  <c:v>4222</c:v>
                </c:pt>
                <c:pt idx="82">
                  <c:v>4119</c:v>
                </c:pt>
                <c:pt idx="83">
                  <c:v>4121</c:v>
                </c:pt>
                <c:pt idx="84">
                  <c:v>4127</c:v>
                </c:pt>
                <c:pt idx="85">
                  <c:v>4373</c:v>
                </c:pt>
                <c:pt idx="86">
                  <c:v>4388</c:v>
                </c:pt>
                <c:pt idx="87">
                  <c:v>4566</c:v>
                </c:pt>
                <c:pt idx="88">
                  <c:v>4747</c:v>
                </c:pt>
                <c:pt idx="89">
                  <c:v>4982</c:v>
                </c:pt>
                <c:pt idx="90">
                  <c:v>4846</c:v>
                </c:pt>
                <c:pt idx="91">
                  <c:v>5349</c:v>
                </c:pt>
                <c:pt idx="92">
                  <c:v>4914</c:v>
                </c:pt>
                <c:pt idx="93">
                  <c:v>5012</c:v>
                </c:pt>
                <c:pt idx="94">
                  <c:v>4843</c:v>
                </c:pt>
                <c:pt idx="95">
                  <c:v>5130</c:v>
                </c:pt>
                <c:pt idx="96">
                  <c:v>5344</c:v>
                </c:pt>
                <c:pt idx="97">
                  <c:v>5466</c:v>
                </c:pt>
                <c:pt idx="98">
                  <c:v>5210</c:v>
                </c:pt>
                <c:pt idx="99">
                  <c:v>5598</c:v>
                </c:pt>
                <c:pt idx="100">
                  <c:v>5563</c:v>
                </c:pt>
                <c:pt idx="101">
                  <c:v>5248</c:v>
                </c:pt>
                <c:pt idx="102">
                  <c:v>6056</c:v>
                </c:pt>
                <c:pt idx="103">
                  <c:v>5467</c:v>
                </c:pt>
                <c:pt idx="104">
                  <c:v>5488</c:v>
                </c:pt>
                <c:pt idx="105">
                  <c:v>5773</c:v>
                </c:pt>
                <c:pt idx="106">
                  <c:v>5708</c:v>
                </c:pt>
                <c:pt idx="107">
                  <c:v>5845</c:v>
                </c:pt>
                <c:pt idx="108">
                  <c:v>6012</c:v>
                </c:pt>
                <c:pt idx="109">
                  <c:v>5770</c:v>
                </c:pt>
                <c:pt idx="110">
                  <c:v>6129</c:v>
                </c:pt>
                <c:pt idx="111">
                  <c:v>5803</c:v>
                </c:pt>
                <c:pt idx="112">
                  <c:v>5777</c:v>
                </c:pt>
                <c:pt idx="113">
                  <c:v>5742</c:v>
                </c:pt>
                <c:pt idx="114">
                  <c:v>5962</c:v>
                </c:pt>
                <c:pt idx="115">
                  <c:v>5677</c:v>
                </c:pt>
                <c:pt idx="116">
                  <c:v>5868</c:v>
                </c:pt>
                <c:pt idx="117">
                  <c:v>5591</c:v>
                </c:pt>
                <c:pt idx="118">
                  <c:v>5971</c:v>
                </c:pt>
                <c:pt idx="119">
                  <c:v>5964</c:v>
                </c:pt>
                <c:pt idx="120">
                  <c:v>5617</c:v>
                </c:pt>
                <c:pt idx="121">
                  <c:v>5923</c:v>
                </c:pt>
                <c:pt idx="122">
                  <c:v>5811</c:v>
                </c:pt>
                <c:pt idx="123">
                  <c:v>6091</c:v>
                </c:pt>
                <c:pt idx="124">
                  <c:v>5826</c:v>
                </c:pt>
                <c:pt idx="125">
                  <c:v>6305</c:v>
                </c:pt>
                <c:pt idx="126">
                  <c:v>6238</c:v>
                </c:pt>
                <c:pt idx="127">
                  <c:v>6276</c:v>
                </c:pt>
                <c:pt idx="128">
                  <c:v>6320</c:v>
                </c:pt>
                <c:pt idx="129">
                  <c:v>6408</c:v>
                </c:pt>
                <c:pt idx="130">
                  <c:v>6271</c:v>
                </c:pt>
                <c:pt idx="131">
                  <c:v>6336</c:v>
                </c:pt>
                <c:pt idx="132">
                  <c:v>6621</c:v>
                </c:pt>
                <c:pt idx="133">
                  <c:v>6552</c:v>
                </c:pt>
                <c:pt idx="134">
                  <c:v>6818</c:v>
                </c:pt>
                <c:pt idx="135">
                  <c:v>6877</c:v>
                </c:pt>
                <c:pt idx="136">
                  <c:v>7016</c:v>
                </c:pt>
                <c:pt idx="137">
                  <c:v>7230</c:v>
                </c:pt>
                <c:pt idx="138">
                  <c:v>7190</c:v>
                </c:pt>
                <c:pt idx="139">
                  <c:v>7208</c:v>
                </c:pt>
                <c:pt idx="140">
                  <c:v>7411</c:v>
                </c:pt>
                <c:pt idx="141">
                  <c:v>7304</c:v>
                </c:pt>
                <c:pt idx="142">
                  <c:v>7594</c:v>
                </c:pt>
                <c:pt idx="143">
                  <c:v>7489</c:v>
                </c:pt>
                <c:pt idx="144">
                  <c:v>7502</c:v>
                </c:pt>
                <c:pt idx="145">
                  <c:v>7066</c:v>
                </c:pt>
                <c:pt idx="146">
                  <c:v>7317</c:v>
                </c:pt>
                <c:pt idx="147">
                  <c:v>7272</c:v>
                </c:pt>
                <c:pt idx="148">
                  <c:v>7275</c:v>
                </c:pt>
                <c:pt idx="149">
                  <c:v>7194</c:v>
                </c:pt>
                <c:pt idx="150">
                  <c:v>7042</c:v>
                </c:pt>
                <c:pt idx="151">
                  <c:v>7178</c:v>
                </c:pt>
                <c:pt idx="152">
                  <c:v>7124</c:v>
                </c:pt>
                <c:pt idx="153">
                  <c:v>7289</c:v>
                </c:pt>
                <c:pt idx="154">
                  <c:v>6888</c:v>
                </c:pt>
                <c:pt idx="155">
                  <c:v>6699</c:v>
                </c:pt>
                <c:pt idx="156">
                  <c:v>7124</c:v>
                </c:pt>
                <c:pt idx="157">
                  <c:v>6966</c:v>
                </c:pt>
                <c:pt idx="158">
                  <c:v>5894</c:v>
                </c:pt>
                <c:pt idx="159">
                  <c:v>4606</c:v>
                </c:pt>
                <c:pt idx="160">
                  <c:v>5612</c:v>
                </c:pt>
                <c:pt idx="161">
                  <c:v>6129</c:v>
                </c:pt>
                <c:pt idx="162">
                  <c:v>6530</c:v>
                </c:pt>
                <c:pt idx="163">
                  <c:v>6429</c:v>
                </c:pt>
                <c:pt idx="164">
                  <c:v>6511</c:v>
                </c:pt>
                <c:pt idx="165">
                  <c:v>6798</c:v>
                </c:pt>
                <c:pt idx="166">
                  <c:v>6820</c:v>
                </c:pt>
                <c:pt idx="167">
                  <c:v>6773</c:v>
                </c:pt>
                <c:pt idx="168">
                  <c:v>7204</c:v>
                </c:pt>
                <c:pt idx="169">
                  <c:v>7752</c:v>
                </c:pt>
                <c:pt idx="170">
                  <c:v>8470</c:v>
                </c:pt>
                <c:pt idx="171">
                  <c:v>9356</c:v>
                </c:pt>
                <c:pt idx="172">
                  <c:v>9905</c:v>
                </c:pt>
                <c:pt idx="173">
                  <c:v>10298</c:v>
                </c:pt>
                <c:pt idx="174">
                  <c:v>11049</c:v>
                </c:pt>
                <c:pt idx="175">
                  <c:v>10956</c:v>
                </c:pt>
                <c:pt idx="176">
                  <c:v>10879</c:v>
                </c:pt>
                <c:pt idx="177">
                  <c:v>11341</c:v>
                </c:pt>
                <c:pt idx="178">
                  <c:v>11119</c:v>
                </c:pt>
                <c:pt idx="179">
                  <c:v>11417</c:v>
                </c:pt>
                <c:pt idx="180">
                  <c:v>11238</c:v>
                </c:pt>
                <c:pt idx="181">
                  <c:v>11661</c:v>
                </c:pt>
                <c:pt idx="182">
                  <c:v>12134</c:v>
                </c:pt>
                <c:pt idx="183">
                  <c:v>11881</c:v>
                </c:pt>
                <c:pt idx="184">
                  <c:v>11483</c:v>
                </c:pt>
                <c:pt idx="185">
                  <c:v>11256</c:v>
                </c:pt>
                <c:pt idx="186">
                  <c:v>11610</c:v>
                </c:pt>
                <c:pt idx="187">
                  <c:v>10148</c:v>
                </c:pt>
                <c:pt idx="188">
                  <c:v>10812</c:v>
                </c:pt>
                <c:pt idx="189">
                  <c:v>10488</c:v>
                </c:pt>
                <c:pt idx="190">
                  <c:v>10619</c:v>
                </c:pt>
                <c:pt idx="191">
                  <c:v>10876</c:v>
                </c:pt>
                <c:pt idx="192">
                  <c:v>10393</c:v>
                </c:pt>
                <c:pt idx="193">
                  <c:v>9846</c:v>
                </c:pt>
                <c:pt idx="194">
                  <c:v>9572</c:v>
                </c:pt>
                <c:pt idx="195">
                  <c:v>9992</c:v>
                </c:pt>
                <c:pt idx="196">
                  <c:v>9310</c:v>
                </c:pt>
                <c:pt idx="197">
                  <c:v>9191</c:v>
                </c:pt>
                <c:pt idx="198">
                  <c:v>8606</c:v>
                </c:pt>
                <c:pt idx="199">
                  <c:v>9287</c:v>
                </c:pt>
                <c:pt idx="200">
                  <c:v>9279</c:v>
                </c:pt>
                <c:pt idx="201">
                  <c:v>8550</c:v>
                </c:pt>
                <c:pt idx="202">
                  <c:v>8663</c:v>
                </c:pt>
                <c:pt idx="203">
                  <c:v>8585</c:v>
                </c:pt>
                <c:pt idx="204">
                  <c:v>8468</c:v>
                </c:pt>
                <c:pt idx="205">
                  <c:v>8445</c:v>
                </c:pt>
                <c:pt idx="206">
                  <c:v>8093</c:v>
                </c:pt>
                <c:pt idx="207">
                  <c:v>7619</c:v>
                </c:pt>
                <c:pt idx="208">
                  <c:v>7901</c:v>
                </c:pt>
                <c:pt idx="209">
                  <c:v>7412</c:v>
                </c:pt>
                <c:pt idx="210">
                  <c:v>7504</c:v>
                </c:pt>
                <c:pt idx="211">
                  <c:v>7649</c:v>
                </c:pt>
                <c:pt idx="212">
                  <c:v>7103</c:v>
                </c:pt>
                <c:pt idx="213">
                  <c:v>7615</c:v>
                </c:pt>
                <c:pt idx="214">
                  <c:v>8031</c:v>
                </c:pt>
                <c:pt idx="215">
                  <c:v>7508</c:v>
                </c:pt>
                <c:pt idx="216">
                  <c:v>7762</c:v>
                </c:pt>
                <c:pt idx="217">
                  <c:v>7480</c:v>
                </c:pt>
                <c:pt idx="218">
                  <c:v>7200</c:v>
                </c:pt>
                <c:pt idx="219">
                  <c:v>7395</c:v>
                </c:pt>
                <c:pt idx="220">
                  <c:v>7712</c:v>
                </c:pt>
                <c:pt idx="221">
                  <c:v>7357</c:v>
                </c:pt>
                <c:pt idx="222">
                  <c:v>7208</c:v>
                </c:pt>
                <c:pt idx="223">
                  <c:v>7227</c:v>
                </c:pt>
                <c:pt idx="224">
                  <c:v>7658</c:v>
                </c:pt>
                <c:pt idx="225">
                  <c:v>7449</c:v>
                </c:pt>
                <c:pt idx="226">
                  <c:v>6928</c:v>
                </c:pt>
                <c:pt idx="227">
                  <c:v>6542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01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2000"/>
          <c:min val="1000"/>
        </c:scaling>
        <c:delete val="0"/>
        <c:axPos val="l"/>
        <c:majorGridlines>
          <c:spPr>
            <a:ln w="1691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0113024"/>
        <c:crosses val="autoZero"/>
        <c:crossBetween val="midCat"/>
        <c:majorUnit val="500"/>
        <c:minorUnit val="5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2000"/>
          <c:min val="1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500"/>
        <c:minorUnit val="500"/>
      </c:valAx>
      <c:spPr>
        <a:noFill/>
        <a:ln w="23980">
          <a:noFill/>
        </a:ln>
      </c:spPr>
    </c:plotArea>
    <c:legend>
      <c:legendPos val="r"/>
      <c:layout>
        <c:manualLayout>
          <c:xMode val="edge"/>
          <c:yMode val="edge"/>
          <c:x val="0.28993270463285115"/>
          <c:y val="0.18220326516649876"/>
          <c:w val="0.23343790056766156"/>
          <c:h val="0.21581800118380945"/>
        </c:manualLayout>
      </c:layout>
      <c:overlay val="0"/>
      <c:spPr>
        <a:solidFill>
          <a:schemeClr val="bg1"/>
        </a:solidFill>
        <a:ln w="422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0747">
      <a:solidFill>
        <a:schemeClr val="tx1"/>
      </a:solidFill>
      <a:prstDash val="solid"/>
    </a:ln>
  </c:spPr>
  <c:txPr>
    <a:bodyPr/>
    <a:lstStyle/>
    <a:p>
      <a:pPr>
        <a:defRPr sz="229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Job Openings, Hires, and Quits
(Thousands, SA)</a:t>
            </a:r>
          </a:p>
        </c:rich>
      </c:tx>
      <c:layout>
        <c:manualLayout>
          <c:xMode val="edge"/>
          <c:yMode val="edge"/>
          <c:x val="0.26243110236220474"/>
          <c:y val="1.9067843757895164E-2"/>
        </c:manualLayout>
      </c:layout>
      <c:overlay val="0"/>
      <c:spPr>
        <a:noFill/>
        <a:ln w="338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"/>
          <c:y val="0.15315047315349706"/>
          <c:w val="0.79605263157894735"/>
          <c:h val="0.75574784302483122"/>
        </c:manualLayout>
      </c:layout>
      <c:area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folHlink"/>
            </a:solidFill>
            <a:ln w="33831">
              <a:noFill/>
            </a:ln>
          </c:spP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Sheet1!$D$2:$D$237</c:f>
              <c:numCache>
                <c:formatCode>General</c:formatCode>
                <c:ptCount val="236"/>
                <c:pt idx="11">
                  <c:v>12000</c:v>
                </c:pt>
                <c:pt idx="12">
                  <c:v>12000</c:v>
                </c:pt>
                <c:pt idx="13">
                  <c:v>12000</c:v>
                </c:pt>
                <c:pt idx="14">
                  <c:v>12000</c:v>
                </c:pt>
                <c:pt idx="15">
                  <c:v>12000</c:v>
                </c:pt>
                <c:pt idx="16">
                  <c:v>12000</c:v>
                </c:pt>
                <c:pt idx="17">
                  <c:v>12000</c:v>
                </c:pt>
                <c:pt idx="18">
                  <c:v>12000</c:v>
                </c:pt>
                <c:pt idx="19">
                  <c:v>12000</c:v>
                </c:pt>
                <c:pt idx="20">
                  <c:v>12000</c:v>
                </c:pt>
                <c:pt idx="21">
                  <c:v>12000</c:v>
                </c:pt>
                <c:pt idx="22">
                  <c:v>12000</c:v>
                </c:pt>
                <c:pt idx="23">
                  <c:v>12000</c:v>
                </c:pt>
                <c:pt idx="24">
                  <c:v>12000</c:v>
                </c:pt>
                <c:pt idx="25">
                  <c:v>12000</c:v>
                </c:pt>
                <c:pt idx="26">
                  <c:v>12000</c:v>
                </c:pt>
                <c:pt idx="27">
                  <c:v>12000</c:v>
                </c:pt>
                <c:pt idx="28">
                  <c:v>12000</c:v>
                </c:pt>
                <c:pt idx="29">
                  <c:v>12000</c:v>
                </c:pt>
                <c:pt idx="158">
                  <c:v>12000</c:v>
                </c:pt>
                <c:pt idx="159">
                  <c:v>12000</c:v>
                </c:pt>
                <c:pt idx="160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113024"/>
        <c:axId val="1"/>
      </c:area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Hires</c:v>
                </c:pt>
              </c:strCache>
            </c:strRef>
          </c:tx>
          <c:spPr>
            <a:ln w="50747">
              <a:solidFill>
                <a:srgbClr val="00FF00"/>
              </a:solidFill>
              <a:prstDash val="solid"/>
            </a:ln>
          </c:spPr>
          <c:marker>
            <c:symbol val="diamond"/>
            <c:size val="2"/>
            <c:spPr>
              <a:noFill/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Sheet1!$E$2:$E$237</c:f>
              <c:numCache>
                <c:formatCode>General</c:formatCode>
                <c:ptCount val="236"/>
                <c:pt idx="0">
                  <c:v>5426</c:v>
                </c:pt>
                <c:pt idx="1">
                  <c:v>5160</c:v>
                </c:pt>
                <c:pt idx="2">
                  <c:v>5479</c:v>
                </c:pt>
                <c:pt idx="3">
                  <c:v>5353</c:v>
                </c:pt>
                <c:pt idx="4">
                  <c:v>5469</c:v>
                </c:pt>
                <c:pt idx="5">
                  <c:v>5267</c:v>
                </c:pt>
                <c:pt idx="6">
                  <c:v>5217</c:v>
                </c:pt>
                <c:pt idx="7">
                  <c:v>5358</c:v>
                </c:pt>
                <c:pt idx="8">
                  <c:v>5344</c:v>
                </c:pt>
                <c:pt idx="9">
                  <c:v>5398</c:v>
                </c:pt>
                <c:pt idx="10">
                  <c:v>5176</c:v>
                </c:pt>
                <c:pt idx="11">
                  <c:v>5119</c:v>
                </c:pt>
                <c:pt idx="12">
                  <c:v>5071</c:v>
                </c:pt>
                <c:pt idx="13">
                  <c:v>5077</c:v>
                </c:pt>
                <c:pt idx="14">
                  <c:v>4924</c:v>
                </c:pt>
                <c:pt idx="15">
                  <c:v>4948</c:v>
                </c:pt>
                <c:pt idx="16">
                  <c:v>4691</c:v>
                </c:pt>
                <c:pt idx="17">
                  <c:v>4893</c:v>
                </c:pt>
                <c:pt idx="18">
                  <c:v>4637</c:v>
                </c:pt>
                <c:pt idx="19">
                  <c:v>4682</c:v>
                </c:pt>
                <c:pt idx="20">
                  <c:v>4499</c:v>
                </c:pt>
                <c:pt idx="21">
                  <c:v>4548</c:v>
                </c:pt>
                <c:pt idx="22">
                  <c:v>4104</c:v>
                </c:pt>
                <c:pt idx="23">
                  <c:v>4348</c:v>
                </c:pt>
                <c:pt idx="24">
                  <c:v>4095</c:v>
                </c:pt>
                <c:pt idx="25">
                  <c:v>4061</c:v>
                </c:pt>
                <c:pt idx="26">
                  <c:v>3858</c:v>
                </c:pt>
                <c:pt idx="27">
                  <c:v>3888</c:v>
                </c:pt>
                <c:pt idx="28">
                  <c:v>3758</c:v>
                </c:pt>
                <c:pt idx="29">
                  <c:v>3639</c:v>
                </c:pt>
                <c:pt idx="30">
                  <c:v>3857</c:v>
                </c:pt>
                <c:pt idx="31">
                  <c:v>3810</c:v>
                </c:pt>
                <c:pt idx="32">
                  <c:v>3944</c:v>
                </c:pt>
                <c:pt idx="33">
                  <c:v>3838</c:v>
                </c:pt>
                <c:pt idx="34">
                  <c:v>4024</c:v>
                </c:pt>
                <c:pt idx="35">
                  <c:v>4004</c:v>
                </c:pt>
                <c:pt idx="36">
                  <c:v>3904</c:v>
                </c:pt>
                <c:pt idx="37">
                  <c:v>3864</c:v>
                </c:pt>
                <c:pt idx="38">
                  <c:v>4302</c:v>
                </c:pt>
                <c:pt idx="39">
                  <c:v>4159</c:v>
                </c:pt>
                <c:pt idx="40">
                  <c:v>4420</c:v>
                </c:pt>
                <c:pt idx="41">
                  <c:v>4111</c:v>
                </c:pt>
                <c:pt idx="42">
                  <c:v>4163</c:v>
                </c:pt>
                <c:pt idx="43">
                  <c:v>4046</c:v>
                </c:pt>
                <c:pt idx="44">
                  <c:v>4034</c:v>
                </c:pt>
                <c:pt idx="45">
                  <c:v>4173</c:v>
                </c:pt>
                <c:pt idx="46">
                  <c:v>4182</c:v>
                </c:pt>
                <c:pt idx="47">
                  <c:v>4299</c:v>
                </c:pt>
                <c:pt idx="48">
                  <c:v>4000</c:v>
                </c:pt>
                <c:pt idx="49">
                  <c:v>4231</c:v>
                </c:pt>
                <c:pt idx="50">
                  <c:v>4430</c:v>
                </c:pt>
                <c:pt idx="51">
                  <c:v>4296</c:v>
                </c:pt>
                <c:pt idx="52">
                  <c:v>4261</c:v>
                </c:pt>
                <c:pt idx="53">
                  <c:v>4366</c:v>
                </c:pt>
                <c:pt idx="54">
                  <c:v>4261</c:v>
                </c:pt>
                <c:pt idx="55">
                  <c:v>4298</c:v>
                </c:pt>
                <c:pt idx="56">
                  <c:v>4429</c:v>
                </c:pt>
                <c:pt idx="57">
                  <c:v>4370</c:v>
                </c:pt>
                <c:pt idx="58">
                  <c:v>4365</c:v>
                </c:pt>
                <c:pt idx="59">
                  <c:v>4356</c:v>
                </c:pt>
                <c:pt idx="60">
                  <c:v>4457</c:v>
                </c:pt>
                <c:pt idx="61">
                  <c:v>4560</c:v>
                </c:pt>
                <c:pt idx="62">
                  <c:v>4575</c:v>
                </c:pt>
                <c:pt idx="63">
                  <c:v>4389</c:v>
                </c:pt>
                <c:pt idx="64">
                  <c:v>4533</c:v>
                </c:pt>
                <c:pt idx="65">
                  <c:v>4440</c:v>
                </c:pt>
                <c:pt idx="66">
                  <c:v>4327</c:v>
                </c:pt>
                <c:pt idx="67">
                  <c:v>4450</c:v>
                </c:pt>
                <c:pt idx="68">
                  <c:v>4302</c:v>
                </c:pt>
                <c:pt idx="69">
                  <c:v>4389</c:v>
                </c:pt>
                <c:pt idx="70">
                  <c:v>4489</c:v>
                </c:pt>
                <c:pt idx="71">
                  <c:v>4452</c:v>
                </c:pt>
                <c:pt idx="72">
                  <c:v>4487</c:v>
                </c:pt>
                <c:pt idx="73">
                  <c:v>4571</c:v>
                </c:pt>
                <c:pt idx="74">
                  <c:v>4369</c:v>
                </c:pt>
                <c:pt idx="75">
                  <c:v>4572</c:v>
                </c:pt>
                <c:pt idx="76">
                  <c:v>4663</c:v>
                </c:pt>
                <c:pt idx="77">
                  <c:v>4440</c:v>
                </c:pt>
                <c:pt idx="78">
                  <c:v>4561</c:v>
                </c:pt>
                <c:pt idx="79">
                  <c:v>4730</c:v>
                </c:pt>
                <c:pt idx="80">
                  <c:v>4726</c:v>
                </c:pt>
                <c:pt idx="81">
                  <c:v>4518</c:v>
                </c:pt>
                <c:pt idx="82">
                  <c:v>4622</c:v>
                </c:pt>
                <c:pt idx="83">
                  <c:v>4614</c:v>
                </c:pt>
                <c:pt idx="84">
                  <c:v>4626</c:v>
                </c:pt>
                <c:pt idx="85">
                  <c:v>4696</c:v>
                </c:pt>
                <c:pt idx="86">
                  <c:v>4763</c:v>
                </c:pt>
                <c:pt idx="87">
                  <c:v>4880</c:v>
                </c:pt>
                <c:pt idx="88">
                  <c:v>4808</c:v>
                </c:pt>
                <c:pt idx="89">
                  <c:v>4925</c:v>
                </c:pt>
                <c:pt idx="90">
                  <c:v>5008</c:v>
                </c:pt>
                <c:pt idx="91">
                  <c:v>4810</c:v>
                </c:pt>
                <c:pt idx="92">
                  <c:v>5149</c:v>
                </c:pt>
                <c:pt idx="93">
                  <c:v>5111</c:v>
                </c:pt>
                <c:pt idx="94">
                  <c:v>4978</c:v>
                </c:pt>
                <c:pt idx="95">
                  <c:v>5192</c:v>
                </c:pt>
                <c:pt idx="96">
                  <c:v>5061</c:v>
                </c:pt>
                <c:pt idx="97">
                  <c:v>5127</c:v>
                </c:pt>
                <c:pt idx="98">
                  <c:v>5126</c:v>
                </c:pt>
                <c:pt idx="99">
                  <c:v>5196</c:v>
                </c:pt>
                <c:pt idx="100">
                  <c:v>5142</c:v>
                </c:pt>
                <c:pt idx="101">
                  <c:v>5125</c:v>
                </c:pt>
                <c:pt idx="102">
                  <c:v>5150</c:v>
                </c:pt>
                <c:pt idx="103">
                  <c:v>5163</c:v>
                </c:pt>
                <c:pt idx="104">
                  <c:v>5287</c:v>
                </c:pt>
                <c:pt idx="105">
                  <c:v>5338</c:v>
                </c:pt>
                <c:pt idx="106">
                  <c:v>5358</c:v>
                </c:pt>
                <c:pt idx="107">
                  <c:v>5540</c:v>
                </c:pt>
                <c:pt idx="108">
                  <c:v>5220</c:v>
                </c:pt>
                <c:pt idx="109">
                  <c:v>5470</c:v>
                </c:pt>
                <c:pt idx="110">
                  <c:v>5359</c:v>
                </c:pt>
                <c:pt idx="111">
                  <c:v>5294</c:v>
                </c:pt>
                <c:pt idx="112">
                  <c:v>5197</c:v>
                </c:pt>
                <c:pt idx="113">
                  <c:v>5281</c:v>
                </c:pt>
                <c:pt idx="114">
                  <c:v>5426</c:v>
                </c:pt>
                <c:pt idx="115">
                  <c:v>5327</c:v>
                </c:pt>
                <c:pt idx="116">
                  <c:v>5306</c:v>
                </c:pt>
                <c:pt idx="117">
                  <c:v>5210</c:v>
                </c:pt>
                <c:pt idx="118">
                  <c:v>5308</c:v>
                </c:pt>
                <c:pt idx="119">
                  <c:v>5343</c:v>
                </c:pt>
                <c:pt idx="120">
                  <c:v>5499</c:v>
                </c:pt>
                <c:pt idx="121">
                  <c:v>5350</c:v>
                </c:pt>
                <c:pt idx="122">
                  <c:v>5395</c:v>
                </c:pt>
                <c:pt idx="123">
                  <c:v>5272</c:v>
                </c:pt>
                <c:pt idx="124">
                  <c:v>5477</c:v>
                </c:pt>
                <c:pt idx="125">
                  <c:v>5635</c:v>
                </c:pt>
                <c:pt idx="126">
                  <c:v>5497</c:v>
                </c:pt>
                <c:pt idx="127">
                  <c:v>5519</c:v>
                </c:pt>
                <c:pt idx="128">
                  <c:v>5450</c:v>
                </c:pt>
                <c:pt idx="129">
                  <c:v>5581</c:v>
                </c:pt>
                <c:pt idx="130">
                  <c:v>5494</c:v>
                </c:pt>
                <c:pt idx="131">
                  <c:v>5421</c:v>
                </c:pt>
                <c:pt idx="132">
                  <c:v>5512</c:v>
                </c:pt>
                <c:pt idx="133">
                  <c:v>5624</c:v>
                </c:pt>
                <c:pt idx="134">
                  <c:v>5623</c:v>
                </c:pt>
                <c:pt idx="135">
                  <c:v>5590</c:v>
                </c:pt>
                <c:pt idx="136">
                  <c:v>5859</c:v>
                </c:pt>
                <c:pt idx="137">
                  <c:v>5760</c:v>
                </c:pt>
                <c:pt idx="138">
                  <c:v>5649</c:v>
                </c:pt>
                <c:pt idx="139">
                  <c:v>5815</c:v>
                </c:pt>
                <c:pt idx="140">
                  <c:v>5625</c:v>
                </c:pt>
                <c:pt idx="141">
                  <c:v>5907</c:v>
                </c:pt>
                <c:pt idx="142">
                  <c:v>5826</c:v>
                </c:pt>
                <c:pt idx="143">
                  <c:v>5768</c:v>
                </c:pt>
                <c:pt idx="144">
                  <c:v>5786</c:v>
                </c:pt>
                <c:pt idx="145">
                  <c:v>5704</c:v>
                </c:pt>
                <c:pt idx="146">
                  <c:v>5689</c:v>
                </c:pt>
                <c:pt idx="147">
                  <c:v>6016</c:v>
                </c:pt>
                <c:pt idx="148">
                  <c:v>5686</c:v>
                </c:pt>
                <c:pt idx="149">
                  <c:v>5801</c:v>
                </c:pt>
                <c:pt idx="150">
                  <c:v>5871</c:v>
                </c:pt>
                <c:pt idx="151">
                  <c:v>5900</c:v>
                </c:pt>
                <c:pt idx="152">
                  <c:v>5963</c:v>
                </c:pt>
                <c:pt idx="153">
                  <c:v>5781</c:v>
                </c:pt>
                <c:pt idx="154">
                  <c:v>5847</c:v>
                </c:pt>
                <c:pt idx="155">
                  <c:v>5951</c:v>
                </c:pt>
                <c:pt idx="156">
                  <c:v>5981</c:v>
                </c:pt>
                <c:pt idx="157">
                  <c:v>5990</c:v>
                </c:pt>
                <c:pt idx="158">
                  <c:v>5171</c:v>
                </c:pt>
                <c:pt idx="159">
                  <c:v>4029</c:v>
                </c:pt>
                <c:pt idx="160">
                  <c:v>8133</c:v>
                </c:pt>
                <c:pt idx="161">
                  <c:v>7477</c:v>
                </c:pt>
                <c:pt idx="162">
                  <c:v>6320</c:v>
                </c:pt>
                <c:pt idx="163">
                  <c:v>6004</c:v>
                </c:pt>
                <c:pt idx="164">
                  <c:v>5966</c:v>
                </c:pt>
                <c:pt idx="165">
                  <c:v>6091</c:v>
                </c:pt>
                <c:pt idx="166">
                  <c:v>5894</c:v>
                </c:pt>
                <c:pt idx="167">
                  <c:v>5577</c:v>
                </c:pt>
                <c:pt idx="168">
                  <c:v>5594</c:v>
                </c:pt>
                <c:pt idx="169">
                  <c:v>5772</c:v>
                </c:pt>
                <c:pt idx="170">
                  <c:v>6148</c:v>
                </c:pt>
                <c:pt idx="171">
                  <c:v>6216</c:v>
                </c:pt>
                <c:pt idx="172">
                  <c:v>6013</c:v>
                </c:pt>
                <c:pt idx="173">
                  <c:v>6606</c:v>
                </c:pt>
                <c:pt idx="174">
                  <c:v>6732</c:v>
                </c:pt>
                <c:pt idx="175">
                  <c:v>6390</c:v>
                </c:pt>
                <c:pt idx="176">
                  <c:v>6653</c:v>
                </c:pt>
                <c:pt idx="177">
                  <c:v>6652</c:v>
                </c:pt>
                <c:pt idx="178">
                  <c:v>6811</c:v>
                </c:pt>
                <c:pt idx="179">
                  <c:v>6596</c:v>
                </c:pt>
                <c:pt idx="180">
                  <c:v>6400</c:v>
                </c:pt>
                <c:pt idx="181">
                  <c:v>6806</c:v>
                </c:pt>
                <c:pt idx="182">
                  <c:v>6607</c:v>
                </c:pt>
                <c:pt idx="183">
                  <c:v>6614</c:v>
                </c:pt>
                <c:pt idx="184">
                  <c:v>6461</c:v>
                </c:pt>
                <c:pt idx="185">
                  <c:v>6510</c:v>
                </c:pt>
                <c:pt idx="186">
                  <c:v>6470</c:v>
                </c:pt>
                <c:pt idx="187">
                  <c:v>6443</c:v>
                </c:pt>
                <c:pt idx="188">
                  <c:v>6206</c:v>
                </c:pt>
                <c:pt idx="189">
                  <c:v>6104</c:v>
                </c:pt>
                <c:pt idx="190">
                  <c:v>6134</c:v>
                </c:pt>
                <c:pt idx="191">
                  <c:v>6113</c:v>
                </c:pt>
                <c:pt idx="192">
                  <c:v>6347</c:v>
                </c:pt>
                <c:pt idx="193">
                  <c:v>6020</c:v>
                </c:pt>
                <c:pt idx="194">
                  <c:v>5932</c:v>
                </c:pt>
                <c:pt idx="195">
                  <c:v>5954</c:v>
                </c:pt>
                <c:pt idx="196">
                  <c:v>6128</c:v>
                </c:pt>
                <c:pt idx="197">
                  <c:v>5930</c:v>
                </c:pt>
                <c:pt idx="198">
                  <c:v>5646</c:v>
                </c:pt>
                <c:pt idx="199">
                  <c:v>5824</c:v>
                </c:pt>
                <c:pt idx="200">
                  <c:v>5772</c:v>
                </c:pt>
                <c:pt idx="201">
                  <c:v>5700</c:v>
                </c:pt>
                <c:pt idx="202">
                  <c:v>5501</c:v>
                </c:pt>
                <c:pt idx="203">
                  <c:v>5614</c:v>
                </c:pt>
                <c:pt idx="204">
                  <c:v>5572</c:v>
                </c:pt>
                <c:pt idx="205">
                  <c:v>5664</c:v>
                </c:pt>
                <c:pt idx="206">
                  <c:v>5472</c:v>
                </c:pt>
                <c:pt idx="207">
                  <c:v>5584</c:v>
                </c:pt>
                <c:pt idx="208">
                  <c:v>5573</c:v>
                </c:pt>
                <c:pt idx="209">
                  <c:v>5088</c:v>
                </c:pt>
                <c:pt idx="210">
                  <c:v>5451</c:v>
                </c:pt>
                <c:pt idx="211">
                  <c:v>5230</c:v>
                </c:pt>
                <c:pt idx="212">
                  <c:v>5519</c:v>
                </c:pt>
                <c:pt idx="213">
                  <c:v>5350</c:v>
                </c:pt>
                <c:pt idx="214">
                  <c:v>5307</c:v>
                </c:pt>
                <c:pt idx="215">
                  <c:v>5374</c:v>
                </c:pt>
                <c:pt idx="216">
                  <c:v>5371</c:v>
                </c:pt>
                <c:pt idx="217">
                  <c:v>5370</c:v>
                </c:pt>
                <c:pt idx="218">
                  <c:v>5404</c:v>
                </c:pt>
                <c:pt idx="219">
                  <c:v>5615</c:v>
                </c:pt>
                <c:pt idx="220">
                  <c:v>5465</c:v>
                </c:pt>
                <c:pt idx="221">
                  <c:v>5267</c:v>
                </c:pt>
                <c:pt idx="222">
                  <c:v>5240</c:v>
                </c:pt>
                <c:pt idx="223">
                  <c:v>5126</c:v>
                </c:pt>
                <c:pt idx="224">
                  <c:v>5367</c:v>
                </c:pt>
                <c:pt idx="225">
                  <c:v>5368</c:v>
                </c:pt>
                <c:pt idx="226">
                  <c:v>5121</c:v>
                </c:pt>
                <c:pt idx="227">
                  <c:v>5293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13024"/>
        <c:axId val="1"/>
      </c:line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Job Openings</c:v>
                </c:pt>
              </c:strCache>
            </c:strRef>
          </c:tx>
          <c:spPr>
            <a:ln w="50747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Sheet1!$C$2:$C$237</c:f>
              <c:numCache>
                <c:formatCode>General</c:formatCode>
                <c:ptCount val="236"/>
                <c:pt idx="0">
                  <c:v>4763</c:v>
                </c:pt>
                <c:pt idx="1">
                  <c:v>4699</c:v>
                </c:pt>
                <c:pt idx="2">
                  <c:v>4962</c:v>
                </c:pt>
                <c:pt idx="3">
                  <c:v>4689</c:v>
                </c:pt>
                <c:pt idx="4">
                  <c:v>4657</c:v>
                </c:pt>
                <c:pt idx="5">
                  <c:v>4859</c:v>
                </c:pt>
                <c:pt idx="6">
                  <c:v>4598</c:v>
                </c:pt>
                <c:pt idx="7">
                  <c:v>4546</c:v>
                </c:pt>
                <c:pt idx="8">
                  <c:v>4652</c:v>
                </c:pt>
                <c:pt idx="9">
                  <c:v>4636</c:v>
                </c:pt>
                <c:pt idx="10">
                  <c:v>4646</c:v>
                </c:pt>
                <c:pt idx="11">
                  <c:v>4545</c:v>
                </c:pt>
                <c:pt idx="12">
                  <c:v>4624</c:v>
                </c:pt>
                <c:pt idx="13">
                  <c:v>4279</c:v>
                </c:pt>
                <c:pt idx="14">
                  <c:v>4225</c:v>
                </c:pt>
                <c:pt idx="15">
                  <c:v>4035</c:v>
                </c:pt>
                <c:pt idx="16">
                  <c:v>4194</c:v>
                </c:pt>
                <c:pt idx="17">
                  <c:v>3830</c:v>
                </c:pt>
                <c:pt idx="18">
                  <c:v>3749</c:v>
                </c:pt>
                <c:pt idx="19">
                  <c:v>3674</c:v>
                </c:pt>
                <c:pt idx="20">
                  <c:v>3222</c:v>
                </c:pt>
                <c:pt idx="21">
                  <c:v>3377</c:v>
                </c:pt>
                <c:pt idx="22">
                  <c:v>3231</c:v>
                </c:pt>
                <c:pt idx="23">
                  <c:v>3146</c:v>
                </c:pt>
                <c:pt idx="24">
                  <c:v>2738</c:v>
                </c:pt>
                <c:pt idx="25">
                  <c:v>2864</c:v>
                </c:pt>
                <c:pt idx="26">
                  <c:v>2534</c:v>
                </c:pt>
                <c:pt idx="27">
                  <c:v>2295</c:v>
                </c:pt>
                <c:pt idx="28">
                  <c:v>2549</c:v>
                </c:pt>
                <c:pt idx="29">
                  <c:v>2503</c:v>
                </c:pt>
                <c:pt idx="30">
                  <c:v>2232</c:v>
                </c:pt>
                <c:pt idx="31">
                  <c:v>2338</c:v>
                </c:pt>
                <c:pt idx="32">
                  <c:v>2487</c:v>
                </c:pt>
                <c:pt idx="33">
                  <c:v>2406</c:v>
                </c:pt>
                <c:pt idx="34">
                  <c:v>2503</c:v>
                </c:pt>
                <c:pt idx="35">
                  <c:v>2568</c:v>
                </c:pt>
                <c:pt idx="36">
                  <c:v>2837</c:v>
                </c:pt>
                <c:pt idx="37">
                  <c:v>2666</c:v>
                </c:pt>
                <c:pt idx="38">
                  <c:v>2679</c:v>
                </c:pt>
                <c:pt idx="39">
                  <c:v>3153</c:v>
                </c:pt>
                <c:pt idx="40">
                  <c:v>2988</c:v>
                </c:pt>
                <c:pt idx="41">
                  <c:v>2801</c:v>
                </c:pt>
                <c:pt idx="42">
                  <c:v>3082</c:v>
                </c:pt>
                <c:pt idx="43">
                  <c:v>2999</c:v>
                </c:pt>
                <c:pt idx="44">
                  <c:v>2918</c:v>
                </c:pt>
                <c:pt idx="45">
                  <c:v>3235</c:v>
                </c:pt>
                <c:pt idx="46">
                  <c:v>3211</c:v>
                </c:pt>
                <c:pt idx="47">
                  <c:v>3058</c:v>
                </c:pt>
                <c:pt idx="48">
                  <c:v>3104</c:v>
                </c:pt>
                <c:pt idx="49">
                  <c:v>3226</c:v>
                </c:pt>
                <c:pt idx="50">
                  <c:v>3261</c:v>
                </c:pt>
                <c:pt idx="51">
                  <c:v>3259</c:v>
                </c:pt>
                <c:pt idx="52">
                  <c:v>3179</c:v>
                </c:pt>
                <c:pt idx="53">
                  <c:v>3455</c:v>
                </c:pt>
                <c:pt idx="54">
                  <c:v>3623</c:v>
                </c:pt>
                <c:pt idx="55">
                  <c:v>3329</c:v>
                </c:pt>
                <c:pt idx="56">
                  <c:v>3774</c:v>
                </c:pt>
                <c:pt idx="57">
                  <c:v>3619</c:v>
                </c:pt>
                <c:pt idx="58">
                  <c:v>3565</c:v>
                </c:pt>
                <c:pt idx="59">
                  <c:v>3768</c:v>
                </c:pt>
                <c:pt idx="60">
                  <c:v>3909</c:v>
                </c:pt>
                <c:pt idx="61">
                  <c:v>3616</c:v>
                </c:pt>
                <c:pt idx="62">
                  <c:v>3979</c:v>
                </c:pt>
                <c:pt idx="63">
                  <c:v>3793</c:v>
                </c:pt>
                <c:pt idx="64">
                  <c:v>3835</c:v>
                </c:pt>
                <c:pt idx="65">
                  <c:v>3911</c:v>
                </c:pt>
                <c:pt idx="66">
                  <c:v>3735</c:v>
                </c:pt>
                <c:pt idx="67">
                  <c:v>3809</c:v>
                </c:pt>
                <c:pt idx="68">
                  <c:v>3882</c:v>
                </c:pt>
                <c:pt idx="69">
                  <c:v>3775</c:v>
                </c:pt>
                <c:pt idx="70">
                  <c:v>3878</c:v>
                </c:pt>
                <c:pt idx="71">
                  <c:v>3970</c:v>
                </c:pt>
                <c:pt idx="72">
                  <c:v>3923</c:v>
                </c:pt>
                <c:pt idx="73">
                  <c:v>4004</c:v>
                </c:pt>
                <c:pt idx="74">
                  <c:v>4076</c:v>
                </c:pt>
                <c:pt idx="75">
                  <c:v>3988</c:v>
                </c:pt>
                <c:pt idx="76">
                  <c:v>4145</c:v>
                </c:pt>
                <c:pt idx="77">
                  <c:v>4150</c:v>
                </c:pt>
                <c:pt idx="78">
                  <c:v>3885</c:v>
                </c:pt>
                <c:pt idx="79">
                  <c:v>4085</c:v>
                </c:pt>
                <c:pt idx="80">
                  <c:v>4128</c:v>
                </c:pt>
                <c:pt idx="81">
                  <c:v>4222</c:v>
                </c:pt>
                <c:pt idx="82">
                  <c:v>4119</c:v>
                </c:pt>
                <c:pt idx="83">
                  <c:v>4121</c:v>
                </c:pt>
                <c:pt idx="84">
                  <c:v>4127</c:v>
                </c:pt>
                <c:pt idx="85">
                  <c:v>4373</c:v>
                </c:pt>
                <c:pt idx="86">
                  <c:v>4388</c:v>
                </c:pt>
                <c:pt idx="87">
                  <c:v>4566</c:v>
                </c:pt>
                <c:pt idx="88">
                  <c:v>4747</c:v>
                </c:pt>
                <c:pt idx="89">
                  <c:v>4982</c:v>
                </c:pt>
                <c:pt idx="90">
                  <c:v>4846</c:v>
                </c:pt>
                <c:pt idx="91">
                  <c:v>5349</c:v>
                </c:pt>
                <c:pt idx="92">
                  <c:v>4914</c:v>
                </c:pt>
                <c:pt idx="93">
                  <c:v>5012</c:v>
                </c:pt>
                <c:pt idx="94">
                  <c:v>4843</c:v>
                </c:pt>
                <c:pt idx="95">
                  <c:v>5130</c:v>
                </c:pt>
                <c:pt idx="96">
                  <c:v>5344</c:v>
                </c:pt>
                <c:pt idx="97">
                  <c:v>5466</c:v>
                </c:pt>
                <c:pt idx="98">
                  <c:v>5210</c:v>
                </c:pt>
                <c:pt idx="99">
                  <c:v>5598</c:v>
                </c:pt>
                <c:pt idx="100">
                  <c:v>5563</c:v>
                </c:pt>
                <c:pt idx="101">
                  <c:v>5248</c:v>
                </c:pt>
                <c:pt idx="102">
                  <c:v>6056</c:v>
                </c:pt>
                <c:pt idx="103">
                  <c:v>5467</c:v>
                </c:pt>
                <c:pt idx="104">
                  <c:v>5488</c:v>
                </c:pt>
                <c:pt idx="105">
                  <c:v>5773</c:v>
                </c:pt>
                <c:pt idx="106">
                  <c:v>5708</c:v>
                </c:pt>
                <c:pt idx="107">
                  <c:v>5845</c:v>
                </c:pt>
                <c:pt idx="108">
                  <c:v>6012</c:v>
                </c:pt>
                <c:pt idx="109">
                  <c:v>5770</c:v>
                </c:pt>
                <c:pt idx="110">
                  <c:v>6129</c:v>
                </c:pt>
                <c:pt idx="111">
                  <c:v>5803</c:v>
                </c:pt>
                <c:pt idx="112">
                  <c:v>5777</c:v>
                </c:pt>
                <c:pt idx="113">
                  <c:v>5742</c:v>
                </c:pt>
                <c:pt idx="114">
                  <c:v>5962</c:v>
                </c:pt>
                <c:pt idx="115">
                  <c:v>5677</c:v>
                </c:pt>
                <c:pt idx="116">
                  <c:v>5868</c:v>
                </c:pt>
                <c:pt idx="117">
                  <c:v>5591</c:v>
                </c:pt>
                <c:pt idx="118">
                  <c:v>5971</c:v>
                </c:pt>
                <c:pt idx="119">
                  <c:v>5964</c:v>
                </c:pt>
                <c:pt idx="120">
                  <c:v>5617</c:v>
                </c:pt>
                <c:pt idx="121">
                  <c:v>5923</c:v>
                </c:pt>
                <c:pt idx="122">
                  <c:v>5811</c:v>
                </c:pt>
                <c:pt idx="123">
                  <c:v>6091</c:v>
                </c:pt>
                <c:pt idx="124">
                  <c:v>5826</c:v>
                </c:pt>
                <c:pt idx="125">
                  <c:v>6305</c:v>
                </c:pt>
                <c:pt idx="126">
                  <c:v>6238</c:v>
                </c:pt>
                <c:pt idx="127">
                  <c:v>6276</c:v>
                </c:pt>
                <c:pt idx="128">
                  <c:v>6320</c:v>
                </c:pt>
                <c:pt idx="129">
                  <c:v>6408</c:v>
                </c:pt>
                <c:pt idx="130">
                  <c:v>6271</c:v>
                </c:pt>
                <c:pt idx="131">
                  <c:v>6336</c:v>
                </c:pt>
                <c:pt idx="132">
                  <c:v>6621</c:v>
                </c:pt>
                <c:pt idx="133">
                  <c:v>6552</c:v>
                </c:pt>
                <c:pt idx="134">
                  <c:v>6818</c:v>
                </c:pt>
                <c:pt idx="135">
                  <c:v>6877</c:v>
                </c:pt>
                <c:pt idx="136">
                  <c:v>7016</c:v>
                </c:pt>
                <c:pt idx="137">
                  <c:v>7230</c:v>
                </c:pt>
                <c:pt idx="138">
                  <c:v>7190</c:v>
                </c:pt>
                <c:pt idx="139">
                  <c:v>7208</c:v>
                </c:pt>
                <c:pt idx="140">
                  <c:v>7411</c:v>
                </c:pt>
                <c:pt idx="141">
                  <c:v>7304</c:v>
                </c:pt>
                <c:pt idx="142">
                  <c:v>7594</c:v>
                </c:pt>
                <c:pt idx="143">
                  <c:v>7489</c:v>
                </c:pt>
                <c:pt idx="144">
                  <c:v>7502</c:v>
                </c:pt>
                <c:pt idx="145">
                  <c:v>7066</c:v>
                </c:pt>
                <c:pt idx="146">
                  <c:v>7317</c:v>
                </c:pt>
                <c:pt idx="147">
                  <c:v>7272</c:v>
                </c:pt>
                <c:pt idx="148">
                  <c:v>7275</c:v>
                </c:pt>
                <c:pt idx="149">
                  <c:v>7194</c:v>
                </c:pt>
                <c:pt idx="150">
                  <c:v>7042</c:v>
                </c:pt>
                <c:pt idx="151">
                  <c:v>7178</c:v>
                </c:pt>
                <c:pt idx="152">
                  <c:v>7124</c:v>
                </c:pt>
                <c:pt idx="153">
                  <c:v>7289</c:v>
                </c:pt>
                <c:pt idx="154">
                  <c:v>6888</c:v>
                </c:pt>
                <c:pt idx="155">
                  <c:v>6699</c:v>
                </c:pt>
                <c:pt idx="156">
                  <c:v>7124</c:v>
                </c:pt>
                <c:pt idx="157">
                  <c:v>6966</c:v>
                </c:pt>
                <c:pt idx="158">
                  <c:v>5894</c:v>
                </c:pt>
                <c:pt idx="159">
                  <c:v>4606</c:v>
                </c:pt>
                <c:pt idx="160">
                  <c:v>5612</c:v>
                </c:pt>
                <c:pt idx="161">
                  <c:v>6129</c:v>
                </c:pt>
                <c:pt idx="162">
                  <c:v>6530</c:v>
                </c:pt>
                <c:pt idx="163">
                  <c:v>6429</c:v>
                </c:pt>
                <c:pt idx="164">
                  <c:v>6511</c:v>
                </c:pt>
                <c:pt idx="165">
                  <c:v>6798</c:v>
                </c:pt>
                <c:pt idx="166">
                  <c:v>6820</c:v>
                </c:pt>
                <c:pt idx="167">
                  <c:v>6773</c:v>
                </c:pt>
                <c:pt idx="168">
                  <c:v>7204</c:v>
                </c:pt>
                <c:pt idx="169">
                  <c:v>7752</c:v>
                </c:pt>
                <c:pt idx="170">
                  <c:v>8470</c:v>
                </c:pt>
                <c:pt idx="171">
                  <c:v>9356</c:v>
                </c:pt>
                <c:pt idx="172">
                  <c:v>9905</c:v>
                </c:pt>
                <c:pt idx="173">
                  <c:v>10298</c:v>
                </c:pt>
                <c:pt idx="174">
                  <c:v>11049</c:v>
                </c:pt>
                <c:pt idx="175">
                  <c:v>10956</c:v>
                </c:pt>
                <c:pt idx="176">
                  <c:v>10879</c:v>
                </c:pt>
                <c:pt idx="177">
                  <c:v>11341</c:v>
                </c:pt>
                <c:pt idx="178">
                  <c:v>11119</c:v>
                </c:pt>
                <c:pt idx="179">
                  <c:v>11417</c:v>
                </c:pt>
                <c:pt idx="180">
                  <c:v>11238</c:v>
                </c:pt>
                <c:pt idx="181">
                  <c:v>11661</c:v>
                </c:pt>
                <c:pt idx="182">
                  <c:v>12134</c:v>
                </c:pt>
                <c:pt idx="183">
                  <c:v>11881</c:v>
                </c:pt>
                <c:pt idx="184">
                  <c:v>11483</c:v>
                </c:pt>
                <c:pt idx="185">
                  <c:v>11256</c:v>
                </c:pt>
                <c:pt idx="186">
                  <c:v>11610</c:v>
                </c:pt>
                <c:pt idx="187">
                  <c:v>10148</c:v>
                </c:pt>
                <c:pt idx="188">
                  <c:v>10812</c:v>
                </c:pt>
                <c:pt idx="189">
                  <c:v>10488</c:v>
                </c:pt>
                <c:pt idx="190">
                  <c:v>10619</c:v>
                </c:pt>
                <c:pt idx="191">
                  <c:v>10876</c:v>
                </c:pt>
                <c:pt idx="192">
                  <c:v>10393</c:v>
                </c:pt>
                <c:pt idx="193">
                  <c:v>9846</c:v>
                </c:pt>
                <c:pt idx="194">
                  <c:v>9572</c:v>
                </c:pt>
                <c:pt idx="195">
                  <c:v>9992</c:v>
                </c:pt>
                <c:pt idx="196">
                  <c:v>9310</c:v>
                </c:pt>
                <c:pt idx="197">
                  <c:v>9191</c:v>
                </c:pt>
                <c:pt idx="198">
                  <c:v>8606</c:v>
                </c:pt>
                <c:pt idx="199">
                  <c:v>9287</c:v>
                </c:pt>
                <c:pt idx="200">
                  <c:v>9279</c:v>
                </c:pt>
                <c:pt idx="201">
                  <c:v>8550</c:v>
                </c:pt>
                <c:pt idx="202">
                  <c:v>8663</c:v>
                </c:pt>
                <c:pt idx="203">
                  <c:v>8585</c:v>
                </c:pt>
                <c:pt idx="204">
                  <c:v>8468</c:v>
                </c:pt>
                <c:pt idx="205">
                  <c:v>8445</c:v>
                </c:pt>
                <c:pt idx="206">
                  <c:v>8093</c:v>
                </c:pt>
                <c:pt idx="207">
                  <c:v>7619</c:v>
                </c:pt>
                <c:pt idx="208">
                  <c:v>7901</c:v>
                </c:pt>
                <c:pt idx="209">
                  <c:v>7412</c:v>
                </c:pt>
                <c:pt idx="210">
                  <c:v>7504</c:v>
                </c:pt>
                <c:pt idx="211">
                  <c:v>7649</c:v>
                </c:pt>
                <c:pt idx="212">
                  <c:v>7103</c:v>
                </c:pt>
                <c:pt idx="213">
                  <c:v>7615</c:v>
                </c:pt>
                <c:pt idx="214">
                  <c:v>8031</c:v>
                </c:pt>
                <c:pt idx="215">
                  <c:v>7508</c:v>
                </c:pt>
                <c:pt idx="216">
                  <c:v>7762</c:v>
                </c:pt>
                <c:pt idx="217">
                  <c:v>7480</c:v>
                </c:pt>
                <c:pt idx="218">
                  <c:v>7200</c:v>
                </c:pt>
                <c:pt idx="219">
                  <c:v>7395</c:v>
                </c:pt>
                <c:pt idx="220">
                  <c:v>7712</c:v>
                </c:pt>
                <c:pt idx="221">
                  <c:v>7357</c:v>
                </c:pt>
                <c:pt idx="222">
                  <c:v>7208</c:v>
                </c:pt>
                <c:pt idx="223">
                  <c:v>7227</c:v>
                </c:pt>
                <c:pt idx="224">
                  <c:v>7658</c:v>
                </c:pt>
                <c:pt idx="225">
                  <c:v>7449</c:v>
                </c:pt>
                <c:pt idx="226">
                  <c:v>6928</c:v>
                </c:pt>
                <c:pt idx="227">
                  <c:v>6542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01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2000"/>
          <c:min val="1000"/>
        </c:scaling>
        <c:delete val="0"/>
        <c:axPos val="l"/>
        <c:majorGridlines>
          <c:spPr>
            <a:ln w="1691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0113024"/>
        <c:crosses val="autoZero"/>
        <c:crossBetween val="midCat"/>
        <c:majorUnit val="500"/>
        <c:minorUnit val="5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2000"/>
          <c:min val="1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500"/>
        <c:minorUnit val="500"/>
      </c:valAx>
      <c:spPr>
        <a:noFill/>
        <a:ln w="23980">
          <a:noFill/>
        </a:ln>
      </c:spPr>
    </c:plotArea>
    <c:legend>
      <c:legendPos val="r"/>
      <c:layout>
        <c:manualLayout>
          <c:xMode val="edge"/>
          <c:yMode val="edge"/>
          <c:x val="0.28993270463285115"/>
          <c:y val="0.18220326516649876"/>
          <c:w val="0.23343790056766156"/>
          <c:h val="0.21581800118380945"/>
        </c:manualLayout>
      </c:layout>
      <c:overlay val="0"/>
      <c:spPr>
        <a:solidFill>
          <a:schemeClr val="bg1"/>
        </a:solidFill>
        <a:ln w="422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0747">
      <a:solidFill>
        <a:schemeClr val="tx1"/>
      </a:solidFill>
      <a:prstDash val="solid"/>
    </a:ln>
  </c:spPr>
  <c:txPr>
    <a:bodyPr/>
    <a:lstStyle/>
    <a:p>
      <a:pPr>
        <a:defRPr sz="229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Job Openings, Hires, and Quits
(Thousands, SA)</a:t>
            </a:r>
          </a:p>
        </c:rich>
      </c:tx>
      <c:layout>
        <c:manualLayout>
          <c:xMode val="edge"/>
          <c:yMode val="edge"/>
          <c:x val="0.26243110236220474"/>
          <c:y val="1.9067843757895164E-2"/>
        </c:manualLayout>
      </c:layout>
      <c:overlay val="0"/>
      <c:spPr>
        <a:noFill/>
        <a:ln w="338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"/>
          <c:y val="0.15315047315349706"/>
          <c:w val="0.79605263157894735"/>
          <c:h val="0.75574784302483122"/>
        </c:manualLayout>
      </c:layout>
      <c:area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folHlink"/>
            </a:solidFill>
            <a:ln w="33831">
              <a:noFill/>
            </a:ln>
          </c:spP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Sheet1!$D$2:$D$237</c:f>
              <c:numCache>
                <c:formatCode>General</c:formatCode>
                <c:ptCount val="236"/>
                <c:pt idx="11">
                  <c:v>12000</c:v>
                </c:pt>
                <c:pt idx="12">
                  <c:v>12000</c:v>
                </c:pt>
                <c:pt idx="13">
                  <c:v>12000</c:v>
                </c:pt>
                <c:pt idx="14">
                  <c:v>12000</c:v>
                </c:pt>
                <c:pt idx="15">
                  <c:v>12000</c:v>
                </c:pt>
                <c:pt idx="16">
                  <c:v>12000</c:v>
                </c:pt>
                <c:pt idx="17">
                  <c:v>12000</c:v>
                </c:pt>
                <c:pt idx="18">
                  <c:v>12000</c:v>
                </c:pt>
                <c:pt idx="19">
                  <c:v>12000</c:v>
                </c:pt>
                <c:pt idx="20">
                  <c:v>12000</c:v>
                </c:pt>
                <c:pt idx="21">
                  <c:v>12000</c:v>
                </c:pt>
                <c:pt idx="22">
                  <c:v>12000</c:v>
                </c:pt>
                <c:pt idx="23">
                  <c:v>12000</c:v>
                </c:pt>
                <c:pt idx="24">
                  <c:v>12000</c:v>
                </c:pt>
                <c:pt idx="25">
                  <c:v>12000</c:v>
                </c:pt>
                <c:pt idx="26">
                  <c:v>12000</c:v>
                </c:pt>
                <c:pt idx="27">
                  <c:v>12000</c:v>
                </c:pt>
                <c:pt idx="28">
                  <c:v>12000</c:v>
                </c:pt>
                <c:pt idx="29">
                  <c:v>12000</c:v>
                </c:pt>
                <c:pt idx="158">
                  <c:v>12000</c:v>
                </c:pt>
                <c:pt idx="159">
                  <c:v>12000</c:v>
                </c:pt>
                <c:pt idx="160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113024"/>
        <c:axId val="1"/>
      </c:area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Hires</c:v>
                </c:pt>
              </c:strCache>
            </c:strRef>
          </c:tx>
          <c:spPr>
            <a:ln w="50747">
              <a:solidFill>
                <a:srgbClr val="00FF00"/>
              </a:solidFill>
              <a:prstDash val="solid"/>
            </a:ln>
          </c:spPr>
          <c:marker>
            <c:symbol val="diamond"/>
            <c:size val="2"/>
            <c:spPr>
              <a:noFill/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Sheet1!$E$2:$E$237</c:f>
              <c:numCache>
                <c:formatCode>General</c:formatCode>
                <c:ptCount val="236"/>
                <c:pt idx="0">
                  <c:v>5426</c:v>
                </c:pt>
                <c:pt idx="1">
                  <c:v>5160</c:v>
                </c:pt>
                <c:pt idx="2">
                  <c:v>5479</c:v>
                </c:pt>
                <c:pt idx="3">
                  <c:v>5353</c:v>
                </c:pt>
                <c:pt idx="4">
                  <c:v>5469</c:v>
                </c:pt>
                <c:pt idx="5">
                  <c:v>5267</c:v>
                </c:pt>
                <c:pt idx="6">
                  <c:v>5217</c:v>
                </c:pt>
                <c:pt idx="7">
                  <c:v>5358</c:v>
                </c:pt>
                <c:pt idx="8">
                  <c:v>5344</c:v>
                </c:pt>
                <c:pt idx="9">
                  <c:v>5398</c:v>
                </c:pt>
                <c:pt idx="10">
                  <c:v>5176</c:v>
                </c:pt>
                <c:pt idx="11">
                  <c:v>5119</c:v>
                </c:pt>
                <c:pt idx="12">
                  <c:v>5071</c:v>
                </c:pt>
                <c:pt idx="13">
                  <c:v>5077</c:v>
                </c:pt>
                <c:pt idx="14">
                  <c:v>4924</c:v>
                </c:pt>
                <c:pt idx="15">
                  <c:v>4948</c:v>
                </c:pt>
                <c:pt idx="16">
                  <c:v>4691</c:v>
                </c:pt>
                <c:pt idx="17">
                  <c:v>4893</c:v>
                </c:pt>
                <c:pt idx="18">
                  <c:v>4637</c:v>
                </c:pt>
                <c:pt idx="19">
                  <c:v>4682</c:v>
                </c:pt>
                <c:pt idx="20">
                  <c:v>4499</c:v>
                </c:pt>
                <c:pt idx="21">
                  <c:v>4548</c:v>
                </c:pt>
                <c:pt idx="22">
                  <c:v>4104</c:v>
                </c:pt>
                <c:pt idx="23">
                  <c:v>4348</c:v>
                </c:pt>
                <c:pt idx="24">
                  <c:v>4095</c:v>
                </c:pt>
                <c:pt idx="25">
                  <c:v>4061</c:v>
                </c:pt>
                <c:pt idx="26">
                  <c:v>3858</c:v>
                </c:pt>
                <c:pt idx="27">
                  <c:v>3888</c:v>
                </c:pt>
                <c:pt idx="28">
                  <c:v>3758</c:v>
                </c:pt>
                <c:pt idx="29">
                  <c:v>3639</c:v>
                </c:pt>
                <c:pt idx="30">
                  <c:v>3857</c:v>
                </c:pt>
                <c:pt idx="31">
                  <c:v>3810</c:v>
                </c:pt>
                <c:pt idx="32">
                  <c:v>3944</c:v>
                </c:pt>
                <c:pt idx="33">
                  <c:v>3838</c:v>
                </c:pt>
                <c:pt idx="34">
                  <c:v>4024</c:v>
                </c:pt>
                <c:pt idx="35">
                  <c:v>4004</c:v>
                </c:pt>
                <c:pt idx="36">
                  <c:v>3904</c:v>
                </c:pt>
                <c:pt idx="37">
                  <c:v>3864</c:v>
                </c:pt>
                <c:pt idx="38">
                  <c:v>4302</c:v>
                </c:pt>
                <c:pt idx="39">
                  <c:v>4159</c:v>
                </c:pt>
                <c:pt idx="40">
                  <c:v>4420</c:v>
                </c:pt>
                <c:pt idx="41">
                  <c:v>4111</c:v>
                </c:pt>
                <c:pt idx="42">
                  <c:v>4163</c:v>
                </c:pt>
                <c:pt idx="43">
                  <c:v>4046</c:v>
                </c:pt>
                <c:pt idx="44">
                  <c:v>4034</c:v>
                </c:pt>
                <c:pt idx="45">
                  <c:v>4173</c:v>
                </c:pt>
                <c:pt idx="46">
                  <c:v>4182</c:v>
                </c:pt>
                <c:pt idx="47">
                  <c:v>4299</c:v>
                </c:pt>
                <c:pt idx="48">
                  <c:v>4000</c:v>
                </c:pt>
                <c:pt idx="49">
                  <c:v>4231</c:v>
                </c:pt>
                <c:pt idx="50">
                  <c:v>4430</c:v>
                </c:pt>
                <c:pt idx="51">
                  <c:v>4296</c:v>
                </c:pt>
                <c:pt idx="52">
                  <c:v>4261</c:v>
                </c:pt>
                <c:pt idx="53">
                  <c:v>4366</c:v>
                </c:pt>
                <c:pt idx="54">
                  <c:v>4261</c:v>
                </c:pt>
                <c:pt idx="55">
                  <c:v>4298</c:v>
                </c:pt>
                <c:pt idx="56">
                  <c:v>4429</c:v>
                </c:pt>
                <c:pt idx="57">
                  <c:v>4370</c:v>
                </c:pt>
                <c:pt idx="58">
                  <c:v>4365</c:v>
                </c:pt>
                <c:pt idx="59">
                  <c:v>4356</c:v>
                </c:pt>
                <c:pt idx="60">
                  <c:v>4457</c:v>
                </c:pt>
                <c:pt idx="61">
                  <c:v>4560</c:v>
                </c:pt>
                <c:pt idx="62">
                  <c:v>4575</c:v>
                </c:pt>
                <c:pt idx="63">
                  <c:v>4389</c:v>
                </c:pt>
                <c:pt idx="64">
                  <c:v>4533</c:v>
                </c:pt>
                <c:pt idx="65">
                  <c:v>4440</c:v>
                </c:pt>
                <c:pt idx="66">
                  <c:v>4327</c:v>
                </c:pt>
                <c:pt idx="67">
                  <c:v>4450</c:v>
                </c:pt>
                <c:pt idx="68">
                  <c:v>4302</c:v>
                </c:pt>
                <c:pt idx="69">
                  <c:v>4389</c:v>
                </c:pt>
                <c:pt idx="70">
                  <c:v>4489</c:v>
                </c:pt>
                <c:pt idx="71">
                  <c:v>4452</c:v>
                </c:pt>
                <c:pt idx="72">
                  <c:v>4487</c:v>
                </c:pt>
                <c:pt idx="73">
                  <c:v>4571</c:v>
                </c:pt>
                <c:pt idx="74">
                  <c:v>4369</c:v>
                </c:pt>
                <c:pt idx="75">
                  <c:v>4572</c:v>
                </c:pt>
                <c:pt idx="76">
                  <c:v>4663</c:v>
                </c:pt>
                <c:pt idx="77">
                  <c:v>4440</c:v>
                </c:pt>
                <c:pt idx="78">
                  <c:v>4561</c:v>
                </c:pt>
                <c:pt idx="79">
                  <c:v>4730</c:v>
                </c:pt>
                <c:pt idx="80">
                  <c:v>4726</c:v>
                </c:pt>
                <c:pt idx="81">
                  <c:v>4518</c:v>
                </c:pt>
                <c:pt idx="82">
                  <c:v>4622</c:v>
                </c:pt>
                <c:pt idx="83">
                  <c:v>4614</c:v>
                </c:pt>
                <c:pt idx="84">
                  <c:v>4626</c:v>
                </c:pt>
                <c:pt idx="85">
                  <c:v>4696</c:v>
                </c:pt>
                <c:pt idx="86">
                  <c:v>4763</c:v>
                </c:pt>
                <c:pt idx="87">
                  <c:v>4880</c:v>
                </c:pt>
                <c:pt idx="88">
                  <c:v>4808</c:v>
                </c:pt>
                <c:pt idx="89">
                  <c:v>4925</c:v>
                </c:pt>
                <c:pt idx="90">
                  <c:v>5008</c:v>
                </c:pt>
                <c:pt idx="91">
                  <c:v>4810</c:v>
                </c:pt>
                <c:pt idx="92">
                  <c:v>5149</c:v>
                </c:pt>
                <c:pt idx="93">
                  <c:v>5111</c:v>
                </c:pt>
                <c:pt idx="94">
                  <c:v>4978</c:v>
                </c:pt>
                <c:pt idx="95">
                  <c:v>5192</c:v>
                </c:pt>
                <c:pt idx="96">
                  <c:v>5061</c:v>
                </c:pt>
                <c:pt idx="97">
                  <c:v>5127</c:v>
                </c:pt>
                <c:pt idx="98">
                  <c:v>5126</c:v>
                </c:pt>
                <c:pt idx="99">
                  <c:v>5196</c:v>
                </c:pt>
                <c:pt idx="100">
                  <c:v>5142</c:v>
                </c:pt>
                <c:pt idx="101">
                  <c:v>5125</c:v>
                </c:pt>
                <c:pt idx="102">
                  <c:v>5150</c:v>
                </c:pt>
                <c:pt idx="103">
                  <c:v>5163</c:v>
                </c:pt>
                <c:pt idx="104">
                  <c:v>5287</c:v>
                </c:pt>
                <c:pt idx="105">
                  <c:v>5338</c:v>
                </c:pt>
                <c:pt idx="106">
                  <c:v>5358</c:v>
                </c:pt>
                <c:pt idx="107">
                  <c:v>5540</c:v>
                </c:pt>
                <c:pt idx="108">
                  <c:v>5220</c:v>
                </c:pt>
                <c:pt idx="109">
                  <c:v>5470</c:v>
                </c:pt>
                <c:pt idx="110">
                  <c:v>5359</c:v>
                </c:pt>
                <c:pt idx="111">
                  <c:v>5294</c:v>
                </c:pt>
                <c:pt idx="112">
                  <c:v>5197</c:v>
                </c:pt>
                <c:pt idx="113">
                  <c:v>5281</c:v>
                </c:pt>
                <c:pt idx="114">
                  <c:v>5426</c:v>
                </c:pt>
                <c:pt idx="115">
                  <c:v>5327</c:v>
                </c:pt>
                <c:pt idx="116">
                  <c:v>5306</c:v>
                </c:pt>
                <c:pt idx="117">
                  <c:v>5210</c:v>
                </c:pt>
                <c:pt idx="118">
                  <c:v>5308</c:v>
                </c:pt>
                <c:pt idx="119">
                  <c:v>5343</c:v>
                </c:pt>
                <c:pt idx="120">
                  <c:v>5499</c:v>
                </c:pt>
                <c:pt idx="121">
                  <c:v>5350</c:v>
                </c:pt>
                <c:pt idx="122">
                  <c:v>5395</c:v>
                </c:pt>
                <c:pt idx="123">
                  <c:v>5272</c:v>
                </c:pt>
                <c:pt idx="124">
                  <c:v>5477</c:v>
                </c:pt>
                <c:pt idx="125">
                  <c:v>5635</c:v>
                </c:pt>
                <c:pt idx="126">
                  <c:v>5497</c:v>
                </c:pt>
                <c:pt idx="127">
                  <c:v>5519</c:v>
                </c:pt>
                <c:pt idx="128">
                  <c:v>5450</c:v>
                </c:pt>
                <c:pt idx="129">
                  <c:v>5581</c:v>
                </c:pt>
                <c:pt idx="130">
                  <c:v>5494</c:v>
                </c:pt>
                <c:pt idx="131">
                  <c:v>5421</c:v>
                </c:pt>
                <c:pt idx="132">
                  <c:v>5512</c:v>
                </c:pt>
                <c:pt idx="133">
                  <c:v>5624</c:v>
                </c:pt>
                <c:pt idx="134">
                  <c:v>5623</c:v>
                </c:pt>
                <c:pt idx="135">
                  <c:v>5590</c:v>
                </c:pt>
                <c:pt idx="136">
                  <c:v>5859</c:v>
                </c:pt>
                <c:pt idx="137">
                  <c:v>5760</c:v>
                </c:pt>
                <c:pt idx="138">
                  <c:v>5649</c:v>
                </c:pt>
                <c:pt idx="139">
                  <c:v>5815</c:v>
                </c:pt>
                <c:pt idx="140">
                  <c:v>5625</c:v>
                </c:pt>
                <c:pt idx="141">
                  <c:v>5907</c:v>
                </c:pt>
                <c:pt idx="142">
                  <c:v>5826</c:v>
                </c:pt>
                <c:pt idx="143">
                  <c:v>5768</c:v>
                </c:pt>
                <c:pt idx="144">
                  <c:v>5786</c:v>
                </c:pt>
                <c:pt idx="145">
                  <c:v>5704</c:v>
                </c:pt>
                <c:pt idx="146">
                  <c:v>5689</c:v>
                </c:pt>
                <c:pt idx="147">
                  <c:v>6016</c:v>
                </c:pt>
                <c:pt idx="148">
                  <c:v>5686</c:v>
                </c:pt>
                <c:pt idx="149">
                  <c:v>5801</c:v>
                </c:pt>
                <c:pt idx="150">
                  <c:v>5871</c:v>
                </c:pt>
                <c:pt idx="151">
                  <c:v>5900</c:v>
                </c:pt>
                <c:pt idx="152">
                  <c:v>5963</c:v>
                </c:pt>
                <c:pt idx="153">
                  <c:v>5781</c:v>
                </c:pt>
                <c:pt idx="154">
                  <c:v>5847</c:v>
                </c:pt>
                <c:pt idx="155">
                  <c:v>5951</c:v>
                </c:pt>
                <c:pt idx="156">
                  <c:v>5981</c:v>
                </c:pt>
                <c:pt idx="157">
                  <c:v>5990</c:v>
                </c:pt>
                <c:pt idx="158">
                  <c:v>5171</c:v>
                </c:pt>
                <c:pt idx="159">
                  <c:v>4029</c:v>
                </c:pt>
                <c:pt idx="160">
                  <c:v>8133</c:v>
                </c:pt>
                <c:pt idx="161">
                  <c:v>7477</c:v>
                </c:pt>
                <c:pt idx="162">
                  <c:v>6320</c:v>
                </c:pt>
                <c:pt idx="163">
                  <c:v>6004</c:v>
                </c:pt>
                <c:pt idx="164">
                  <c:v>5966</c:v>
                </c:pt>
                <c:pt idx="165">
                  <c:v>6091</c:v>
                </c:pt>
                <c:pt idx="166">
                  <c:v>5894</c:v>
                </c:pt>
                <c:pt idx="167">
                  <c:v>5577</c:v>
                </c:pt>
                <c:pt idx="168">
                  <c:v>5594</c:v>
                </c:pt>
                <c:pt idx="169">
                  <c:v>5772</c:v>
                </c:pt>
                <c:pt idx="170">
                  <c:v>6148</c:v>
                </c:pt>
                <c:pt idx="171">
                  <c:v>6216</c:v>
                </c:pt>
                <c:pt idx="172">
                  <c:v>6013</c:v>
                </c:pt>
                <c:pt idx="173">
                  <c:v>6606</c:v>
                </c:pt>
                <c:pt idx="174">
                  <c:v>6732</c:v>
                </c:pt>
                <c:pt idx="175">
                  <c:v>6390</c:v>
                </c:pt>
                <c:pt idx="176">
                  <c:v>6653</c:v>
                </c:pt>
                <c:pt idx="177">
                  <c:v>6652</c:v>
                </c:pt>
                <c:pt idx="178">
                  <c:v>6811</c:v>
                </c:pt>
                <c:pt idx="179">
                  <c:v>6596</c:v>
                </c:pt>
                <c:pt idx="180">
                  <c:v>6400</c:v>
                </c:pt>
                <c:pt idx="181">
                  <c:v>6806</c:v>
                </c:pt>
                <c:pt idx="182">
                  <c:v>6607</c:v>
                </c:pt>
                <c:pt idx="183">
                  <c:v>6614</c:v>
                </c:pt>
                <c:pt idx="184">
                  <c:v>6461</c:v>
                </c:pt>
                <c:pt idx="185">
                  <c:v>6510</c:v>
                </c:pt>
                <c:pt idx="186">
                  <c:v>6470</c:v>
                </c:pt>
                <c:pt idx="187">
                  <c:v>6443</c:v>
                </c:pt>
                <c:pt idx="188">
                  <c:v>6206</c:v>
                </c:pt>
                <c:pt idx="189">
                  <c:v>6104</c:v>
                </c:pt>
                <c:pt idx="190">
                  <c:v>6134</c:v>
                </c:pt>
                <c:pt idx="191">
                  <c:v>6113</c:v>
                </c:pt>
                <c:pt idx="192">
                  <c:v>6347</c:v>
                </c:pt>
                <c:pt idx="193">
                  <c:v>6020</c:v>
                </c:pt>
                <c:pt idx="194">
                  <c:v>5932</c:v>
                </c:pt>
                <c:pt idx="195">
                  <c:v>5954</c:v>
                </c:pt>
                <c:pt idx="196">
                  <c:v>6128</c:v>
                </c:pt>
                <c:pt idx="197">
                  <c:v>5930</c:v>
                </c:pt>
                <c:pt idx="198">
                  <c:v>5646</c:v>
                </c:pt>
                <c:pt idx="199">
                  <c:v>5824</c:v>
                </c:pt>
                <c:pt idx="200">
                  <c:v>5772</c:v>
                </c:pt>
                <c:pt idx="201">
                  <c:v>5700</c:v>
                </c:pt>
                <c:pt idx="202">
                  <c:v>5501</c:v>
                </c:pt>
                <c:pt idx="203">
                  <c:v>5614</c:v>
                </c:pt>
                <c:pt idx="204">
                  <c:v>5572</c:v>
                </c:pt>
                <c:pt idx="205">
                  <c:v>5664</c:v>
                </c:pt>
                <c:pt idx="206">
                  <c:v>5472</c:v>
                </c:pt>
                <c:pt idx="207">
                  <c:v>5584</c:v>
                </c:pt>
                <c:pt idx="208">
                  <c:v>5573</c:v>
                </c:pt>
                <c:pt idx="209">
                  <c:v>5088</c:v>
                </c:pt>
                <c:pt idx="210">
                  <c:v>5451</c:v>
                </c:pt>
                <c:pt idx="211">
                  <c:v>5230</c:v>
                </c:pt>
                <c:pt idx="212">
                  <c:v>5519</c:v>
                </c:pt>
                <c:pt idx="213">
                  <c:v>5350</c:v>
                </c:pt>
                <c:pt idx="214">
                  <c:v>5307</c:v>
                </c:pt>
                <c:pt idx="215">
                  <c:v>5374</c:v>
                </c:pt>
                <c:pt idx="216">
                  <c:v>5371</c:v>
                </c:pt>
                <c:pt idx="217">
                  <c:v>5370</c:v>
                </c:pt>
                <c:pt idx="218">
                  <c:v>5404</c:v>
                </c:pt>
                <c:pt idx="219">
                  <c:v>5615</c:v>
                </c:pt>
                <c:pt idx="220">
                  <c:v>5465</c:v>
                </c:pt>
                <c:pt idx="221">
                  <c:v>5267</c:v>
                </c:pt>
                <c:pt idx="222">
                  <c:v>5240</c:v>
                </c:pt>
                <c:pt idx="223">
                  <c:v>5126</c:v>
                </c:pt>
                <c:pt idx="224">
                  <c:v>5367</c:v>
                </c:pt>
                <c:pt idx="225">
                  <c:v>5368</c:v>
                </c:pt>
                <c:pt idx="226">
                  <c:v>5121</c:v>
                </c:pt>
                <c:pt idx="227">
                  <c:v>5293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E0-40F4-919D-61A99625AB68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Quits</c:v>
                </c:pt>
              </c:strCache>
            </c:strRef>
          </c:tx>
          <c:spPr>
            <a:ln w="16916">
              <a:solidFill>
                <a:srgbClr val="FF0000"/>
              </a:solidFill>
              <a:prstDash val="solid"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Sheet1!$F$2:$F$237</c:f>
              <c:numCache>
                <c:formatCode>General</c:formatCode>
                <c:ptCount val="236"/>
                <c:pt idx="0">
                  <c:v>2956</c:v>
                </c:pt>
                <c:pt idx="1">
                  <c:v>2933</c:v>
                </c:pt>
                <c:pt idx="2">
                  <c:v>2997</c:v>
                </c:pt>
                <c:pt idx="3">
                  <c:v>2911</c:v>
                </c:pt>
                <c:pt idx="4">
                  <c:v>3010</c:v>
                </c:pt>
                <c:pt idx="5">
                  <c:v>2910</c:v>
                </c:pt>
                <c:pt idx="6">
                  <c:v>2951</c:v>
                </c:pt>
                <c:pt idx="7">
                  <c:v>3014</c:v>
                </c:pt>
                <c:pt idx="8">
                  <c:v>2691</c:v>
                </c:pt>
                <c:pt idx="9">
                  <c:v>2926</c:v>
                </c:pt>
                <c:pt idx="10">
                  <c:v>2784</c:v>
                </c:pt>
                <c:pt idx="11">
                  <c:v>2773</c:v>
                </c:pt>
                <c:pt idx="12">
                  <c:v>2847</c:v>
                </c:pt>
                <c:pt idx="13">
                  <c:v>2881</c:v>
                </c:pt>
                <c:pt idx="14">
                  <c:v>2661</c:v>
                </c:pt>
                <c:pt idx="15">
                  <c:v>2837</c:v>
                </c:pt>
                <c:pt idx="16">
                  <c:v>2607</c:v>
                </c:pt>
                <c:pt idx="17">
                  <c:v>2595</c:v>
                </c:pt>
                <c:pt idx="18">
                  <c:v>2489</c:v>
                </c:pt>
                <c:pt idx="19">
                  <c:v>2445</c:v>
                </c:pt>
                <c:pt idx="20">
                  <c:v>2468</c:v>
                </c:pt>
                <c:pt idx="21">
                  <c:v>2347</c:v>
                </c:pt>
                <c:pt idx="22">
                  <c:v>2157</c:v>
                </c:pt>
                <c:pt idx="23">
                  <c:v>2084</c:v>
                </c:pt>
                <c:pt idx="24">
                  <c:v>1976</c:v>
                </c:pt>
                <c:pt idx="25">
                  <c:v>1952</c:v>
                </c:pt>
                <c:pt idx="26">
                  <c:v>1834</c:v>
                </c:pt>
                <c:pt idx="27">
                  <c:v>1712</c:v>
                </c:pt>
                <c:pt idx="28">
                  <c:v>1683</c:v>
                </c:pt>
                <c:pt idx="29">
                  <c:v>1685</c:v>
                </c:pt>
                <c:pt idx="30">
                  <c:v>1685</c:v>
                </c:pt>
                <c:pt idx="31">
                  <c:v>1555</c:v>
                </c:pt>
                <c:pt idx="32">
                  <c:v>1627</c:v>
                </c:pt>
                <c:pt idx="33">
                  <c:v>1660</c:v>
                </c:pt>
                <c:pt idx="34">
                  <c:v>1810</c:v>
                </c:pt>
                <c:pt idx="35">
                  <c:v>1766</c:v>
                </c:pt>
                <c:pt idx="36">
                  <c:v>1742</c:v>
                </c:pt>
                <c:pt idx="37">
                  <c:v>1844</c:v>
                </c:pt>
                <c:pt idx="38">
                  <c:v>1856</c:v>
                </c:pt>
                <c:pt idx="39">
                  <c:v>1897</c:v>
                </c:pt>
                <c:pt idx="40">
                  <c:v>1813</c:v>
                </c:pt>
                <c:pt idx="41">
                  <c:v>1911</c:v>
                </c:pt>
                <c:pt idx="42">
                  <c:v>1785</c:v>
                </c:pt>
                <c:pt idx="43">
                  <c:v>1842</c:v>
                </c:pt>
                <c:pt idx="44">
                  <c:v>1895</c:v>
                </c:pt>
                <c:pt idx="45">
                  <c:v>1846</c:v>
                </c:pt>
                <c:pt idx="46">
                  <c:v>1887</c:v>
                </c:pt>
                <c:pt idx="47">
                  <c:v>1977</c:v>
                </c:pt>
                <c:pt idx="48">
                  <c:v>1832</c:v>
                </c:pt>
                <c:pt idx="49">
                  <c:v>1958</c:v>
                </c:pt>
                <c:pt idx="50">
                  <c:v>2033</c:v>
                </c:pt>
                <c:pt idx="51">
                  <c:v>1882</c:v>
                </c:pt>
                <c:pt idx="52">
                  <c:v>1965</c:v>
                </c:pt>
                <c:pt idx="53">
                  <c:v>1923</c:v>
                </c:pt>
                <c:pt idx="54">
                  <c:v>1986</c:v>
                </c:pt>
                <c:pt idx="55">
                  <c:v>2031</c:v>
                </c:pt>
                <c:pt idx="56">
                  <c:v>2041</c:v>
                </c:pt>
                <c:pt idx="57">
                  <c:v>1997</c:v>
                </c:pt>
                <c:pt idx="58">
                  <c:v>2039</c:v>
                </c:pt>
                <c:pt idx="59">
                  <c:v>1981</c:v>
                </c:pt>
                <c:pt idx="60">
                  <c:v>2030</c:v>
                </c:pt>
                <c:pt idx="61">
                  <c:v>2130</c:v>
                </c:pt>
                <c:pt idx="62">
                  <c:v>2167</c:v>
                </c:pt>
                <c:pt idx="63">
                  <c:v>2134</c:v>
                </c:pt>
                <c:pt idx="64">
                  <c:v>2138</c:v>
                </c:pt>
                <c:pt idx="65">
                  <c:v>2152</c:v>
                </c:pt>
                <c:pt idx="66">
                  <c:v>2072</c:v>
                </c:pt>
                <c:pt idx="67">
                  <c:v>2069</c:v>
                </c:pt>
                <c:pt idx="68">
                  <c:v>1950</c:v>
                </c:pt>
                <c:pt idx="69">
                  <c:v>2035</c:v>
                </c:pt>
                <c:pt idx="70">
                  <c:v>2078</c:v>
                </c:pt>
                <c:pt idx="71">
                  <c:v>2051</c:v>
                </c:pt>
                <c:pt idx="72">
                  <c:v>2280</c:v>
                </c:pt>
                <c:pt idx="73">
                  <c:v>2298</c:v>
                </c:pt>
                <c:pt idx="74">
                  <c:v>2124</c:v>
                </c:pt>
                <c:pt idx="75">
                  <c:v>2296</c:v>
                </c:pt>
                <c:pt idx="76">
                  <c:v>2234</c:v>
                </c:pt>
                <c:pt idx="77">
                  <c:v>2203</c:v>
                </c:pt>
                <c:pt idx="78">
                  <c:v>2363</c:v>
                </c:pt>
                <c:pt idx="79">
                  <c:v>2316</c:v>
                </c:pt>
                <c:pt idx="80">
                  <c:v>2302</c:v>
                </c:pt>
                <c:pt idx="81">
                  <c:v>2372</c:v>
                </c:pt>
                <c:pt idx="82">
                  <c:v>2391</c:v>
                </c:pt>
                <c:pt idx="83">
                  <c:v>2287</c:v>
                </c:pt>
                <c:pt idx="84">
                  <c:v>2311</c:v>
                </c:pt>
                <c:pt idx="85">
                  <c:v>2411</c:v>
                </c:pt>
                <c:pt idx="86">
                  <c:v>2449</c:v>
                </c:pt>
                <c:pt idx="87">
                  <c:v>2474</c:v>
                </c:pt>
                <c:pt idx="88">
                  <c:v>2483</c:v>
                </c:pt>
                <c:pt idx="89">
                  <c:v>2507</c:v>
                </c:pt>
                <c:pt idx="90">
                  <c:v>2633</c:v>
                </c:pt>
                <c:pt idx="91">
                  <c:v>2549</c:v>
                </c:pt>
                <c:pt idx="92">
                  <c:v>2732</c:v>
                </c:pt>
                <c:pt idx="93">
                  <c:v>2718</c:v>
                </c:pt>
                <c:pt idx="94">
                  <c:v>2600</c:v>
                </c:pt>
                <c:pt idx="95">
                  <c:v>2552</c:v>
                </c:pt>
                <c:pt idx="96">
                  <c:v>2764</c:v>
                </c:pt>
                <c:pt idx="97">
                  <c:v>2741</c:v>
                </c:pt>
                <c:pt idx="98">
                  <c:v>2754</c:v>
                </c:pt>
                <c:pt idx="99">
                  <c:v>2705</c:v>
                </c:pt>
                <c:pt idx="100">
                  <c:v>2743</c:v>
                </c:pt>
                <c:pt idx="101">
                  <c:v>2756</c:v>
                </c:pt>
                <c:pt idx="102">
                  <c:v>2764</c:v>
                </c:pt>
                <c:pt idx="103">
                  <c:v>2879</c:v>
                </c:pt>
                <c:pt idx="104">
                  <c:v>2778</c:v>
                </c:pt>
                <c:pt idx="105">
                  <c:v>2810</c:v>
                </c:pt>
                <c:pt idx="106">
                  <c:v>2897</c:v>
                </c:pt>
                <c:pt idx="107">
                  <c:v>3056</c:v>
                </c:pt>
                <c:pt idx="108">
                  <c:v>2875</c:v>
                </c:pt>
                <c:pt idx="109">
                  <c:v>2994</c:v>
                </c:pt>
                <c:pt idx="110">
                  <c:v>2917</c:v>
                </c:pt>
                <c:pt idx="111">
                  <c:v>2955</c:v>
                </c:pt>
                <c:pt idx="112">
                  <c:v>3009</c:v>
                </c:pt>
                <c:pt idx="113">
                  <c:v>3018</c:v>
                </c:pt>
                <c:pt idx="114">
                  <c:v>2967</c:v>
                </c:pt>
                <c:pt idx="115">
                  <c:v>2998</c:v>
                </c:pt>
                <c:pt idx="116">
                  <c:v>3047</c:v>
                </c:pt>
                <c:pt idx="117">
                  <c:v>3074</c:v>
                </c:pt>
                <c:pt idx="118">
                  <c:v>3026</c:v>
                </c:pt>
                <c:pt idx="119">
                  <c:v>2989</c:v>
                </c:pt>
                <c:pt idx="120">
                  <c:v>3188</c:v>
                </c:pt>
                <c:pt idx="121">
                  <c:v>3089</c:v>
                </c:pt>
                <c:pt idx="122">
                  <c:v>3150</c:v>
                </c:pt>
                <c:pt idx="123">
                  <c:v>3028</c:v>
                </c:pt>
                <c:pt idx="124">
                  <c:v>3111</c:v>
                </c:pt>
                <c:pt idx="125">
                  <c:v>3154</c:v>
                </c:pt>
                <c:pt idx="126">
                  <c:v>3097</c:v>
                </c:pt>
                <c:pt idx="127">
                  <c:v>3103</c:v>
                </c:pt>
                <c:pt idx="128">
                  <c:v>3190</c:v>
                </c:pt>
                <c:pt idx="129">
                  <c:v>3219</c:v>
                </c:pt>
                <c:pt idx="130">
                  <c:v>3186</c:v>
                </c:pt>
                <c:pt idx="131">
                  <c:v>3222</c:v>
                </c:pt>
                <c:pt idx="132">
                  <c:v>3019</c:v>
                </c:pt>
                <c:pt idx="133">
                  <c:v>3222</c:v>
                </c:pt>
                <c:pt idx="134">
                  <c:v>3323</c:v>
                </c:pt>
                <c:pt idx="135">
                  <c:v>3370</c:v>
                </c:pt>
                <c:pt idx="136">
                  <c:v>3382</c:v>
                </c:pt>
                <c:pt idx="137">
                  <c:v>3382</c:v>
                </c:pt>
                <c:pt idx="138">
                  <c:v>3426</c:v>
                </c:pt>
                <c:pt idx="139">
                  <c:v>3423</c:v>
                </c:pt>
                <c:pt idx="140">
                  <c:v>3391</c:v>
                </c:pt>
                <c:pt idx="141">
                  <c:v>3458</c:v>
                </c:pt>
                <c:pt idx="142">
                  <c:v>3511</c:v>
                </c:pt>
                <c:pt idx="143">
                  <c:v>3407</c:v>
                </c:pt>
                <c:pt idx="144">
                  <c:v>3517</c:v>
                </c:pt>
                <c:pt idx="145">
                  <c:v>3547</c:v>
                </c:pt>
                <c:pt idx="146">
                  <c:v>3529</c:v>
                </c:pt>
                <c:pt idx="147">
                  <c:v>3501</c:v>
                </c:pt>
                <c:pt idx="148">
                  <c:v>3472</c:v>
                </c:pt>
                <c:pt idx="149">
                  <c:v>3474</c:v>
                </c:pt>
                <c:pt idx="150">
                  <c:v>3654</c:v>
                </c:pt>
                <c:pt idx="151">
                  <c:v>3540</c:v>
                </c:pt>
                <c:pt idx="152">
                  <c:v>3447</c:v>
                </c:pt>
                <c:pt idx="153">
                  <c:v>3452</c:v>
                </c:pt>
                <c:pt idx="154">
                  <c:v>3541</c:v>
                </c:pt>
                <c:pt idx="155">
                  <c:v>3487</c:v>
                </c:pt>
                <c:pt idx="156">
                  <c:v>3563</c:v>
                </c:pt>
                <c:pt idx="157">
                  <c:v>3497</c:v>
                </c:pt>
                <c:pt idx="158">
                  <c:v>2933</c:v>
                </c:pt>
                <c:pt idx="159">
                  <c:v>1991</c:v>
                </c:pt>
                <c:pt idx="160">
                  <c:v>2259</c:v>
                </c:pt>
                <c:pt idx="161">
                  <c:v>2594</c:v>
                </c:pt>
                <c:pt idx="162">
                  <c:v>3020</c:v>
                </c:pt>
                <c:pt idx="163">
                  <c:v>2931</c:v>
                </c:pt>
                <c:pt idx="164">
                  <c:v>3185</c:v>
                </c:pt>
                <c:pt idx="165">
                  <c:v>3311</c:v>
                </c:pt>
                <c:pt idx="166">
                  <c:v>3209</c:v>
                </c:pt>
                <c:pt idx="167">
                  <c:v>3369</c:v>
                </c:pt>
                <c:pt idx="168">
                  <c:v>3285</c:v>
                </c:pt>
                <c:pt idx="169">
                  <c:v>3429</c:v>
                </c:pt>
                <c:pt idx="170">
                  <c:v>3661</c:v>
                </c:pt>
                <c:pt idx="171">
                  <c:v>3909</c:v>
                </c:pt>
                <c:pt idx="172">
                  <c:v>3836</c:v>
                </c:pt>
                <c:pt idx="173">
                  <c:v>3985</c:v>
                </c:pt>
                <c:pt idx="174">
                  <c:v>4031</c:v>
                </c:pt>
                <c:pt idx="175">
                  <c:v>4122</c:v>
                </c:pt>
                <c:pt idx="176">
                  <c:v>4320</c:v>
                </c:pt>
                <c:pt idx="177">
                  <c:v>4131</c:v>
                </c:pt>
                <c:pt idx="178">
                  <c:v>4491</c:v>
                </c:pt>
                <c:pt idx="179">
                  <c:v>4387</c:v>
                </c:pt>
                <c:pt idx="180">
                  <c:v>4404</c:v>
                </c:pt>
                <c:pt idx="181">
                  <c:v>4321</c:v>
                </c:pt>
                <c:pt idx="182">
                  <c:v>4499</c:v>
                </c:pt>
                <c:pt idx="183">
                  <c:v>4457</c:v>
                </c:pt>
                <c:pt idx="184">
                  <c:v>4259</c:v>
                </c:pt>
                <c:pt idx="185">
                  <c:v>4139</c:v>
                </c:pt>
                <c:pt idx="186">
                  <c:v>4005</c:v>
                </c:pt>
                <c:pt idx="187">
                  <c:v>4200</c:v>
                </c:pt>
                <c:pt idx="188">
                  <c:v>4111</c:v>
                </c:pt>
                <c:pt idx="189">
                  <c:v>3945</c:v>
                </c:pt>
                <c:pt idx="190">
                  <c:v>4080</c:v>
                </c:pt>
                <c:pt idx="191">
                  <c:v>4173</c:v>
                </c:pt>
                <c:pt idx="192">
                  <c:v>3833</c:v>
                </c:pt>
                <c:pt idx="193">
                  <c:v>3926</c:v>
                </c:pt>
                <c:pt idx="194">
                  <c:v>3820</c:v>
                </c:pt>
                <c:pt idx="195">
                  <c:v>3619</c:v>
                </c:pt>
                <c:pt idx="196">
                  <c:v>4013</c:v>
                </c:pt>
                <c:pt idx="197">
                  <c:v>3689</c:v>
                </c:pt>
                <c:pt idx="198">
                  <c:v>3562</c:v>
                </c:pt>
                <c:pt idx="199">
                  <c:v>3618</c:v>
                </c:pt>
                <c:pt idx="200">
                  <c:v>3638</c:v>
                </c:pt>
                <c:pt idx="201">
                  <c:v>3558</c:v>
                </c:pt>
                <c:pt idx="202">
                  <c:v>3549</c:v>
                </c:pt>
                <c:pt idx="203">
                  <c:v>3370</c:v>
                </c:pt>
                <c:pt idx="204">
                  <c:v>3353</c:v>
                </c:pt>
                <c:pt idx="205">
                  <c:v>3468</c:v>
                </c:pt>
                <c:pt idx="206">
                  <c:v>3329</c:v>
                </c:pt>
                <c:pt idx="207">
                  <c:v>3414</c:v>
                </c:pt>
                <c:pt idx="208">
                  <c:v>3355</c:v>
                </c:pt>
                <c:pt idx="209">
                  <c:v>3284</c:v>
                </c:pt>
                <c:pt idx="210">
                  <c:v>3390</c:v>
                </c:pt>
                <c:pt idx="211">
                  <c:v>3177</c:v>
                </c:pt>
                <c:pt idx="212">
                  <c:v>3085</c:v>
                </c:pt>
                <c:pt idx="213">
                  <c:v>3217</c:v>
                </c:pt>
                <c:pt idx="214">
                  <c:v>3032</c:v>
                </c:pt>
                <c:pt idx="215">
                  <c:v>3095</c:v>
                </c:pt>
                <c:pt idx="216">
                  <c:v>3256</c:v>
                </c:pt>
                <c:pt idx="217">
                  <c:v>3250</c:v>
                </c:pt>
                <c:pt idx="218">
                  <c:v>3344</c:v>
                </c:pt>
                <c:pt idx="219">
                  <c:v>3215</c:v>
                </c:pt>
                <c:pt idx="220">
                  <c:v>3270</c:v>
                </c:pt>
                <c:pt idx="221">
                  <c:v>3209</c:v>
                </c:pt>
                <c:pt idx="222">
                  <c:v>3166</c:v>
                </c:pt>
                <c:pt idx="223">
                  <c:v>3091</c:v>
                </c:pt>
                <c:pt idx="224">
                  <c:v>3128</c:v>
                </c:pt>
                <c:pt idx="225">
                  <c:v>2973</c:v>
                </c:pt>
                <c:pt idx="226">
                  <c:v>3193</c:v>
                </c:pt>
                <c:pt idx="227">
                  <c:v>3204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13024"/>
        <c:axId val="1"/>
      </c:line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Job Openings</c:v>
                </c:pt>
              </c:strCache>
            </c:strRef>
          </c:tx>
          <c:spPr>
            <a:ln w="50747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Sheet1!$C$2:$C$237</c:f>
              <c:numCache>
                <c:formatCode>General</c:formatCode>
                <c:ptCount val="236"/>
                <c:pt idx="0">
                  <c:v>4763</c:v>
                </c:pt>
                <c:pt idx="1">
                  <c:v>4699</c:v>
                </c:pt>
                <c:pt idx="2">
                  <c:v>4962</c:v>
                </c:pt>
                <c:pt idx="3">
                  <c:v>4689</c:v>
                </c:pt>
                <c:pt idx="4">
                  <c:v>4657</c:v>
                </c:pt>
                <c:pt idx="5">
                  <c:v>4859</c:v>
                </c:pt>
                <c:pt idx="6">
                  <c:v>4598</c:v>
                </c:pt>
                <c:pt idx="7">
                  <c:v>4546</c:v>
                </c:pt>
                <c:pt idx="8">
                  <c:v>4652</c:v>
                </c:pt>
                <c:pt idx="9">
                  <c:v>4636</c:v>
                </c:pt>
                <c:pt idx="10">
                  <c:v>4646</c:v>
                </c:pt>
                <c:pt idx="11">
                  <c:v>4545</c:v>
                </c:pt>
                <c:pt idx="12">
                  <c:v>4624</c:v>
                </c:pt>
                <c:pt idx="13">
                  <c:v>4279</c:v>
                </c:pt>
                <c:pt idx="14">
                  <c:v>4225</c:v>
                </c:pt>
                <c:pt idx="15">
                  <c:v>4035</c:v>
                </c:pt>
                <c:pt idx="16">
                  <c:v>4194</c:v>
                </c:pt>
                <c:pt idx="17">
                  <c:v>3830</c:v>
                </c:pt>
                <c:pt idx="18">
                  <c:v>3749</c:v>
                </c:pt>
                <c:pt idx="19">
                  <c:v>3674</c:v>
                </c:pt>
                <c:pt idx="20">
                  <c:v>3222</c:v>
                </c:pt>
                <c:pt idx="21">
                  <c:v>3377</c:v>
                </c:pt>
                <c:pt idx="22">
                  <c:v>3231</c:v>
                </c:pt>
                <c:pt idx="23">
                  <c:v>3146</c:v>
                </c:pt>
                <c:pt idx="24">
                  <c:v>2738</c:v>
                </c:pt>
                <c:pt idx="25">
                  <c:v>2864</c:v>
                </c:pt>
                <c:pt idx="26">
                  <c:v>2534</c:v>
                </c:pt>
                <c:pt idx="27">
                  <c:v>2295</c:v>
                </c:pt>
                <c:pt idx="28">
                  <c:v>2549</c:v>
                </c:pt>
                <c:pt idx="29">
                  <c:v>2503</c:v>
                </c:pt>
                <c:pt idx="30">
                  <c:v>2232</c:v>
                </c:pt>
                <c:pt idx="31">
                  <c:v>2338</c:v>
                </c:pt>
                <c:pt idx="32">
                  <c:v>2487</c:v>
                </c:pt>
                <c:pt idx="33">
                  <c:v>2406</c:v>
                </c:pt>
                <c:pt idx="34">
                  <c:v>2503</c:v>
                </c:pt>
                <c:pt idx="35">
                  <c:v>2568</c:v>
                </c:pt>
                <c:pt idx="36">
                  <c:v>2837</c:v>
                </c:pt>
                <c:pt idx="37">
                  <c:v>2666</c:v>
                </c:pt>
                <c:pt idx="38">
                  <c:v>2679</c:v>
                </c:pt>
                <c:pt idx="39">
                  <c:v>3153</c:v>
                </c:pt>
                <c:pt idx="40">
                  <c:v>2988</c:v>
                </c:pt>
                <c:pt idx="41">
                  <c:v>2801</c:v>
                </c:pt>
                <c:pt idx="42">
                  <c:v>3082</c:v>
                </c:pt>
                <c:pt idx="43">
                  <c:v>2999</c:v>
                </c:pt>
                <c:pt idx="44">
                  <c:v>2918</c:v>
                </c:pt>
                <c:pt idx="45">
                  <c:v>3235</c:v>
                </c:pt>
                <c:pt idx="46">
                  <c:v>3211</c:v>
                </c:pt>
                <c:pt idx="47">
                  <c:v>3058</c:v>
                </c:pt>
                <c:pt idx="48">
                  <c:v>3104</c:v>
                </c:pt>
                <c:pt idx="49">
                  <c:v>3226</c:v>
                </c:pt>
                <c:pt idx="50">
                  <c:v>3261</c:v>
                </c:pt>
                <c:pt idx="51">
                  <c:v>3259</c:v>
                </c:pt>
                <c:pt idx="52">
                  <c:v>3179</c:v>
                </c:pt>
                <c:pt idx="53">
                  <c:v>3455</c:v>
                </c:pt>
                <c:pt idx="54">
                  <c:v>3623</c:v>
                </c:pt>
                <c:pt idx="55">
                  <c:v>3329</c:v>
                </c:pt>
                <c:pt idx="56">
                  <c:v>3774</c:v>
                </c:pt>
                <c:pt idx="57">
                  <c:v>3619</c:v>
                </c:pt>
                <c:pt idx="58">
                  <c:v>3565</c:v>
                </c:pt>
                <c:pt idx="59">
                  <c:v>3768</c:v>
                </c:pt>
                <c:pt idx="60">
                  <c:v>3909</c:v>
                </c:pt>
                <c:pt idx="61">
                  <c:v>3616</c:v>
                </c:pt>
                <c:pt idx="62">
                  <c:v>3979</c:v>
                </c:pt>
                <c:pt idx="63">
                  <c:v>3793</c:v>
                </c:pt>
                <c:pt idx="64">
                  <c:v>3835</c:v>
                </c:pt>
                <c:pt idx="65">
                  <c:v>3911</c:v>
                </c:pt>
                <c:pt idx="66">
                  <c:v>3735</c:v>
                </c:pt>
                <c:pt idx="67">
                  <c:v>3809</c:v>
                </c:pt>
                <c:pt idx="68">
                  <c:v>3882</c:v>
                </c:pt>
                <c:pt idx="69">
                  <c:v>3775</c:v>
                </c:pt>
                <c:pt idx="70">
                  <c:v>3878</c:v>
                </c:pt>
                <c:pt idx="71">
                  <c:v>3970</c:v>
                </c:pt>
                <c:pt idx="72">
                  <c:v>3923</c:v>
                </c:pt>
                <c:pt idx="73">
                  <c:v>4004</c:v>
                </c:pt>
                <c:pt idx="74">
                  <c:v>4076</c:v>
                </c:pt>
                <c:pt idx="75">
                  <c:v>3988</c:v>
                </c:pt>
                <c:pt idx="76">
                  <c:v>4145</c:v>
                </c:pt>
                <c:pt idx="77">
                  <c:v>4150</c:v>
                </c:pt>
                <c:pt idx="78">
                  <c:v>3885</c:v>
                </c:pt>
                <c:pt idx="79">
                  <c:v>4085</c:v>
                </c:pt>
                <c:pt idx="80">
                  <c:v>4128</c:v>
                </c:pt>
                <c:pt idx="81">
                  <c:v>4222</c:v>
                </c:pt>
                <c:pt idx="82">
                  <c:v>4119</c:v>
                </c:pt>
                <c:pt idx="83">
                  <c:v>4121</c:v>
                </c:pt>
                <c:pt idx="84">
                  <c:v>4127</c:v>
                </c:pt>
                <c:pt idx="85">
                  <c:v>4373</c:v>
                </c:pt>
                <c:pt idx="86">
                  <c:v>4388</c:v>
                </c:pt>
                <c:pt idx="87">
                  <c:v>4566</c:v>
                </c:pt>
                <c:pt idx="88">
                  <c:v>4747</c:v>
                </c:pt>
                <c:pt idx="89">
                  <c:v>4982</c:v>
                </c:pt>
                <c:pt idx="90">
                  <c:v>4846</c:v>
                </c:pt>
                <c:pt idx="91">
                  <c:v>5349</c:v>
                </c:pt>
                <c:pt idx="92">
                  <c:v>4914</c:v>
                </c:pt>
                <c:pt idx="93">
                  <c:v>5012</c:v>
                </c:pt>
                <c:pt idx="94">
                  <c:v>4843</c:v>
                </c:pt>
                <c:pt idx="95">
                  <c:v>5130</c:v>
                </c:pt>
                <c:pt idx="96">
                  <c:v>5344</c:v>
                </c:pt>
                <c:pt idx="97">
                  <c:v>5466</c:v>
                </c:pt>
                <c:pt idx="98">
                  <c:v>5210</c:v>
                </c:pt>
                <c:pt idx="99">
                  <c:v>5598</c:v>
                </c:pt>
                <c:pt idx="100">
                  <c:v>5563</c:v>
                </c:pt>
                <c:pt idx="101">
                  <c:v>5248</c:v>
                </c:pt>
                <c:pt idx="102">
                  <c:v>6056</c:v>
                </c:pt>
                <c:pt idx="103">
                  <c:v>5467</c:v>
                </c:pt>
                <c:pt idx="104">
                  <c:v>5488</c:v>
                </c:pt>
                <c:pt idx="105">
                  <c:v>5773</c:v>
                </c:pt>
                <c:pt idx="106">
                  <c:v>5708</c:v>
                </c:pt>
                <c:pt idx="107">
                  <c:v>5845</c:v>
                </c:pt>
                <c:pt idx="108">
                  <c:v>6012</c:v>
                </c:pt>
                <c:pt idx="109">
                  <c:v>5770</c:v>
                </c:pt>
                <c:pt idx="110">
                  <c:v>6129</c:v>
                </c:pt>
                <c:pt idx="111">
                  <c:v>5803</c:v>
                </c:pt>
                <c:pt idx="112">
                  <c:v>5777</c:v>
                </c:pt>
                <c:pt idx="113">
                  <c:v>5742</c:v>
                </c:pt>
                <c:pt idx="114">
                  <c:v>5962</c:v>
                </c:pt>
                <c:pt idx="115">
                  <c:v>5677</c:v>
                </c:pt>
                <c:pt idx="116">
                  <c:v>5868</c:v>
                </c:pt>
                <c:pt idx="117">
                  <c:v>5591</c:v>
                </c:pt>
                <c:pt idx="118">
                  <c:v>5971</c:v>
                </c:pt>
                <c:pt idx="119">
                  <c:v>5964</c:v>
                </c:pt>
                <c:pt idx="120">
                  <c:v>5617</c:v>
                </c:pt>
                <c:pt idx="121">
                  <c:v>5923</c:v>
                </c:pt>
                <c:pt idx="122">
                  <c:v>5811</c:v>
                </c:pt>
                <c:pt idx="123">
                  <c:v>6091</c:v>
                </c:pt>
                <c:pt idx="124">
                  <c:v>5826</c:v>
                </c:pt>
                <c:pt idx="125">
                  <c:v>6305</c:v>
                </c:pt>
                <c:pt idx="126">
                  <c:v>6238</c:v>
                </c:pt>
                <c:pt idx="127">
                  <c:v>6276</c:v>
                </c:pt>
                <c:pt idx="128">
                  <c:v>6320</c:v>
                </c:pt>
                <c:pt idx="129">
                  <c:v>6408</c:v>
                </c:pt>
                <c:pt idx="130">
                  <c:v>6271</c:v>
                </c:pt>
                <c:pt idx="131">
                  <c:v>6336</c:v>
                </c:pt>
                <c:pt idx="132">
                  <c:v>6621</c:v>
                </c:pt>
                <c:pt idx="133">
                  <c:v>6552</c:v>
                </c:pt>
                <c:pt idx="134">
                  <c:v>6818</c:v>
                </c:pt>
                <c:pt idx="135">
                  <c:v>6877</c:v>
                </c:pt>
                <c:pt idx="136">
                  <c:v>7016</c:v>
                </c:pt>
                <c:pt idx="137">
                  <c:v>7230</c:v>
                </c:pt>
                <c:pt idx="138">
                  <c:v>7190</c:v>
                </c:pt>
                <c:pt idx="139">
                  <c:v>7208</c:v>
                </c:pt>
                <c:pt idx="140">
                  <c:v>7411</c:v>
                </c:pt>
                <c:pt idx="141">
                  <c:v>7304</c:v>
                </c:pt>
                <c:pt idx="142">
                  <c:v>7594</c:v>
                </c:pt>
                <c:pt idx="143">
                  <c:v>7489</c:v>
                </c:pt>
                <c:pt idx="144">
                  <c:v>7502</c:v>
                </c:pt>
                <c:pt idx="145">
                  <c:v>7066</c:v>
                </c:pt>
                <c:pt idx="146">
                  <c:v>7317</c:v>
                </c:pt>
                <c:pt idx="147">
                  <c:v>7272</c:v>
                </c:pt>
                <c:pt idx="148">
                  <c:v>7275</c:v>
                </c:pt>
                <c:pt idx="149">
                  <c:v>7194</c:v>
                </c:pt>
                <c:pt idx="150">
                  <c:v>7042</c:v>
                </c:pt>
                <c:pt idx="151">
                  <c:v>7178</c:v>
                </c:pt>
                <c:pt idx="152">
                  <c:v>7124</c:v>
                </c:pt>
                <c:pt idx="153">
                  <c:v>7289</c:v>
                </c:pt>
                <c:pt idx="154">
                  <c:v>6888</c:v>
                </c:pt>
                <c:pt idx="155">
                  <c:v>6699</c:v>
                </c:pt>
                <c:pt idx="156">
                  <c:v>7124</c:v>
                </c:pt>
                <c:pt idx="157">
                  <c:v>6966</c:v>
                </c:pt>
                <c:pt idx="158">
                  <c:v>5894</c:v>
                </c:pt>
                <c:pt idx="159">
                  <c:v>4606</c:v>
                </c:pt>
                <c:pt idx="160">
                  <c:v>5612</c:v>
                </c:pt>
                <c:pt idx="161">
                  <c:v>6129</c:v>
                </c:pt>
                <c:pt idx="162">
                  <c:v>6530</c:v>
                </c:pt>
                <c:pt idx="163">
                  <c:v>6429</c:v>
                </c:pt>
                <c:pt idx="164">
                  <c:v>6511</c:v>
                </c:pt>
                <c:pt idx="165">
                  <c:v>6798</c:v>
                </c:pt>
                <c:pt idx="166">
                  <c:v>6820</c:v>
                </c:pt>
                <c:pt idx="167">
                  <c:v>6773</c:v>
                </c:pt>
                <c:pt idx="168">
                  <c:v>7204</c:v>
                </c:pt>
                <c:pt idx="169">
                  <c:v>7752</c:v>
                </c:pt>
                <c:pt idx="170">
                  <c:v>8470</c:v>
                </c:pt>
                <c:pt idx="171">
                  <c:v>9356</c:v>
                </c:pt>
                <c:pt idx="172">
                  <c:v>9905</c:v>
                </c:pt>
                <c:pt idx="173">
                  <c:v>10298</c:v>
                </c:pt>
                <c:pt idx="174">
                  <c:v>11049</c:v>
                </c:pt>
                <c:pt idx="175">
                  <c:v>10956</c:v>
                </c:pt>
                <c:pt idx="176">
                  <c:v>10879</c:v>
                </c:pt>
                <c:pt idx="177">
                  <c:v>11341</c:v>
                </c:pt>
                <c:pt idx="178">
                  <c:v>11119</c:v>
                </c:pt>
                <c:pt idx="179">
                  <c:v>11417</c:v>
                </c:pt>
                <c:pt idx="180">
                  <c:v>11238</c:v>
                </c:pt>
                <c:pt idx="181">
                  <c:v>11661</c:v>
                </c:pt>
                <c:pt idx="182">
                  <c:v>12134</c:v>
                </c:pt>
                <c:pt idx="183">
                  <c:v>11881</c:v>
                </c:pt>
                <c:pt idx="184">
                  <c:v>11483</c:v>
                </c:pt>
                <c:pt idx="185">
                  <c:v>11256</c:v>
                </c:pt>
                <c:pt idx="186">
                  <c:v>11610</c:v>
                </c:pt>
                <c:pt idx="187">
                  <c:v>10148</c:v>
                </c:pt>
                <c:pt idx="188">
                  <c:v>10812</c:v>
                </c:pt>
                <c:pt idx="189">
                  <c:v>10488</c:v>
                </c:pt>
                <c:pt idx="190">
                  <c:v>10619</c:v>
                </c:pt>
                <c:pt idx="191">
                  <c:v>10876</c:v>
                </c:pt>
                <c:pt idx="192">
                  <c:v>10393</c:v>
                </c:pt>
                <c:pt idx="193">
                  <c:v>9846</c:v>
                </c:pt>
                <c:pt idx="194">
                  <c:v>9572</c:v>
                </c:pt>
                <c:pt idx="195">
                  <c:v>9992</c:v>
                </c:pt>
                <c:pt idx="196">
                  <c:v>9310</c:v>
                </c:pt>
                <c:pt idx="197">
                  <c:v>9191</c:v>
                </c:pt>
                <c:pt idx="198">
                  <c:v>8606</c:v>
                </c:pt>
                <c:pt idx="199">
                  <c:v>9287</c:v>
                </c:pt>
                <c:pt idx="200">
                  <c:v>9279</c:v>
                </c:pt>
                <c:pt idx="201">
                  <c:v>8550</c:v>
                </c:pt>
                <c:pt idx="202">
                  <c:v>8663</c:v>
                </c:pt>
                <c:pt idx="203">
                  <c:v>8585</c:v>
                </c:pt>
                <c:pt idx="204">
                  <c:v>8468</c:v>
                </c:pt>
                <c:pt idx="205">
                  <c:v>8445</c:v>
                </c:pt>
                <c:pt idx="206">
                  <c:v>8093</c:v>
                </c:pt>
                <c:pt idx="207">
                  <c:v>7619</c:v>
                </c:pt>
                <c:pt idx="208">
                  <c:v>7901</c:v>
                </c:pt>
                <c:pt idx="209">
                  <c:v>7412</c:v>
                </c:pt>
                <c:pt idx="210">
                  <c:v>7504</c:v>
                </c:pt>
                <c:pt idx="211">
                  <c:v>7649</c:v>
                </c:pt>
                <c:pt idx="212">
                  <c:v>7103</c:v>
                </c:pt>
                <c:pt idx="213">
                  <c:v>7615</c:v>
                </c:pt>
                <c:pt idx="214">
                  <c:v>8031</c:v>
                </c:pt>
                <c:pt idx="215">
                  <c:v>7508</c:v>
                </c:pt>
                <c:pt idx="216">
                  <c:v>7762</c:v>
                </c:pt>
                <c:pt idx="217">
                  <c:v>7480</c:v>
                </c:pt>
                <c:pt idx="218">
                  <c:v>7200</c:v>
                </c:pt>
                <c:pt idx="219">
                  <c:v>7395</c:v>
                </c:pt>
                <c:pt idx="220">
                  <c:v>7712</c:v>
                </c:pt>
                <c:pt idx="221">
                  <c:v>7357</c:v>
                </c:pt>
                <c:pt idx="222">
                  <c:v>7208</c:v>
                </c:pt>
                <c:pt idx="223">
                  <c:v>7227</c:v>
                </c:pt>
                <c:pt idx="224">
                  <c:v>7658</c:v>
                </c:pt>
                <c:pt idx="225">
                  <c:v>7449</c:v>
                </c:pt>
                <c:pt idx="226">
                  <c:v>6928</c:v>
                </c:pt>
                <c:pt idx="227">
                  <c:v>6542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01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2000"/>
          <c:min val="1000"/>
        </c:scaling>
        <c:delete val="0"/>
        <c:axPos val="l"/>
        <c:majorGridlines>
          <c:spPr>
            <a:ln w="1691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0113024"/>
        <c:crosses val="autoZero"/>
        <c:crossBetween val="midCat"/>
        <c:majorUnit val="500"/>
        <c:minorUnit val="5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2000"/>
          <c:min val="1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500"/>
        <c:minorUnit val="500"/>
      </c:valAx>
      <c:spPr>
        <a:noFill/>
        <a:ln w="23980">
          <a:noFill/>
        </a:ln>
      </c:spPr>
    </c:plotArea>
    <c:legend>
      <c:legendPos val="r"/>
      <c:layout>
        <c:manualLayout>
          <c:xMode val="edge"/>
          <c:yMode val="edge"/>
          <c:x val="0.28993270463285115"/>
          <c:y val="0.18220326516649876"/>
          <c:w val="0.23343790056766156"/>
          <c:h val="0.21581800118380945"/>
        </c:manualLayout>
      </c:layout>
      <c:overlay val="0"/>
      <c:spPr>
        <a:solidFill>
          <a:schemeClr val="bg1"/>
        </a:solidFill>
        <a:ln w="422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0747">
      <a:solidFill>
        <a:schemeClr val="tx1"/>
      </a:solidFill>
      <a:prstDash val="solid"/>
    </a:ln>
  </c:spPr>
  <c:txPr>
    <a:bodyPr/>
    <a:lstStyle/>
    <a:p>
      <a:pPr>
        <a:defRPr sz="229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 Payroll Employment</a:t>
            </a:r>
          </a:p>
          <a:p>
            <a:pPr>
              <a:defRPr/>
            </a:pPr>
            <a:r>
              <a:rPr lang="en-US"/>
              <a:t>Monthly Changes, SA</a:t>
            </a:r>
          </a:p>
        </c:rich>
      </c:tx>
      <c:layout>
        <c:manualLayout>
          <c:xMode val="edge"/>
          <c:yMode val="edge"/>
          <c:x val="0.33870967741935482"/>
          <c:y val="2.0157197494885652E-2"/>
        </c:manualLayout>
      </c:layout>
      <c:overlay val="0"/>
      <c:spPr>
        <a:noFill/>
        <a:ln w="2863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90207150638249"/>
          <c:y val="0.14486921529175051"/>
          <c:w val="0.76790856267460728"/>
          <c:h val="0.81690140845070425"/>
        </c:manualLayout>
      </c:layou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ln w="14318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Sheet1!$A$2:$A$137</c:f>
              <c:numCache>
                <c:formatCode>General</c:formatCode>
                <c:ptCount val="13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Sheet1!$C$2:$C$137</c:f>
              <c:numCache>
                <c:formatCode>General</c:formatCode>
                <c:ptCount val="136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0DD-4573-8220-D6844CF1B8DC}"/>
            </c:ext>
          </c:extLst>
        </c:ser>
        <c:ser>
          <c:idx val="3"/>
          <c:order val="0"/>
          <c:tx>
            <c:strRef>
              <c:f>Sheet1!$B$1</c:f>
              <c:strCache>
                <c:ptCount val="1"/>
                <c:pt idx="0">
                  <c:v>170,000 Long Run Average</c:v>
                </c:pt>
              </c:strCache>
            </c:strRef>
          </c:tx>
          <c:spPr>
            <a:ln w="5715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Sheet1!$A$2:$A$137</c:f>
              <c:numCache>
                <c:formatCode>General</c:formatCode>
                <c:ptCount val="13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Sheet1!$B$2:$B$137</c:f>
              <c:numCache>
                <c:formatCode>General</c:formatCode>
                <c:ptCount val="136"/>
                <c:pt idx="0">
                  <c:v>170</c:v>
                </c:pt>
                <c:pt idx="1">
                  <c:v>170</c:v>
                </c:pt>
                <c:pt idx="2">
                  <c:v>170</c:v>
                </c:pt>
                <c:pt idx="3">
                  <c:v>170</c:v>
                </c:pt>
                <c:pt idx="4">
                  <c:v>170</c:v>
                </c:pt>
                <c:pt idx="5">
                  <c:v>170</c:v>
                </c:pt>
                <c:pt idx="6">
                  <c:v>170</c:v>
                </c:pt>
                <c:pt idx="7">
                  <c:v>170</c:v>
                </c:pt>
                <c:pt idx="8">
                  <c:v>170</c:v>
                </c:pt>
                <c:pt idx="9">
                  <c:v>170</c:v>
                </c:pt>
                <c:pt idx="10">
                  <c:v>170</c:v>
                </c:pt>
                <c:pt idx="11">
                  <c:v>170</c:v>
                </c:pt>
                <c:pt idx="12">
                  <c:v>170</c:v>
                </c:pt>
                <c:pt idx="13">
                  <c:v>170</c:v>
                </c:pt>
                <c:pt idx="14">
                  <c:v>170</c:v>
                </c:pt>
                <c:pt idx="15">
                  <c:v>170</c:v>
                </c:pt>
                <c:pt idx="16">
                  <c:v>170</c:v>
                </c:pt>
                <c:pt idx="17">
                  <c:v>170</c:v>
                </c:pt>
                <c:pt idx="18">
                  <c:v>170</c:v>
                </c:pt>
                <c:pt idx="19">
                  <c:v>170</c:v>
                </c:pt>
                <c:pt idx="20">
                  <c:v>170</c:v>
                </c:pt>
                <c:pt idx="21">
                  <c:v>170</c:v>
                </c:pt>
                <c:pt idx="22">
                  <c:v>170</c:v>
                </c:pt>
                <c:pt idx="23">
                  <c:v>170</c:v>
                </c:pt>
                <c:pt idx="24">
                  <c:v>170</c:v>
                </c:pt>
                <c:pt idx="25">
                  <c:v>170</c:v>
                </c:pt>
                <c:pt idx="26">
                  <c:v>170</c:v>
                </c:pt>
                <c:pt idx="27">
                  <c:v>170</c:v>
                </c:pt>
                <c:pt idx="28">
                  <c:v>170</c:v>
                </c:pt>
                <c:pt idx="29">
                  <c:v>170</c:v>
                </c:pt>
                <c:pt idx="30">
                  <c:v>170</c:v>
                </c:pt>
                <c:pt idx="31">
                  <c:v>170</c:v>
                </c:pt>
                <c:pt idx="32">
                  <c:v>170</c:v>
                </c:pt>
                <c:pt idx="33">
                  <c:v>170</c:v>
                </c:pt>
                <c:pt idx="34">
                  <c:v>170</c:v>
                </c:pt>
                <c:pt idx="35">
                  <c:v>170</c:v>
                </c:pt>
                <c:pt idx="36">
                  <c:v>170</c:v>
                </c:pt>
                <c:pt idx="37">
                  <c:v>170</c:v>
                </c:pt>
                <c:pt idx="38">
                  <c:v>170</c:v>
                </c:pt>
                <c:pt idx="39">
                  <c:v>170</c:v>
                </c:pt>
                <c:pt idx="40">
                  <c:v>170</c:v>
                </c:pt>
                <c:pt idx="41">
                  <c:v>170</c:v>
                </c:pt>
                <c:pt idx="42">
                  <c:v>170</c:v>
                </c:pt>
                <c:pt idx="43">
                  <c:v>170</c:v>
                </c:pt>
                <c:pt idx="44">
                  <c:v>170</c:v>
                </c:pt>
                <c:pt idx="45">
                  <c:v>170</c:v>
                </c:pt>
                <c:pt idx="46">
                  <c:v>170</c:v>
                </c:pt>
                <c:pt idx="47">
                  <c:v>170</c:v>
                </c:pt>
                <c:pt idx="48">
                  <c:v>170</c:v>
                </c:pt>
                <c:pt idx="49">
                  <c:v>170</c:v>
                </c:pt>
                <c:pt idx="50">
                  <c:v>170</c:v>
                </c:pt>
                <c:pt idx="51">
                  <c:v>170</c:v>
                </c:pt>
                <c:pt idx="52">
                  <c:v>170</c:v>
                </c:pt>
                <c:pt idx="53">
                  <c:v>170</c:v>
                </c:pt>
                <c:pt idx="54">
                  <c:v>170</c:v>
                </c:pt>
                <c:pt idx="55">
                  <c:v>170</c:v>
                </c:pt>
                <c:pt idx="56">
                  <c:v>170</c:v>
                </c:pt>
                <c:pt idx="57">
                  <c:v>170</c:v>
                </c:pt>
                <c:pt idx="58">
                  <c:v>170</c:v>
                </c:pt>
                <c:pt idx="59">
                  <c:v>170</c:v>
                </c:pt>
                <c:pt idx="60">
                  <c:v>170</c:v>
                </c:pt>
                <c:pt idx="61">
                  <c:v>170</c:v>
                </c:pt>
                <c:pt idx="62">
                  <c:v>170</c:v>
                </c:pt>
                <c:pt idx="63">
                  <c:v>170</c:v>
                </c:pt>
                <c:pt idx="64">
                  <c:v>170</c:v>
                </c:pt>
                <c:pt idx="65">
                  <c:v>170</c:v>
                </c:pt>
                <c:pt idx="66">
                  <c:v>170</c:v>
                </c:pt>
                <c:pt idx="67">
                  <c:v>170</c:v>
                </c:pt>
                <c:pt idx="68">
                  <c:v>170</c:v>
                </c:pt>
                <c:pt idx="69">
                  <c:v>170</c:v>
                </c:pt>
                <c:pt idx="70">
                  <c:v>170</c:v>
                </c:pt>
                <c:pt idx="71">
                  <c:v>170</c:v>
                </c:pt>
                <c:pt idx="72">
                  <c:v>170</c:v>
                </c:pt>
                <c:pt idx="73">
                  <c:v>170</c:v>
                </c:pt>
                <c:pt idx="74">
                  <c:v>170</c:v>
                </c:pt>
                <c:pt idx="75">
                  <c:v>170</c:v>
                </c:pt>
                <c:pt idx="76">
                  <c:v>170</c:v>
                </c:pt>
                <c:pt idx="77">
                  <c:v>170</c:v>
                </c:pt>
                <c:pt idx="78">
                  <c:v>170</c:v>
                </c:pt>
                <c:pt idx="79">
                  <c:v>170</c:v>
                </c:pt>
                <c:pt idx="80">
                  <c:v>170</c:v>
                </c:pt>
                <c:pt idx="81">
                  <c:v>170</c:v>
                </c:pt>
                <c:pt idx="82">
                  <c:v>170</c:v>
                </c:pt>
                <c:pt idx="83">
                  <c:v>170</c:v>
                </c:pt>
                <c:pt idx="84">
                  <c:v>170</c:v>
                </c:pt>
                <c:pt idx="85">
                  <c:v>170</c:v>
                </c:pt>
                <c:pt idx="86">
                  <c:v>170</c:v>
                </c:pt>
                <c:pt idx="87">
                  <c:v>170</c:v>
                </c:pt>
                <c:pt idx="88">
                  <c:v>170</c:v>
                </c:pt>
                <c:pt idx="89">
                  <c:v>170</c:v>
                </c:pt>
                <c:pt idx="90">
                  <c:v>170</c:v>
                </c:pt>
                <c:pt idx="91">
                  <c:v>170</c:v>
                </c:pt>
                <c:pt idx="92">
                  <c:v>170</c:v>
                </c:pt>
                <c:pt idx="93">
                  <c:v>170</c:v>
                </c:pt>
                <c:pt idx="94">
                  <c:v>170</c:v>
                </c:pt>
                <c:pt idx="95">
                  <c:v>170</c:v>
                </c:pt>
                <c:pt idx="96">
                  <c:v>170</c:v>
                </c:pt>
                <c:pt idx="97">
                  <c:v>170</c:v>
                </c:pt>
                <c:pt idx="98">
                  <c:v>170</c:v>
                </c:pt>
                <c:pt idx="99">
                  <c:v>170</c:v>
                </c:pt>
                <c:pt idx="100">
                  <c:v>170</c:v>
                </c:pt>
                <c:pt idx="101">
                  <c:v>170</c:v>
                </c:pt>
                <c:pt idx="102">
                  <c:v>170</c:v>
                </c:pt>
                <c:pt idx="103">
                  <c:v>170</c:v>
                </c:pt>
                <c:pt idx="104">
                  <c:v>170</c:v>
                </c:pt>
                <c:pt idx="105">
                  <c:v>170</c:v>
                </c:pt>
                <c:pt idx="106">
                  <c:v>170</c:v>
                </c:pt>
                <c:pt idx="107">
                  <c:v>170</c:v>
                </c:pt>
                <c:pt idx="108">
                  <c:v>170</c:v>
                </c:pt>
                <c:pt idx="109">
                  <c:v>170</c:v>
                </c:pt>
                <c:pt idx="110">
                  <c:v>170</c:v>
                </c:pt>
                <c:pt idx="111">
                  <c:v>170</c:v>
                </c:pt>
                <c:pt idx="112">
                  <c:v>170</c:v>
                </c:pt>
                <c:pt idx="113">
                  <c:v>170</c:v>
                </c:pt>
                <c:pt idx="114">
                  <c:v>170</c:v>
                </c:pt>
                <c:pt idx="115">
                  <c:v>170</c:v>
                </c:pt>
                <c:pt idx="116">
                  <c:v>170</c:v>
                </c:pt>
                <c:pt idx="117">
                  <c:v>170</c:v>
                </c:pt>
                <c:pt idx="118">
                  <c:v>170</c:v>
                </c:pt>
                <c:pt idx="119">
                  <c:v>170</c:v>
                </c:pt>
                <c:pt idx="120">
                  <c:v>170</c:v>
                </c:pt>
                <c:pt idx="121">
                  <c:v>170</c:v>
                </c:pt>
                <c:pt idx="122">
                  <c:v>170</c:v>
                </c:pt>
                <c:pt idx="123">
                  <c:v>170</c:v>
                </c:pt>
                <c:pt idx="124">
                  <c:v>170</c:v>
                </c:pt>
                <c:pt idx="125">
                  <c:v>170</c:v>
                </c:pt>
                <c:pt idx="126">
                  <c:v>170</c:v>
                </c:pt>
                <c:pt idx="127">
                  <c:v>170</c:v>
                </c:pt>
                <c:pt idx="128">
                  <c:v>170</c:v>
                </c:pt>
                <c:pt idx="129">
                  <c:v>170</c:v>
                </c:pt>
                <c:pt idx="130">
                  <c:v>170</c:v>
                </c:pt>
                <c:pt idx="131">
                  <c:v>170</c:v>
                </c:pt>
                <c:pt idx="132">
                  <c:v>170</c:v>
                </c:pt>
                <c:pt idx="133">
                  <c:v>170</c:v>
                </c:pt>
                <c:pt idx="134">
                  <c:v>170</c:v>
                </c:pt>
                <c:pt idx="135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DD-4573-8220-D6844CF1B8DC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7-Month Centered Moving Average</c:v>
                </c:pt>
              </c:strCache>
            </c:strRef>
          </c:tx>
          <c:spPr>
            <a:ln w="4295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Sheet1!$A$2:$A$137</c:f>
              <c:numCache>
                <c:formatCode>General</c:formatCode>
                <c:ptCount val="13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Sheet1!$D$2:$D$137</c:f>
              <c:numCache>
                <c:formatCode>General</c:formatCode>
                <c:ptCount val="136"/>
                <c:pt idx="0">
                  <c:v>233.28569999999999</c:v>
                </c:pt>
                <c:pt idx="1">
                  <c:v>248.57140000000001</c:v>
                </c:pt>
                <c:pt idx="2">
                  <c:v>231.42859999999999</c:v>
                </c:pt>
                <c:pt idx="3">
                  <c:v>232.42859999999999</c:v>
                </c:pt>
                <c:pt idx="4">
                  <c:v>222.42859999999999</c:v>
                </c:pt>
                <c:pt idx="5">
                  <c:v>206.8571</c:v>
                </c:pt>
                <c:pt idx="6">
                  <c:v>236.57140000000001</c:v>
                </c:pt>
                <c:pt idx="7">
                  <c:v>230.28569999999999</c:v>
                </c:pt>
                <c:pt idx="8">
                  <c:v>219.8571</c:v>
                </c:pt>
                <c:pt idx="9">
                  <c:v>214.42859999999999</c:v>
                </c:pt>
                <c:pt idx="10">
                  <c:v>202.1429</c:v>
                </c:pt>
                <c:pt idx="11">
                  <c:v>219.57140000000001</c:v>
                </c:pt>
                <c:pt idx="12">
                  <c:v>225.57140000000001</c:v>
                </c:pt>
                <c:pt idx="13">
                  <c:v>188.71430000000001</c:v>
                </c:pt>
                <c:pt idx="14">
                  <c:v>191.28569999999999</c:v>
                </c:pt>
                <c:pt idx="15">
                  <c:v>206.1429</c:v>
                </c:pt>
                <c:pt idx="16">
                  <c:v>207.28569999999999</c:v>
                </c:pt>
                <c:pt idx="17">
                  <c:v>223</c:v>
                </c:pt>
                <c:pt idx="18">
                  <c:v>200.42859999999999</c:v>
                </c:pt>
                <c:pt idx="19">
                  <c:v>189.8571</c:v>
                </c:pt>
                <c:pt idx="20">
                  <c:v>215.42859999999999</c:v>
                </c:pt>
                <c:pt idx="21">
                  <c:v>211.57140000000001</c:v>
                </c:pt>
                <c:pt idx="22">
                  <c:v>189.42859999999999</c:v>
                </c:pt>
                <c:pt idx="23">
                  <c:v>187</c:v>
                </c:pt>
                <c:pt idx="24">
                  <c:v>172.57140000000001</c:v>
                </c:pt>
                <c:pt idx="25">
                  <c:v>187.8571</c:v>
                </c:pt>
                <c:pt idx="26">
                  <c:v>200</c:v>
                </c:pt>
                <c:pt idx="27">
                  <c:v>194.8571</c:v>
                </c:pt>
                <c:pt idx="28">
                  <c:v>184.42859999999999</c:v>
                </c:pt>
                <c:pt idx="29">
                  <c:v>166</c:v>
                </c:pt>
                <c:pt idx="30">
                  <c:v>168.42859999999999</c:v>
                </c:pt>
                <c:pt idx="31">
                  <c:v>171</c:v>
                </c:pt>
                <c:pt idx="32">
                  <c:v>163.28569999999999</c:v>
                </c:pt>
                <c:pt idx="33">
                  <c:v>153.8571</c:v>
                </c:pt>
                <c:pt idx="34">
                  <c:v>183.1429</c:v>
                </c:pt>
                <c:pt idx="35">
                  <c:v>194.42859999999999</c:v>
                </c:pt>
                <c:pt idx="36">
                  <c:v>201.71430000000001</c:v>
                </c:pt>
                <c:pt idx="37">
                  <c:v>227.57140000000001</c:v>
                </c:pt>
                <c:pt idx="38">
                  <c:v>226.8571</c:v>
                </c:pt>
                <c:pt idx="39">
                  <c:v>213.8571</c:v>
                </c:pt>
                <c:pt idx="40">
                  <c:v>231</c:v>
                </c:pt>
                <c:pt idx="41">
                  <c:v>186.28569999999999</c:v>
                </c:pt>
                <c:pt idx="42">
                  <c:v>178.1429</c:v>
                </c:pt>
                <c:pt idx="43">
                  <c:v>171</c:v>
                </c:pt>
                <c:pt idx="44">
                  <c:v>152.42859999999999</c:v>
                </c:pt>
                <c:pt idx="45">
                  <c:v>157.1429</c:v>
                </c:pt>
                <c:pt idx="46">
                  <c:v>149.57140000000001</c:v>
                </c:pt>
                <c:pt idx="47">
                  <c:v>145.42859999999999</c:v>
                </c:pt>
                <c:pt idx="48">
                  <c:v>176.1429</c:v>
                </c:pt>
                <c:pt idx="49">
                  <c:v>155.8571</c:v>
                </c:pt>
                <c:pt idx="50">
                  <c:v>174.42859999999999</c:v>
                </c:pt>
                <c:pt idx="51">
                  <c:v>161.1429</c:v>
                </c:pt>
                <c:pt idx="52">
                  <c:v>158.42859999999999</c:v>
                </c:pt>
                <c:pt idx="53">
                  <c:v>185.42859999999999</c:v>
                </c:pt>
                <c:pt idx="54">
                  <c:v>166.42859999999999</c:v>
                </c:pt>
                <c:pt idx="55">
                  <c:v>153.71430000000001</c:v>
                </c:pt>
                <c:pt idx="56">
                  <c:v>168</c:v>
                </c:pt>
                <c:pt idx="57">
                  <c:v>170.42859999999999</c:v>
                </c:pt>
                <c:pt idx="58">
                  <c:v>193.71430000000001</c:v>
                </c:pt>
                <c:pt idx="59">
                  <c:v>-39.142899999999997</c:v>
                </c:pt>
                <c:pt idx="60">
                  <c:v>-2991.29</c:v>
                </c:pt>
                <c:pt idx="61">
                  <c:v>-2631.43</c:v>
                </c:pt>
                <c:pt idx="62">
                  <c:v>-1999.43</c:v>
                </c:pt>
                <c:pt idx="63">
                  <c:v>-1791.29</c:v>
                </c:pt>
                <c:pt idx="64">
                  <c:v>-1601.43</c:v>
                </c:pt>
                <c:pt idx="65">
                  <c:v>-1503.29</c:v>
                </c:pt>
                <c:pt idx="66">
                  <c:v>-1205</c:v>
                </c:pt>
                <c:pt idx="67">
                  <c:v>1758.143</c:v>
                </c:pt>
                <c:pt idx="68">
                  <c:v>1358.2860000000001</c:v>
                </c:pt>
                <c:pt idx="69">
                  <c:v>741.71429999999998</c:v>
                </c:pt>
                <c:pt idx="70">
                  <c:v>589.28570000000002</c:v>
                </c:pt>
                <c:pt idx="71">
                  <c:v>487.28570000000002</c:v>
                </c:pt>
                <c:pt idx="72">
                  <c:v>402.42860000000002</c:v>
                </c:pt>
                <c:pt idx="73">
                  <c:v>372.1429</c:v>
                </c:pt>
                <c:pt idx="74">
                  <c:v>441</c:v>
                </c:pt>
                <c:pt idx="75">
                  <c:v>602</c:v>
                </c:pt>
                <c:pt idx="76">
                  <c:v>635.85709999999995</c:v>
                </c:pt>
                <c:pt idx="77">
                  <c:v>627.28570000000002</c:v>
                </c:pt>
                <c:pt idx="78">
                  <c:v>620</c:v>
                </c:pt>
                <c:pt idx="79">
                  <c:v>663.28570000000002</c:v>
                </c:pt>
                <c:pt idx="80">
                  <c:v>678.71429999999998</c:v>
                </c:pt>
                <c:pt idx="81">
                  <c:v>598</c:v>
                </c:pt>
                <c:pt idx="82">
                  <c:v>580.42859999999996</c:v>
                </c:pt>
                <c:pt idx="83">
                  <c:v>571.57140000000004</c:v>
                </c:pt>
                <c:pt idx="84">
                  <c:v>550.28570000000002</c:v>
                </c:pt>
                <c:pt idx="85">
                  <c:v>478.8571</c:v>
                </c:pt>
                <c:pt idx="86">
                  <c:v>446.8571</c:v>
                </c:pt>
                <c:pt idx="87">
                  <c:v>465.1429</c:v>
                </c:pt>
                <c:pt idx="88">
                  <c:v>479.42860000000002</c:v>
                </c:pt>
                <c:pt idx="89">
                  <c:v>393.8571</c:v>
                </c:pt>
                <c:pt idx="90">
                  <c:v>374.8571</c:v>
                </c:pt>
                <c:pt idx="91">
                  <c:v>374.1429</c:v>
                </c:pt>
                <c:pt idx="92">
                  <c:v>345.42860000000002</c:v>
                </c:pt>
                <c:pt idx="93">
                  <c:v>345.42860000000002</c:v>
                </c:pt>
                <c:pt idx="94">
                  <c:v>284.8571</c:v>
                </c:pt>
                <c:pt idx="95">
                  <c:v>253.1429</c:v>
                </c:pt>
                <c:pt idx="96">
                  <c:v>256.1429</c:v>
                </c:pt>
                <c:pt idx="97">
                  <c:v>245.1429</c:v>
                </c:pt>
                <c:pt idx="98">
                  <c:v>234</c:v>
                </c:pt>
                <c:pt idx="99">
                  <c:v>243</c:v>
                </c:pt>
                <c:pt idx="100">
                  <c:v>212.1429</c:v>
                </c:pt>
                <c:pt idx="101">
                  <c:v>193</c:v>
                </c:pt>
                <c:pt idx="102">
                  <c:v>206</c:v>
                </c:pt>
                <c:pt idx="103">
                  <c:v>189.71430000000001</c:v>
                </c:pt>
                <c:pt idx="104">
                  <c:v>171.71430000000001</c:v>
                </c:pt>
                <c:pt idx="105">
                  <c:v>164.57140000000001</c:v>
                </c:pt>
                <c:pt idx="106">
                  <c:v>170.71430000000001</c:v>
                </c:pt>
                <c:pt idx="107">
                  <c:v>172.1429</c:v>
                </c:pt>
                <c:pt idx="108">
                  <c:v>159</c:v>
                </c:pt>
                <c:pt idx="109">
                  <c:v>147.42859999999999</c:v>
                </c:pt>
                <c:pt idx="110">
                  <c:v>141.71430000000001</c:v>
                </c:pt>
                <c:pt idx="111">
                  <c:v>127.28570000000001</c:v>
                </c:pt>
                <c:pt idx="112">
                  <c:v>103.5714</c:v>
                </c:pt>
                <c:pt idx="113">
                  <c:v>96.285709999999995</c:v>
                </c:pt>
                <c:pt idx="114">
                  <c:v>68.428569999999993</c:v>
                </c:pt>
                <c:pt idx="115">
                  <c:v>78.428569999999993</c:v>
                </c:pt>
                <c:pt idx="116">
                  <c:v>101.1429</c:v>
                </c:pt>
                <c:pt idx="117">
                  <c:v>81.857140000000001</c:v>
                </c:pt>
                <c:pt idx="118">
                  <c:v>80.285709999999995</c:v>
                </c:pt>
                <c:pt idx="119">
                  <c:v>88.571430000000007</c:v>
                </c:pt>
                <c:pt idx="120">
                  <c:v>82</c:v>
                </c:pt>
                <c:pt idx="121">
                  <c:v>79</c:v>
                </c:pt>
                <c:pt idx="122">
                  <c:v>57</c:v>
                </c:pt>
                <c:pt idx="123">
                  <c:v>32</c:v>
                </c:pt>
                <c:pt idx="124">
                  <c:v>29</c:v>
                </c:pt>
                <c:pt idx="125">
                  <c:v>34</c:v>
                </c:pt>
                <c:pt idx="126">
                  <c:v>4</c:v>
                </c:pt>
                <c:pt idx="127">
                  <c:v>-5</c:v>
                </c:pt>
                <c:pt idx="128">
                  <c:v>-9</c:v>
                </c:pt>
                <c:pt idx="129">
                  <c:v>16</c:v>
                </c:pt>
                <c:pt idx="130">
                  <c:v>-12</c:v>
                </c:pt>
                <c:pt idx="131">
                  <c:v>24</c:v>
                </c:pt>
                <c:pt idx="132">
                  <c:v>15</c:v>
                </c:pt>
                <c:pt idx="133">
                  <c:v>46</c:v>
                </c:pt>
                <c:pt idx="134">
                  <c:v>47</c:v>
                </c:pt>
                <c:pt idx="135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DD-4573-8220-D6844CF1B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4216520"/>
        <c:axId val="1"/>
      </c:lineChart>
      <c:catAx>
        <c:axId val="31421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00"/>
          <c:min val="-50"/>
        </c:scaling>
        <c:delete val="0"/>
        <c:axPos val="l"/>
        <c:majorGridlines>
          <c:spPr>
            <a:ln w="35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Thousands</a:t>
                </a:r>
              </a:p>
            </c:rich>
          </c:tx>
          <c:layout>
            <c:manualLayout>
              <c:xMode val="edge"/>
              <c:yMode val="edge"/>
              <c:x val="2.0302722423626652E-3"/>
              <c:y val="0.47484912022769959"/>
            </c:manualLayout>
          </c:layout>
          <c:overlay val="0"/>
          <c:spPr>
            <a:noFill/>
            <a:ln w="2863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14216520"/>
        <c:crosses val="autoZero"/>
        <c:crossBetween val="between"/>
        <c:majorUnit val="50"/>
        <c:minorUnit val="50"/>
      </c:valAx>
      <c:spPr>
        <a:noFill/>
        <a:ln w="28637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154910902663"/>
          <c:y val="0.14823528873169431"/>
          <c:w val="0.501054087843816"/>
          <c:h val="0.15822134526942538"/>
        </c:manualLayout>
      </c:layout>
      <c:overlay val="0"/>
      <c:spPr>
        <a:solidFill>
          <a:schemeClr val="bg1"/>
        </a:solidFill>
        <a:ln w="3580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 w="42955">
      <a:solidFill>
        <a:schemeClr val="tx1"/>
      </a:solidFill>
      <a:prstDash val="solid"/>
    </a:ln>
  </c:spPr>
  <c:txPr>
    <a:bodyPr/>
    <a:lstStyle/>
    <a:p>
      <a:pPr>
        <a:defRPr sz="2029" b="1" i="0" u="none" strike="noStrike" baseline="0">
          <a:solidFill>
            <a:schemeClr val="tx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9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dirty="0"/>
              <a:t>Bank Lending Growth</a:t>
            </a:r>
          </a:p>
          <a:p>
            <a:pPr>
              <a:defRPr sz="249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800" dirty="0"/>
              <a:t>(Year over</a:t>
            </a:r>
            <a:r>
              <a:rPr lang="en-US" sz="1800" baseline="0" dirty="0"/>
              <a:t> Year Percent Change)</a:t>
            </a:r>
            <a:endParaRPr lang="en-US" sz="1800" dirty="0"/>
          </a:p>
        </c:rich>
      </c:tx>
      <c:layout>
        <c:manualLayout>
          <c:xMode val="edge"/>
          <c:yMode val="edge"/>
          <c:x val="0.34332338436562382"/>
          <c:y val="2.4734952840956975E-2"/>
        </c:manualLayout>
      </c:layout>
      <c:overlay val="0"/>
      <c:spPr>
        <a:noFill/>
        <a:ln w="287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395348837209308E-2"/>
          <c:y val="0.14581525372277013"/>
          <c:w val="0.83056478405315615"/>
          <c:h val="0.81884905260522312"/>
        </c:manualLayout>
      </c:layout>
      <c:area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99CC"/>
            </a:solidFill>
            <a:ln w="14379">
              <a:solidFill>
                <a:schemeClr val="tx1"/>
              </a:solidFill>
              <a:prstDash val="solid"/>
            </a:ln>
          </c:spPr>
          <c:cat>
            <c:strRef>
              <c:f>Sheet1!$A$2:$A$446</c:f>
              <c:strCache>
                <c:ptCount val="433"/>
                <c:pt idx="0">
                  <c:v>90</c:v>
                </c:pt>
                <c:pt idx="12">
                  <c:v>91</c:v>
                </c:pt>
                <c:pt idx="24">
                  <c:v>92</c:v>
                </c:pt>
                <c:pt idx="36">
                  <c:v>93</c:v>
                </c:pt>
                <c:pt idx="48">
                  <c:v>94</c:v>
                </c:pt>
                <c:pt idx="60">
                  <c:v>95</c:v>
                </c:pt>
                <c:pt idx="72">
                  <c:v>96</c:v>
                </c:pt>
                <c:pt idx="84">
                  <c:v>97</c:v>
                </c:pt>
                <c:pt idx="96">
                  <c:v>98</c:v>
                </c:pt>
                <c:pt idx="108">
                  <c:v>99</c:v>
                </c:pt>
                <c:pt idx="120">
                  <c:v>00</c:v>
                </c:pt>
                <c:pt idx="132">
                  <c:v>01</c:v>
                </c:pt>
                <c:pt idx="144">
                  <c:v>02</c:v>
                </c:pt>
                <c:pt idx="156">
                  <c:v>03</c:v>
                </c:pt>
                <c:pt idx="168">
                  <c:v>04</c:v>
                </c:pt>
                <c:pt idx="180">
                  <c:v>05</c:v>
                </c:pt>
                <c:pt idx="192">
                  <c:v>06</c:v>
                </c:pt>
                <c:pt idx="204">
                  <c:v>07</c:v>
                </c:pt>
                <c:pt idx="216">
                  <c:v>08</c:v>
                </c:pt>
                <c:pt idx="228">
                  <c:v>09</c:v>
                </c:pt>
                <c:pt idx="240">
                  <c:v>10</c:v>
                </c:pt>
                <c:pt idx="252">
                  <c:v>11</c:v>
                </c:pt>
                <c:pt idx="264">
                  <c:v>12</c:v>
                </c:pt>
                <c:pt idx="276">
                  <c:v>13</c:v>
                </c:pt>
                <c:pt idx="288">
                  <c:v>14</c:v>
                </c:pt>
                <c:pt idx="300">
                  <c:v>15</c:v>
                </c:pt>
                <c:pt idx="312">
                  <c:v>16</c:v>
                </c:pt>
                <c:pt idx="324">
                  <c:v>17</c:v>
                </c:pt>
                <c:pt idx="336">
                  <c:v>18</c:v>
                </c:pt>
                <c:pt idx="348">
                  <c:v>19</c:v>
                </c:pt>
                <c:pt idx="360">
                  <c:v>20</c:v>
                </c:pt>
                <c:pt idx="372">
                  <c:v>21</c:v>
                </c:pt>
                <c:pt idx="384">
                  <c:v>22</c:v>
                </c:pt>
                <c:pt idx="396">
                  <c:v>23</c:v>
                </c:pt>
                <c:pt idx="408">
                  <c:v>24</c:v>
                </c:pt>
                <c:pt idx="420">
                  <c:v>25</c:v>
                </c:pt>
                <c:pt idx="432">
                  <c:v>26</c:v>
                </c:pt>
              </c:strCache>
            </c:strRef>
          </c:cat>
          <c:val>
            <c:numRef>
              <c:f>Sheet1!$C$2:$C$446</c:f>
              <c:numCache>
                <c:formatCode>General</c:formatCode>
                <c:ptCount val="445"/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0.3</c:v>
                </c:pt>
                <c:pt idx="139">
                  <c:v>0.3</c:v>
                </c:pt>
                <c:pt idx="140">
                  <c:v>0.3</c:v>
                </c:pt>
                <c:pt idx="141">
                  <c:v>0.3</c:v>
                </c:pt>
                <c:pt idx="142">
                  <c:v>0.3</c:v>
                </c:pt>
                <c:pt idx="215">
                  <c:v>0.3</c:v>
                </c:pt>
                <c:pt idx="216">
                  <c:v>0.3</c:v>
                </c:pt>
                <c:pt idx="217">
                  <c:v>0.3</c:v>
                </c:pt>
                <c:pt idx="218">
                  <c:v>0.3</c:v>
                </c:pt>
                <c:pt idx="219">
                  <c:v>0.3</c:v>
                </c:pt>
                <c:pt idx="220">
                  <c:v>0.3</c:v>
                </c:pt>
                <c:pt idx="221">
                  <c:v>0.3</c:v>
                </c:pt>
                <c:pt idx="222">
                  <c:v>0.3</c:v>
                </c:pt>
                <c:pt idx="223">
                  <c:v>0.3</c:v>
                </c:pt>
                <c:pt idx="224">
                  <c:v>0.3</c:v>
                </c:pt>
                <c:pt idx="225">
                  <c:v>0.3</c:v>
                </c:pt>
                <c:pt idx="226">
                  <c:v>0.3</c:v>
                </c:pt>
                <c:pt idx="227">
                  <c:v>0.3</c:v>
                </c:pt>
                <c:pt idx="228">
                  <c:v>0.3</c:v>
                </c:pt>
                <c:pt idx="229">
                  <c:v>0.3</c:v>
                </c:pt>
                <c:pt idx="230">
                  <c:v>0.3</c:v>
                </c:pt>
                <c:pt idx="231">
                  <c:v>0.3</c:v>
                </c:pt>
                <c:pt idx="232">
                  <c:v>0.3</c:v>
                </c:pt>
                <c:pt idx="362">
                  <c:v>0.3</c:v>
                </c:pt>
                <c:pt idx="363">
                  <c:v>0.3</c:v>
                </c:pt>
                <c:pt idx="36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6-4908-91D2-9D9F5F2F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732144"/>
        <c:axId val="1"/>
      </c:areaChar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 Growth</c:v>
                </c:pt>
              </c:strCache>
            </c:strRef>
          </c:tx>
          <c:spPr>
            <a:solidFill>
              <a:srgbClr val="FF6600"/>
            </a:solidFill>
            <a:ln w="14379">
              <a:solidFill>
                <a:schemeClr val="tx1"/>
              </a:solidFill>
              <a:prstDash val="solid"/>
            </a:ln>
          </c:spPr>
          <c:cat>
            <c:strRef>
              <c:f>Sheet1!$A$2:$A$446</c:f>
              <c:strCache>
                <c:ptCount val="433"/>
                <c:pt idx="0">
                  <c:v>90</c:v>
                </c:pt>
                <c:pt idx="12">
                  <c:v>91</c:v>
                </c:pt>
                <c:pt idx="24">
                  <c:v>92</c:v>
                </c:pt>
                <c:pt idx="36">
                  <c:v>93</c:v>
                </c:pt>
                <c:pt idx="48">
                  <c:v>94</c:v>
                </c:pt>
                <c:pt idx="60">
                  <c:v>95</c:v>
                </c:pt>
                <c:pt idx="72">
                  <c:v>96</c:v>
                </c:pt>
                <c:pt idx="84">
                  <c:v>97</c:v>
                </c:pt>
                <c:pt idx="96">
                  <c:v>98</c:v>
                </c:pt>
                <c:pt idx="108">
                  <c:v>99</c:v>
                </c:pt>
                <c:pt idx="120">
                  <c:v>00</c:v>
                </c:pt>
                <c:pt idx="132">
                  <c:v>01</c:v>
                </c:pt>
                <c:pt idx="144">
                  <c:v>02</c:v>
                </c:pt>
                <c:pt idx="156">
                  <c:v>03</c:v>
                </c:pt>
                <c:pt idx="168">
                  <c:v>04</c:v>
                </c:pt>
                <c:pt idx="180">
                  <c:v>05</c:v>
                </c:pt>
                <c:pt idx="192">
                  <c:v>06</c:v>
                </c:pt>
                <c:pt idx="204">
                  <c:v>07</c:v>
                </c:pt>
                <c:pt idx="216">
                  <c:v>08</c:v>
                </c:pt>
                <c:pt idx="228">
                  <c:v>09</c:v>
                </c:pt>
                <c:pt idx="240">
                  <c:v>10</c:v>
                </c:pt>
                <c:pt idx="252">
                  <c:v>11</c:v>
                </c:pt>
                <c:pt idx="264">
                  <c:v>12</c:v>
                </c:pt>
                <c:pt idx="276">
                  <c:v>13</c:v>
                </c:pt>
                <c:pt idx="288">
                  <c:v>14</c:v>
                </c:pt>
                <c:pt idx="300">
                  <c:v>15</c:v>
                </c:pt>
                <c:pt idx="312">
                  <c:v>16</c:v>
                </c:pt>
                <c:pt idx="324">
                  <c:v>17</c:v>
                </c:pt>
                <c:pt idx="336">
                  <c:v>18</c:v>
                </c:pt>
                <c:pt idx="348">
                  <c:v>19</c:v>
                </c:pt>
                <c:pt idx="360">
                  <c:v>20</c:v>
                </c:pt>
                <c:pt idx="372">
                  <c:v>21</c:v>
                </c:pt>
                <c:pt idx="384">
                  <c:v>22</c:v>
                </c:pt>
                <c:pt idx="396">
                  <c:v>23</c:v>
                </c:pt>
                <c:pt idx="408">
                  <c:v>24</c:v>
                </c:pt>
                <c:pt idx="420">
                  <c:v>25</c:v>
                </c:pt>
                <c:pt idx="432">
                  <c:v>26</c:v>
                </c:pt>
              </c:strCache>
            </c:strRef>
          </c:cat>
          <c:val>
            <c:numRef>
              <c:f>Sheet1!$B$2:$B$446</c:f>
              <c:numCache>
                <c:formatCode>General</c:formatCode>
                <c:ptCount val="445"/>
                <c:pt idx="0">
                  <c:v>8.0978499999999995E-2</c:v>
                </c:pt>
                <c:pt idx="1">
                  <c:v>7.5160099999999994E-2</c:v>
                </c:pt>
                <c:pt idx="2">
                  <c:v>7.4824799999999997E-2</c:v>
                </c:pt>
                <c:pt idx="3">
                  <c:v>7.0056900000000005E-2</c:v>
                </c:pt>
                <c:pt idx="4">
                  <c:v>6.5520200000000001E-2</c:v>
                </c:pt>
                <c:pt idx="5">
                  <c:v>6.44483E-2</c:v>
                </c:pt>
                <c:pt idx="6">
                  <c:v>5.4888600000000003E-2</c:v>
                </c:pt>
                <c:pt idx="7">
                  <c:v>5.0071499999999998E-2</c:v>
                </c:pt>
                <c:pt idx="8">
                  <c:v>4.4854100000000001E-2</c:v>
                </c:pt>
                <c:pt idx="9">
                  <c:v>4.3966100000000001E-2</c:v>
                </c:pt>
                <c:pt idx="10">
                  <c:v>4.0290600000000003E-2</c:v>
                </c:pt>
                <c:pt idx="11">
                  <c:v>4.3528499999999998E-2</c:v>
                </c:pt>
                <c:pt idx="12">
                  <c:v>3.7625100000000002E-2</c:v>
                </c:pt>
                <c:pt idx="13">
                  <c:v>3.4980700000000003E-2</c:v>
                </c:pt>
                <c:pt idx="14">
                  <c:v>3.3698800000000001E-2</c:v>
                </c:pt>
                <c:pt idx="15">
                  <c:v>2.8436800000000002E-2</c:v>
                </c:pt>
                <c:pt idx="16">
                  <c:v>2.39802E-2</c:v>
                </c:pt>
                <c:pt idx="17">
                  <c:v>1.8826699999999998E-2</c:v>
                </c:pt>
                <c:pt idx="18">
                  <c:v>1.26882E-2</c:v>
                </c:pt>
                <c:pt idx="19">
                  <c:v>4.3149E-3</c:v>
                </c:pt>
                <c:pt idx="20">
                  <c:v>2.5398E-3</c:v>
                </c:pt>
                <c:pt idx="21">
                  <c:v>-7.9819999999999999E-4</c:v>
                </c:pt>
                <c:pt idx="22">
                  <c:v>-1.7205E-3</c:v>
                </c:pt>
                <c:pt idx="23">
                  <c:v>-5.2896000000000002E-3</c:v>
                </c:pt>
                <c:pt idx="24">
                  <c:v>-2.5081000000000001E-3</c:v>
                </c:pt>
                <c:pt idx="25">
                  <c:v>-6.1963000000000001E-3</c:v>
                </c:pt>
                <c:pt idx="26">
                  <c:v>-9.9235999999999994E-3</c:v>
                </c:pt>
                <c:pt idx="27">
                  <c:v>-6.8412999999999998E-3</c:v>
                </c:pt>
                <c:pt idx="28">
                  <c:v>-8.5442999999999995E-3</c:v>
                </c:pt>
                <c:pt idx="29">
                  <c:v>-1.1158899999999999E-2</c:v>
                </c:pt>
                <c:pt idx="30">
                  <c:v>-7.9433999999999998E-3</c:v>
                </c:pt>
                <c:pt idx="31">
                  <c:v>-5.9566999999999997E-3</c:v>
                </c:pt>
                <c:pt idx="32">
                  <c:v>-2.5457000000000001E-3</c:v>
                </c:pt>
                <c:pt idx="33">
                  <c:v>-3.1478999999999999E-3</c:v>
                </c:pt>
                <c:pt idx="34">
                  <c:v>-3.7111000000000002E-3</c:v>
                </c:pt>
                <c:pt idx="35">
                  <c:v>-4.0563999999999999E-3</c:v>
                </c:pt>
                <c:pt idx="36">
                  <c:v>-3.1145000000000001E-3</c:v>
                </c:pt>
                <c:pt idx="37">
                  <c:v>-1.9594E-3</c:v>
                </c:pt>
                <c:pt idx="38">
                  <c:v>-8.1209999999999995E-4</c:v>
                </c:pt>
                <c:pt idx="39">
                  <c:v>-3.1056E-3</c:v>
                </c:pt>
                <c:pt idx="40">
                  <c:v>5.0724000000000003E-3</c:v>
                </c:pt>
                <c:pt idx="41">
                  <c:v>1.33055E-2</c:v>
                </c:pt>
                <c:pt idx="42">
                  <c:v>1.7666500000000002E-2</c:v>
                </c:pt>
                <c:pt idx="43">
                  <c:v>2.3017599999999999E-2</c:v>
                </c:pt>
                <c:pt idx="44">
                  <c:v>2.1441499999999999E-2</c:v>
                </c:pt>
                <c:pt idx="45">
                  <c:v>2.4377099999999999E-2</c:v>
                </c:pt>
                <c:pt idx="46">
                  <c:v>2.7096599999999998E-2</c:v>
                </c:pt>
                <c:pt idx="47">
                  <c:v>3.20586E-2</c:v>
                </c:pt>
                <c:pt idx="48">
                  <c:v>3.4860500000000003E-2</c:v>
                </c:pt>
                <c:pt idx="49">
                  <c:v>3.7551000000000001E-2</c:v>
                </c:pt>
                <c:pt idx="50">
                  <c:v>4.4960300000000002E-2</c:v>
                </c:pt>
                <c:pt idx="51">
                  <c:v>5.1694799999999999E-2</c:v>
                </c:pt>
                <c:pt idx="52">
                  <c:v>4.8939700000000003E-2</c:v>
                </c:pt>
                <c:pt idx="53">
                  <c:v>4.9181099999999998E-2</c:v>
                </c:pt>
                <c:pt idx="54">
                  <c:v>5.8165799999999997E-2</c:v>
                </c:pt>
                <c:pt idx="55">
                  <c:v>6.3822599999999993E-2</c:v>
                </c:pt>
                <c:pt idx="56">
                  <c:v>6.9237900000000005E-2</c:v>
                </c:pt>
                <c:pt idx="57">
                  <c:v>7.6359899999999994E-2</c:v>
                </c:pt>
                <c:pt idx="58">
                  <c:v>8.2461000000000007E-2</c:v>
                </c:pt>
                <c:pt idx="59">
                  <c:v>8.6638199999999999E-2</c:v>
                </c:pt>
                <c:pt idx="60">
                  <c:v>9.4086799999999998E-2</c:v>
                </c:pt>
                <c:pt idx="61">
                  <c:v>0.10231170000000001</c:v>
                </c:pt>
                <c:pt idx="62">
                  <c:v>0.1045196</c:v>
                </c:pt>
                <c:pt idx="63">
                  <c:v>0.10624119999999999</c:v>
                </c:pt>
                <c:pt idx="64">
                  <c:v>0.1140494</c:v>
                </c:pt>
                <c:pt idx="65">
                  <c:v>0.117233</c:v>
                </c:pt>
                <c:pt idx="66">
                  <c:v>0.1167369</c:v>
                </c:pt>
                <c:pt idx="67">
                  <c:v>0.1144944</c:v>
                </c:pt>
                <c:pt idx="68">
                  <c:v>0.1141606</c:v>
                </c:pt>
                <c:pt idx="69">
                  <c:v>0.1041975</c:v>
                </c:pt>
                <c:pt idx="70">
                  <c:v>0.1028353</c:v>
                </c:pt>
                <c:pt idx="71">
                  <c:v>9.7834900000000002E-2</c:v>
                </c:pt>
                <c:pt idx="72">
                  <c:v>9.6104999999999996E-2</c:v>
                </c:pt>
                <c:pt idx="73">
                  <c:v>8.8252899999999995E-2</c:v>
                </c:pt>
                <c:pt idx="74">
                  <c:v>8.2842799999999994E-2</c:v>
                </c:pt>
                <c:pt idx="75">
                  <c:v>8.2223699999999997E-2</c:v>
                </c:pt>
                <c:pt idx="76">
                  <c:v>7.3470800000000003E-2</c:v>
                </c:pt>
                <c:pt idx="77">
                  <c:v>7.0190799999999998E-2</c:v>
                </c:pt>
                <c:pt idx="78">
                  <c:v>6.1620099999999997E-2</c:v>
                </c:pt>
                <c:pt idx="79">
                  <c:v>5.9484799999999997E-2</c:v>
                </c:pt>
                <c:pt idx="80">
                  <c:v>6.0143200000000001E-2</c:v>
                </c:pt>
                <c:pt idx="81">
                  <c:v>7.2855299999999998E-2</c:v>
                </c:pt>
                <c:pt idx="82">
                  <c:v>7.1492399999999998E-2</c:v>
                </c:pt>
                <c:pt idx="83">
                  <c:v>7.3993699999999996E-2</c:v>
                </c:pt>
                <c:pt idx="84">
                  <c:v>7.2941400000000003E-2</c:v>
                </c:pt>
                <c:pt idx="85">
                  <c:v>7.5663800000000003E-2</c:v>
                </c:pt>
                <c:pt idx="86">
                  <c:v>7.8719399999999995E-2</c:v>
                </c:pt>
                <c:pt idx="87">
                  <c:v>8.0618400000000007E-2</c:v>
                </c:pt>
                <c:pt idx="88">
                  <c:v>8.9168200000000003E-2</c:v>
                </c:pt>
                <c:pt idx="89">
                  <c:v>9.0885800000000003E-2</c:v>
                </c:pt>
                <c:pt idx="90">
                  <c:v>9.5074199999999998E-2</c:v>
                </c:pt>
                <c:pt idx="91">
                  <c:v>9.5600000000000004E-2</c:v>
                </c:pt>
                <c:pt idx="92">
                  <c:v>9.3204800000000004E-2</c:v>
                </c:pt>
                <c:pt idx="93">
                  <c:v>8.2056000000000004E-2</c:v>
                </c:pt>
                <c:pt idx="94">
                  <c:v>8.0658300000000002E-2</c:v>
                </c:pt>
                <c:pt idx="95">
                  <c:v>7.7319600000000002E-2</c:v>
                </c:pt>
                <c:pt idx="96">
                  <c:v>7.6472700000000005E-2</c:v>
                </c:pt>
                <c:pt idx="97">
                  <c:v>7.7650499999999997E-2</c:v>
                </c:pt>
                <c:pt idx="98">
                  <c:v>7.9131300000000002E-2</c:v>
                </c:pt>
                <c:pt idx="99">
                  <c:v>7.7533400000000002E-2</c:v>
                </c:pt>
                <c:pt idx="100">
                  <c:v>6.9664699999999996E-2</c:v>
                </c:pt>
                <c:pt idx="101">
                  <c:v>6.9352399999999995E-2</c:v>
                </c:pt>
                <c:pt idx="102">
                  <c:v>6.6428399999999999E-2</c:v>
                </c:pt>
                <c:pt idx="103">
                  <c:v>6.8722599999999995E-2</c:v>
                </c:pt>
                <c:pt idx="104">
                  <c:v>7.1686600000000003E-2</c:v>
                </c:pt>
                <c:pt idx="105">
                  <c:v>7.9240599999999994E-2</c:v>
                </c:pt>
                <c:pt idx="106">
                  <c:v>8.6182599999999998E-2</c:v>
                </c:pt>
                <c:pt idx="107">
                  <c:v>8.3995100000000003E-2</c:v>
                </c:pt>
                <c:pt idx="108">
                  <c:v>7.9736899999999999E-2</c:v>
                </c:pt>
                <c:pt idx="109">
                  <c:v>7.1358500000000005E-2</c:v>
                </c:pt>
                <c:pt idx="110">
                  <c:v>6.7406499999999994E-2</c:v>
                </c:pt>
                <c:pt idx="111">
                  <c:v>6.4759200000000003E-2</c:v>
                </c:pt>
                <c:pt idx="112">
                  <c:v>6.3038999999999998E-2</c:v>
                </c:pt>
                <c:pt idx="113">
                  <c:v>6.3054399999999997E-2</c:v>
                </c:pt>
                <c:pt idx="114">
                  <c:v>6.2851299999999999E-2</c:v>
                </c:pt>
                <c:pt idx="115">
                  <c:v>5.8639700000000003E-2</c:v>
                </c:pt>
                <c:pt idx="116">
                  <c:v>5.9801399999999998E-2</c:v>
                </c:pt>
                <c:pt idx="117">
                  <c:v>5.6889099999999998E-2</c:v>
                </c:pt>
                <c:pt idx="118">
                  <c:v>5.71855E-2</c:v>
                </c:pt>
                <c:pt idx="119">
                  <c:v>6.7927699999999994E-2</c:v>
                </c:pt>
                <c:pt idx="120">
                  <c:v>7.5471099999999999E-2</c:v>
                </c:pt>
                <c:pt idx="121">
                  <c:v>8.5644899999999996E-2</c:v>
                </c:pt>
                <c:pt idx="122">
                  <c:v>9.3850900000000001E-2</c:v>
                </c:pt>
                <c:pt idx="123">
                  <c:v>9.9663100000000004E-2</c:v>
                </c:pt>
                <c:pt idx="124">
                  <c:v>0.1129226</c:v>
                </c:pt>
                <c:pt idx="125">
                  <c:v>0.1164649</c:v>
                </c:pt>
                <c:pt idx="126">
                  <c:v>0.1192213</c:v>
                </c:pt>
                <c:pt idx="127">
                  <c:v>0.1238913</c:v>
                </c:pt>
                <c:pt idx="128">
                  <c:v>0.1200037</c:v>
                </c:pt>
                <c:pt idx="129">
                  <c:v>0.1136909</c:v>
                </c:pt>
                <c:pt idx="130">
                  <c:v>0.10714120000000001</c:v>
                </c:pt>
                <c:pt idx="131">
                  <c:v>9.9336199999999999E-2</c:v>
                </c:pt>
                <c:pt idx="132">
                  <c:v>9.4783800000000001E-2</c:v>
                </c:pt>
                <c:pt idx="133">
                  <c:v>8.9963799999999997E-2</c:v>
                </c:pt>
                <c:pt idx="134">
                  <c:v>8.0215999999999996E-2</c:v>
                </c:pt>
                <c:pt idx="135">
                  <c:v>7.2369799999999998E-2</c:v>
                </c:pt>
                <c:pt idx="136">
                  <c:v>6.2460700000000001E-2</c:v>
                </c:pt>
                <c:pt idx="137">
                  <c:v>4.9512399999999998E-2</c:v>
                </c:pt>
                <c:pt idx="138">
                  <c:v>3.9818699999999999E-2</c:v>
                </c:pt>
                <c:pt idx="139">
                  <c:v>2.85451E-2</c:v>
                </c:pt>
                <c:pt idx="140">
                  <c:v>3.9639000000000001E-2</c:v>
                </c:pt>
                <c:pt idx="141">
                  <c:v>2.6514300000000001E-2</c:v>
                </c:pt>
                <c:pt idx="142">
                  <c:v>2.3357900000000001E-2</c:v>
                </c:pt>
                <c:pt idx="143">
                  <c:v>2.0879200000000001E-2</c:v>
                </c:pt>
                <c:pt idx="144">
                  <c:v>9.8849999999999997E-3</c:v>
                </c:pt>
                <c:pt idx="145">
                  <c:v>9.2621999999999999E-3</c:v>
                </c:pt>
                <c:pt idx="146">
                  <c:v>4.6055000000000002E-3</c:v>
                </c:pt>
                <c:pt idx="147">
                  <c:v>2.7338000000000002E-3</c:v>
                </c:pt>
                <c:pt idx="148">
                  <c:v>-3.2166E-3</c:v>
                </c:pt>
                <c:pt idx="149">
                  <c:v>4.4343999999999998E-3</c:v>
                </c:pt>
                <c:pt idx="150">
                  <c:v>1.06823E-2</c:v>
                </c:pt>
                <c:pt idx="151">
                  <c:v>2.3116500000000002E-2</c:v>
                </c:pt>
                <c:pt idx="152">
                  <c:v>1.5735200000000001E-2</c:v>
                </c:pt>
                <c:pt idx="153">
                  <c:v>4.2537400000000003E-2</c:v>
                </c:pt>
                <c:pt idx="154">
                  <c:v>4.9060800000000002E-2</c:v>
                </c:pt>
                <c:pt idx="155">
                  <c:v>5.3757699999999999E-2</c:v>
                </c:pt>
                <c:pt idx="156">
                  <c:v>6.1629700000000003E-2</c:v>
                </c:pt>
                <c:pt idx="157">
                  <c:v>6.45617E-2</c:v>
                </c:pt>
                <c:pt idx="158">
                  <c:v>6.9548100000000002E-2</c:v>
                </c:pt>
                <c:pt idx="159">
                  <c:v>7.6584799999999995E-2</c:v>
                </c:pt>
                <c:pt idx="160">
                  <c:v>8.7286699999999995E-2</c:v>
                </c:pt>
                <c:pt idx="161">
                  <c:v>8.4608100000000006E-2</c:v>
                </c:pt>
                <c:pt idx="162">
                  <c:v>9.2200799999999999E-2</c:v>
                </c:pt>
                <c:pt idx="163">
                  <c:v>9.1232900000000006E-2</c:v>
                </c:pt>
                <c:pt idx="164">
                  <c:v>8.2844799999999996E-2</c:v>
                </c:pt>
                <c:pt idx="165">
                  <c:v>5.6412999999999998E-2</c:v>
                </c:pt>
                <c:pt idx="166">
                  <c:v>4.81993E-2</c:v>
                </c:pt>
                <c:pt idx="167">
                  <c:v>4.8641499999999997E-2</c:v>
                </c:pt>
                <c:pt idx="168">
                  <c:v>5.6484699999999999E-2</c:v>
                </c:pt>
                <c:pt idx="169">
                  <c:v>5.7095699999999999E-2</c:v>
                </c:pt>
                <c:pt idx="170">
                  <c:v>6.2608399999999995E-2</c:v>
                </c:pt>
                <c:pt idx="171">
                  <c:v>6.8612199999999998E-2</c:v>
                </c:pt>
                <c:pt idx="172">
                  <c:v>7.1569800000000003E-2</c:v>
                </c:pt>
                <c:pt idx="173">
                  <c:v>7.7269099999999993E-2</c:v>
                </c:pt>
                <c:pt idx="174">
                  <c:v>7.37265E-2</c:v>
                </c:pt>
                <c:pt idx="175">
                  <c:v>7.0998000000000006E-2</c:v>
                </c:pt>
                <c:pt idx="176">
                  <c:v>8.0672499999999994E-2</c:v>
                </c:pt>
                <c:pt idx="177">
                  <c:v>9.9885000000000002E-2</c:v>
                </c:pt>
                <c:pt idx="178">
                  <c:v>0.1083771</c:v>
                </c:pt>
                <c:pt idx="179">
                  <c:v>0.110295</c:v>
                </c:pt>
                <c:pt idx="180">
                  <c:v>0.1136262</c:v>
                </c:pt>
                <c:pt idx="181">
                  <c:v>0.11333749999999999</c:v>
                </c:pt>
                <c:pt idx="182">
                  <c:v>0.1195585</c:v>
                </c:pt>
                <c:pt idx="183">
                  <c:v>0.1160337</c:v>
                </c:pt>
                <c:pt idx="184">
                  <c:v>0.1082916</c:v>
                </c:pt>
                <c:pt idx="185">
                  <c:v>0.11172550000000001</c:v>
                </c:pt>
                <c:pt idx="186">
                  <c:v>0.12090040000000001</c:v>
                </c:pt>
                <c:pt idx="187">
                  <c:v>0.13015019999999999</c:v>
                </c:pt>
                <c:pt idx="188">
                  <c:v>0.1276833</c:v>
                </c:pt>
                <c:pt idx="189">
                  <c:v>0.1267934</c:v>
                </c:pt>
                <c:pt idx="190">
                  <c:v>0.12715080000000001</c:v>
                </c:pt>
                <c:pt idx="191">
                  <c:v>0.12824240000000001</c:v>
                </c:pt>
                <c:pt idx="192">
                  <c:v>0.1207733</c:v>
                </c:pt>
                <c:pt idx="193">
                  <c:v>0.12143230000000001</c:v>
                </c:pt>
                <c:pt idx="194">
                  <c:v>0.1168975</c:v>
                </c:pt>
                <c:pt idx="195">
                  <c:v>0.1178279</c:v>
                </c:pt>
                <c:pt idx="196">
                  <c:v>0.12692339999999999</c:v>
                </c:pt>
                <c:pt idx="197">
                  <c:v>0.12371890000000001</c:v>
                </c:pt>
                <c:pt idx="198">
                  <c:v>0.1134163</c:v>
                </c:pt>
                <c:pt idx="199">
                  <c:v>0.1076483</c:v>
                </c:pt>
                <c:pt idx="200">
                  <c:v>0.10214819999999999</c:v>
                </c:pt>
                <c:pt idx="201">
                  <c:v>0.12127599999999999</c:v>
                </c:pt>
                <c:pt idx="202">
                  <c:v>0.1200239</c:v>
                </c:pt>
                <c:pt idx="203">
                  <c:v>0.12140670000000001</c:v>
                </c:pt>
                <c:pt idx="204">
                  <c:v>0.12148200000000001</c:v>
                </c:pt>
                <c:pt idx="205">
                  <c:v>0.1222946</c:v>
                </c:pt>
                <c:pt idx="206">
                  <c:v>0.10126250000000001</c:v>
                </c:pt>
                <c:pt idx="207">
                  <c:v>9.8086300000000001E-2</c:v>
                </c:pt>
                <c:pt idx="208">
                  <c:v>9.3976000000000004E-2</c:v>
                </c:pt>
                <c:pt idx="209">
                  <c:v>9.4561099999999995E-2</c:v>
                </c:pt>
                <c:pt idx="210">
                  <c:v>9.8442399999999999E-2</c:v>
                </c:pt>
                <c:pt idx="211">
                  <c:v>0.10350380000000001</c:v>
                </c:pt>
                <c:pt idx="212">
                  <c:v>0.1184154</c:v>
                </c:pt>
                <c:pt idx="213">
                  <c:v>0.10628120000000001</c:v>
                </c:pt>
                <c:pt idx="214">
                  <c:v>0.1105322</c:v>
                </c:pt>
                <c:pt idx="215">
                  <c:v>0.1050545</c:v>
                </c:pt>
                <c:pt idx="216">
                  <c:v>0.10914740000000001</c:v>
                </c:pt>
                <c:pt idx="217">
                  <c:v>0.10716879999999999</c:v>
                </c:pt>
                <c:pt idx="218">
                  <c:v>0.12532789999999999</c:v>
                </c:pt>
                <c:pt idx="219">
                  <c:v>0.12030009999999999</c:v>
                </c:pt>
                <c:pt idx="220">
                  <c:v>0.1103261</c:v>
                </c:pt>
                <c:pt idx="221">
                  <c:v>9.7618099999999999E-2</c:v>
                </c:pt>
                <c:pt idx="222">
                  <c:v>9.0011400000000005E-2</c:v>
                </c:pt>
                <c:pt idx="223">
                  <c:v>7.7546199999999996E-2</c:v>
                </c:pt>
                <c:pt idx="224">
                  <c:v>6.7102400000000006E-2</c:v>
                </c:pt>
                <c:pt idx="225">
                  <c:v>0.1025944</c:v>
                </c:pt>
                <c:pt idx="226">
                  <c:v>8.5880899999999996E-2</c:v>
                </c:pt>
                <c:pt idx="227">
                  <c:v>7.4048100000000006E-2</c:v>
                </c:pt>
                <c:pt idx="228">
                  <c:v>5.7673700000000001E-2</c:v>
                </c:pt>
                <c:pt idx="229">
                  <c:v>5.3686200000000003E-2</c:v>
                </c:pt>
                <c:pt idx="230">
                  <c:v>3.9632000000000001E-2</c:v>
                </c:pt>
                <c:pt idx="231">
                  <c:v>2.98135E-2</c:v>
                </c:pt>
                <c:pt idx="232">
                  <c:v>3.3780900000000003E-2</c:v>
                </c:pt>
                <c:pt idx="233">
                  <c:v>2.8666500000000001E-2</c:v>
                </c:pt>
                <c:pt idx="234">
                  <c:v>1.3978600000000001E-2</c:v>
                </c:pt>
                <c:pt idx="235">
                  <c:v>1.6018E-3</c:v>
                </c:pt>
                <c:pt idx="236">
                  <c:v>-1.85752E-2</c:v>
                </c:pt>
                <c:pt idx="237">
                  <c:v>-7.3640999999999998E-2</c:v>
                </c:pt>
                <c:pt idx="238">
                  <c:v>-6.2808500000000003E-2</c:v>
                </c:pt>
                <c:pt idx="239">
                  <c:v>-6.8418400000000004E-2</c:v>
                </c:pt>
                <c:pt idx="240">
                  <c:v>-7.3045499999999999E-2</c:v>
                </c:pt>
                <c:pt idx="241">
                  <c:v>-8.4377400000000005E-2</c:v>
                </c:pt>
                <c:pt idx="242">
                  <c:v>-7.2232299999999999E-2</c:v>
                </c:pt>
                <c:pt idx="243">
                  <c:v>-1.7794000000000001E-2</c:v>
                </c:pt>
                <c:pt idx="244">
                  <c:v>-2.62749E-2</c:v>
                </c:pt>
                <c:pt idx="245">
                  <c:v>-2.34013E-2</c:v>
                </c:pt>
                <c:pt idx="246">
                  <c:v>-1.52406E-2</c:v>
                </c:pt>
                <c:pt idx="247">
                  <c:v>-5.7038999999999996E-3</c:v>
                </c:pt>
                <c:pt idx="248">
                  <c:v>3.6181E-3</c:v>
                </c:pt>
                <c:pt idx="249">
                  <c:v>1.40097E-2</c:v>
                </c:pt>
                <c:pt idx="250">
                  <c:v>5.4831999999999997E-3</c:v>
                </c:pt>
                <c:pt idx="251">
                  <c:v>1.47936E-2</c:v>
                </c:pt>
                <c:pt idx="252">
                  <c:v>2.07724E-2</c:v>
                </c:pt>
                <c:pt idx="253">
                  <c:v>2.7117200000000001E-2</c:v>
                </c:pt>
                <c:pt idx="254">
                  <c:v>1.7132399999999999E-2</c:v>
                </c:pt>
                <c:pt idx="255">
                  <c:v>-3.2848099999999998E-2</c:v>
                </c:pt>
                <c:pt idx="256">
                  <c:v>-2.73289E-2</c:v>
                </c:pt>
                <c:pt idx="257">
                  <c:v>-2.12531E-2</c:v>
                </c:pt>
                <c:pt idx="258">
                  <c:v>-1.50186E-2</c:v>
                </c:pt>
                <c:pt idx="259">
                  <c:v>-1.09757E-2</c:v>
                </c:pt>
                <c:pt idx="260">
                  <c:v>-5.6870000000000002E-3</c:v>
                </c:pt>
                <c:pt idx="261">
                  <c:v>1.1663999999999999E-3</c:v>
                </c:pt>
                <c:pt idx="262">
                  <c:v>6.5598999999999996E-3</c:v>
                </c:pt>
                <c:pt idx="263">
                  <c:v>7.9512000000000003E-3</c:v>
                </c:pt>
                <c:pt idx="264">
                  <c:v>1.7148799999999999E-2</c:v>
                </c:pt>
                <c:pt idx="265">
                  <c:v>3.1564099999999998E-2</c:v>
                </c:pt>
                <c:pt idx="266">
                  <c:v>3.61497E-2</c:v>
                </c:pt>
                <c:pt idx="267">
                  <c:v>3.8507899999999998E-2</c:v>
                </c:pt>
                <c:pt idx="268">
                  <c:v>4.2572699999999998E-2</c:v>
                </c:pt>
                <c:pt idx="269">
                  <c:v>4.3754300000000003E-2</c:v>
                </c:pt>
                <c:pt idx="270">
                  <c:v>4.2132299999999998E-2</c:v>
                </c:pt>
                <c:pt idx="271">
                  <c:v>4.2624599999999999E-2</c:v>
                </c:pt>
                <c:pt idx="272">
                  <c:v>4.3861400000000002E-2</c:v>
                </c:pt>
                <c:pt idx="273">
                  <c:v>4.0599099999999999E-2</c:v>
                </c:pt>
                <c:pt idx="274">
                  <c:v>4.1042500000000003E-2</c:v>
                </c:pt>
                <c:pt idx="275">
                  <c:v>4.0940600000000001E-2</c:v>
                </c:pt>
                <c:pt idx="276">
                  <c:v>4.3207000000000002E-2</c:v>
                </c:pt>
                <c:pt idx="277">
                  <c:v>3.51893E-2</c:v>
                </c:pt>
                <c:pt idx="278">
                  <c:v>3.3966900000000001E-2</c:v>
                </c:pt>
                <c:pt idx="279">
                  <c:v>3.45747E-2</c:v>
                </c:pt>
                <c:pt idx="280">
                  <c:v>3.2169900000000001E-2</c:v>
                </c:pt>
                <c:pt idx="281">
                  <c:v>3.25253E-2</c:v>
                </c:pt>
                <c:pt idx="282">
                  <c:v>3.3487000000000003E-2</c:v>
                </c:pt>
                <c:pt idx="283">
                  <c:v>2.9882200000000001E-2</c:v>
                </c:pt>
                <c:pt idx="284">
                  <c:v>3.0254E-2</c:v>
                </c:pt>
                <c:pt idx="285">
                  <c:v>3.2899699999999997E-2</c:v>
                </c:pt>
                <c:pt idx="286">
                  <c:v>3.03422E-2</c:v>
                </c:pt>
                <c:pt idx="287">
                  <c:v>3.1845699999999998E-2</c:v>
                </c:pt>
                <c:pt idx="288">
                  <c:v>2.8858100000000001E-2</c:v>
                </c:pt>
                <c:pt idx="289">
                  <c:v>3.51051E-2</c:v>
                </c:pt>
                <c:pt idx="290">
                  <c:v>4.1977899999999999E-2</c:v>
                </c:pt>
                <c:pt idx="291">
                  <c:v>4.3552500000000001E-2</c:v>
                </c:pt>
                <c:pt idx="292">
                  <c:v>4.7561600000000002E-2</c:v>
                </c:pt>
                <c:pt idx="293">
                  <c:v>5.0398999999999999E-2</c:v>
                </c:pt>
                <c:pt idx="294">
                  <c:v>5.4960500000000002E-2</c:v>
                </c:pt>
                <c:pt idx="295">
                  <c:v>6.1751599999999997E-2</c:v>
                </c:pt>
                <c:pt idx="296">
                  <c:v>6.3316399999999995E-2</c:v>
                </c:pt>
                <c:pt idx="297">
                  <c:v>6.2200499999999999E-2</c:v>
                </c:pt>
                <c:pt idx="298">
                  <c:v>6.5742999999999996E-2</c:v>
                </c:pt>
                <c:pt idx="299">
                  <c:v>7.0603100000000002E-2</c:v>
                </c:pt>
                <c:pt idx="300">
                  <c:v>7.51222E-2</c:v>
                </c:pt>
                <c:pt idx="301">
                  <c:v>7.2563600000000006E-2</c:v>
                </c:pt>
                <c:pt idx="302">
                  <c:v>7.5307200000000005E-2</c:v>
                </c:pt>
                <c:pt idx="303">
                  <c:v>7.7508199999999999E-2</c:v>
                </c:pt>
                <c:pt idx="304">
                  <c:v>7.6775300000000005E-2</c:v>
                </c:pt>
                <c:pt idx="305">
                  <c:v>7.6768500000000003E-2</c:v>
                </c:pt>
                <c:pt idx="306">
                  <c:v>7.60903E-2</c:v>
                </c:pt>
                <c:pt idx="307">
                  <c:v>7.5412199999999999E-2</c:v>
                </c:pt>
                <c:pt idx="308">
                  <c:v>7.81192E-2</c:v>
                </c:pt>
                <c:pt idx="309">
                  <c:v>8.1509700000000004E-2</c:v>
                </c:pt>
                <c:pt idx="310">
                  <c:v>8.1958400000000001E-2</c:v>
                </c:pt>
                <c:pt idx="311">
                  <c:v>8.2032300000000002E-2</c:v>
                </c:pt>
                <c:pt idx="312">
                  <c:v>8.0556900000000001E-2</c:v>
                </c:pt>
                <c:pt idx="313">
                  <c:v>8.15863E-2</c:v>
                </c:pt>
                <c:pt idx="314">
                  <c:v>8.1254499999999993E-2</c:v>
                </c:pt>
                <c:pt idx="315">
                  <c:v>8.0060999999999993E-2</c:v>
                </c:pt>
                <c:pt idx="316">
                  <c:v>8.1478700000000001E-2</c:v>
                </c:pt>
                <c:pt idx="317">
                  <c:v>8.1456399999999998E-2</c:v>
                </c:pt>
                <c:pt idx="318">
                  <c:v>8.1944799999999998E-2</c:v>
                </c:pt>
                <c:pt idx="319">
                  <c:v>7.8410999999999995E-2</c:v>
                </c:pt>
                <c:pt idx="320">
                  <c:v>7.73977E-2</c:v>
                </c:pt>
                <c:pt idx="321">
                  <c:v>7.6574299999999998E-2</c:v>
                </c:pt>
                <c:pt idx="322">
                  <c:v>7.2505600000000003E-2</c:v>
                </c:pt>
                <c:pt idx="323">
                  <c:v>6.51674E-2</c:v>
                </c:pt>
                <c:pt idx="324">
                  <c:v>6.0818799999999999E-2</c:v>
                </c:pt>
                <c:pt idx="325">
                  <c:v>5.61264E-2</c:v>
                </c:pt>
                <c:pt idx="326">
                  <c:v>4.675E-2</c:v>
                </c:pt>
                <c:pt idx="327">
                  <c:v>4.3615800000000003E-2</c:v>
                </c:pt>
                <c:pt idx="328">
                  <c:v>4.1147200000000002E-2</c:v>
                </c:pt>
                <c:pt idx="329">
                  <c:v>3.7070400000000003E-2</c:v>
                </c:pt>
                <c:pt idx="330">
                  <c:v>3.56403E-2</c:v>
                </c:pt>
                <c:pt idx="331">
                  <c:v>3.6512000000000003E-2</c:v>
                </c:pt>
                <c:pt idx="332">
                  <c:v>3.53348E-2</c:v>
                </c:pt>
                <c:pt idx="333">
                  <c:v>3.5663800000000002E-2</c:v>
                </c:pt>
                <c:pt idx="334">
                  <c:v>3.6164300000000003E-2</c:v>
                </c:pt>
                <c:pt idx="335">
                  <c:v>3.8400400000000001E-2</c:v>
                </c:pt>
                <c:pt idx="336">
                  <c:v>3.9556099999999997E-2</c:v>
                </c:pt>
                <c:pt idx="337">
                  <c:v>4.01433E-2</c:v>
                </c:pt>
                <c:pt idx="338">
                  <c:v>4.2081100000000003E-2</c:v>
                </c:pt>
                <c:pt idx="339">
                  <c:v>4.8573400000000003E-2</c:v>
                </c:pt>
                <c:pt idx="340">
                  <c:v>4.6977600000000001E-2</c:v>
                </c:pt>
                <c:pt idx="341">
                  <c:v>5.0192300000000002E-2</c:v>
                </c:pt>
                <c:pt idx="342">
                  <c:v>4.8811500000000001E-2</c:v>
                </c:pt>
                <c:pt idx="343">
                  <c:v>4.7285800000000003E-2</c:v>
                </c:pt>
                <c:pt idx="344">
                  <c:v>4.7048100000000002E-2</c:v>
                </c:pt>
                <c:pt idx="345">
                  <c:v>4.64083E-2</c:v>
                </c:pt>
                <c:pt idx="346">
                  <c:v>4.6707699999999998E-2</c:v>
                </c:pt>
                <c:pt idx="347">
                  <c:v>5.0316600000000003E-2</c:v>
                </c:pt>
                <c:pt idx="348">
                  <c:v>5.4218299999999997E-2</c:v>
                </c:pt>
                <c:pt idx="349">
                  <c:v>5.5105599999999998E-2</c:v>
                </c:pt>
                <c:pt idx="350">
                  <c:v>5.5444E-2</c:v>
                </c:pt>
                <c:pt idx="351">
                  <c:v>4.74206E-2</c:v>
                </c:pt>
                <c:pt idx="352">
                  <c:v>5.0118200000000002E-2</c:v>
                </c:pt>
                <c:pt idx="353">
                  <c:v>4.9376200000000002E-2</c:v>
                </c:pt>
                <c:pt idx="354">
                  <c:v>4.9549799999999998E-2</c:v>
                </c:pt>
                <c:pt idx="355">
                  <c:v>5.2633800000000001E-2</c:v>
                </c:pt>
                <c:pt idx="356">
                  <c:v>5.1204699999999999E-2</c:v>
                </c:pt>
                <c:pt idx="357">
                  <c:v>4.9926699999999997E-2</c:v>
                </c:pt>
                <c:pt idx="358">
                  <c:v>5.0188999999999998E-2</c:v>
                </c:pt>
                <c:pt idx="359">
                  <c:v>4.7892200000000003E-2</c:v>
                </c:pt>
                <c:pt idx="360">
                  <c:v>4.2470300000000002E-2</c:v>
                </c:pt>
                <c:pt idx="361">
                  <c:v>4.1415399999999998E-2</c:v>
                </c:pt>
                <c:pt idx="362">
                  <c:v>6.4128299999999999E-2</c:v>
                </c:pt>
                <c:pt idx="363">
                  <c:v>0.10952530000000001</c:v>
                </c:pt>
                <c:pt idx="364">
                  <c:v>0.1117838</c:v>
                </c:pt>
                <c:pt idx="365">
                  <c:v>9.3488199999999994E-2</c:v>
                </c:pt>
                <c:pt idx="366">
                  <c:v>7.9814200000000002E-2</c:v>
                </c:pt>
                <c:pt idx="367">
                  <c:v>6.9497900000000001E-2</c:v>
                </c:pt>
                <c:pt idx="368">
                  <c:v>6.12223E-2</c:v>
                </c:pt>
                <c:pt idx="369">
                  <c:v>4.9798799999999997E-2</c:v>
                </c:pt>
                <c:pt idx="370">
                  <c:v>4.0698600000000001E-2</c:v>
                </c:pt>
                <c:pt idx="371">
                  <c:v>3.1922499999999999E-2</c:v>
                </c:pt>
                <c:pt idx="372">
                  <c:v>2.97492E-2</c:v>
                </c:pt>
                <c:pt idx="373">
                  <c:v>3.0065700000000001E-2</c:v>
                </c:pt>
                <c:pt idx="374">
                  <c:v>5.8601E-3</c:v>
                </c:pt>
                <c:pt idx="375">
                  <c:v>-3.9120299999999997E-2</c:v>
                </c:pt>
                <c:pt idx="376">
                  <c:v>-4.3481899999999997E-2</c:v>
                </c:pt>
                <c:pt idx="377">
                  <c:v>-3.28788E-2</c:v>
                </c:pt>
                <c:pt idx="378">
                  <c:v>-2.1527600000000001E-2</c:v>
                </c:pt>
                <c:pt idx="379">
                  <c:v>-1.30511E-2</c:v>
                </c:pt>
                <c:pt idx="380">
                  <c:v>-4.6950000000000004E-3</c:v>
                </c:pt>
                <c:pt idx="381">
                  <c:v>6.2458000000000001E-3</c:v>
                </c:pt>
                <c:pt idx="382">
                  <c:v>1.7850999999999999E-2</c:v>
                </c:pt>
                <c:pt idx="383">
                  <c:v>3.40687E-2</c:v>
                </c:pt>
                <c:pt idx="384">
                  <c:v>4.2526899999999999E-2</c:v>
                </c:pt>
                <c:pt idx="385">
                  <c:v>4.3962500000000002E-2</c:v>
                </c:pt>
                <c:pt idx="386">
                  <c:v>5.6008700000000002E-2</c:v>
                </c:pt>
                <c:pt idx="387">
                  <c:v>7.1105299999999996E-2</c:v>
                </c:pt>
                <c:pt idx="388">
                  <c:v>8.0528100000000005E-2</c:v>
                </c:pt>
                <c:pt idx="389">
                  <c:v>9.7914500000000002E-2</c:v>
                </c:pt>
                <c:pt idx="390">
                  <c:v>0.1077398</c:v>
                </c:pt>
                <c:pt idx="391">
                  <c:v>0.11296059999999999</c:v>
                </c:pt>
                <c:pt idx="392">
                  <c:v>0.1174124</c:v>
                </c:pt>
                <c:pt idx="393">
                  <c:v>0.1219698</c:v>
                </c:pt>
                <c:pt idx="394">
                  <c:v>0.12237049999999999</c:v>
                </c:pt>
                <c:pt idx="395">
                  <c:v>0.1209783</c:v>
                </c:pt>
                <c:pt idx="396">
                  <c:v>0.115227</c:v>
                </c:pt>
                <c:pt idx="397">
                  <c:v>0.115772</c:v>
                </c:pt>
                <c:pt idx="398">
                  <c:v>0.104631</c:v>
                </c:pt>
                <c:pt idx="399">
                  <c:v>9.0944999999999998E-2</c:v>
                </c:pt>
                <c:pt idx="400">
                  <c:v>8.1356999999999999E-2</c:v>
                </c:pt>
                <c:pt idx="401">
                  <c:v>6.5007999999999996E-2</c:v>
                </c:pt>
                <c:pt idx="402">
                  <c:v>5.4539999999999998E-2</c:v>
                </c:pt>
                <c:pt idx="403">
                  <c:v>4.9772999999999998E-2</c:v>
                </c:pt>
                <c:pt idx="404">
                  <c:v>4.4629000000000002E-2</c:v>
                </c:pt>
                <c:pt idx="405">
                  <c:v>3.9498999999999999E-2</c:v>
                </c:pt>
                <c:pt idx="406">
                  <c:v>3.2396000000000001E-2</c:v>
                </c:pt>
                <c:pt idx="407">
                  <c:v>2.2917E-2</c:v>
                </c:pt>
                <c:pt idx="408">
                  <c:v>2.181E-2</c:v>
                </c:pt>
                <c:pt idx="409">
                  <c:v>2.0903000000000001E-2</c:v>
                </c:pt>
                <c:pt idx="410">
                  <c:v>1.9503E-2</c:v>
                </c:pt>
                <c:pt idx="411">
                  <c:v>2.1791000000000001E-2</c:v>
                </c:pt>
                <c:pt idx="412">
                  <c:v>2.3407000000000001E-2</c:v>
                </c:pt>
                <c:pt idx="413">
                  <c:v>2.6381999999999999E-2</c:v>
                </c:pt>
                <c:pt idx="414">
                  <c:v>2.767E-2</c:v>
                </c:pt>
                <c:pt idx="415">
                  <c:v>2.5004999999999999E-2</c:v>
                </c:pt>
                <c:pt idx="416">
                  <c:v>2.3178000000000001E-2</c:v>
                </c:pt>
                <c:pt idx="417">
                  <c:v>2.2505000000000001E-2</c:v>
                </c:pt>
                <c:pt idx="418">
                  <c:v>2.4275999999999999E-2</c:v>
                </c:pt>
                <c:pt idx="419">
                  <c:v>2.6886E-2</c:v>
                </c:pt>
                <c:pt idx="420">
                  <c:v>2.6530000000000001E-2</c:v>
                </c:pt>
                <c:pt idx="421">
                  <c:v>2.7040999999999999E-2</c:v>
                </c:pt>
                <c:pt idx="422">
                  <c:v>3.1083E-2</c:v>
                </c:pt>
                <c:pt idx="423">
                  <c:v>3.6136000000000001E-2</c:v>
                </c:pt>
                <c:pt idx="424">
                  <c:v>3.7471999999999998E-2</c:v>
                </c:pt>
                <c:pt idx="425">
                  <c:v>3.8928999999999998E-2</c:v>
                </c:pt>
                <c:pt idx="426">
                  <c:v>4.2876999999999998E-2</c:v>
                </c:pt>
                <c:pt idx="427">
                  <c:v>4.5517000000000002E-2</c:v>
                </c:pt>
                <c:pt idx="428">
                  <c:v>4.7569E-2</c:v>
                </c:pt>
                <c:pt idx="429">
                  <c:v>5.0180000000000002E-2</c:v>
                </c:pt>
                <c:pt idx="430">
                  <c:v>5.3935999999999998E-2</c:v>
                </c:pt>
                <c:pt idx="431">
                  <c:v>5.6585999999999997E-2</c:v>
                </c:pt>
                <c:pt idx="432">
                  <c:v>6.2839000000000006E-2</c:v>
                </c:pt>
                <c:pt idx="433">
                  <c:v>6.7561999999999997E-2</c:v>
                </c:pt>
                <c:pt idx="434">
                  <c:v>6.9086999999999996E-2</c:v>
                </c:pt>
                <c:pt idx="435">
                  <c:v>7.1798000000000001E-2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76-4908-91D2-9D9F5F2F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5.7% Long Run Average</c:v>
                </c:pt>
              </c:strCache>
            </c:strRef>
          </c:tx>
          <c:spPr>
            <a:ln w="43137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Sheet1!$A$2:$A$446</c:f>
              <c:strCache>
                <c:ptCount val="433"/>
                <c:pt idx="0">
                  <c:v>90</c:v>
                </c:pt>
                <c:pt idx="12">
                  <c:v>91</c:v>
                </c:pt>
                <c:pt idx="24">
                  <c:v>92</c:v>
                </c:pt>
                <c:pt idx="36">
                  <c:v>93</c:v>
                </c:pt>
                <c:pt idx="48">
                  <c:v>94</c:v>
                </c:pt>
                <c:pt idx="60">
                  <c:v>95</c:v>
                </c:pt>
                <c:pt idx="72">
                  <c:v>96</c:v>
                </c:pt>
                <c:pt idx="84">
                  <c:v>97</c:v>
                </c:pt>
                <c:pt idx="96">
                  <c:v>98</c:v>
                </c:pt>
                <c:pt idx="108">
                  <c:v>99</c:v>
                </c:pt>
                <c:pt idx="120">
                  <c:v>00</c:v>
                </c:pt>
                <c:pt idx="132">
                  <c:v>01</c:v>
                </c:pt>
                <c:pt idx="144">
                  <c:v>02</c:v>
                </c:pt>
                <c:pt idx="156">
                  <c:v>03</c:v>
                </c:pt>
                <c:pt idx="168">
                  <c:v>04</c:v>
                </c:pt>
                <c:pt idx="180">
                  <c:v>05</c:v>
                </c:pt>
                <c:pt idx="192">
                  <c:v>06</c:v>
                </c:pt>
                <c:pt idx="204">
                  <c:v>07</c:v>
                </c:pt>
                <c:pt idx="216">
                  <c:v>08</c:v>
                </c:pt>
                <c:pt idx="228">
                  <c:v>09</c:v>
                </c:pt>
                <c:pt idx="240">
                  <c:v>10</c:v>
                </c:pt>
                <c:pt idx="252">
                  <c:v>11</c:v>
                </c:pt>
                <c:pt idx="264">
                  <c:v>12</c:v>
                </c:pt>
                <c:pt idx="276">
                  <c:v>13</c:v>
                </c:pt>
                <c:pt idx="288">
                  <c:v>14</c:v>
                </c:pt>
                <c:pt idx="300">
                  <c:v>15</c:v>
                </c:pt>
                <c:pt idx="312">
                  <c:v>16</c:v>
                </c:pt>
                <c:pt idx="324">
                  <c:v>17</c:v>
                </c:pt>
                <c:pt idx="336">
                  <c:v>18</c:v>
                </c:pt>
                <c:pt idx="348">
                  <c:v>19</c:v>
                </c:pt>
                <c:pt idx="360">
                  <c:v>20</c:v>
                </c:pt>
                <c:pt idx="372">
                  <c:v>21</c:v>
                </c:pt>
                <c:pt idx="384">
                  <c:v>22</c:v>
                </c:pt>
                <c:pt idx="396">
                  <c:v>23</c:v>
                </c:pt>
                <c:pt idx="408">
                  <c:v>24</c:v>
                </c:pt>
                <c:pt idx="420">
                  <c:v>25</c:v>
                </c:pt>
                <c:pt idx="432">
                  <c:v>26</c:v>
                </c:pt>
              </c:strCache>
            </c:strRef>
          </c:cat>
          <c:val>
            <c:numRef>
              <c:f>Sheet1!$D$2:$D$446</c:f>
              <c:numCache>
                <c:formatCode>General</c:formatCode>
                <c:ptCount val="445"/>
                <c:pt idx="0">
                  <c:v>5.7000000000000002E-2</c:v>
                </c:pt>
                <c:pt idx="1">
                  <c:v>5.7000000000000002E-2</c:v>
                </c:pt>
                <c:pt idx="2">
                  <c:v>5.7000000000000002E-2</c:v>
                </c:pt>
                <c:pt idx="3">
                  <c:v>5.7000000000000002E-2</c:v>
                </c:pt>
                <c:pt idx="4">
                  <c:v>5.7000000000000002E-2</c:v>
                </c:pt>
                <c:pt idx="5">
                  <c:v>5.7000000000000002E-2</c:v>
                </c:pt>
                <c:pt idx="6">
                  <c:v>5.7000000000000002E-2</c:v>
                </c:pt>
                <c:pt idx="7">
                  <c:v>5.7000000000000002E-2</c:v>
                </c:pt>
                <c:pt idx="8">
                  <c:v>5.7000000000000002E-2</c:v>
                </c:pt>
                <c:pt idx="9">
                  <c:v>5.7000000000000002E-2</c:v>
                </c:pt>
                <c:pt idx="10">
                  <c:v>5.7000000000000002E-2</c:v>
                </c:pt>
                <c:pt idx="11">
                  <c:v>5.7000000000000002E-2</c:v>
                </c:pt>
                <c:pt idx="12">
                  <c:v>5.7000000000000002E-2</c:v>
                </c:pt>
                <c:pt idx="13">
                  <c:v>5.7000000000000002E-2</c:v>
                </c:pt>
                <c:pt idx="14">
                  <c:v>5.7000000000000002E-2</c:v>
                </c:pt>
                <c:pt idx="15">
                  <c:v>5.7000000000000002E-2</c:v>
                </c:pt>
                <c:pt idx="16">
                  <c:v>5.7000000000000002E-2</c:v>
                </c:pt>
                <c:pt idx="17">
                  <c:v>5.7000000000000002E-2</c:v>
                </c:pt>
                <c:pt idx="18">
                  <c:v>5.7000000000000002E-2</c:v>
                </c:pt>
                <c:pt idx="19">
                  <c:v>5.7000000000000002E-2</c:v>
                </c:pt>
                <c:pt idx="20">
                  <c:v>5.7000000000000002E-2</c:v>
                </c:pt>
                <c:pt idx="21">
                  <c:v>5.7000000000000002E-2</c:v>
                </c:pt>
                <c:pt idx="22">
                  <c:v>5.7000000000000002E-2</c:v>
                </c:pt>
                <c:pt idx="23">
                  <c:v>5.7000000000000002E-2</c:v>
                </c:pt>
                <c:pt idx="24">
                  <c:v>5.7000000000000002E-2</c:v>
                </c:pt>
                <c:pt idx="25">
                  <c:v>5.7000000000000002E-2</c:v>
                </c:pt>
                <c:pt idx="26">
                  <c:v>5.7000000000000002E-2</c:v>
                </c:pt>
                <c:pt idx="27">
                  <c:v>5.7000000000000002E-2</c:v>
                </c:pt>
                <c:pt idx="28">
                  <c:v>5.7000000000000002E-2</c:v>
                </c:pt>
                <c:pt idx="29">
                  <c:v>5.7000000000000002E-2</c:v>
                </c:pt>
                <c:pt idx="30">
                  <c:v>5.7000000000000002E-2</c:v>
                </c:pt>
                <c:pt idx="31">
                  <c:v>5.7000000000000002E-2</c:v>
                </c:pt>
                <c:pt idx="32">
                  <c:v>5.7000000000000002E-2</c:v>
                </c:pt>
                <c:pt idx="33">
                  <c:v>5.7000000000000002E-2</c:v>
                </c:pt>
                <c:pt idx="34">
                  <c:v>5.7000000000000002E-2</c:v>
                </c:pt>
                <c:pt idx="35">
                  <c:v>5.7000000000000002E-2</c:v>
                </c:pt>
                <c:pt idx="36">
                  <c:v>5.7000000000000002E-2</c:v>
                </c:pt>
                <c:pt idx="37">
                  <c:v>5.7000000000000002E-2</c:v>
                </c:pt>
                <c:pt idx="38">
                  <c:v>5.7000000000000002E-2</c:v>
                </c:pt>
                <c:pt idx="39">
                  <c:v>5.7000000000000002E-2</c:v>
                </c:pt>
                <c:pt idx="40">
                  <c:v>5.7000000000000002E-2</c:v>
                </c:pt>
                <c:pt idx="41">
                  <c:v>5.7000000000000002E-2</c:v>
                </c:pt>
                <c:pt idx="42">
                  <c:v>5.7000000000000002E-2</c:v>
                </c:pt>
                <c:pt idx="43">
                  <c:v>5.7000000000000002E-2</c:v>
                </c:pt>
                <c:pt idx="44">
                  <c:v>5.7000000000000002E-2</c:v>
                </c:pt>
                <c:pt idx="45">
                  <c:v>5.7000000000000002E-2</c:v>
                </c:pt>
                <c:pt idx="46">
                  <c:v>5.7000000000000002E-2</c:v>
                </c:pt>
                <c:pt idx="47">
                  <c:v>5.7000000000000002E-2</c:v>
                </c:pt>
                <c:pt idx="48">
                  <c:v>5.7000000000000002E-2</c:v>
                </c:pt>
                <c:pt idx="49">
                  <c:v>5.7000000000000002E-2</c:v>
                </c:pt>
                <c:pt idx="50">
                  <c:v>5.7000000000000002E-2</c:v>
                </c:pt>
                <c:pt idx="51">
                  <c:v>5.7000000000000002E-2</c:v>
                </c:pt>
                <c:pt idx="52">
                  <c:v>5.7000000000000002E-2</c:v>
                </c:pt>
                <c:pt idx="53">
                  <c:v>5.7000000000000002E-2</c:v>
                </c:pt>
                <c:pt idx="54">
                  <c:v>5.7000000000000002E-2</c:v>
                </c:pt>
                <c:pt idx="55">
                  <c:v>5.7000000000000002E-2</c:v>
                </c:pt>
                <c:pt idx="56">
                  <c:v>5.7000000000000002E-2</c:v>
                </c:pt>
                <c:pt idx="57">
                  <c:v>5.7000000000000002E-2</c:v>
                </c:pt>
                <c:pt idx="58">
                  <c:v>5.7000000000000002E-2</c:v>
                </c:pt>
                <c:pt idx="59">
                  <c:v>5.7000000000000002E-2</c:v>
                </c:pt>
                <c:pt idx="60">
                  <c:v>5.7000000000000002E-2</c:v>
                </c:pt>
                <c:pt idx="61">
                  <c:v>5.7000000000000002E-2</c:v>
                </c:pt>
                <c:pt idx="62">
                  <c:v>5.7000000000000002E-2</c:v>
                </c:pt>
                <c:pt idx="63">
                  <c:v>5.7000000000000002E-2</c:v>
                </c:pt>
                <c:pt idx="64">
                  <c:v>5.7000000000000002E-2</c:v>
                </c:pt>
                <c:pt idx="65">
                  <c:v>5.7000000000000002E-2</c:v>
                </c:pt>
                <c:pt idx="66">
                  <c:v>5.7000000000000002E-2</c:v>
                </c:pt>
                <c:pt idx="67">
                  <c:v>5.7000000000000002E-2</c:v>
                </c:pt>
                <c:pt idx="68">
                  <c:v>5.7000000000000002E-2</c:v>
                </c:pt>
                <c:pt idx="69">
                  <c:v>5.7000000000000002E-2</c:v>
                </c:pt>
                <c:pt idx="70">
                  <c:v>5.7000000000000002E-2</c:v>
                </c:pt>
                <c:pt idx="71">
                  <c:v>5.7000000000000002E-2</c:v>
                </c:pt>
                <c:pt idx="72">
                  <c:v>5.7000000000000002E-2</c:v>
                </c:pt>
                <c:pt idx="73">
                  <c:v>5.7000000000000002E-2</c:v>
                </c:pt>
                <c:pt idx="74">
                  <c:v>5.7000000000000002E-2</c:v>
                </c:pt>
                <c:pt idx="75">
                  <c:v>5.7000000000000002E-2</c:v>
                </c:pt>
                <c:pt idx="76">
                  <c:v>5.7000000000000002E-2</c:v>
                </c:pt>
                <c:pt idx="77">
                  <c:v>5.7000000000000002E-2</c:v>
                </c:pt>
                <c:pt idx="78">
                  <c:v>5.7000000000000002E-2</c:v>
                </c:pt>
                <c:pt idx="79">
                  <c:v>5.7000000000000002E-2</c:v>
                </c:pt>
                <c:pt idx="80">
                  <c:v>5.7000000000000002E-2</c:v>
                </c:pt>
                <c:pt idx="81">
                  <c:v>5.7000000000000002E-2</c:v>
                </c:pt>
                <c:pt idx="82">
                  <c:v>5.7000000000000002E-2</c:v>
                </c:pt>
                <c:pt idx="83">
                  <c:v>5.7000000000000002E-2</c:v>
                </c:pt>
                <c:pt idx="84">
                  <c:v>5.7000000000000002E-2</c:v>
                </c:pt>
                <c:pt idx="85">
                  <c:v>5.7000000000000002E-2</c:v>
                </c:pt>
                <c:pt idx="86">
                  <c:v>5.7000000000000002E-2</c:v>
                </c:pt>
                <c:pt idx="87">
                  <c:v>5.7000000000000002E-2</c:v>
                </c:pt>
                <c:pt idx="88">
                  <c:v>5.7000000000000002E-2</c:v>
                </c:pt>
                <c:pt idx="89">
                  <c:v>5.7000000000000002E-2</c:v>
                </c:pt>
                <c:pt idx="90">
                  <c:v>5.7000000000000002E-2</c:v>
                </c:pt>
                <c:pt idx="91">
                  <c:v>5.7000000000000002E-2</c:v>
                </c:pt>
                <c:pt idx="92">
                  <c:v>5.7000000000000002E-2</c:v>
                </c:pt>
                <c:pt idx="93">
                  <c:v>5.7000000000000002E-2</c:v>
                </c:pt>
                <c:pt idx="94">
                  <c:v>5.7000000000000002E-2</c:v>
                </c:pt>
                <c:pt idx="95">
                  <c:v>5.7000000000000002E-2</c:v>
                </c:pt>
                <c:pt idx="96">
                  <c:v>5.7000000000000002E-2</c:v>
                </c:pt>
                <c:pt idx="97">
                  <c:v>5.7000000000000002E-2</c:v>
                </c:pt>
                <c:pt idx="98">
                  <c:v>5.7000000000000002E-2</c:v>
                </c:pt>
                <c:pt idx="99">
                  <c:v>5.7000000000000002E-2</c:v>
                </c:pt>
                <c:pt idx="100">
                  <c:v>5.7000000000000002E-2</c:v>
                </c:pt>
                <c:pt idx="101">
                  <c:v>5.7000000000000002E-2</c:v>
                </c:pt>
                <c:pt idx="102">
                  <c:v>5.7000000000000002E-2</c:v>
                </c:pt>
                <c:pt idx="103">
                  <c:v>5.7000000000000002E-2</c:v>
                </c:pt>
                <c:pt idx="104">
                  <c:v>5.7000000000000002E-2</c:v>
                </c:pt>
                <c:pt idx="105">
                  <c:v>5.7000000000000002E-2</c:v>
                </c:pt>
                <c:pt idx="106">
                  <c:v>5.7000000000000002E-2</c:v>
                </c:pt>
                <c:pt idx="107">
                  <c:v>5.7000000000000002E-2</c:v>
                </c:pt>
                <c:pt idx="108">
                  <c:v>5.7000000000000002E-2</c:v>
                </c:pt>
                <c:pt idx="109">
                  <c:v>5.7000000000000002E-2</c:v>
                </c:pt>
                <c:pt idx="110">
                  <c:v>5.7000000000000002E-2</c:v>
                </c:pt>
                <c:pt idx="111">
                  <c:v>5.7000000000000002E-2</c:v>
                </c:pt>
                <c:pt idx="112">
                  <c:v>5.7000000000000002E-2</c:v>
                </c:pt>
                <c:pt idx="113">
                  <c:v>5.7000000000000002E-2</c:v>
                </c:pt>
                <c:pt idx="114">
                  <c:v>5.7000000000000002E-2</c:v>
                </c:pt>
                <c:pt idx="115">
                  <c:v>5.7000000000000002E-2</c:v>
                </c:pt>
                <c:pt idx="116">
                  <c:v>5.7000000000000002E-2</c:v>
                </c:pt>
                <c:pt idx="117">
                  <c:v>5.7000000000000002E-2</c:v>
                </c:pt>
                <c:pt idx="118">
                  <c:v>5.7000000000000002E-2</c:v>
                </c:pt>
                <c:pt idx="119">
                  <c:v>5.7000000000000002E-2</c:v>
                </c:pt>
                <c:pt idx="120">
                  <c:v>5.7000000000000002E-2</c:v>
                </c:pt>
                <c:pt idx="121">
                  <c:v>5.7000000000000002E-2</c:v>
                </c:pt>
                <c:pt idx="122">
                  <c:v>5.7000000000000002E-2</c:v>
                </c:pt>
                <c:pt idx="123">
                  <c:v>5.7000000000000002E-2</c:v>
                </c:pt>
                <c:pt idx="124">
                  <c:v>5.7000000000000002E-2</c:v>
                </c:pt>
                <c:pt idx="125">
                  <c:v>5.7000000000000002E-2</c:v>
                </c:pt>
                <c:pt idx="126">
                  <c:v>5.7000000000000002E-2</c:v>
                </c:pt>
                <c:pt idx="127">
                  <c:v>5.7000000000000002E-2</c:v>
                </c:pt>
                <c:pt idx="128">
                  <c:v>5.7000000000000002E-2</c:v>
                </c:pt>
                <c:pt idx="129">
                  <c:v>5.7000000000000002E-2</c:v>
                </c:pt>
                <c:pt idx="130">
                  <c:v>5.7000000000000002E-2</c:v>
                </c:pt>
                <c:pt idx="131">
                  <c:v>5.7000000000000002E-2</c:v>
                </c:pt>
                <c:pt idx="132">
                  <c:v>5.7000000000000002E-2</c:v>
                </c:pt>
                <c:pt idx="133">
                  <c:v>5.7000000000000002E-2</c:v>
                </c:pt>
                <c:pt idx="134">
                  <c:v>5.7000000000000002E-2</c:v>
                </c:pt>
                <c:pt idx="135">
                  <c:v>5.7000000000000002E-2</c:v>
                </c:pt>
                <c:pt idx="136">
                  <c:v>5.7000000000000002E-2</c:v>
                </c:pt>
                <c:pt idx="137">
                  <c:v>5.7000000000000002E-2</c:v>
                </c:pt>
                <c:pt idx="138">
                  <c:v>5.7000000000000002E-2</c:v>
                </c:pt>
                <c:pt idx="139">
                  <c:v>5.7000000000000002E-2</c:v>
                </c:pt>
                <c:pt idx="140">
                  <c:v>5.7000000000000002E-2</c:v>
                </c:pt>
                <c:pt idx="141">
                  <c:v>5.7000000000000002E-2</c:v>
                </c:pt>
                <c:pt idx="142">
                  <c:v>5.7000000000000002E-2</c:v>
                </c:pt>
                <c:pt idx="143">
                  <c:v>5.7000000000000002E-2</c:v>
                </c:pt>
                <c:pt idx="144">
                  <c:v>5.7000000000000002E-2</c:v>
                </c:pt>
                <c:pt idx="145">
                  <c:v>5.7000000000000002E-2</c:v>
                </c:pt>
                <c:pt idx="146">
                  <c:v>5.7000000000000002E-2</c:v>
                </c:pt>
                <c:pt idx="147">
                  <c:v>5.7000000000000002E-2</c:v>
                </c:pt>
                <c:pt idx="148">
                  <c:v>5.7000000000000002E-2</c:v>
                </c:pt>
                <c:pt idx="149">
                  <c:v>5.7000000000000002E-2</c:v>
                </c:pt>
                <c:pt idx="150">
                  <c:v>5.7000000000000002E-2</c:v>
                </c:pt>
                <c:pt idx="151">
                  <c:v>5.7000000000000002E-2</c:v>
                </c:pt>
                <c:pt idx="152">
                  <c:v>5.7000000000000002E-2</c:v>
                </c:pt>
                <c:pt idx="153">
                  <c:v>5.7000000000000002E-2</c:v>
                </c:pt>
                <c:pt idx="154">
                  <c:v>5.7000000000000002E-2</c:v>
                </c:pt>
                <c:pt idx="155">
                  <c:v>5.7000000000000002E-2</c:v>
                </c:pt>
                <c:pt idx="156">
                  <c:v>5.7000000000000002E-2</c:v>
                </c:pt>
                <c:pt idx="157">
                  <c:v>5.7000000000000002E-2</c:v>
                </c:pt>
                <c:pt idx="158">
                  <c:v>5.7000000000000002E-2</c:v>
                </c:pt>
                <c:pt idx="159">
                  <c:v>5.7000000000000002E-2</c:v>
                </c:pt>
                <c:pt idx="160">
                  <c:v>5.7000000000000002E-2</c:v>
                </c:pt>
                <c:pt idx="161">
                  <c:v>5.7000000000000002E-2</c:v>
                </c:pt>
                <c:pt idx="162">
                  <c:v>5.7000000000000002E-2</c:v>
                </c:pt>
                <c:pt idx="163">
                  <c:v>5.7000000000000002E-2</c:v>
                </c:pt>
                <c:pt idx="164">
                  <c:v>5.7000000000000002E-2</c:v>
                </c:pt>
                <c:pt idx="165">
                  <c:v>5.7000000000000002E-2</c:v>
                </c:pt>
                <c:pt idx="166">
                  <c:v>5.7000000000000002E-2</c:v>
                </c:pt>
                <c:pt idx="167">
                  <c:v>5.7000000000000002E-2</c:v>
                </c:pt>
                <c:pt idx="168">
                  <c:v>5.7000000000000002E-2</c:v>
                </c:pt>
                <c:pt idx="169">
                  <c:v>5.7000000000000002E-2</c:v>
                </c:pt>
                <c:pt idx="170">
                  <c:v>5.7000000000000002E-2</c:v>
                </c:pt>
                <c:pt idx="171">
                  <c:v>5.7000000000000002E-2</c:v>
                </c:pt>
                <c:pt idx="172">
                  <c:v>5.7000000000000002E-2</c:v>
                </c:pt>
                <c:pt idx="173">
                  <c:v>5.7000000000000002E-2</c:v>
                </c:pt>
                <c:pt idx="174">
                  <c:v>5.7000000000000002E-2</c:v>
                </c:pt>
                <c:pt idx="175">
                  <c:v>5.7000000000000002E-2</c:v>
                </c:pt>
                <c:pt idx="176">
                  <c:v>5.7000000000000002E-2</c:v>
                </c:pt>
                <c:pt idx="177">
                  <c:v>5.7000000000000002E-2</c:v>
                </c:pt>
                <c:pt idx="178">
                  <c:v>5.7000000000000002E-2</c:v>
                </c:pt>
                <c:pt idx="179">
                  <c:v>5.7000000000000002E-2</c:v>
                </c:pt>
                <c:pt idx="180">
                  <c:v>5.7000000000000002E-2</c:v>
                </c:pt>
                <c:pt idx="181">
                  <c:v>5.7000000000000002E-2</c:v>
                </c:pt>
                <c:pt idx="182">
                  <c:v>5.7000000000000002E-2</c:v>
                </c:pt>
                <c:pt idx="183">
                  <c:v>5.7000000000000002E-2</c:v>
                </c:pt>
                <c:pt idx="184">
                  <c:v>5.7000000000000002E-2</c:v>
                </c:pt>
                <c:pt idx="185">
                  <c:v>5.7000000000000002E-2</c:v>
                </c:pt>
                <c:pt idx="186">
                  <c:v>5.7000000000000002E-2</c:v>
                </c:pt>
                <c:pt idx="187">
                  <c:v>5.7000000000000002E-2</c:v>
                </c:pt>
                <c:pt idx="188">
                  <c:v>5.7000000000000002E-2</c:v>
                </c:pt>
                <c:pt idx="189">
                  <c:v>5.7000000000000002E-2</c:v>
                </c:pt>
                <c:pt idx="190">
                  <c:v>5.7000000000000002E-2</c:v>
                </c:pt>
                <c:pt idx="191">
                  <c:v>5.7000000000000002E-2</c:v>
                </c:pt>
                <c:pt idx="192">
                  <c:v>5.7000000000000002E-2</c:v>
                </c:pt>
                <c:pt idx="193">
                  <c:v>5.7000000000000002E-2</c:v>
                </c:pt>
                <c:pt idx="194">
                  <c:v>5.7000000000000002E-2</c:v>
                </c:pt>
                <c:pt idx="195">
                  <c:v>5.7000000000000002E-2</c:v>
                </c:pt>
                <c:pt idx="196">
                  <c:v>5.7000000000000002E-2</c:v>
                </c:pt>
                <c:pt idx="197">
                  <c:v>5.7000000000000002E-2</c:v>
                </c:pt>
                <c:pt idx="198">
                  <c:v>5.7000000000000002E-2</c:v>
                </c:pt>
                <c:pt idx="199">
                  <c:v>5.7000000000000002E-2</c:v>
                </c:pt>
                <c:pt idx="200">
                  <c:v>5.7000000000000002E-2</c:v>
                </c:pt>
                <c:pt idx="201">
                  <c:v>5.7000000000000002E-2</c:v>
                </c:pt>
                <c:pt idx="202">
                  <c:v>5.7000000000000002E-2</c:v>
                </c:pt>
                <c:pt idx="203">
                  <c:v>5.7000000000000002E-2</c:v>
                </c:pt>
                <c:pt idx="204">
                  <c:v>5.7000000000000002E-2</c:v>
                </c:pt>
                <c:pt idx="205">
                  <c:v>5.7000000000000002E-2</c:v>
                </c:pt>
                <c:pt idx="206">
                  <c:v>5.7000000000000002E-2</c:v>
                </c:pt>
                <c:pt idx="207">
                  <c:v>5.7000000000000002E-2</c:v>
                </c:pt>
                <c:pt idx="208">
                  <c:v>5.7000000000000002E-2</c:v>
                </c:pt>
                <c:pt idx="209">
                  <c:v>5.7000000000000002E-2</c:v>
                </c:pt>
                <c:pt idx="210">
                  <c:v>5.7000000000000002E-2</c:v>
                </c:pt>
                <c:pt idx="211">
                  <c:v>5.7000000000000002E-2</c:v>
                </c:pt>
                <c:pt idx="212">
                  <c:v>5.7000000000000002E-2</c:v>
                </c:pt>
                <c:pt idx="213">
                  <c:v>5.7000000000000002E-2</c:v>
                </c:pt>
                <c:pt idx="214">
                  <c:v>5.7000000000000002E-2</c:v>
                </c:pt>
                <c:pt idx="215">
                  <c:v>5.7000000000000002E-2</c:v>
                </c:pt>
                <c:pt idx="216">
                  <c:v>5.7000000000000002E-2</c:v>
                </c:pt>
                <c:pt idx="217">
                  <c:v>5.7000000000000002E-2</c:v>
                </c:pt>
                <c:pt idx="218">
                  <c:v>5.7000000000000002E-2</c:v>
                </c:pt>
                <c:pt idx="219">
                  <c:v>5.7000000000000002E-2</c:v>
                </c:pt>
                <c:pt idx="220">
                  <c:v>5.7000000000000002E-2</c:v>
                </c:pt>
                <c:pt idx="221">
                  <c:v>5.7000000000000002E-2</c:v>
                </c:pt>
                <c:pt idx="222">
                  <c:v>5.7000000000000002E-2</c:v>
                </c:pt>
                <c:pt idx="223">
                  <c:v>5.7000000000000002E-2</c:v>
                </c:pt>
                <c:pt idx="224">
                  <c:v>5.7000000000000002E-2</c:v>
                </c:pt>
                <c:pt idx="225">
                  <c:v>5.7000000000000002E-2</c:v>
                </c:pt>
                <c:pt idx="226">
                  <c:v>5.7000000000000002E-2</c:v>
                </c:pt>
                <c:pt idx="227">
                  <c:v>5.7000000000000002E-2</c:v>
                </c:pt>
                <c:pt idx="228">
                  <c:v>5.7000000000000002E-2</c:v>
                </c:pt>
                <c:pt idx="229">
                  <c:v>5.7000000000000002E-2</c:v>
                </c:pt>
                <c:pt idx="230">
                  <c:v>5.7000000000000002E-2</c:v>
                </c:pt>
                <c:pt idx="231">
                  <c:v>5.7000000000000002E-2</c:v>
                </c:pt>
                <c:pt idx="232">
                  <c:v>5.7000000000000002E-2</c:v>
                </c:pt>
                <c:pt idx="233">
                  <c:v>5.7000000000000002E-2</c:v>
                </c:pt>
                <c:pt idx="234">
                  <c:v>5.7000000000000002E-2</c:v>
                </c:pt>
                <c:pt idx="235">
                  <c:v>5.7000000000000002E-2</c:v>
                </c:pt>
                <c:pt idx="236">
                  <c:v>5.7000000000000002E-2</c:v>
                </c:pt>
                <c:pt idx="237">
                  <c:v>5.7000000000000002E-2</c:v>
                </c:pt>
                <c:pt idx="238">
                  <c:v>5.7000000000000002E-2</c:v>
                </c:pt>
                <c:pt idx="239">
                  <c:v>5.7000000000000002E-2</c:v>
                </c:pt>
                <c:pt idx="240">
                  <c:v>5.7000000000000002E-2</c:v>
                </c:pt>
                <c:pt idx="241">
                  <c:v>5.7000000000000002E-2</c:v>
                </c:pt>
                <c:pt idx="242">
                  <c:v>5.7000000000000002E-2</c:v>
                </c:pt>
                <c:pt idx="243">
                  <c:v>5.7000000000000002E-2</c:v>
                </c:pt>
                <c:pt idx="244">
                  <c:v>5.7000000000000002E-2</c:v>
                </c:pt>
                <c:pt idx="245">
                  <c:v>5.7000000000000002E-2</c:v>
                </c:pt>
                <c:pt idx="246">
                  <c:v>5.7000000000000002E-2</c:v>
                </c:pt>
                <c:pt idx="247">
                  <c:v>5.7000000000000002E-2</c:v>
                </c:pt>
                <c:pt idx="248">
                  <c:v>5.7000000000000002E-2</c:v>
                </c:pt>
                <c:pt idx="249">
                  <c:v>5.7000000000000002E-2</c:v>
                </c:pt>
                <c:pt idx="250">
                  <c:v>5.7000000000000002E-2</c:v>
                </c:pt>
                <c:pt idx="251">
                  <c:v>5.7000000000000002E-2</c:v>
                </c:pt>
                <c:pt idx="252">
                  <c:v>5.7000000000000002E-2</c:v>
                </c:pt>
                <c:pt idx="253">
                  <c:v>5.7000000000000002E-2</c:v>
                </c:pt>
                <c:pt idx="254">
                  <c:v>5.7000000000000002E-2</c:v>
                </c:pt>
                <c:pt idx="255">
                  <c:v>5.7000000000000002E-2</c:v>
                </c:pt>
                <c:pt idx="256">
                  <c:v>5.7000000000000002E-2</c:v>
                </c:pt>
                <c:pt idx="257">
                  <c:v>5.7000000000000002E-2</c:v>
                </c:pt>
                <c:pt idx="258">
                  <c:v>5.7000000000000002E-2</c:v>
                </c:pt>
                <c:pt idx="259">
                  <c:v>5.7000000000000002E-2</c:v>
                </c:pt>
                <c:pt idx="260">
                  <c:v>5.7000000000000002E-2</c:v>
                </c:pt>
                <c:pt idx="261">
                  <c:v>5.7000000000000002E-2</c:v>
                </c:pt>
                <c:pt idx="262">
                  <c:v>5.7000000000000002E-2</c:v>
                </c:pt>
                <c:pt idx="263">
                  <c:v>5.7000000000000002E-2</c:v>
                </c:pt>
                <c:pt idx="264">
                  <c:v>5.7000000000000002E-2</c:v>
                </c:pt>
                <c:pt idx="265">
                  <c:v>5.7000000000000002E-2</c:v>
                </c:pt>
                <c:pt idx="266">
                  <c:v>5.7000000000000002E-2</c:v>
                </c:pt>
                <c:pt idx="267">
                  <c:v>5.7000000000000002E-2</c:v>
                </c:pt>
                <c:pt idx="268">
                  <c:v>5.7000000000000002E-2</c:v>
                </c:pt>
                <c:pt idx="269">
                  <c:v>5.7000000000000002E-2</c:v>
                </c:pt>
                <c:pt idx="270">
                  <c:v>5.7000000000000002E-2</c:v>
                </c:pt>
                <c:pt idx="271">
                  <c:v>5.7000000000000002E-2</c:v>
                </c:pt>
                <c:pt idx="272">
                  <c:v>5.7000000000000002E-2</c:v>
                </c:pt>
                <c:pt idx="273">
                  <c:v>5.7000000000000002E-2</c:v>
                </c:pt>
                <c:pt idx="274">
                  <c:v>5.7000000000000002E-2</c:v>
                </c:pt>
                <c:pt idx="275">
                  <c:v>5.7000000000000002E-2</c:v>
                </c:pt>
                <c:pt idx="276">
                  <c:v>5.7000000000000002E-2</c:v>
                </c:pt>
                <c:pt idx="277">
                  <c:v>5.7000000000000002E-2</c:v>
                </c:pt>
                <c:pt idx="278">
                  <c:v>5.7000000000000002E-2</c:v>
                </c:pt>
                <c:pt idx="279">
                  <c:v>5.7000000000000002E-2</c:v>
                </c:pt>
                <c:pt idx="280">
                  <c:v>5.7000000000000002E-2</c:v>
                </c:pt>
                <c:pt idx="281">
                  <c:v>5.7000000000000002E-2</c:v>
                </c:pt>
                <c:pt idx="282">
                  <c:v>5.7000000000000002E-2</c:v>
                </c:pt>
                <c:pt idx="283">
                  <c:v>5.7000000000000002E-2</c:v>
                </c:pt>
                <c:pt idx="284">
                  <c:v>5.7000000000000002E-2</c:v>
                </c:pt>
                <c:pt idx="285">
                  <c:v>5.7000000000000002E-2</c:v>
                </c:pt>
                <c:pt idx="286">
                  <c:v>5.7000000000000002E-2</c:v>
                </c:pt>
                <c:pt idx="287">
                  <c:v>5.7000000000000002E-2</c:v>
                </c:pt>
                <c:pt idx="288">
                  <c:v>5.7000000000000002E-2</c:v>
                </c:pt>
                <c:pt idx="289">
                  <c:v>5.7000000000000002E-2</c:v>
                </c:pt>
                <c:pt idx="290">
                  <c:v>5.7000000000000002E-2</c:v>
                </c:pt>
                <c:pt idx="291">
                  <c:v>5.7000000000000002E-2</c:v>
                </c:pt>
                <c:pt idx="292">
                  <c:v>5.7000000000000002E-2</c:v>
                </c:pt>
                <c:pt idx="293">
                  <c:v>5.7000000000000002E-2</c:v>
                </c:pt>
                <c:pt idx="294">
                  <c:v>5.7000000000000002E-2</c:v>
                </c:pt>
                <c:pt idx="295">
                  <c:v>5.7000000000000002E-2</c:v>
                </c:pt>
                <c:pt idx="296">
                  <c:v>5.7000000000000002E-2</c:v>
                </c:pt>
                <c:pt idx="297">
                  <c:v>5.7000000000000002E-2</c:v>
                </c:pt>
                <c:pt idx="298">
                  <c:v>5.7000000000000002E-2</c:v>
                </c:pt>
                <c:pt idx="299">
                  <c:v>5.7000000000000002E-2</c:v>
                </c:pt>
                <c:pt idx="300">
                  <c:v>5.7000000000000002E-2</c:v>
                </c:pt>
                <c:pt idx="301">
                  <c:v>5.7000000000000002E-2</c:v>
                </c:pt>
                <c:pt idx="302">
                  <c:v>5.7000000000000002E-2</c:v>
                </c:pt>
                <c:pt idx="303">
                  <c:v>5.7000000000000002E-2</c:v>
                </c:pt>
                <c:pt idx="304">
                  <c:v>5.7000000000000002E-2</c:v>
                </c:pt>
                <c:pt idx="305">
                  <c:v>5.7000000000000002E-2</c:v>
                </c:pt>
                <c:pt idx="306">
                  <c:v>5.7000000000000002E-2</c:v>
                </c:pt>
                <c:pt idx="307">
                  <c:v>5.7000000000000002E-2</c:v>
                </c:pt>
                <c:pt idx="308">
                  <c:v>5.7000000000000002E-2</c:v>
                </c:pt>
                <c:pt idx="309">
                  <c:v>5.7000000000000002E-2</c:v>
                </c:pt>
                <c:pt idx="310">
                  <c:v>5.7000000000000002E-2</c:v>
                </c:pt>
                <c:pt idx="311">
                  <c:v>5.7000000000000002E-2</c:v>
                </c:pt>
                <c:pt idx="312">
                  <c:v>5.7000000000000002E-2</c:v>
                </c:pt>
                <c:pt idx="313">
                  <c:v>5.7000000000000002E-2</c:v>
                </c:pt>
                <c:pt idx="314">
                  <c:v>5.7000000000000002E-2</c:v>
                </c:pt>
                <c:pt idx="315">
                  <c:v>5.7000000000000002E-2</c:v>
                </c:pt>
                <c:pt idx="316">
                  <c:v>5.7000000000000002E-2</c:v>
                </c:pt>
                <c:pt idx="317">
                  <c:v>5.7000000000000002E-2</c:v>
                </c:pt>
                <c:pt idx="318">
                  <c:v>5.7000000000000002E-2</c:v>
                </c:pt>
                <c:pt idx="319">
                  <c:v>5.7000000000000002E-2</c:v>
                </c:pt>
                <c:pt idx="320">
                  <c:v>5.7000000000000002E-2</c:v>
                </c:pt>
                <c:pt idx="321">
                  <c:v>5.7000000000000002E-2</c:v>
                </c:pt>
                <c:pt idx="322">
                  <c:v>5.7000000000000002E-2</c:v>
                </c:pt>
                <c:pt idx="323">
                  <c:v>5.7000000000000002E-2</c:v>
                </c:pt>
                <c:pt idx="324">
                  <c:v>5.7000000000000002E-2</c:v>
                </c:pt>
                <c:pt idx="325">
                  <c:v>5.7000000000000002E-2</c:v>
                </c:pt>
                <c:pt idx="326">
                  <c:v>5.7000000000000002E-2</c:v>
                </c:pt>
                <c:pt idx="327">
                  <c:v>5.7000000000000002E-2</c:v>
                </c:pt>
                <c:pt idx="328">
                  <c:v>5.7000000000000002E-2</c:v>
                </c:pt>
                <c:pt idx="329">
                  <c:v>5.7000000000000002E-2</c:v>
                </c:pt>
                <c:pt idx="330">
                  <c:v>5.7000000000000002E-2</c:v>
                </c:pt>
                <c:pt idx="331">
                  <c:v>5.7000000000000002E-2</c:v>
                </c:pt>
                <c:pt idx="332">
                  <c:v>5.7000000000000002E-2</c:v>
                </c:pt>
                <c:pt idx="333">
                  <c:v>5.7000000000000002E-2</c:v>
                </c:pt>
                <c:pt idx="334">
                  <c:v>5.7000000000000002E-2</c:v>
                </c:pt>
                <c:pt idx="335">
                  <c:v>5.7000000000000002E-2</c:v>
                </c:pt>
                <c:pt idx="336">
                  <c:v>5.7000000000000002E-2</c:v>
                </c:pt>
                <c:pt idx="337">
                  <c:v>5.7000000000000002E-2</c:v>
                </c:pt>
                <c:pt idx="338">
                  <c:v>5.7000000000000002E-2</c:v>
                </c:pt>
                <c:pt idx="339">
                  <c:v>5.7000000000000002E-2</c:v>
                </c:pt>
                <c:pt idx="340">
                  <c:v>5.7000000000000002E-2</c:v>
                </c:pt>
                <c:pt idx="341">
                  <c:v>5.7000000000000002E-2</c:v>
                </c:pt>
                <c:pt idx="342">
                  <c:v>5.7000000000000002E-2</c:v>
                </c:pt>
                <c:pt idx="343">
                  <c:v>5.7000000000000002E-2</c:v>
                </c:pt>
                <c:pt idx="344">
                  <c:v>5.7000000000000002E-2</c:v>
                </c:pt>
                <c:pt idx="345">
                  <c:v>5.7000000000000002E-2</c:v>
                </c:pt>
                <c:pt idx="346">
                  <c:v>5.7000000000000002E-2</c:v>
                </c:pt>
                <c:pt idx="347">
                  <c:v>5.7000000000000002E-2</c:v>
                </c:pt>
                <c:pt idx="348">
                  <c:v>5.7000000000000002E-2</c:v>
                </c:pt>
                <c:pt idx="349">
                  <c:v>5.7000000000000002E-2</c:v>
                </c:pt>
                <c:pt idx="350">
                  <c:v>5.7000000000000002E-2</c:v>
                </c:pt>
                <c:pt idx="351">
                  <c:v>5.7000000000000002E-2</c:v>
                </c:pt>
                <c:pt idx="352">
                  <c:v>5.7000000000000002E-2</c:v>
                </c:pt>
                <c:pt idx="353">
                  <c:v>5.7000000000000002E-2</c:v>
                </c:pt>
                <c:pt idx="354">
                  <c:v>5.7000000000000002E-2</c:v>
                </c:pt>
                <c:pt idx="355">
                  <c:v>5.7000000000000002E-2</c:v>
                </c:pt>
                <c:pt idx="356">
                  <c:v>5.7000000000000002E-2</c:v>
                </c:pt>
                <c:pt idx="357">
                  <c:v>5.7000000000000002E-2</c:v>
                </c:pt>
                <c:pt idx="358">
                  <c:v>5.7000000000000002E-2</c:v>
                </c:pt>
                <c:pt idx="359">
                  <c:v>5.7000000000000002E-2</c:v>
                </c:pt>
                <c:pt idx="360">
                  <c:v>5.7000000000000002E-2</c:v>
                </c:pt>
                <c:pt idx="361">
                  <c:v>5.7000000000000002E-2</c:v>
                </c:pt>
                <c:pt idx="362">
                  <c:v>5.7000000000000002E-2</c:v>
                </c:pt>
                <c:pt idx="363">
                  <c:v>5.7000000000000002E-2</c:v>
                </c:pt>
                <c:pt idx="364">
                  <c:v>5.7000000000000002E-2</c:v>
                </c:pt>
                <c:pt idx="365">
                  <c:v>5.7000000000000002E-2</c:v>
                </c:pt>
                <c:pt idx="366">
                  <c:v>5.7000000000000002E-2</c:v>
                </c:pt>
                <c:pt idx="367">
                  <c:v>5.7000000000000002E-2</c:v>
                </c:pt>
                <c:pt idx="368">
                  <c:v>5.7000000000000002E-2</c:v>
                </c:pt>
                <c:pt idx="369">
                  <c:v>5.7000000000000002E-2</c:v>
                </c:pt>
                <c:pt idx="370">
                  <c:v>5.7000000000000002E-2</c:v>
                </c:pt>
                <c:pt idx="371">
                  <c:v>5.7000000000000002E-2</c:v>
                </c:pt>
                <c:pt idx="372">
                  <c:v>5.7000000000000002E-2</c:v>
                </c:pt>
                <c:pt idx="373">
                  <c:v>5.7000000000000002E-2</c:v>
                </c:pt>
                <c:pt idx="374">
                  <c:v>5.7000000000000002E-2</c:v>
                </c:pt>
                <c:pt idx="375">
                  <c:v>5.7000000000000002E-2</c:v>
                </c:pt>
                <c:pt idx="376">
                  <c:v>5.7000000000000002E-2</c:v>
                </c:pt>
                <c:pt idx="377">
                  <c:v>5.7000000000000002E-2</c:v>
                </c:pt>
                <c:pt idx="378">
                  <c:v>5.7000000000000002E-2</c:v>
                </c:pt>
                <c:pt idx="379">
                  <c:v>5.7000000000000002E-2</c:v>
                </c:pt>
                <c:pt idx="380">
                  <c:v>5.7000000000000002E-2</c:v>
                </c:pt>
                <c:pt idx="381">
                  <c:v>5.7000000000000002E-2</c:v>
                </c:pt>
                <c:pt idx="382">
                  <c:v>5.7000000000000002E-2</c:v>
                </c:pt>
                <c:pt idx="383">
                  <c:v>5.7000000000000002E-2</c:v>
                </c:pt>
                <c:pt idx="384">
                  <c:v>5.7000000000000002E-2</c:v>
                </c:pt>
                <c:pt idx="385">
                  <c:v>5.7000000000000002E-2</c:v>
                </c:pt>
                <c:pt idx="386">
                  <c:v>5.7000000000000002E-2</c:v>
                </c:pt>
                <c:pt idx="387">
                  <c:v>5.7000000000000002E-2</c:v>
                </c:pt>
                <c:pt idx="388">
                  <c:v>5.7000000000000002E-2</c:v>
                </c:pt>
                <c:pt idx="389">
                  <c:v>5.7000000000000002E-2</c:v>
                </c:pt>
                <c:pt idx="390">
                  <c:v>5.7000000000000002E-2</c:v>
                </c:pt>
                <c:pt idx="391">
                  <c:v>5.7000000000000002E-2</c:v>
                </c:pt>
                <c:pt idx="392">
                  <c:v>5.7000000000000002E-2</c:v>
                </c:pt>
                <c:pt idx="393">
                  <c:v>5.7000000000000002E-2</c:v>
                </c:pt>
                <c:pt idx="394">
                  <c:v>5.7000000000000002E-2</c:v>
                </c:pt>
                <c:pt idx="395">
                  <c:v>5.7000000000000002E-2</c:v>
                </c:pt>
                <c:pt idx="396">
                  <c:v>5.7000000000000002E-2</c:v>
                </c:pt>
                <c:pt idx="397">
                  <c:v>5.7000000000000002E-2</c:v>
                </c:pt>
                <c:pt idx="398">
                  <c:v>5.7000000000000002E-2</c:v>
                </c:pt>
                <c:pt idx="399">
                  <c:v>5.7000000000000002E-2</c:v>
                </c:pt>
                <c:pt idx="400">
                  <c:v>5.7000000000000002E-2</c:v>
                </c:pt>
                <c:pt idx="401">
                  <c:v>5.7000000000000002E-2</c:v>
                </c:pt>
                <c:pt idx="402">
                  <c:v>5.7000000000000002E-2</c:v>
                </c:pt>
                <c:pt idx="403">
                  <c:v>5.7000000000000002E-2</c:v>
                </c:pt>
                <c:pt idx="404">
                  <c:v>5.7000000000000002E-2</c:v>
                </c:pt>
                <c:pt idx="405">
                  <c:v>5.7000000000000002E-2</c:v>
                </c:pt>
                <c:pt idx="406">
                  <c:v>5.7000000000000002E-2</c:v>
                </c:pt>
                <c:pt idx="407">
                  <c:v>5.7000000000000002E-2</c:v>
                </c:pt>
                <c:pt idx="408">
                  <c:v>5.7000000000000002E-2</c:v>
                </c:pt>
                <c:pt idx="409">
                  <c:v>5.7000000000000002E-2</c:v>
                </c:pt>
                <c:pt idx="410">
                  <c:v>5.7000000000000002E-2</c:v>
                </c:pt>
                <c:pt idx="411">
                  <c:v>5.7000000000000002E-2</c:v>
                </c:pt>
                <c:pt idx="412">
                  <c:v>5.7000000000000002E-2</c:v>
                </c:pt>
                <c:pt idx="413">
                  <c:v>5.7000000000000002E-2</c:v>
                </c:pt>
                <c:pt idx="414">
                  <c:v>5.7000000000000002E-2</c:v>
                </c:pt>
                <c:pt idx="415">
                  <c:v>5.7000000000000002E-2</c:v>
                </c:pt>
                <c:pt idx="416">
                  <c:v>5.7000000000000002E-2</c:v>
                </c:pt>
                <c:pt idx="417">
                  <c:v>5.7000000000000002E-2</c:v>
                </c:pt>
                <c:pt idx="418">
                  <c:v>5.7000000000000002E-2</c:v>
                </c:pt>
                <c:pt idx="419">
                  <c:v>5.7000000000000002E-2</c:v>
                </c:pt>
                <c:pt idx="420">
                  <c:v>5.7000000000000002E-2</c:v>
                </c:pt>
                <c:pt idx="421">
                  <c:v>5.7000000000000002E-2</c:v>
                </c:pt>
                <c:pt idx="422">
                  <c:v>5.7000000000000002E-2</c:v>
                </c:pt>
                <c:pt idx="423">
                  <c:v>5.7000000000000002E-2</c:v>
                </c:pt>
                <c:pt idx="424">
                  <c:v>5.7000000000000002E-2</c:v>
                </c:pt>
                <c:pt idx="425">
                  <c:v>5.7000000000000002E-2</c:v>
                </c:pt>
                <c:pt idx="426">
                  <c:v>5.7000000000000002E-2</c:v>
                </c:pt>
                <c:pt idx="427">
                  <c:v>5.7000000000000002E-2</c:v>
                </c:pt>
                <c:pt idx="428">
                  <c:v>5.7000000000000002E-2</c:v>
                </c:pt>
                <c:pt idx="429">
                  <c:v>5.7000000000000002E-2</c:v>
                </c:pt>
                <c:pt idx="430">
                  <c:v>5.7000000000000002E-2</c:v>
                </c:pt>
                <c:pt idx="431">
                  <c:v>5.7000000000000002E-2</c:v>
                </c:pt>
                <c:pt idx="432">
                  <c:v>5.7000000000000002E-2</c:v>
                </c:pt>
                <c:pt idx="433">
                  <c:v>5.7000000000000002E-2</c:v>
                </c:pt>
                <c:pt idx="434">
                  <c:v>5.7000000000000002E-2</c:v>
                </c:pt>
                <c:pt idx="435">
                  <c:v>5.7000000000000002E-2</c:v>
                </c:pt>
                <c:pt idx="436">
                  <c:v>5.7000000000000002E-2</c:v>
                </c:pt>
                <c:pt idx="437">
                  <c:v>5.7000000000000002E-2</c:v>
                </c:pt>
                <c:pt idx="438">
                  <c:v>5.7000000000000002E-2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76-4908-91D2-9D9F5F2F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732144"/>
        <c:axId val="1"/>
      </c:lineChart>
      <c:catAx>
        <c:axId val="23173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15"/>
          <c:min val="-0.1"/>
        </c:scaling>
        <c:delete val="0"/>
        <c:axPos val="l"/>
        <c:majorGridlines>
          <c:spPr>
            <a:ln w="3595">
              <a:solidFill>
                <a:schemeClr val="tx1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5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1732144"/>
        <c:crosses val="autoZero"/>
        <c:crossBetween val="midCat"/>
        <c:majorUnit val="2.5000000000000001E-2"/>
        <c:min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15"/>
          <c:min val="-0.1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5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.5000000000000001E-2"/>
      </c:valAx>
      <c:spPr>
        <a:noFill/>
        <a:ln w="1437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633427380124354"/>
          <c:y val="0.71369130075825948"/>
          <c:w val="0.20759123855838185"/>
          <c:h val="0.19454694671073142"/>
        </c:manualLayout>
      </c:layout>
      <c:overlay val="0"/>
      <c:spPr>
        <a:solidFill>
          <a:schemeClr val="bg1"/>
        </a:solidFill>
        <a:ln w="359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3137">
      <a:solidFill>
        <a:schemeClr val="tx1"/>
      </a:solidFill>
      <a:prstDash val="solid"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Productivity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(Nonfarm Business)</a:t>
            </a:r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(%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chg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from year ago)</a:t>
            </a:r>
          </a:p>
        </c:rich>
      </c:tx>
      <c:layout>
        <c:manualLayout>
          <c:xMode val="edge"/>
          <c:yMode val="edge"/>
          <c:x val="0.34880633994026605"/>
          <c:y val="2.2875804927336015E-4"/>
        </c:manualLayout>
      </c:layout>
      <c:overlay val="0"/>
      <c:spPr>
        <a:noFill/>
        <a:ln w="3475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568047337278113E-2"/>
          <c:y val="0.17006802721088435"/>
          <c:w val="0.87426035502958577"/>
          <c:h val="0.77324263038548757"/>
        </c:manualLayout>
      </c:layout>
      <c:areaChart>
        <c:grouping val="stacked"/>
        <c:varyColors val="0"/>
        <c:ser>
          <c:idx val="3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378">
              <a:solidFill>
                <a:schemeClr val="tx1"/>
              </a:solidFill>
              <a:prstDash val="solid"/>
            </a:ln>
          </c:spPr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Sheet1!$C$2:$C$109</c:f>
              <c:numCache>
                <c:formatCode>General</c:formatCode>
                <c:ptCount val="108"/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  <c:pt idx="32">
                  <c:v>0.09</c:v>
                </c:pt>
                <c:pt idx="33">
                  <c:v>0.09</c:v>
                </c:pt>
                <c:pt idx="34">
                  <c:v>0.09</c:v>
                </c:pt>
                <c:pt idx="35">
                  <c:v>0.09</c:v>
                </c:pt>
                <c:pt idx="36">
                  <c:v>0.09</c:v>
                </c:pt>
                <c:pt idx="37">
                  <c:v>0.09</c:v>
                </c:pt>
                <c:pt idx="80">
                  <c:v>0.09</c:v>
                </c:pt>
                <c:pt idx="8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 (Output per Hour)</c:v>
                </c:pt>
              </c:strCache>
            </c:strRef>
          </c:tx>
          <c:spPr>
            <a:solidFill>
              <a:srgbClr val="3366FF"/>
            </a:solidFill>
            <a:ln w="1737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Sheet1!$B$2:$B$109</c:f>
              <c:numCache>
                <c:formatCode>General</c:formatCode>
                <c:ptCount val="108"/>
                <c:pt idx="0">
                  <c:v>2.4E-2</c:v>
                </c:pt>
                <c:pt idx="1">
                  <c:v>0.04</c:v>
                </c:pt>
                <c:pt idx="2">
                  <c:v>0.03</c:v>
                </c:pt>
                <c:pt idx="3">
                  <c:v>2.5999999999999999E-2</c:v>
                </c:pt>
                <c:pt idx="4">
                  <c:v>2.4E-2</c:v>
                </c:pt>
                <c:pt idx="5">
                  <c:v>2.1000000000000001E-2</c:v>
                </c:pt>
                <c:pt idx="6">
                  <c:v>2.8000000000000001E-2</c:v>
                </c:pt>
                <c:pt idx="7">
                  <c:v>0.03</c:v>
                </c:pt>
                <c:pt idx="8">
                  <c:v>5.8000000000000003E-2</c:v>
                </c:pt>
                <c:pt idx="9">
                  <c:v>4.1000000000000002E-2</c:v>
                </c:pt>
                <c:pt idx="10">
                  <c:v>4.2999999999999997E-2</c:v>
                </c:pt>
                <c:pt idx="11">
                  <c:v>2.9000000000000001E-2</c:v>
                </c:pt>
                <c:pt idx="12">
                  <c:v>1.7999999999999999E-2</c:v>
                </c:pt>
                <c:pt idx="13">
                  <c:v>0.03</c:v>
                </c:pt>
                <c:pt idx="14">
                  <c:v>4.3999999999999997E-2</c:v>
                </c:pt>
                <c:pt idx="15">
                  <c:v>5.5E-2</c:v>
                </c:pt>
                <c:pt idx="16">
                  <c:v>4.2000000000000003E-2</c:v>
                </c:pt>
                <c:pt idx="17">
                  <c:v>3.9E-2</c:v>
                </c:pt>
                <c:pt idx="18">
                  <c:v>2.1999999999999999E-2</c:v>
                </c:pt>
                <c:pt idx="19">
                  <c:v>1.7000000000000001E-2</c:v>
                </c:pt>
                <c:pt idx="20">
                  <c:v>3.1E-2</c:v>
                </c:pt>
                <c:pt idx="21">
                  <c:v>1.9E-2</c:v>
                </c:pt>
                <c:pt idx="22">
                  <c:v>2.1000000000000001E-2</c:v>
                </c:pt>
                <c:pt idx="23">
                  <c:v>1.7000000000000001E-2</c:v>
                </c:pt>
                <c:pt idx="24">
                  <c:v>1.2999999999999999E-2</c:v>
                </c:pt>
                <c:pt idx="25">
                  <c:v>1.2999999999999999E-2</c:v>
                </c:pt>
                <c:pt idx="26">
                  <c:v>4.0000000000000001E-3</c:v>
                </c:pt>
                <c:pt idx="27">
                  <c:v>0.01</c:v>
                </c:pt>
                <c:pt idx="28">
                  <c:v>7.0000000000000001E-3</c:v>
                </c:pt>
                <c:pt idx="29">
                  <c:v>1.0999999999999999E-2</c:v>
                </c:pt>
                <c:pt idx="30">
                  <c:v>2.1999999999999999E-2</c:v>
                </c:pt>
                <c:pt idx="31">
                  <c:v>2.3E-2</c:v>
                </c:pt>
                <c:pt idx="32">
                  <c:v>1.2999999999999999E-2</c:v>
                </c:pt>
                <c:pt idx="33">
                  <c:v>2.1999999999999999E-2</c:v>
                </c:pt>
                <c:pt idx="34">
                  <c:v>1.4999999999999999E-2</c:v>
                </c:pt>
                <c:pt idx="35">
                  <c:v>2E-3</c:v>
                </c:pt>
                <c:pt idx="36">
                  <c:v>0.02</c:v>
                </c:pt>
                <c:pt idx="37">
                  <c:v>3.2000000000000001E-2</c:v>
                </c:pt>
                <c:pt idx="38">
                  <c:v>4.4999999999999998E-2</c:v>
                </c:pt>
                <c:pt idx="39">
                  <c:v>6.5000000000000002E-2</c:v>
                </c:pt>
                <c:pt idx="40">
                  <c:v>5.3999999999999999E-2</c:v>
                </c:pt>
                <c:pt idx="41">
                  <c:v>3.4000000000000002E-2</c:v>
                </c:pt>
                <c:pt idx="42">
                  <c:v>2.5000000000000001E-2</c:v>
                </c:pt>
                <c:pt idx="43">
                  <c:v>1.4E-2</c:v>
                </c:pt>
                <c:pt idx="44">
                  <c:v>6.0000000000000001E-3</c:v>
                </c:pt>
                <c:pt idx="45">
                  <c:v>3.0000000000000001E-3</c:v>
                </c:pt>
                <c:pt idx="46">
                  <c:v>-5.0000000000000001E-3</c:v>
                </c:pt>
                <c:pt idx="47">
                  <c:v>-4.0000000000000001E-3</c:v>
                </c:pt>
                <c:pt idx="48">
                  <c:v>8.9999999999999993E-3</c:v>
                </c:pt>
                <c:pt idx="49">
                  <c:v>1.2999999999999999E-2</c:v>
                </c:pt>
                <c:pt idx="50">
                  <c:v>1.2E-2</c:v>
                </c:pt>
                <c:pt idx="51">
                  <c:v>4.0000000000000001E-3</c:v>
                </c:pt>
                <c:pt idx="52">
                  <c:v>3.0000000000000001E-3</c:v>
                </c:pt>
                <c:pt idx="53">
                  <c:v>-4.0000000000000001E-3</c:v>
                </c:pt>
                <c:pt idx="54">
                  <c:v>6.0000000000000001E-3</c:v>
                </c:pt>
                <c:pt idx="55">
                  <c:v>1.9E-2</c:v>
                </c:pt>
                <c:pt idx="56">
                  <c:v>6.0000000000000001E-3</c:v>
                </c:pt>
                <c:pt idx="57">
                  <c:v>1.4999999999999999E-2</c:v>
                </c:pt>
                <c:pt idx="58">
                  <c:v>1.6E-2</c:v>
                </c:pt>
                <c:pt idx="59">
                  <c:v>3.0000000000000001E-3</c:v>
                </c:pt>
                <c:pt idx="60">
                  <c:v>1.7999999999999999E-2</c:v>
                </c:pt>
                <c:pt idx="61">
                  <c:v>1.6E-2</c:v>
                </c:pt>
                <c:pt idx="62">
                  <c:v>0.01</c:v>
                </c:pt>
                <c:pt idx="63">
                  <c:v>7.0000000000000001E-3</c:v>
                </c:pt>
                <c:pt idx="64">
                  <c:v>6.0000000000000001E-3</c:v>
                </c:pt>
                <c:pt idx="65">
                  <c:v>2E-3</c:v>
                </c:pt>
                <c:pt idx="66">
                  <c:v>2E-3</c:v>
                </c:pt>
                <c:pt idx="67">
                  <c:v>1.4999999999999999E-2</c:v>
                </c:pt>
                <c:pt idx="68">
                  <c:v>1.2E-2</c:v>
                </c:pt>
                <c:pt idx="69">
                  <c:v>1.2E-2</c:v>
                </c:pt>
                <c:pt idx="70">
                  <c:v>1.7000000000000001E-2</c:v>
                </c:pt>
                <c:pt idx="71">
                  <c:v>1.7999999999999999E-2</c:v>
                </c:pt>
                <c:pt idx="72">
                  <c:v>1.9E-2</c:v>
                </c:pt>
                <c:pt idx="73">
                  <c:v>1.9E-2</c:v>
                </c:pt>
                <c:pt idx="74">
                  <c:v>1.4E-2</c:v>
                </c:pt>
                <c:pt idx="75">
                  <c:v>5.0000000000000001E-3</c:v>
                </c:pt>
                <c:pt idx="76">
                  <c:v>0.01</c:v>
                </c:pt>
                <c:pt idx="77">
                  <c:v>1.6E-2</c:v>
                </c:pt>
                <c:pt idx="78">
                  <c:v>2.4E-2</c:v>
                </c:pt>
                <c:pt idx="79">
                  <c:v>3.5999999999999997E-2</c:v>
                </c:pt>
                <c:pt idx="80">
                  <c:v>2.3E-2</c:v>
                </c:pt>
                <c:pt idx="81">
                  <c:v>6.6000000000000003E-2</c:v>
                </c:pt>
                <c:pt idx="82">
                  <c:v>7.0999999999999994E-2</c:v>
                </c:pt>
                <c:pt idx="83">
                  <c:v>5.1999999999999998E-2</c:v>
                </c:pt>
                <c:pt idx="84">
                  <c:v>6.4000000000000001E-2</c:v>
                </c:pt>
                <c:pt idx="85">
                  <c:v>1.7000000000000001E-2</c:v>
                </c:pt>
                <c:pt idx="86">
                  <c:v>-4.0000000000000001E-3</c:v>
                </c:pt>
                <c:pt idx="87">
                  <c:v>8.9999999999999993E-3</c:v>
                </c:pt>
                <c:pt idx="88">
                  <c:v>-1.0999999999999999E-2</c:v>
                </c:pt>
                <c:pt idx="89">
                  <c:v>-0.02</c:v>
                </c:pt>
                <c:pt idx="90">
                  <c:v>-1.4E-2</c:v>
                </c:pt>
                <c:pt idx="91">
                  <c:v>-1.4999999999999999E-2</c:v>
                </c:pt>
                <c:pt idx="92">
                  <c:v>1E-3</c:v>
                </c:pt>
                <c:pt idx="93">
                  <c:v>1.7999999999999999E-2</c:v>
                </c:pt>
                <c:pt idx="94">
                  <c:v>0.03</c:v>
                </c:pt>
                <c:pt idx="95">
                  <c:v>3.5000000000000003E-2</c:v>
                </c:pt>
                <c:pt idx="96">
                  <c:v>3.3000000000000002E-2</c:v>
                </c:pt>
                <c:pt idx="97">
                  <c:v>3.2000000000000001E-2</c:v>
                </c:pt>
                <c:pt idx="98">
                  <c:v>2.3900000000000001E-2</c:v>
                </c:pt>
                <c:pt idx="99">
                  <c:v>2.3E-2</c:v>
                </c:pt>
                <c:pt idx="100">
                  <c:v>0.02</c:v>
                </c:pt>
                <c:pt idx="101">
                  <c:v>2.1000000000000001E-2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4687864"/>
        <c:axId val="1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2.0 = Average Productivity</c:v>
                </c:pt>
              </c:strCache>
            </c:strRef>
          </c:tx>
          <c:spPr>
            <a:ln w="52134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Sheet1!$D$2:$D$109</c:f>
              <c:numCache>
                <c:formatCode>General</c:formatCode>
                <c:ptCount val="10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687864"/>
        <c:axId val="1"/>
      </c:lineChart>
      <c:catAx>
        <c:axId val="29468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8.0000000000000016E-2"/>
          <c:min val="-2.0000000000000004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94687864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8.0000000000000016E-2"/>
          <c:min val="-2.0000000000000004E-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between"/>
        <c:majorUnit val="0.01"/>
      </c:valAx>
      <c:spPr>
        <a:noFill/>
        <a:ln w="434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0301294234772378"/>
          <c:y val="0.17551842593914008"/>
          <c:w val="0.28682075300932214"/>
          <c:h val="0.13563795161855549"/>
        </c:manualLayout>
      </c:layout>
      <c:overlay val="0"/>
      <c:spPr>
        <a:solidFill>
          <a:schemeClr val="bg1"/>
        </a:solidFill>
        <a:ln w="4344">
          <a:solidFill>
            <a:schemeClr val="tx1"/>
          </a:solidFill>
          <a:prstDash val="solid"/>
        </a:ln>
      </c:spPr>
      <c:txPr>
        <a:bodyPr/>
        <a:lstStyle/>
        <a:p>
          <a:pPr>
            <a:defRPr sz="1259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134">
      <a:solidFill>
        <a:schemeClr val="tx1"/>
      </a:solidFill>
      <a:prstDash val="solid"/>
    </a:ln>
  </c:spPr>
  <c:txPr>
    <a:bodyPr/>
    <a:lstStyle/>
    <a:p>
      <a:pPr>
        <a:defRPr sz="23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Productivity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(Nonfarm Business)</a:t>
            </a:r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(%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chg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from year ago)</a:t>
            </a:r>
          </a:p>
        </c:rich>
      </c:tx>
      <c:layout>
        <c:manualLayout>
          <c:xMode val="edge"/>
          <c:yMode val="edge"/>
          <c:x val="0.34880633994026605"/>
          <c:y val="2.2875804927336015E-4"/>
        </c:manualLayout>
      </c:layout>
      <c:overlay val="0"/>
      <c:spPr>
        <a:noFill/>
        <a:ln w="3475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568047337278113E-2"/>
          <c:y val="0.17006802721088435"/>
          <c:w val="0.87426035502958577"/>
          <c:h val="0.77324263038548757"/>
        </c:manualLayout>
      </c:layout>
      <c:areaChart>
        <c:grouping val="stacked"/>
        <c:varyColors val="0"/>
        <c:ser>
          <c:idx val="3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378">
              <a:solidFill>
                <a:schemeClr val="tx1"/>
              </a:solidFill>
              <a:prstDash val="solid"/>
            </a:ln>
          </c:spPr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Sheet1!$C$2:$C$109</c:f>
              <c:numCache>
                <c:formatCode>General</c:formatCode>
                <c:ptCount val="108"/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  <c:pt idx="32">
                  <c:v>0.09</c:v>
                </c:pt>
                <c:pt idx="33">
                  <c:v>0.09</c:v>
                </c:pt>
                <c:pt idx="34">
                  <c:v>0.09</c:v>
                </c:pt>
                <c:pt idx="35">
                  <c:v>0.09</c:v>
                </c:pt>
                <c:pt idx="36">
                  <c:v>0.09</c:v>
                </c:pt>
                <c:pt idx="37">
                  <c:v>0.09</c:v>
                </c:pt>
                <c:pt idx="80">
                  <c:v>0.09</c:v>
                </c:pt>
                <c:pt idx="8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 (Output per Hour)</c:v>
                </c:pt>
              </c:strCache>
            </c:strRef>
          </c:tx>
          <c:spPr>
            <a:solidFill>
              <a:srgbClr val="3366FF"/>
            </a:solidFill>
            <a:ln w="1737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Sheet1!$B$2:$B$109</c:f>
              <c:numCache>
                <c:formatCode>General</c:formatCode>
                <c:ptCount val="108"/>
                <c:pt idx="0">
                  <c:v>2.4E-2</c:v>
                </c:pt>
                <c:pt idx="1">
                  <c:v>0.04</c:v>
                </c:pt>
                <c:pt idx="2">
                  <c:v>0.03</c:v>
                </c:pt>
                <c:pt idx="3">
                  <c:v>2.5999999999999999E-2</c:v>
                </c:pt>
                <c:pt idx="4">
                  <c:v>2.4E-2</c:v>
                </c:pt>
                <c:pt idx="5">
                  <c:v>2.1000000000000001E-2</c:v>
                </c:pt>
                <c:pt idx="6">
                  <c:v>2.8000000000000001E-2</c:v>
                </c:pt>
                <c:pt idx="7">
                  <c:v>0.03</c:v>
                </c:pt>
                <c:pt idx="8">
                  <c:v>5.8000000000000003E-2</c:v>
                </c:pt>
                <c:pt idx="9">
                  <c:v>4.1000000000000002E-2</c:v>
                </c:pt>
                <c:pt idx="10">
                  <c:v>4.2999999999999997E-2</c:v>
                </c:pt>
                <c:pt idx="11">
                  <c:v>2.9000000000000001E-2</c:v>
                </c:pt>
                <c:pt idx="12">
                  <c:v>1.7999999999999999E-2</c:v>
                </c:pt>
                <c:pt idx="13">
                  <c:v>0.03</c:v>
                </c:pt>
                <c:pt idx="14">
                  <c:v>4.3999999999999997E-2</c:v>
                </c:pt>
                <c:pt idx="15">
                  <c:v>5.5E-2</c:v>
                </c:pt>
                <c:pt idx="16">
                  <c:v>4.2000000000000003E-2</c:v>
                </c:pt>
                <c:pt idx="17">
                  <c:v>3.9E-2</c:v>
                </c:pt>
                <c:pt idx="18">
                  <c:v>2.1999999999999999E-2</c:v>
                </c:pt>
                <c:pt idx="19">
                  <c:v>1.7000000000000001E-2</c:v>
                </c:pt>
                <c:pt idx="20">
                  <c:v>3.1E-2</c:v>
                </c:pt>
                <c:pt idx="21">
                  <c:v>1.9E-2</c:v>
                </c:pt>
                <c:pt idx="22">
                  <c:v>2.1000000000000001E-2</c:v>
                </c:pt>
                <c:pt idx="23">
                  <c:v>1.7000000000000001E-2</c:v>
                </c:pt>
                <c:pt idx="24">
                  <c:v>1.2999999999999999E-2</c:v>
                </c:pt>
                <c:pt idx="25">
                  <c:v>1.2999999999999999E-2</c:v>
                </c:pt>
                <c:pt idx="26">
                  <c:v>4.0000000000000001E-3</c:v>
                </c:pt>
                <c:pt idx="27">
                  <c:v>0.01</c:v>
                </c:pt>
                <c:pt idx="28">
                  <c:v>7.0000000000000001E-3</c:v>
                </c:pt>
                <c:pt idx="29">
                  <c:v>1.0999999999999999E-2</c:v>
                </c:pt>
                <c:pt idx="30">
                  <c:v>2.1999999999999999E-2</c:v>
                </c:pt>
                <c:pt idx="31">
                  <c:v>2.3E-2</c:v>
                </c:pt>
                <c:pt idx="32">
                  <c:v>1.2999999999999999E-2</c:v>
                </c:pt>
                <c:pt idx="33">
                  <c:v>2.1999999999999999E-2</c:v>
                </c:pt>
                <c:pt idx="34">
                  <c:v>1.4999999999999999E-2</c:v>
                </c:pt>
                <c:pt idx="35">
                  <c:v>2E-3</c:v>
                </c:pt>
                <c:pt idx="36">
                  <c:v>0.02</c:v>
                </c:pt>
                <c:pt idx="37">
                  <c:v>3.2000000000000001E-2</c:v>
                </c:pt>
                <c:pt idx="38">
                  <c:v>4.4999999999999998E-2</c:v>
                </c:pt>
                <c:pt idx="39">
                  <c:v>6.5000000000000002E-2</c:v>
                </c:pt>
                <c:pt idx="40">
                  <c:v>5.3999999999999999E-2</c:v>
                </c:pt>
                <c:pt idx="41">
                  <c:v>3.4000000000000002E-2</c:v>
                </c:pt>
                <c:pt idx="42">
                  <c:v>2.5000000000000001E-2</c:v>
                </c:pt>
                <c:pt idx="43">
                  <c:v>1.4E-2</c:v>
                </c:pt>
                <c:pt idx="44">
                  <c:v>6.0000000000000001E-3</c:v>
                </c:pt>
                <c:pt idx="45">
                  <c:v>3.0000000000000001E-3</c:v>
                </c:pt>
                <c:pt idx="46">
                  <c:v>-5.0000000000000001E-3</c:v>
                </c:pt>
                <c:pt idx="47">
                  <c:v>-4.0000000000000001E-3</c:v>
                </c:pt>
                <c:pt idx="48">
                  <c:v>8.9999999999999993E-3</c:v>
                </c:pt>
                <c:pt idx="49">
                  <c:v>1.2999999999999999E-2</c:v>
                </c:pt>
                <c:pt idx="50">
                  <c:v>1.2E-2</c:v>
                </c:pt>
                <c:pt idx="51">
                  <c:v>4.0000000000000001E-3</c:v>
                </c:pt>
                <c:pt idx="52">
                  <c:v>3.0000000000000001E-3</c:v>
                </c:pt>
                <c:pt idx="53">
                  <c:v>-4.0000000000000001E-3</c:v>
                </c:pt>
                <c:pt idx="54">
                  <c:v>6.0000000000000001E-3</c:v>
                </c:pt>
                <c:pt idx="55">
                  <c:v>1.9E-2</c:v>
                </c:pt>
                <c:pt idx="56">
                  <c:v>6.0000000000000001E-3</c:v>
                </c:pt>
                <c:pt idx="57">
                  <c:v>1.4999999999999999E-2</c:v>
                </c:pt>
                <c:pt idx="58">
                  <c:v>1.6E-2</c:v>
                </c:pt>
                <c:pt idx="59">
                  <c:v>3.0000000000000001E-3</c:v>
                </c:pt>
                <c:pt idx="60">
                  <c:v>1.7999999999999999E-2</c:v>
                </c:pt>
                <c:pt idx="61">
                  <c:v>1.6E-2</c:v>
                </c:pt>
                <c:pt idx="62">
                  <c:v>0.01</c:v>
                </c:pt>
                <c:pt idx="63">
                  <c:v>7.0000000000000001E-3</c:v>
                </c:pt>
                <c:pt idx="64">
                  <c:v>6.0000000000000001E-3</c:v>
                </c:pt>
                <c:pt idx="65">
                  <c:v>2E-3</c:v>
                </c:pt>
                <c:pt idx="66">
                  <c:v>2E-3</c:v>
                </c:pt>
                <c:pt idx="67">
                  <c:v>1.4999999999999999E-2</c:v>
                </c:pt>
                <c:pt idx="68">
                  <c:v>1.2E-2</c:v>
                </c:pt>
                <c:pt idx="69">
                  <c:v>1.2E-2</c:v>
                </c:pt>
                <c:pt idx="70">
                  <c:v>1.7000000000000001E-2</c:v>
                </c:pt>
                <c:pt idx="71">
                  <c:v>1.7999999999999999E-2</c:v>
                </c:pt>
                <c:pt idx="72">
                  <c:v>1.9E-2</c:v>
                </c:pt>
                <c:pt idx="73">
                  <c:v>1.9E-2</c:v>
                </c:pt>
                <c:pt idx="74">
                  <c:v>1.4E-2</c:v>
                </c:pt>
                <c:pt idx="75">
                  <c:v>5.0000000000000001E-3</c:v>
                </c:pt>
                <c:pt idx="76">
                  <c:v>0.01</c:v>
                </c:pt>
                <c:pt idx="77">
                  <c:v>1.6E-2</c:v>
                </c:pt>
                <c:pt idx="78">
                  <c:v>2.4E-2</c:v>
                </c:pt>
                <c:pt idx="79">
                  <c:v>3.5999999999999997E-2</c:v>
                </c:pt>
                <c:pt idx="80">
                  <c:v>2.3E-2</c:v>
                </c:pt>
                <c:pt idx="81">
                  <c:v>6.6000000000000003E-2</c:v>
                </c:pt>
                <c:pt idx="82">
                  <c:v>7.0999999999999994E-2</c:v>
                </c:pt>
                <c:pt idx="83">
                  <c:v>5.1999999999999998E-2</c:v>
                </c:pt>
                <c:pt idx="84">
                  <c:v>6.4000000000000001E-2</c:v>
                </c:pt>
                <c:pt idx="85">
                  <c:v>1.7000000000000001E-2</c:v>
                </c:pt>
                <c:pt idx="86">
                  <c:v>-4.0000000000000001E-3</c:v>
                </c:pt>
                <c:pt idx="87">
                  <c:v>8.9999999999999993E-3</c:v>
                </c:pt>
                <c:pt idx="88">
                  <c:v>-1.0999999999999999E-2</c:v>
                </c:pt>
                <c:pt idx="89">
                  <c:v>-0.02</c:v>
                </c:pt>
                <c:pt idx="90">
                  <c:v>-1.4E-2</c:v>
                </c:pt>
                <c:pt idx="91">
                  <c:v>-1.4999999999999999E-2</c:v>
                </c:pt>
                <c:pt idx="92">
                  <c:v>1E-3</c:v>
                </c:pt>
                <c:pt idx="93">
                  <c:v>1.7999999999999999E-2</c:v>
                </c:pt>
                <c:pt idx="94">
                  <c:v>0.03</c:v>
                </c:pt>
                <c:pt idx="95">
                  <c:v>3.5000000000000003E-2</c:v>
                </c:pt>
                <c:pt idx="96">
                  <c:v>3.3000000000000002E-2</c:v>
                </c:pt>
                <c:pt idx="97">
                  <c:v>3.2000000000000001E-2</c:v>
                </c:pt>
                <c:pt idx="98">
                  <c:v>2.3900000000000001E-2</c:v>
                </c:pt>
                <c:pt idx="99">
                  <c:v>2.3E-2</c:v>
                </c:pt>
                <c:pt idx="100">
                  <c:v>0.02</c:v>
                </c:pt>
                <c:pt idx="101">
                  <c:v>2.1000000000000001E-2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4687864"/>
        <c:axId val="1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2.0 = Average Productivity</c:v>
                </c:pt>
              </c:strCache>
            </c:strRef>
          </c:tx>
          <c:spPr>
            <a:ln w="52134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Sheet1!$D$2:$D$109</c:f>
              <c:numCache>
                <c:formatCode>General</c:formatCode>
                <c:ptCount val="10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687864"/>
        <c:axId val="1"/>
      </c:lineChart>
      <c:catAx>
        <c:axId val="29468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8.0000000000000016E-2"/>
          <c:min val="-2.0000000000000004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94687864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8.0000000000000016E-2"/>
          <c:min val="-2.0000000000000004E-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between"/>
        <c:majorUnit val="0.01"/>
      </c:valAx>
      <c:spPr>
        <a:noFill/>
        <a:ln w="434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0301294234772378"/>
          <c:y val="0.17551842593914008"/>
          <c:w val="0.28682075300932214"/>
          <c:h val="0.13563795161855549"/>
        </c:manualLayout>
      </c:layout>
      <c:overlay val="0"/>
      <c:spPr>
        <a:solidFill>
          <a:schemeClr val="bg1"/>
        </a:solidFill>
        <a:ln w="4344">
          <a:solidFill>
            <a:schemeClr val="tx1"/>
          </a:solidFill>
          <a:prstDash val="solid"/>
        </a:ln>
      </c:spPr>
      <c:txPr>
        <a:bodyPr/>
        <a:lstStyle/>
        <a:p>
          <a:pPr>
            <a:defRPr sz="1259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134">
      <a:solidFill>
        <a:schemeClr val="tx1"/>
      </a:solidFill>
      <a:prstDash val="solid"/>
    </a:ln>
  </c:spPr>
  <c:txPr>
    <a:bodyPr/>
    <a:lstStyle/>
    <a:p>
      <a:pPr>
        <a:defRPr sz="23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Productivity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(Nonfarm Business)</a:t>
            </a:r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(%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chg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from year ago)</a:t>
            </a:r>
          </a:p>
        </c:rich>
      </c:tx>
      <c:layout>
        <c:manualLayout>
          <c:xMode val="edge"/>
          <c:yMode val="edge"/>
          <c:x val="0.34880633994026605"/>
          <c:y val="2.2875804927336015E-4"/>
        </c:manualLayout>
      </c:layout>
      <c:overlay val="0"/>
      <c:spPr>
        <a:noFill/>
        <a:ln w="3475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568047337278113E-2"/>
          <c:y val="0.17006802721088435"/>
          <c:w val="0.87426035502958577"/>
          <c:h val="0.77324263038548757"/>
        </c:manualLayout>
      </c:layout>
      <c:areaChart>
        <c:grouping val="stacked"/>
        <c:varyColors val="0"/>
        <c:ser>
          <c:idx val="3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378">
              <a:solidFill>
                <a:schemeClr val="tx1"/>
              </a:solidFill>
              <a:prstDash val="solid"/>
            </a:ln>
          </c:spPr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Sheet1!$C$2:$C$109</c:f>
              <c:numCache>
                <c:formatCode>General</c:formatCode>
                <c:ptCount val="108"/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  <c:pt idx="32">
                  <c:v>0.09</c:v>
                </c:pt>
                <c:pt idx="33">
                  <c:v>0.09</c:v>
                </c:pt>
                <c:pt idx="34">
                  <c:v>0.09</c:v>
                </c:pt>
                <c:pt idx="35">
                  <c:v>0.09</c:v>
                </c:pt>
                <c:pt idx="36">
                  <c:v>0.09</c:v>
                </c:pt>
                <c:pt idx="37">
                  <c:v>0.09</c:v>
                </c:pt>
                <c:pt idx="80">
                  <c:v>0.09</c:v>
                </c:pt>
                <c:pt idx="8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 (Output per Hour)</c:v>
                </c:pt>
              </c:strCache>
            </c:strRef>
          </c:tx>
          <c:spPr>
            <a:solidFill>
              <a:srgbClr val="3366FF"/>
            </a:solidFill>
            <a:ln w="1737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Sheet1!$B$2:$B$109</c:f>
              <c:numCache>
                <c:formatCode>General</c:formatCode>
                <c:ptCount val="108"/>
                <c:pt idx="0">
                  <c:v>2.4E-2</c:v>
                </c:pt>
                <c:pt idx="1">
                  <c:v>0.04</c:v>
                </c:pt>
                <c:pt idx="2">
                  <c:v>0.03</c:v>
                </c:pt>
                <c:pt idx="3">
                  <c:v>2.5999999999999999E-2</c:v>
                </c:pt>
                <c:pt idx="4">
                  <c:v>2.4E-2</c:v>
                </c:pt>
                <c:pt idx="5">
                  <c:v>2.1000000000000001E-2</c:v>
                </c:pt>
                <c:pt idx="6">
                  <c:v>2.8000000000000001E-2</c:v>
                </c:pt>
                <c:pt idx="7">
                  <c:v>0.03</c:v>
                </c:pt>
                <c:pt idx="8">
                  <c:v>5.8000000000000003E-2</c:v>
                </c:pt>
                <c:pt idx="9">
                  <c:v>4.1000000000000002E-2</c:v>
                </c:pt>
                <c:pt idx="10">
                  <c:v>4.2999999999999997E-2</c:v>
                </c:pt>
                <c:pt idx="11">
                  <c:v>2.9000000000000001E-2</c:v>
                </c:pt>
                <c:pt idx="12">
                  <c:v>1.7999999999999999E-2</c:v>
                </c:pt>
                <c:pt idx="13">
                  <c:v>0.03</c:v>
                </c:pt>
                <c:pt idx="14">
                  <c:v>4.3999999999999997E-2</c:v>
                </c:pt>
                <c:pt idx="15">
                  <c:v>5.5E-2</c:v>
                </c:pt>
                <c:pt idx="16">
                  <c:v>4.2000000000000003E-2</c:v>
                </c:pt>
                <c:pt idx="17">
                  <c:v>3.9E-2</c:v>
                </c:pt>
                <c:pt idx="18">
                  <c:v>2.1999999999999999E-2</c:v>
                </c:pt>
                <c:pt idx="19">
                  <c:v>1.7000000000000001E-2</c:v>
                </c:pt>
                <c:pt idx="20">
                  <c:v>3.1E-2</c:v>
                </c:pt>
                <c:pt idx="21">
                  <c:v>1.9E-2</c:v>
                </c:pt>
                <c:pt idx="22">
                  <c:v>2.1000000000000001E-2</c:v>
                </c:pt>
                <c:pt idx="23">
                  <c:v>1.7000000000000001E-2</c:v>
                </c:pt>
                <c:pt idx="24">
                  <c:v>1.2999999999999999E-2</c:v>
                </c:pt>
                <c:pt idx="25">
                  <c:v>1.2999999999999999E-2</c:v>
                </c:pt>
                <c:pt idx="26">
                  <c:v>4.0000000000000001E-3</c:v>
                </c:pt>
                <c:pt idx="27">
                  <c:v>0.01</c:v>
                </c:pt>
                <c:pt idx="28">
                  <c:v>7.0000000000000001E-3</c:v>
                </c:pt>
                <c:pt idx="29">
                  <c:v>1.0999999999999999E-2</c:v>
                </c:pt>
                <c:pt idx="30">
                  <c:v>2.1999999999999999E-2</c:v>
                </c:pt>
                <c:pt idx="31">
                  <c:v>2.3E-2</c:v>
                </c:pt>
                <c:pt idx="32">
                  <c:v>1.2999999999999999E-2</c:v>
                </c:pt>
                <c:pt idx="33">
                  <c:v>2.1999999999999999E-2</c:v>
                </c:pt>
                <c:pt idx="34">
                  <c:v>1.4999999999999999E-2</c:v>
                </c:pt>
                <c:pt idx="35">
                  <c:v>2E-3</c:v>
                </c:pt>
                <c:pt idx="36">
                  <c:v>0.02</c:v>
                </c:pt>
                <c:pt idx="37">
                  <c:v>3.2000000000000001E-2</c:v>
                </c:pt>
                <c:pt idx="38">
                  <c:v>4.4999999999999998E-2</c:v>
                </c:pt>
                <c:pt idx="39">
                  <c:v>6.5000000000000002E-2</c:v>
                </c:pt>
                <c:pt idx="40">
                  <c:v>5.3999999999999999E-2</c:v>
                </c:pt>
                <c:pt idx="41">
                  <c:v>3.4000000000000002E-2</c:v>
                </c:pt>
                <c:pt idx="42">
                  <c:v>2.5000000000000001E-2</c:v>
                </c:pt>
                <c:pt idx="43">
                  <c:v>1.4E-2</c:v>
                </c:pt>
                <c:pt idx="44">
                  <c:v>6.0000000000000001E-3</c:v>
                </c:pt>
                <c:pt idx="45">
                  <c:v>3.0000000000000001E-3</c:v>
                </c:pt>
                <c:pt idx="46">
                  <c:v>-5.0000000000000001E-3</c:v>
                </c:pt>
                <c:pt idx="47">
                  <c:v>-4.0000000000000001E-3</c:v>
                </c:pt>
                <c:pt idx="48">
                  <c:v>8.9999999999999993E-3</c:v>
                </c:pt>
                <c:pt idx="49">
                  <c:v>1.2999999999999999E-2</c:v>
                </c:pt>
                <c:pt idx="50">
                  <c:v>1.2E-2</c:v>
                </c:pt>
                <c:pt idx="51">
                  <c:v>4.0000000000000001E-3</c:v>
                </c:pt>
                <c:pt idx="52">
                  <c:v>3.0000000000000001E-3</c:v>
                </c:pt>
                <c:pt idx="53">
                  <c:v>-4.0000000000000001E-3</c:v>
                </c:pt>
                <c:pt idx="54">
                  <c:v>6.0000000000000001E-3</c:v>
                </c:pt>
                <c:pt idx="55">
                  <c:v>1.9E-2</c:v>
                </c:pt>
                <c:pt idx="56">
                  <c:v>6.0000000000000001E-3</c:v>
                </c:pt>
                <c:pt idx="57">
                  <c:v>1.4999999999999999E-2</c:v>
                </c:pt>
                <c:pt idx="58">
                  <c:v>1.6E-2</c:v>
                </c:pt>
                <c:pt idx="59">
                  <c:v>3.0000000000000001E-3</c:v>
                </c:pt>
                <c:pt idx="60">
                  <c:v>1.7999999999999999E-2</c:v>
                </c:pt>
                <c:pt idx="61">
                  <c:v>1.6E-2</c:v>
                </c:pt>
                <c:pt idx="62">
                  <c:v>0.01</c:v>
                </c:pt>
                <c:pt idx="63">
                  <c:v>7.0000000000000001E-3</c:v>
                </c:pt>
                <c:pt idx="64">
                  <c:v>6.0000000000000001E-3</c:v>
                </c:pt>
                <c:pt idx="65">
                  <c:v>2E-3</c:v>
                </c:pt>
                <c:pt idx="66">
                  <c:v>2E-3</c:v>
                </c:pt>
                <c:pt idx="67">
                  <c:v>1.4999999999999999E-2</c:v>
                </c:pt>
                <c:pt idx="68">
                  <c:v>1.2E-2</c:v>
                </c:pt>
                <c:pt idx="69">
                  <c:v>1.2E-2</c:v>
                </c:pt>
                <c:pt idx="70">
                  <c:v>1.7000000000000001E-2</c:v>
                </c:pt>
                <c:pt idx="71">
                  <c:v>1.7999999999999999E-2</c:v>
                </c:pt>
                <c:pt idx="72">
                  <c:v>1.9E-2</c:v>
                </c:pt>
                <c:pt idx="73">
                  <c:v>1.9E-2</c:v>
                </c:pt>
                <c:pt idx="74">
                  <c:v>1.4E-2</c:v>
                </c:pt>
                <c:pt idx="75">
                  <c:v>5.0000000000000001E-3</c:v>
                </c:pt>
                <c:pt idx="76">
                  <c:v>0.01</c:v>
                </c:pt>
                <c:pt idx="77">
                  <c:v>1.6E-2</c:v>
                </c:pt>
                <c:pt idx="78">
                  <c:v>2.4E-2</c:v>
                </c:pt>
                <c:pt idx="79">
                  <c:v>3.5999999999999997E-2</c:v>
                </c:pt>
                <c:pt idx="80">
                  <c:v>2.3E-2</c:v>
                </c:pt>
                <c:pt idx="81">
                  <c:v>6.6000000000000003E-2</c:v>
                </c:pt>
                <c:pt idx="82">
                  <c:v>7.0999999999999994E-2</c:v>
                </c:pt>
                <c:pt idx="83">
                  <c:v>5.1999999999999998E-2</c:v>
                </c:pt>
                <c:pt idx="84">
                  <c:v>6.4000000000000001E-2</c:v>
                </c:pt>
                <c:pt idx="85">
                  <c:v>1.7000000000000001E-2</c:v>
                </c:pt>
                <c:pt idx="86">
                  <c:v>-4.0000000000000001E-3</c:v>
                </c:pt>
                <c:pt idx="87">
                  <c:v>8.9999999999999993E-3</c:v>
                </c:pt>
                <c:pt idx="88">
                  <c:v>-1.0999999999999999E-2</c:v>
                </c:pt>
                <c:pt idx="89">
                  <c:v>-0.02</c:v>
                </c:pt>
                <c:pt idx="90">
                  <c:v>-1.4E-2</c:v>
                </c:pt>
                <c:pt idx="91">
                  <c:v>-1.4999999999999999E-2</c:v>
                </c:pt>
                <c:pt idx="92">
                  <c:v>1E-3</c:v>
                </c:pt>
                <c:pt idx="93">
                  <c:v>1.7999999999999999E-2</c:v>
                </c:pt>
                <c:pt idx="94">
                  <c:v>0.03</c:v>
                </c:pt>
                <c:pt idx="95">
                  <c:v>3.5000000000000003E-2</c:v>
                </c:pt>
                <c:pt idx="96">
                  <c:v>3.3000000000000002E-2</c:v>
                </c:pt>
                <c:pt idx="97">
                  <c:v>3.2000000000000001E-2</c:v>
                </c:pt>
                <c:pt idx="98">
                  <c:v>2.3900000000000001E-2</c:v>
                </c:pt>
                <c:pt idx="99">
                  <c:v>2.3E-2</c:v>
                </c:pt>
                <c:pt idx="100">
                  <c:v>0.02</c:v>
                </c:pt>
                <c:pt idx="101">
                  <c:v>2.1000000000000001E-2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4687864"/>
        <c:axId val="1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2.0 = Average Productivity</c:v>
                </c:pt>
              </c:strCache>
            </c:strRef>
          </c:tx>
          <c:spPr>
            <a:ln w="52134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Sheet1!$D$2:$D$109</c:f>
              <c:numCache>
                <c:formatCode>General</c:formatCode>
                <c:ptCount val="10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687864"/>
        <c:axId val="1"/>
      </c:lineChart>
      <c:catAx>
        <c:axId val="29468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8.0000000000000016E-2"/>
          <c:min val="-2.0000000000000004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94687864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8.0000000000000016E-2"/>
          <c:min val="-2.0000000000000004E-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between"/>
        <c:majorUnit val="0.01"/>
      </c:valAx>
      <c:spPr>
        <a:noFill/>
        <a:ln w="434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0301294234772378"/>
          <c:y val="0.17551842593914008"/>
          <c:w val="0.28682075300932214"/>
          <c:h val="0.13563795161855549"/>
        </c:manualLayout>
      </c:layout>
      <c:overlay val="0"/>
      <c:spPr>
        <a:solidFill>
          <a:schemeClr val="bg1"/>
        </a:solidFill>
        <a:ln w="4344">
          <a:solidFill>
            <a:schemeClr val="tx1"/>
          </a:solidFill>
          <a:prstDash val="solid"/>
        </a:ln>
      </c:spPr>
      <c:txPr>
        <a:bodyPr/>
        <a:lstStyle/>
        <a:p>
          <a:pPr>
            <a:defRPr sz="1259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134">
      <a:solidFill>
        <a:schemeClr val="tx1"/>
      </a:solidFill>
      <a:prstDash val="solid"/>
    </a:ln>
  </c:spPr>
  <c:txPr>
    <a:bodyPr/>
    <a:lstStyle/>
    <a:p>
      <a:pPr>
        <a:defRPr sz="23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Productivity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(Nonfarm Business)</a:t>
            </a:r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(%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chg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from year ago)</a:t>
            </a:r>
          </a:p>
        </c:rich>
      </c:tx>
      <c:layout>
        <c:manualLayout>
          <c:xMode val="edge"/>
          <c:yMode val="edge"/>
          <c:x val="0.34880633994026605"/>
          <c:y val="2.2875804927336015E-4"/>
        </c:manualLayout>
      </c:layout>
      <c:overlay val="0"/>
      <c:spPr>
        <a:noFill/>
        <a:ln w="3475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568047337278113E-2"/>
          <c:y val="0.17006802721088435"/>
          <c:w val="0.87426035502958577"/>
          <c:h val="0.77324263038548757"/>
        </c:manualLayout>
      </c:layout>
      <c:areaChart>
        <c:grouping val="stacked"/>
        <c:varyColors val="0"/>
        <c:ser>
          <c:idx val="3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378">
              <a:solidFill>
                <a:schemeClr val="tx1"/>
              </a:solidFill>
              <a:prstDash val="solid"/>
            </a:ln>
          </c:spPr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Sheet1!$C$2:$C$109</c:f>
              <c:numCache>
                <c:formatCode>General</c:formatCode>
                <c:ptCount val="108"/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  <c:pt idx="32">
                  <c:v>0.09</c:v>
                </c:pt>
                <c:pt idx="33">
                  <c:v>0.09</c:v>
                </c:pt>
                <c:pt idx="34">
                  <c:v>0.09</c:v>
                </c:pt>
                <c:pt idx="35">
                  <c:v>0.09</c:v>
                </c:pt>
                <c:pt idx="36">
                  <c:v>0.09</c:v>
                </c:pt>
                <c:pt idx="37">
                  <c:v>0.09</c:v>
                </c:pt>
                <c:pt idx="80">
                  <c:v>0.09</c:v>
                </c:pt>
                <c:pt idx="8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 (Output per Hour)</c:v>
                </c:pt>
              </c:strCache>
            </c:strRef>
          </c:tx>
          <c:spPr>
            <a:solidFill>
              <a:srgbClr val="3366FF"/>
            </a:solidFill>
            <a:ln w="1737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Sheet1!$B$2:$B$109</c:f>
              <c:numCache>
                <c:formatCode>General</c:formatCode>
                <c:ptCount val="108"/>
                <c:pt idx="0">
                  <c:v>2.4E-2</c:v>
                </c:pt>
                <c:pt idx="1">
                  <c:v>0.04</c:v>
                </c:pt>
                <c:pt idx="2">
                  <c:v>0.03</c:v>
                </c:pt>
                <c:pt idx="3">
                  <c:v>2.5999999999999999E-2</c:v>
                </c:pt>
                <c:pt idx="4">
                  <c:v>2.4E-2</c:v>
                </c:pt>
                <c:pt idx="5">
                  <c:v>2.1000000000000001E-2</c:v>
                </c:pt>
                <c:pt idx="6">
                  <c:v>2.8000000000000001E-2</c:v>
                </c:pt>
                <c:pt idx="7">
                  <c:v>0.03</c:v>
                </c:pt>
                <c:pt idx="8">
                  <c:v>5.8000000000000003E-2</c:v>
                </c:pt>
                <c:pt idx="9">
                  <c:v>4.1000000000000002E-2</c:v>
                </c:pt>
                <c:pt idx="10">
                  <c:v>4.2999999999999997E-2</c:v>
                </c:pt>
                <c:pt idx="11">
                  <c:v>2.9000000000000001E-2</c:v>
                </c:pt>
                <c:pt idx="12">
                  <c:v>1.7999999999999999E-2</c:v>
                </c:pt>
                <c:pt idx="13">
                  <c:v>0.03</c:v>
                </c:pt>
                <c:pt idx="14">
                  <c:v>4.3999999999999997E-2</c:v>
                </c:pt>
                <c:pt idx="15">
                  <c:v>5.5E-2</c:v>
                </c:pt>
                <c:pt idx="16">
                  <c:v>4.2000000000000003E-2</c:v>
                </c:pt>
                <c:pt idx="17">
                  <c:v>3.9E-2</c:v>
                </c:pt>
                <c:pt idx="18">
                  <c:v>2.1999999999999999E-2</c:v>
                </c:pt>
                <c:pt idx="19">
                  <c:v>1.7000000000000001E-2</c:v>
                </c:pt>
                <c:pt idx="20">
                  <c:v>3.1E-2</c:v>
                </c:pt>
                <c:pt idx="21">
                  <c:v>1.9E-2</c:v>
                </c:pt>
                <c:pt idx="22">
                  <c:v>2.1000000000000001E-2</c:v>
                </c:pt>
                <c:pt idx="23">
                  <c:v>1.7000000000000001E-2</c:v>
                </c:pt>
                <c:pt idx="24">
                  <c:v>1.2999999999999999E-2</c:v>
                </c:pt>
                <c:pt idx="25">
                  <c:v>1.2999999999999999E-2</c:v>
                </c:pt>
                <c:pt idx="26">
                  <c:v>4.0000000000000001E-3</c:v>
                </c:pt>
                <c:pt idx="27">
                  <c:v>0.01</c:v>
                </c:pt>
                <c:pt idx="28">
                  <c:v>7.0000000000000001E-3</c:v>
                </c:pt>
                <c:pt idx="29">
                  <c:v>1.0999999999999999E-2</c:v>
                </c:pt>
                <c:pt idx="30">
                  <c:v>2.1999999999999999E-2</c:v>
                </c:pt>
                <c:pt idx="31">
                  <c:v>2.3E-2</c:v>
                </c:pt>
                <c:pt idx="32">
                  <c:v>1.2999999999999999E-2</c:v>
                </c:pt>
                <c:pt idx="33">
                  <c:v>2.1999999999999999E-2</c:v>
                </c:pt>
                <c:pt idx="34">
                  <c:v>1.4999999999999999E-2</c:v>
                </c:pt>
                <c:pt idx="35">
                  <c:v>2E-3</c:v>
                </c:pt>
                <c:pt idx="36">
                  <c:v>0.02</c:v>
                </c:pt>
                <c:pt idx="37">
                  <c:v>3.2000000000000001E-2</c:v>
                </c:pt>
                <c:pt idx="38">
                  <c:v>4.4999999999999998E-2</c:v>
                </c:pt>
                <c:pt idx="39">
                  <c:v>6.5000000000000002E-2</c:v>
                </c:pt>
                <c:pt idx="40">
                  <c:v>5.3999999999999999E-2</c:v>
                </c:pt>
                <c:pt idx="41">
                  <c:v>3.4000000000000002E-2</c:v>
                </c:pt>
                <c:pt idx="42">
                  <c:v>2.5000000000000001E-2</c:v>
                </c:pt>
                <c:pt idx="43">
                  <c:v>1.4E-2</c:v>
                </c:pt>
                <c:pt idx="44">
                  <c:v>6.0000000000000001E-3</c:v>
                </c:pt>
                <c:pt idx="45">
                  <c:v>3.0000000000000001E-3</c:v>
                </c:pt>
                <c:pt idx="46">
                  <c:v>-5.0000000000000001E-3</c:v>
                </c:pt>
                <c:pt idx="47">
                  <c:v>-4.0000000000000001E-3</c:v>
                </c:pt>
                <c:pt idx="48">
                  <c:v>8.9999999999999993E-3</c:v>
                </c:pt>
                <c:pt idx="49">
                  <c:v>1.2999999999999999E-2</c:v>
                </c:pt>
                <c:pt idx="50">
                  <c:v>1.2E-2</c:v>
                </c:pt>
                <c:pt idx="51">
                  <c:v>4.0000000000000001E-3</c:v>
                </c:pt>
                <c:pt idx="52">
                  <c:v>3.0000000000000001E-3</c:v>
                </c:pt>
                <c:pt idx="53">
                  <c:v>-4.0000000000000001E-3</c:v>
                </c:pt>
                <c:pt idx="54">
                  <c:v>6.0000000000000001E-3</c:v>
                </c:pt>
                <c:pt idx="55">
                  <c:v>1.9E-2</c:v>
                </c:pt>
                <c:pt idx="56">
                  <c:v>6.0000000000000001E-3</c:v>
                </c:pt>
                <c:pt idx="57">
                  <c:v>1.4999999999999999E-2</c:v>
                </c:pt>
                <c:pt idx="58">
                  <c:v>1.6E-2</c:v>
                </c:pt>
                <c:pt idx="59">
                  <c:v>3.0000000000000001E-3</c:v>
                </c:pt>
                <c:pt idx="60">
                  <c:v>1.7999999999999999E-2</c:v>
                </c:pt>
                <c:pt idx="61">
                  <c:v>1.6E-2</c:v>
                </c:pt>
                <c:pt idx="62">
                  <c:v>0.01</c:v>
                </c:pt>
                <c:pt idx="63">
                  <c:v>7.0000000000000001E-3</c:v>
                </c:pt>
                <c:pt idx="64">
                  <c:v>6.0000000000000001E-3</c:v>
                </c:pt>
                <c:pt idx="65">
                  <c:v>2E-3</c:v>
                </c:pt>
                <c:pt idx="66">
                  <c:v>2E-3</c:v>
                </c:pt>
                <c:pt idx="67">
                  <c:v>1.4999999999999999E-2</c:v>
                </c:pt>
                <c:pt idx="68">
                  <c:v>1.2E-2</c:v>
                </c:pt>
                <c:pt idx="69">
                  <c:v>1.2E-2</c:v>
                </c:pt>
                <c:pt idx="70">
                  <c:v>1.7000000000000001E-2</c:v>
                </c:pt>
                <c:pt idx="71">
                  <c:v>1.7999999999999999E-2</c:v>
                </c:pt>
                <c:pt idx="72">
                  <c:v>1.9E-2</c:v>
                </c:pt>
                <c:pt idx="73">
                  <c:v>1.9E-2</c:v>
                </c:pt>
                <c:pt idx="74">
                  <c:v>1.4E-2</c:v>
                </c:pt>
                <c:pt idx="75">
                  <c:v>5.0000000000000001E-3</c:v>
                </c:pt>
                <c:pt idx="76">
                  <c:v>0.01</c:v>
                </c:pt>
                <c:pt idx="77">
                  <c:v>1.6E-2</c:v>
                </c:pt>
                <c:pt idx="78">
                  <c:v>2.4E-2</c:v>
                </c:pt>
                <c:pt idx="79">
                  <c:v>3.5999999999999997E-2</c:v>
                </c:pt>
                <c:pt idx="80">
                  <c:v>2.3E-2</c:v>
                </c:pt>
                <c:pt idx="81">
                  <c:v>6.6000000000000003E-2</c:v>
                </c:pt>
                <c:pt idx="82">
                  <c:v>7.0999999999999994E-2</c:v>
                </c:pt>
                <c:pt idx="83">
                  <c:v>5.1999999999999998E-2</c:v>
                </c:pt>
                <c:pt idx="84">
                  <c:v>6.4000000000000001E-2</c:v>
                </c:pt>
                <c:pt idx="85">
                  <c:v>1.7000000000000001E-2</c:v>
                </c:pt>
                <c:pt idx="86">
                  <c:v>-4.0000000000000001E-3</c:v>
                </c:pt>
                <c:pt idx="87">
                  <c:v>8.9999999999999993E-3</c:v>
                </c:pt>
                <c:pt idx="88">
                  <c:v>-1.0999999999999999E-2</c:v>
                </c:pt>
                <c:pt idx="89">
                  <c:v>-0.02</c:v>
                </c:pt>
                <c:pt idx="90">
                  <c:v>-1.4E-2</c:v>
                </c:pt>
                <c:pt idx="91">
                  <c:v>-1.4999999999999999E-2</c:v>
                </c:pt>
                <c:pt idx="92">
                  <c:v>1E-3</c:v>
                </c:pt>
                <c:pt idx="93">
                  <c:v>1.7999999999999999E-2</c:v>
                </c:pt>
                <c:pt idx="94">
                  <c:v>0.03</c:v>
                </c:pt>
                <c:pt idx="95">
                  <c:v>3.5000000000000003E-2</c:v>
                </c:pt>
                <c:pt idx="96">
                  <c:v>3.3000000000000002E-2</c:v>
                </c:pt>
                <c:pt idx="97">
                  <c:v>3.2000000000000001E-2</c:v>
                </c:pt>
                <c:pt idx="98">
                  <c:v>2.3900000000000001E-2</c:v>
                </c:pt>
                <c:pt idx="99">
                  <c:v>2.3E-2</c:v>
                </c:pt>
                <c:pt idx="100">
                  <c:v>0.02</c:v>
                </c:pt>
                <c:pt idx="101">
                  <c:v>2.1000000000000001E-2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4687864"/>
        <c:axId val="1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2.0 = Average Productivity</c:v>
                </c:pt>
              </c:strCache>
            </c:strRef>
          </c:tx>
          <c:spPr>
            <a:ln w="52134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Sheet1!$D$2:$D$109</c:f>
              <c:numCache>
                <c:formatCode>General</c:formatCode>
                <c:ptCount val="10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687864"/>
        <c:axId val="1"/>
      </c:lineChart>
      <c:catAx>
        <c:axId val="29468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8.0000000000000016E-2"/>
          <c:min val="-2.0000000000000004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94687864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8.0000000000000016E-2"/>
          <c:min val="-2.0000000000000004E-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between"/>
        <c:majorUnit val="0.01"/>
      </c:valAx>
      <c:spPr>
        <a:noFill/>
        <a:ln w="434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0301294234772378"/>
          <c:y val="0.17551842593914008"/>
          <c:w val="0.28682075300932214"/>
          <c:h val="0.13563795161855549"/>
        </c:manualLayout>
      </c:layout>
      <c:overlay val="0"/>
      <c:spPr>
        <a:solidFill>
          <a:schemeClr val="bg1"/>
        </a:solidFill>
        <a:ln w="4344">
          <a:solidFill>
            <a:schemeClr val="tx1"/>
          </a:solidFill>
          <a:prstDash val="solid"/>
        </a:ln>
      </c:spPr>
      <c:txPr>
        <a:bodyPr/>
        <a:lstStyle/>
        <a:p>
          <a:pPr>
            <a:defRPr sz="1259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134">
      <a:solidFill>
        <a:schemeClr val="tx1"/>
      </a:solidFill>
      <a:prstDash val="solid"/>
    </a:ln>
  </c:spPr>
  <c:txPr>
    <a:bodyPr/>
    <a:lstStyle/>
    <a:p>
      <a:pPr>
        <a:defRPr sz="23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600">
                <a:latin typeface="+mn-lt"/>
              </a:rPr>
              <a:t>OFHEO House Price Index
</a:t>
            </a:r>
            <a:r>
              <a:rPr lang="en-US" sz="1200">
                <a:latin typeface="+mn-lt"/>
              </a:rPr>
              <a:t>(4-Qtr Percent Change)</a:t>
            </a:r>
          </a:p>
        </c:rich>
      </c:tx>
      <c:layout>
        <c:manualLayout>
          <c:xMode val="edge"/>
          <c:yMode val="edge"/>
          <c:x val="0.33036360410865345"/>
          <c:y val="3.1655120463330001E-2"/>
        </c:manualLayout>
      </c:layout>
      <c:overlay val="0"/>
      <c:spPr>
        <a:noFill/>
        <a:ln w="1645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54905335628227"/>
          <c:y val="0.13987526611361598"/>
          <c:w val="0.80378657487091221"/>
          <c:h val="0.8183065473649902"/>
        </c:manualLayout>
      </c:layout>
      <c:area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8228">
              <a:noFill/>
              <a:prstDash val="solid"/>
            </a:ln>
          </c:spPr>
          <c:cat>
            <c:strRef>
              <c:f>Sheet1!$A$2:$A$130</c:f>
              <c:strCache>
                <c:ptCount val="129"/>
                <c:pt idx="0">
                  <c:v>95</c:v>
                </c:pt>
                <c:pt idx="4">
                  <c:v>96</c:v>
                </c:pt>
                <c:pt idx="8">
                  <c:v>97</c:v>
                </c:pt>
                <c:pt idx="12">
                  <c:v>98</c:v>
                </c:pt>
                <c:pt idx="16">
                  <c:v>99</c:v>
                </c:pt>
                <c:pt idx="20">
                  <c:v>00</c:v>
                </c:pt>
                <c:pt idx="24">
                  <c:v>01</c:v>
                </c:pt>
                <c:pt idx="28">
                  <c:v>02</c:v>
                </c:pt>
                <c:pt idx="32">
                  <c:v>03</c:v>
                </c:pt>
                <c:pt idx="36">
                  <c:v>04</c:v>
                </c:pt>
                <c:pt idx="40">
                  <c:v>05</c:v>
                </c:pt>
                <c:pt idx="44">
                  <c:v>06</c:v>
                </c:pt>
                <c:pt idx="48">
                  <c:v>07</c:v>
                </c:pt>
                <c:pt idx="52">
                  <c:v>08</c:v>
                </c:pt>
                <c:pt idx="56">
                  <c:v>09</c:v>
                </c:pt>
                <c:pt idx="60">
                  <c:v>10</c:v>
                </c:pt>
                <c:pt idx="64">
                  <c:v>11</c:v>
                </c:pt>
                <c:pt idx="68">
                  <c:v>12</c:v>
                </c:pt>
                <c:pt idx="72">
                  <c:v>13</c:v>
                </c:pt>
                <c:pt idx="76">
                  <c:v>14</c:v>
                </c:pt>
                <c:pt idx="80">
                  <c:v>15</c:v>
                </c:pt>
                <c:pt idx="84">
                  <c:v>16</c:v>
                </c:pt>
                <c:pt idx="88">
                  <c:v>17</c:v>
                </c:pt>
                <c:pt idx="92">
                  <c:v>18</c:v>
                </c:pt>
                <c:pt idx="96">
                  <c:v>19</c:v>
                </c:pt>
                <c:pt idx="100">
                  <c:v>20</c:v>
                </c:pt>
                <c:pt idx="104">
                  <c:v>21</c:v>
                </c:pt>
                <c:pt idx="108">
                  <c:v>22</c:v>
                </c:pt>
                <c:pt idx="112">
                  <c:v>23</c:v>
                </c:pt>
                <c:pt idx="116">
                  <c:v>24</c:v>
                </c:pt>
                <c:pt idx="120">
                  <c:v>25</c:v>
                </c:pt>
                <c:pt idx="124">
                  <c:v>26</c:v>
                </c:pt>
                <c:pt idx="128">
                  <c:v>27</c:v>
                </c:pt>
              </c:strCache>
            </c:strRef>
          </c:cat>
          <c:val>
            <c:numRef>
              <c:f>Sheet1!$B$2:$B$130</c:f>
              <c:numCache>
                <c:formatCode>General</c:formatCode>
                <c:ptCount val="129"/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101">
                  <c:v>20</c:v>
                </c:pt>
                <c:pt idx="10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5-4A2A-BEDF-56F27FF36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329088"/>
        <c:axId val="156331008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U.S. Home Price Gth</c:v>
                </c:pt>
              </c:strCache>
            </c:strRef>
          </c:tx>
          <c:spPr>
            <a:ln w="22225">
              <a:solidFill>
                <a:schemeClr val="accent2"/>
              </a:solidFill>
              <a:prstDash val="solid"/>
            </a:ln>
          </c:spPr>
          <c:marker>
            <c:symbol val="diamond"/>
            <c:size val="6"/>
            <c:spPr>
              <a:solidFill>
                <a:schemeClr val="accent6">
                  <a:lumMod val="75000"/>
                </a:schemeClr>
              </a:solidFill>
              <a:ln>
                <a:noFill/>
                <a:prstDash val="solid"/>
              </a:ln>
            </c:spPr>
          </c:marker>
          <c:cat>
            <c:strRef>
              <c:f>Sheet1!$A$2:$A$130</c:f>
              <c:strCache>
                <c:ptCount val="129"/>
                <c:pt idx="0">
                  <c:v>95</c:v>
                </c:pt>
                <c:pt idx="4">
                  <c:v>96</c:v>
                </c:pt>
                <c:pt idx="8">
                  <c:v>97</c:v>
                </c:pt>
                <c:pt idx="12">
                  <c:v>98</c:v>
                </c:pt>
                <c:pt idx="16">
                  <c:v>99</c:v>
                </c:pt>
                <c:pt idx="20">
                  <c:v>00</c:v>
                </c:pt>
                <c:pt idx="24">
                  <c:v>01</c:v>
                </c:pt>
                <c:pt idx="28">
                  <c:v>02</c:v>
                </c:pt>
                <c:pt idx="32">
                  <c:v>03</c:v>
                </c:pt>
                <c:pt idx="36">
                  <c:v>04</c:v>
                </c:pt>
                <c:pt idx="40">
                  <c:v>05</c:v>
                </c:pt>
                <c:pt idx="44">
                  <c:v>06</c:v>
                </c:pt>
                <c:pt idx="48">
                  <c:v>07</c:v>
                </c:pt>
                <c:pt idx="52">
                  <c:v>08</c:v>
                </c:pt>
                <c:pt idx="56">
                  <c:v>09</c:v>
                </c:pt>
                <c:pt idx="60">
                  <c:v>10</c:v>
                </c:pt>
                <c:pt idx="64">
                  <c:v>11</c:v>
                </c:pt>
                <c:pt idx="68">
                  <c:v>12</c:v>
                </c:pt>
                <c:pt idx="72">
                  <c:v>13</c:v>
                </c:pt>
                <c:pt idx="76">
                  <c:v>14</c:v>
                </c:pt>
                <c:pt idx="80">
                  <c:v>15</c:v>
                </c:pt>
                <c:pt idx="84">
                  <c:v>16</c:v>
                </c:pt>
                <c:pt idx="88">
                  <c:v>17</c:v>
                </c:pt>
                <c:pt idx="92">
                  <c:v>18</c:v>
                </c:pt>
                <c:pt idx="96">
                  <c:v>19</c:v>
                </c:pt>
                <c:pt idx="100">
                  <c:v>20</c:v>
                </c:pt>
                <c:pt idx="104">
                  <c:v>21</c:v>
                </c:pt>
                <c:pt idx="108">
                  <c:v>22</c:v>
                </c:pt>
                <c:pt idx="112">
                  <c:v>23</c:v>
                </c:pt>
                <c:pt idx="116">
                  <c:v>24</c:v>
                </c:pt>
                <c:pt idx="120">
                  <c:v>25</c:v>
                </c:pt>
                <c:pt idx="124">
                  <c:v>26</c:v>
                </c:pt>
                <c:pt idx="128">
                  <c:v>27</c:v>
                </c:pt>
              </c:strCache>
            </c:strRef>
          </c:cat>
          <c:val>
            <c:numRef>
              <c:f>Sheet1!$C$2:$C$130</c:f>
              <c:numCache>
                <c:formatCode>General</c:formatCode>
                <c:ptCount val="129"/>
                <c:pt idx="0">
                  <c:v>2.61</c:v>
                </c:pt>
                <c:pt idx="1">
                  <c:v>2.35</c:v>
                </c:pt>
                <c:pt idx="2">
                  <c:v>2.64</c:v>
                </c:pt>
                <c:pt idx="3">
                  <c:v>2.72</c:v>
                </c:pt>
                <c:pt idx="4">
                  <c:v>2.99</c:v>
                </c:pt>
                <c:pt idx="5">
                  <c:v>3.14</c:v>
                </c:pt>
                <c:pt idx="6">
                  <c:v>2.87</c:v>
                </c:pt>
                <c:pt idx="7">
                  <c:v>2.84</c:v>
                </c:pt>
                <c:pt idx="8">
                  <c:v>2.56</c:v>
                </c:pt>
                <c:pt idx="9">
                  <c:v>2.75</c:v>
                </c:pt>
                <c:pt idx="10">
                  <c:v>2.83</c:v>
                </c:pt>
                <c:pt idx="11">
                  <c:v>3.36</c:v>
                </c:pt>
                <c:pt idx="12">
                  <c:v>3.97</c:v>
                </c:pt>
                <c:pt idx="13">
                  <c:v>4.5199999999999996</c:v>
                </c:pt>
                <c:pt idx="14">
                  <c:v>5.12</c:v>
                </c:pt>
                <c:pt idx="15">
                  <c:v>5.69</c:v>
                </c:pt>
                <c:pt idx="16">
                  <c:v>5.95</c:v>
                </c:pt>
                <c:pt idx="17">
                  <c:v>6.05</c:v>
                </c:pt>
                <c:pt idx="18">
                  <c:v>6.32</c:v>
                </c:pt>
                <c:pt idx="19">
                  <c:v>6.22</c:v>
                </c:pt>
                <c:pt idx="20">
                  <c:v>6.49</c:v>
                </c:pt>
                <c:pt idx="21">
                  <c:v>6.71</c:v>
                </c:pt>
                <c:pt idx="22">
                  <c:v>6.75</c:v>
                </c:pt>
                <c:pt idx="23">
                  <c:v>6.97</c:v>
                </c:pt>
                <c:pt idx="24">
                  <c:v>7.09</c:v>
                </c:pt>
                <c:pt idx="25">
                  <c:v>6.99</c:v>
                </c:pt>
                <c:pt idx="26">
                  <c:v>6.94</c:v>
                </c:pt>
                <c:pt idx="27">
                  <c:v>6.74</c:v>
                </c:pt>
                <c:pt idx="28">
                  <c:v>6.59</c:v>
                </c:pt>
                <c:pt idx="29">
                  <c:v>6.82</c:v>
                </c:pt>
                <c:pt idx="30">
                  <c:v>7.21</c:v>
                </c:pt>
                <c:pt idx="31">
                  <c:v>7.68</c:v>
                </c:pt>
                <c:pt idx="32">
                  <c:v>7.75</c:v>
                </c:pt>
                <c:pt idx="33">
                  <c:v>7.53</c:v>
                </c:pt>
                <c:pt idx="34">
                  <c:v>7.57</c:v>
                </c:pt>
                <c:pt idx="35">
                  <c:v>7.88</c:v>
                </c:pt>
                <c:pt idx="36">
                  <c:v>8.3699999999999992</c:v>
                </c:pt>
                <c:pt idx="37">
                  <c:v>9.31</c:v>
                </c:pt>
                <c:pt idx="38">
                  <c:v>9.9700000000000006</c:v>
                </c:pt>
                <c:pt idx="39">
                  <c:v>10.18</c:v>
                </c:pt>
                <c:pt idx="40">
                  <c:v>10.43263965</c:v>
                </c:pt>
                <c:pt idx="41">
                  <c:v>10.556119450000001</c:v>
                </c:pt>
                <c:pt idx="42">
                  <c:v>10.58057797</c:v>
                </c:pt>
                <c:pt idx="43">
                  <c:v>10.234259870000001</c:v>
                </c:pt>
                <c:pt idx="44">
                  <c:v>9.2239028019999996</c:v>
                </c:pt>
                <c:pt idx="45">
                  <c:v>7.1901425469999998</c:v>
                </c:pt>
                <c:pt idx="46">
                  <c:v>4.704054245</c:v>
                </c:pt>
                <c:pt idx="47">
                  <c:v>3.0701147839999998</c:v>
                </c:pt>
                <c:pt idx="48">
                  <c:v>2.1384790009999999</c:v>
                </c:pt>
                <c:pt idx="49">
                  <c:v>1.1855925709999999</c:v>
                </c:pt>
                <c:pt idx="50">
                  <c:v>-0.26983270399999998</c:v>
                </c:pt>
                <c:pt idx="51">
                  <c:v>-2.4822219240000001</c:v>
                </c:pt>
                <c:pt idx="52">
                  <c:v>-5.3165007109999998</c:v>
                </c:pt>
                <c:pt idx="53">
                  <c:v>-7.6984763430000003</c:v>
                </c:pt>
                <c:pt idx="54">
                  <c:v>-8.8113275610000006</c:v>
                </c:pt>
                <c:pt idx="55">
                  <c:v>-9.9752339019999994</c:v>
                </c:pt>
                <c:pt idx="56">
                  <c:v>-8.1877934270000008</c:v>
                </c:pt>
                <c:pt idx="57">
                  <c:v>-6.9842648900000004</c:v>
                </c:pt>
                <c:pt idx="58">
                  <c:v>-5.1429136580000003</c:v>
                </c:pt>
                <c:pt idx="59">
                  <c:v>-2.3230933820000002</c:v>
                </c:pt>
                <c:pt idx="60">
                  <c:v>-2.93</c:v>
                </c:pt>
                <c:pt idx="61">
                  <c:v>-1.97</c:v>
                </c:pt>
                <c:pt idx="62">
                  <c:v>-3.14</c:v>
                </c:pt>
                <c:pt idx="63">
                  <c:v>-4.0199999999999996</c:v>
                </c:pt>
                <c:pt idx="64">
                  <c:v>-5.21</c:v>
                </c:pt>
                <c:pt idx="65">
                  <c:v>-5.49</c:v>
                </c:pt>
                <c:pt idx="66">
                  <c:v>-3.45</c:v>
                </c:pt>
                <c:pt idx="67">
                  <c:v>-2.33</c:v>
                </c:pt>
                <c:pt idx="68">
                  <c:v>0.36</c:v>
                </c:pt>
                <c:pt idx="69">
                  <c:v>2.89</c:v>
                </c:pt>
                <c:pt idx="70">
                  <c:v>3.63</c:v>
                </c:pt>
                <c:pt idx="71">
                  <c:v>5.0999999999999996</c:v>
                </c:pt>
                <c:pt idx="72">
                  <c:v>6.77</c:v>
                </c:pt>
                <c:pt idx="73">
                  <c:v>7.16</c:v>
                </c:pt>
                <c:pt idx="74">
                  <c:v>7.75</c:v>
                </c:pt>
                <c:pt idx="75">
                  <c:v>7.25</c:v>
                </c:pt>
                <c:pt idx="76">
                  <c:v>6.39</c:v>
                </c:pt>
                <c:pt idx="77">
                  <c:v>5.13</c:v>
                </c:pt>
                <c:pt idx="78">
                  <c:v>4.59</c:v>
                </c:pt>
                <c:pt idx="79">
                  <c:v>4.82</c:v>
                </c:pt>
                <c:pt idx="80" formatCode="0.00">
                  <c:v>4.9000000000000004</c:v>
                </c:pt>
                <c:pt idx="81" formatCode="0.00">
                  <c:v>5.18</c:v>
                </c:pt>
                <c:pt idx="82" formatCode="0.00">
                  <c:v>5.28</c:v>
                </c:pt>
                <c:pt idx="83" formatCode="0.00">
                  <c:v>5.47</c:v>
                </c:pt>
                <c:pt idx="84" formatCode="0.00">
                  <c:v>5.56</c:v>
                </c:pt>
                <c:pt idx="85" formatCode="0.00">
                  <c:v>5.55</c:v>
                </c:pt>
                <c:pt idx="86" formatCode="0.00">
                  <c:v>5.73</c:v>
                </c:pt>
                <c:pt idx="87" formatCode="0.00">
                  <c:v>5.98</c:v>
                </c:pt>
                <c:pt idx="88" formatCode="0.00">
                  <c:v>6.08</c:v>
                </c:pt>
                <c:pt idx="89" formatCode="0.00">
                  <c:v>6.27</c:v>
                </c:pt>
                <c:pt idx="90" formatCode="0.00">
                  <c:v>6.31</c:v>
                </c:pt>
                <c:pt idx="91" formatCode="0.00">
                  <c:v>6.36</c:v>
                </c:pt>
                <c:pt idx="92" formatCode="0.00">
                  <c:v>7.06</c:v>
                </c:pt>
                <c:pt idx="93" formatCode="0.00">
                  <c:v>6.36</c:v>
                </c:pt>
                <c:pt idx="94" formatCode="0.00">
                  <c:v>6.07</c:v>
                </c:pt>
                <c:pt idx="95" formatCode="0.00">
                  <c:v>5.74</c:v>
                </c:pt>
                <c:pt idx="96" formatCode="0.00">
                  <c:v>5.14</c:v>
                </c:pt>
                <c:pt idx="97" formatCode="0.00">
                  <c:v>5.05</c:v>
                </c:pt>
                <c:pt idx="98" formatCode="0.00">
                  <c:v>4.96</c:v>
                </c:pt>
                <c:pt idx="99" formatCode="0.00">
                  <c:v>5.49</c:v>
                </c:pt>
                <c:pt idx="100" formatCode="0.00">
                  <c:v>6.22</c:v>
                </c:pt>
                <c:pt idx="101" formatCode="0.00">
                  <c:v>5.63</c:v>
                </c:pt>
                <c:pt idx="102" formatCode="0.00">
                  <c:v>8.18</c:v>
                </c:pt>
                <c:pt idx="103">
                  <c:v>11.14</c:v>
                </c:pt>
                <c:pt idx="104">
                  <c:v>12.98</c:v>
                </c:pt>
                <c:pt idx="105">
                  <c:v>17.39</c:v>
                </c:pt>
                <c:pt idx="106">
                  <c:v>18.22</c:v>
                </c:pt>
                <c:pt idx="107">
                  <c:v>17.489999999999998</c:v>
                </c:pt>
                <c:pt idx="108">
                  <c:v>18.27</c:v>
                </c:pt>
                <c:pt idx="109">
                  <c:v>16.77</c:v>
                </c:pt>
                <c:pt idx="110">
                  <c:v>11.58</c:v>
                </c:pt>
                <c:pt idx="111">
                  <c:v>7.83</c:v>
                </c:pt>
                <c:pt idx="112">
                  <c:v>4.3</c:v>
                </c:pt>
                <c:pt idx="113">
                  <c:v>3.03</c:v>
                </c:pt>
                <c:pt idx="114">
                  <c:v>5.36</c:v>
                </c:pt>
                <c:pt idx="115">
                  <c:v>6.41</c:v>
                </c:pt>
                <c:pt idx="116">
                  <c:v>6.62</c:v>
                </c:pt>
                <c:pt idx="117">
                  <c:v>5.89</c:v>
                </c:pt>
                <c:pt idx="118">
                  <c:v>4.57</c:v>
                </c:pt>
                <c:pt idx="119">
                  <c:v>4.6100000000000003</c:v>
                </c:pt>
                <c:pt idx="120">
                  <c:v>4.3</c:v>
                </c:pt>
                <c:pt idx="121">
                  <c:v>3.1</c:v>
                </c:pt>
                <c:pt idx="122">
                  <c:v>2.4</c:v>
                </c:pt>
                <c:pt idx="123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55-4A2A-BEDF-56F27FF363B9}"/>
            </c:ext>
          </c:extLst>
        </c:ser>
        <c:ser>
          <c:idx val="1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2225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Sheet1!$A$2:$A$130</c:f>
              <c:strCache>
                <c:ptCount val="129"/>
                <c:pt idx="0">
                  <c:v>95</c:v>
                </c:pt>
                <c:pt idx="4">
                  <c:v>96</c:v>
                </c:pt>
                <c:pt idx="8">
                  <c:v>97</c:v>
                </c:pt>
                <c:pt idx="12">
                  <c:v>98</c:v>
                </c:pt>
                <c:pt idx="16">
                  <c:v>99</c:v>
                </c:pt>
                <c:pt idx="20">
                  <c:v>00</c:v>
                </c:pt>
                <c:pt idx="24">
                  <c:v>01</c:v>
                </c:pt>
                <c:pt idx="28">
                  <c:v>02</c:v>
                </c:pt>
                <c:pt idx="32">
                  <c:v>03</c:v>
                </c:pt>
                <c:pt idx="36">
                  <c:v>04</c:v>
                </c:pt>
                <c:pt idx="40">
                  <c:v>05</c:v>
                </c:pt>
                <c:pt idx="44">
                  <c:v>06</c:v>
                </c:pt>
                <c:pt idx="48">
                  <c:v>07</c:v>
                </c:pt>
                <c:pt idx="52">
                  <c:v>08</c:v>
                </c:pt>
                <c:pt idx="56">
                  <c:v>09</c:v>
                </c:pt>
                <c:pt idx="60">
                  <c:v>10</c:v>
                </c:pt>
                <c:pt idx="64">
                  <c:v>11</c:v>
                </c:pt>
                <c:pt idx="68">
                  <c:v>12</c:v>
                </c:pt>
                <c:pt idx="72">
                  <c:v>13</c:v>
                </c:pt>
                <c:pt idx="76">
                  <c:v>14</c:v>
                </c:pt>
                <c:pt idx="80">
                  <c:v>15</c:v>
                </c:pt>
                <c:pt idx="84">
                  <c:v>16</c:v>
                </c:pt>
                <c:pt idx="88">
                  <c:v>17</c:v>
                </c:pt>
                <c:pt idx="92">
                  <c:v>18</c:v>
                </c:pt>
                <c:pt idx="96">
                  <c:v>19</c:v>
                </c:pt>
                <c:pt idx="100">
                  <c:v>20</c:v>
                </c:pt>
                <c:pt idx="104">
                  <c:v>21</c:v>
                </c:pt>
                <c:pt idx="108">
                  <c:v>22</c:v>
                </c:pt>
                <c:pt idx="112">
                  <c:v>23</c:v>
                </c:pt>
                <c:pt idx="116">
                  <c:v>24</c:v>
                </c:pt>
                <c:pt idx="120">
                  <c:v>25</c:v>
                </c:pt>
                <c:pt idx="124">
                  <c:v>26</c:v>
                </c:pt>
                <c:pt idx="128">
                  <c:v>27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55-4A2A-BEDF-56F27FF36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36896"/>
        <c:axId val="156338432"/>
      </c:lineChart>
      <c:catAx>
        <c:axId val="15632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56331008"/>
        <c:crosses val="autoZero"/>
        <c:auto val="1"/>
        <c:lblAlgn val="ctr"/>
        <c:lblOffset val="0"/>
        <c:tickLblSkip val="8"/>
        <c:tickMarkSkip val="4"/>
        <c:noMultiLvlLbl val="0"/>
      </c:catAx>
      <c:valAx>
        <c:axId val="156331008"/>
        <c:scaling>
          <c:orientation val="minMax"/>
          <c:max val="20"/>
          <c:min val="-12"/>
        </c:scaling>
        <c:delete val="0"/>
        <c:axPos val="r"/>
        <c:majorGridlines>
          <c:spPr>
            <a:ln w="2057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0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56329088"/>
        <c:crosses val="max"/>
        <c:crossBetween val="midCat"/>
        <c:majorUnit val="2"/>
        <c:minorUnit val="2"/>
      </c:valAx>
      <c:catAx>
        <c:axId val="15633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338432"/>
        <c:crosses val="autoZero"/>
        <c:auto val="1"/>
        <c:lblAlgn val="ctr"/>
        <c:lblOffset val="100"/>
        <c:noMultiLvlLbl val="0"/>
      </c:catAx>
      <c:valAx>
        <c:axId val="156338432"/>
        <c:scaling>
          <c:orientation val="minMax"/>
          <c:max val="20"/>
          <c:min val="-12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20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56336896"/>
        <c:crosses val="autoZero"/>
        <c:crossBetween val="midCat"/>
        <c:majorUnit val="2"/>
        <c:minorUnit val="2"/>
      </c:valAx>
      <c:spPr>
        <a:noFill/>
        <a:ln w="8228">
          <a:solidFill>
            <a:srgbClr val="000000"/>
          </a:solidFill>
          <a:prstDash val="solid"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5110327047561312"/>
          <c:y val="0.81084682978816969"/>
          <c:w val="0.2495497828505448"/>
          <c:h val="0.14188052759691969"/>
        </c:manualLayout>
      </c:layout>
      <c:overlay val="0"/>
      <c:spPr>
        <a:solidFill>
          <a:schemeClr val="bg1"/>
        </a:solidFill>
        <a:ln w="2057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00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Sheet1!$B$2:$B$386</c:f>
              <c:numCache>
                <c:formatCode>General</c:formatCode>
                <c:ptCount val="385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Sheet1!$D$2:$D$386</c:f>
              <c:numCache>
                <c:formatCode>General</c:formatCode>
                <c:ptCount val="385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Sheet1!$B$2:$B$386</c:f>
              <c:numCache>
                <c:formatCode>General</c:formatCode>
                <c:ptCount val="385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Sheet1!$D$2:$D$386</c:f>
              <c:numCache>
                <c:formatCode>General</c:formatCode>
                <c:ptCount val="385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Sheet1!$C$2:$C$386</c:f>
              <c:numCache>
                <c:formatCode>General</c:formatCode>
                <c:ptCount val="385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Sheet1!$B$2:$B$386</c:f>
              <c:numCache>
                <c:formatCode>General</c:formatCode>
                <c:ptCount val="385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Sheet1!$D$2:$D$386</c:f>
              <c:numCache>
                <c:formatCode>General</c:formatCode>
                <c:ptCount val="385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Sheet1!$C$2:$C$386</c:f>
              <c:numCache>
                <c:formatCode>General</c:formatCode>
                <c:ptCount val="385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Sheet1!$B$2:$B$386</c:f>
              <c:numCache>
                <c:formatCode>General</c:formatCode>
                <c:ptCount val="385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Sheet1!$D$2:$D$386</c:f>
              <c:numCache>
                <c:formatCode>General</c:formatCode>
                <c:ptCount val="385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Sheet1!$C$2:$C$386</c:f>
              <c:numCache>
                <c:formatCode>General</c:formatCode>
                <c:ptCount val="385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Sheet1!$B$2:$B$386</c:f>
              <c:numCache>
                <c:formatCode>General</c:formatCode>
                <c:ptCount val="385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Sheet1!$D$2:$D$386</c:f>
              <c:numCache>
                <c:formatCode>General</c:formatCode>
                <c:ptCount val="385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Sheet1!$C$2:$C$386</c:f>
              <c:numCache>
                <c:formatCode>General</c:formatCode>
                <c:ptCount val="385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Sheet1!$B$2:$B$386</c:f>
              <c:numCache>
                <c:formatCode>General</c:formatCode>
                <c:ptCount val="385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Sheet1!$D$2:$D$386</c:f>
              <c:numCache>
                <c:formatCode>General</c:formatCode>
                <c:ptCount val="385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Sheet1!$C$2:$C$386</c:f>
              <c:numCache>
                <c:formatCode>General</c:formatCode>
                <c:ptCount val="385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Sheet1!$B$2:$B$386</c:f>
              <c:numCache>
                <c:formatCode>General</c:formatCode>
                <c:ptCount val="385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Sheet1!$A$2:$A$386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Sheet1!$D$2:$D$386</c:f>
              <c:numCache>
                <c:formatCode>General</c:formatCode>
                <c:ptCount val="385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Sheet1!$C$2:$C$386</c:f>
              <c:numCache>
                <c:formatCode>General</c:formatCode>
                <c:ptCount val="385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Sheet1!$B$2:$B$384</c:f>
              <c:numCache>
                <c:formatCode>General</c:formatCode>
                <c:ptCount val="383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Sheet1!$D$2:$D$384</c:f>
              <c:numCache>
                <c:formatCode>General</c:formatCode>
                <c:ptCount val="383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Sheet1!$C$2:$C$384</c:f>
              <c:numCache>
                <c:formatCode>General</c:formatCode>
                <c:ptCount val="383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Sheet1!$E$2:$E$384</c:f>
              <c:numCache>
                <c:formatCode>General</c:formatCode>
                <c:ptCount val="383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38.6</c:v>
                </c:pt>
                <c:pt idx="369">
                  <c:v>39.299999999999997</c:v>
                </c:pt>
                <c:pt idx="370">
                  <c:v>39.36</c:v>
                </c:pt>
                <c:pt idx="371">
                  <c:v>39.799999999999997</c:v>
                </c:pt>
                <c:pt idx="372">
                  <c:v>40</c:v>
                </c:pt>
                <c:pt idx="373">
                  <c:v>39.5</c:v>
                </c:pt>
                <c:pt idx="374">
                  <c:v>37.700000000000003</c:v>
                </c:pt>
                <c:pt idx="375">
                  <c:v>38.299999999999997</c:v>
                </c:pt>
                <c:pt idx="376">
                  <c:v>41.8</c:v>
                </c:pt>
                <c:pt idx="377">
                  <c:v>41.8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Sheet1!$B$2:$B$384</c:f>
              <c:numCache>
                <c:formatCode>General</c:formatCode>
                <c:ptCount val="383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Sheet1!$D$2:$D$384</c:f>
              <c:numCache>
                <c:formatCode>General</c:formatCode>
                <c:ptCount val="383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Sheet1!$C$2:$C$384</c:f>
              <c:numCache>
                <c:formatCode>General</c:formatCode>
                <c:ptCount val="383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Sheet1!$E$2:$E$384</c:f>
              <c:numCache>
                <c:formatCode>General</c:formatCode>
                <c:ptCount val="383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38.6</c:v>
                </c:pt>
                <c:pt idx="369">
                  <c:v>39.299999999999997</c:v>
                </c:pt>
                <c:pt idx="370">
                  <c:v>39.36</c:v>
                </c:pt>
                <c:pt idx="371">
                  <c:v>39.799999999999997</c:v>
                </c:pt>
                <c:pt idx="372">
                  <c:v>40</c:v>
                </c:pt>
                <c:pt idx="373">
                  <c:v>39.5</c:v>
                </c:pt>
                <c:pt idx="374">
                  <c:v>37.700000000000003</c:v>
                </c:pt>
                <c:pt idx="375">
                  <c:v>38.299999999999997</c:v>
                </c:pt>
                <c:pt idx="376">
                  <c:v>41.8</c:v>
                </c:pt>
                <c:pt idx="377">
                  <c:v>41.8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Sheet1!$B$2:$B$384</c:f>
              <c:numCache>
                <c:formatCode>General</c:formatCode>
                <c:ptCount val="383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Sheet1!$D$2:$D$384</c:f>
              <c:numCache>
                <c:formatCode>General</c:formatCode>
                <c:ptCount val="383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Sheet1!$C$2:$C$384</c:f>
              <c:numCache>
                <c:formatCode>General</c:formatCode>
                <c:ptCount val="383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Sheet1!$E$2:$E$384</c:f>
              <c:numCache>
                <c:formatCode>General</c:formatCode>
                <c:ptCount val="383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38.6</c:v>
                </c:pt>
                <c:pt idx="369">
                  <c:v>39.299999999999997</c:v>
                </c:pt>
                <c:pt idx="370">
                  <c:v>39.36</c:v>
                </c:pt>
                <c:pt idx="371">
                  <c:v>39.799999999999997</c:v>
                </c:pt>
                <c:pt idx="372">
                  <c:v>40</c:v>
                </c:pt>
                <c:pt idx="373">
                  <c:v>39.5</c:v>
                </c:pt>
                <c:pt idx="374">
                  <c:v>37.700000000000003</c:v>
                </c:pt>
                <c:pt idx="375">
                  <c:v>38.299999999999997</c:v>
                </c:pt>
                <c:pt idx="376">
                  <c:v>41.8</c:v>
                </c:pt>
                <c:pt idx="377">
                  <c:v>41.8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Sheet1!$B$2:$B$384</c:f>
              <c:numCache>
                <c:formatCode>General</c:formatCode>
                <c:ptCount val="383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Sheet1!$D$2:$D$384</c:f>
              <c:numCache>
                <c:formatCode>General</c:formatCode>
                <c:ptCount val="383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Sheet1!$C$2:$C$384</c:f>
              <c:numCache>
                <c:formatCode>General</c:formatCode>
                <c:ptCount val="383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Sheet1!$E$2:$E$384</c:f>
              <c:numCache>
                <c:formatCode>General</c:formatCode>
                <c:ptCount val="383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38.6</c:v>
                </c:pt>
                <c:pt idx="369">
                  <c:v>39.299999999999997</c:v>
                </c:pt>
                <c:pt idx="370">
                  <c:v>39.36</c:v>
                </c:pt>
                <c:pt idx="371">
                  <c:v>39.799999999999997</c:v>
                </c:pt>
                <c:pt idx="372">
                  <c:v>40</c:v>
                </c:pt>
                <c:pt idx="373">
                  <c:v>39.5</c:v>
                </c:pt>
                <c:pt idx="374">
                  <c:v>37.700000000000003</c:v>
                </c:pt>
                <c:pt idx="375">
                  <c:v>38.299999999999997</c:v>
                </c:pt>
                <c:pt idx="376">
                  <c:v>41.8</c:v>
                </c:pt>
                <c:pt idx="377">
                  <c:v>41.8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Sheet1!$B$2:$B$384</c:f>
              <c:numCache>
                <c:formatCode>General</c:formatCode>
                <c:ptCount val="383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Sheet1!$D$2:$D$384</c:f>
              <c:numCache>
                <c:formatCode>General</c:formatCode>
                <c:ptCount val="383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Sheet1!$C$2:$C$384</c:f>
              <c:numCache>
                <c:formatCode>General</c:formatCode>
                <c:ptCount val="383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Sheet1!$E$2:$E$384</c:f>
              <c:numCache>
                <c:formatCode>General</c:formatCode>
                <c:ptCount val="383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38.6</c:v>
                </c:pt>
                <c:pt idx="369">
                  <c:v>39.299999999999997</c:v>
                </c:pt>
                <c:pt idx="370">
                  <c:v>39.36</c:v>
                </c:pt>
                <c:pt idx="371">
                  <c:v>39.799999999999997</c:v>
                </c:pt>
                <c:pt idx="372">
                  <c:v>40</c:v>
                </c:pt>
                <c:pt idx="373">
                  <c:v>39.5</c:v>
                </c:pt>
                <c:pt idx="374">
                  <c:v>37.700000000000003</c:v>
                </c:pt>
                <c:pt idx="375">
                  <c:v>38.299999999999997</c:v>
                </c:pt>
                <c:pt idx="376">
                  <c:v>41.8</c:v>
                </c:pt>
                <c:pt idx="377">
                  <c:v>41.8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Sheet1!$B$2:$B$384</c:f>
              <c:numCache>
                <c:formatCode>General</c:formatCode>
                <c:ptCount val="383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6029.95</c:v>
                </c:pt>
                <c:pt idx="366">
                  <c:v>6296.5</c:v>
                </c:pt>
                <c:pt idx="367">
                  <c:v>6408.95</c:v>
                </c:pt>
                <c:pt idx="368">
                  <c:v>6584.02</c:v>
                </c:pt>
                <c:pt idx="369">
                  <c:v>6735.69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Sheet1!$D$2:$D$384</c:f>
              <c:numCache>
                <c:formatCode>General</c:formatCode>
                <c:ptCount val="383"/>
                <c:pt idx="68">
                  <c:v>8000</c:v>
                </c:pt>
                <c:pt idx="69">
                  <c:v>8000</c:v>
                </c:pt>
                <c:pt idx="70">
                  <c:v>8000</c:v>
                </c:pt>
                <c:pt idx="71">
                  <c:v>8000</c:v>
                </c:pt>
                <c:pt idx="72">
                  <c:v>8000</c:v>
                </c:pt>
                <c:pt idx="73">
                  <c:v>8000</c:v>
                </c:pt>
                <c:pt idx="74">
                  <c:v>8000</c:v>
                </c:pt>
                <c:pt idx="75">
                  <c:v>8000</c:v>
                </c:pt>
                <c:pt idx="76">
                  <c:v>8000</c:v>
                </c:pt>
                <c:pt idx="77">
                  <c:v>8000</c:v>
                </c:pt>
                <c:pt idx="155">
                  <c:v>8000</c:v>
                </c:pt>
                <c:pt idx="156">
                  <c:v>8000</c:v>
                </c:pt>
                <c:pt idx="157">
                  <c:v>8000</c:v>
                </c:pt>
                <c:pt idx="158">
                  <c:v>8000</c:v>
                </c:pt>
                <c:pt idx="159">
                  <c:v>8000</c:v>
                </c:pt>
                <c:pt idx="160">
                  <c:v>8000</c:v>
                </c:pt>
                <c:pt idx="161">
                  <c:v>8000</c:v>
                </c:pt>
                <c:pt idx="162">
                  <c:v>8000</c:v>
                </c:pt>
                <c:pt idx="163">
                  <c:v>8000</c:v>
                </c:pt>
                <c:pt idx="164">
                  <c:v>8000</c:v>
                </c:pt>
                <c:pt idx="165">
                  <c:v>8000</c:v>
                </c:pt>
                <c:pt idx="166">
                  <c:v>8000</c:v>
                </c:pt>
                <c:pt idx="167">
                  <c:v>8000</c:v>
                </c:pt>
                <c:pt idx="168">
                  <c:v>8000</c:v>
                </c:pt>
                <c:pt idx="169">
                  <c:v>8000</c:v>
                </c:pt>
                <c:pt idx="170">
                  <c:v>8000</c:v>
                </c:pt>
                <c:pt idx="171">
                  <c:v>8000</c:v>
                </c:pt>
                <c:pt idx="172">
                  <c:v>8000</c:v>
                </c:pt>
                <c:pt idx="173">
                  <c:v>8000</c:v>
                </c:pt>
                <c:pt idx="303">
                  <c:v>8000</c:v>
                </c:pt>
                <c:pt idx="304">
                  <c:v>8000</c:v>
                </c:pt>
                <c:pt idx="30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Sheet1!$C$2:$C$384</c:f>
              <c:numCache>
                <c:formatCode>General</c:formatCode>
                <c:ptCount val="383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  <c:pt idx="370">
                  <c:v>6740.89</c:v>
                </c:pt>
                <c:pt idx="371">
                  <c:v>6853.03</c:v>
                </c:pt>
                <c:pt idx="372">
                  <c:v>6929.12</c:v>
                </c:pt>
                <c:pt idx="373">
                  <c:v>6893.81</c:v>
                </c:pt>
                <c:pt idx="374">
                  <c:v>6654.42</c:v>
                </c:pt>
                <c:pt idx="375">
                  <c:v>6957.01</c:v>
                </c:pt>
                <c:pt idx="376">
                  <c:v>7382</c:v>
                </c:pt>
                <c:pt idx="377">
                  <c:v>7382</c:v>
                </c:pt>
                <c:pt idx="378">
                  <c:v>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Sheet1!$A$2:$A$384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Sheet1!$E$2:$E$384</c:f>
              <c:numCache>
                <c:formatCode>General</c:formatCode>
                <c:ptCount val="383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38.6</c:v>
                </c:pt>
                <c:pt idx="369">
                  <c:v>39.299999999999997</c:v>
                </c:pt>
                <c:pt idx="370">
                  <c:v>39.36</c:v>
                </c:pt>
                <c:pt idx="371">
                  <c:v>39.799999999999997</c:v>
                </c:pt>
                <c:pt idx="372">
                  <c:v>40</c:v>
                </c:pt>
                <c:pt idx="373">
                  <c:v>39.5</c:v>
                </c:pt>
                <c:pt idx="374">
                  <c:v>37.700000000000003</c:v>
                </c:pt>
                <c:pt idx="375">
                  <c:v>38.299999999999997</c:v>
                </c:pt>
                <c:pt idx="376">
                  <c:v>41.8</c:v>
                </c:pt>
                <c:pt idx="377">
                  <c:v>41.8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9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Oil Price per Barrel
 (West Texas Intermediate Crude)</a:t>
            </a:r>
          </a:p>
        </c:rich>
      </c:tx>
      <c:layout>
        <c:manualLayout>
          <c:xMode val="edge"/>
          <c:yMode val="edge"/>
          <c:x val="0.21322534683164604"/>
          <c:y val="1.9434584049950666E-2"/>
        </c:manualLayout>
      </c:layout>
      <c:overlay val="0"/>
      <c:spPr>
        <a:noFill/>
        <a:ln w="3000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020242914979755E-2"/>
          <c:y val="0.17844522968197879"/>
          <c:w val="0.83805668016194335"/>
          <c:h val="0.72614840989399299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33CCCC"/>
            </a:solidFill>
            <a:ln w="15000">
              <a:solidFill>
                <a:schemeClr val="tx1"/>
              </a:solidFill>
              <a:prstDash val="solid"/>
            </a:ln>
          </c:spPr>
          <c:cat>
            <c:strRef>
              <c:f>Sheet1!$A$2:$A$340</c:f>
              <c:strCache>
                <c:ptCount val="325"/>
                <c:pt idx="0">
                  <c:v>99</c:v>
                </c:pt>
                <c:pt idx="12">
                  <c:v>00</c:v>
                </c:pt>
                <c:pt idx="24">
                  <c:v>01</c:v>
                </c:pt>
                <c:pt idx="36">
                  <c:v>02</c:v>
                </c:pt>
                <c:pt idx="48">
                  <c:v>03</c:v>
                </c:pt>
                <c:pt idx="60">
                  <c:v>04</c:v>
                </c:pt>
                <c:pt idx="72">
                  <c:v>05</c:v>
                </c:pt>
                <c:pt idx="84">
                  <c:v>06</c:v>
                </c:pt>
                <c:pt idx="96">
                  <c:v>07</c:v>
                </c:pt>
                <c:pt idx="108">
                  <c:v>08</c:v>
                </c:pt>
                <c:pt idx="120">
                  <c:v>09</c:v>
                </c:pt>
                <c:pt idx="132">
                  <c:v>10</c:v>
                </c:pt>
                <c:pt idx="144">
                  <c:v>11</c:v>
                </c:pt>
                <c:pt idx="156">
                  <c:v>12</c:v>
                </c:pt>
                <c:pt idx="168">
                  <c:v>13</c:v>
                </c:pt>
                <c:pt idx="180">
                  <c:v>14</c:v>
                </c:pt>
                <c:pt idx="192">
                  <c:v>15</c:v>
                </c:pt>
                <c:pt idx="204">
                  <c:v>16</c:v>
                </c:pt>
                <c:pt idx="216">
                  <c:v>17</c:v>
                </c:pt>
                <c:pt idx="228">
                  <c:v>18</c:v>
                </c:pt>
                <c:pt idx="240">
                  <c:v>19</c:v>
                </c:pt>
                <c:pt idx="252">
                  <c:v>20</c:v>
                </c:pt>
                <c:pt idx="264">
                  <c:v>21</c:v>
                </c:pt>
                <c:pt idx="276">
                  <c:v>22</c:v>
                </c:pt>
                <c:pt idx="288">
                  <c:v>23</c:v>
                </c:pt>
                <c:pt idx="300">
                  <c:v>24</c:v>
                </c:pt>
                <c:pt idx="312">
                  <c:v>25</c:v>
                </c:pt>
                <c:pt idx="324">
                  <c:v>26</c:v>
                </c:pt>
              </c:strCache>
            </c:strRef>
          </c:cat>
          <c:val>
            <c:numRef>
              <c:f>Sheet1!$C$2:$C$340</c:f>
              <c:numCache>
                <c:formatCode>General</c:formatCode>
                <c:ptCount val="339"/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  <c:pt idx="33">
                  <c:v>200</c:v>
                </c:pt>
                <c:pt idx="34">
                  <c:v>200</c:v>
                </c:pt>
                <c:pt idx="35">
                  <c:v>200</c:v>
                </c:pt>
                <c:pt idx="107">
                  <c:v>200</c:v>
                </c:pt>
                <c:pt idx="108">
                  <c:v>200</c:v>
                </c:pt>
                <c:pt idx="109">
                  <c:v>200</c:v>
                </c:pt>
                <c:pt idx="110">
                  <c:v>200</c:v>
                </c:pt>
                <c:pt idx="111">
                  <c:v>200</c:v>
                </c:pt>
                <c:pt idx="112">
                  <c:v>200</c:v>
                </c:pt>
                <c:pt idx="113">
                  <c:v>200</c:v>
                </c:pt>
                <c:pt idx="114">
                  <c:v>200</c:v>
                </c:pt>
                <c:pt idx="115">
                  <c:v>200</c:v>
                </c:pt>
                <c:pt idx="116">
                  <c:v>200</c:v>
                </c:pt>
                <c:pt idx="117">
                  <c:v>200</c:v>
                </c:pt>
                <c:pt idx="118">
                  <c:v>200</c:v>
                </c:pt>
                <c:pt idx="119">
                  <c:v>200</c:v>
                </c:pt>
                <c:pt idx="120">
                  <c:v>200</c:v>
                </c:pt>
                <c:pt idx="121">
                  <c:v>200</c:v>
                </c:pt>
                <c:pt idx="122">
                  <c:v>200</c:v>
                </c:pt>
                <c:pt idx="123">
                  <c:v>200</c:v>
                </c:pt>
                <c:pt idx="124">
                  <c:v>200</c:v>
                </c:pt>
                <c:pt idx="125">
                  <c:v>200</c:v>
                </c:pt>
                <c:pt idx="254">
                  <c:v>200</c:v>
                </c:pt>
                <c:pt idx="255">
                  <c:v>200</c:v>
                </c:pt>
                <c:pt idx="256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2-43C2-9B6C-79344A90227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Nominal</c:v>
                </c:pt>
              </c:strCache>
            </c:strRef>
          </c:tx>
          <c:spPr>
            <a:solidFill>
              <a:srgbClr val="993366"/>
            </a:solidFill>
            <a:ln w="15000">
              <a:solidFill>
                <a:schemeClr val="tx1"/>
              </a:solidFill>
              <a:prstDash val="solid"/>
            </a:ln>
          </c:spPr>
          <c:cat>
            <c:strRef>
              <c:f>Sheet1!$A$2:$A$340</c:f>
              <c:strCache>
                <c:ptCount val="325"/>
                <c:pt idx="0">
                  <c:v>99</c:v>
                </c:pt>
                <c:pt idx="12">
                  <c:v>00</c:v>
                </c:pt>
                <c:pt idx="24">
                  <c:v>01</c:v>
                </c:pt>
                <c:pt idx="36">
                  <c:v>02</c:v>
                </c:pt>
                <c:pt idx="48">
                  <c:v>03</c:v>
                </c:pt>
                <c:pt idx="60">
                  <c:v>04</c:v>
                </c:pt>
                <c:pt idx="72">
                  <c:v>05</c:v>
                </c:pt>
                <c:pt idx="84">
                  <c:v>06</c:v>
                </c:pt>
                <c:pt idx="96">
                  <c:v>07</c:v>
                </c:pt>
                <c:pt idx="108">
                  <c:v>08</c:v>
                </c:pt>
                <c:pt idx="120">
                  <c:v>09</c:v>
                </c:pt>
                <c:pt idx="132">
                  <c:v>10</c:v>
                </c:pt>
                <c:pt idx="144">
                  <c:v>11</c:v>
                </c:pt>
                <c:pt idx="156">
                  <c:v>12</c:v>
                </c:pt>
                <c:pt idx="168">
                  <c:v>13</c:v>
                </c:pt>
                <c:pt idx="180">
                  <c:v>14</c:v>
                </c:pt>
                <c:pt idx="192">
                  <c:v>15</c:v>
                </c:pt>
                <c:pt idx="204">
                  <c:v>16</c:v>
                </c:pt>
                <c:pt idx="216">
                  <c:v>17</c:v>
                </c:pt>
                <c:pt idx="228">
                  <c:v>18</c:v>
                </c:pt>
                <c:pt idx="240">
                  <c:v>19</c:v>
                </c:pt>
                <c:pt idx="252">
                  <c:v>20</c:v>
                </c:pt>
                <c:pt idx="264">
                  <c:v>21</c:v>
                </c:pt>
                <c:pt idx="276">
                  <c:v>22</c:v>
                </c:pt>
                <c:pt idx="288">
                  <c:v>23</c:v>
                </c:pt>
                <c:pt idx="300">
                  <c:v>24</c:v>
                </c:pt>
                <c:pt idx="312">
                  <c:v>25</c:v>
                </c:pt>
                <c:pt idx="324">
                  <c:v>26</c:v>
                </c:pt>
              </c:strCache>
            </c:strRef>
          </c:cat>
          <c:val>
            <c:numRef>
              <c:f>Sheet1!$D$2:$D$340</c:f>
              <c:numCache>
                <c:formatCode>General</c:formatCode>
                <c:ptCount val="339"/>
                <c:pt idx="0">
                  <c:v>11.28</c:v>
                </c:pt>
                <c:pt idx="1">
                  <c:v>12.47</c:v>
                </c:pt>
                <c:pt idx="2">
                  <c:v>12.01</c:v>
                </c:pt>
                <c:pt idx="3">
                  <c:v>14.66</c:v>
                </c:pt>
                <c:pt idx="4">
                  <c:v>17.34</c:v>
                </c:pt>
                <c:pt idx="5">
                  <c:v>17.75</c:v>
                </c:pt>
                <c:pt idx="6">
                  <c:v>17.89</c:v>
                </c:pt>
                <c:pt idx="7">
                  <c:v>20.07</c:v>
                </c:pt>
                <c:pt idx="8">
                  <c:v>21.26</c:v>
                </c:pt>
                <c:pt idx="9">
                  <c:v>23.88</c:v>
                </c:pt>
                <c:pt idx="10">
                  <c:v>22.64</c:v>
                </c:pt>
                <c:pt idx="11">
                  <c:v>24.97</c:v>
                </c:pt>
                <c:pt idx="12">
                  <c:v>26.08</c:v>
                </c:pt>
                <c:pt idx="13">
                  <c:v>27.18</c:v>
                </c:pt>
                <c:pt idx="14">
                  <c:v>29.35</c:v>
                </c:pt>
                <c:pt idx="15">
                  <c:v>29.89</c:v>
                </c:pt>
                <c:pt idx="16">
                  <c:v>25.74</c:v>
                </c:pt>
                <c:pt idx="17">
                  <c:v>28.78</c:v>
                </c:pt>
                <c:pt idx="18">
                  <c:v>31.83</c:v>
                </c:pt>
                <c:pt idx="19">
                  <c:v>29.77</c:v>
                </c:pt>
                <c:pt idx="20">
                  <c:v>31.22</c:v>
                </c:pt>
                <c:pt idx="21">
                  <c:v>33.880000000000003</c:v>
                </c:pt>
                <c:pt idx="22">
                  <c:v>33.08</c:v>
                </c:pt>
                <c:pt idx="23">
                  <c:v>34.4</c:v>
                </c:pt>
                <c:pt idx="24">
                  <c:v>28.46</c:v>
                </c:pt>
                <c:pt idx="25">
                  <c:v>29.58</c:v>
                </c:pt>
                <c:pt idx="26">
                  <c:v>29.61</c:v>
                </c:pt>
                <c:pt idx="27">
                  <c:v>27.24</c:v>
                </c:pt>
                <c:pt idx="28">
                  <c:v>27.41</c:v>
                </c:pt>
                <c:pt idx="29">
                  <c:v>28.64</c:v>
                </c:pt>
                <c:pt idx="30">
                  <c:v>27.6</c:v>
                </c:pt>
                <c:pt idx="31">
                  <c:v>26.45</c:v>
                </c:pt>
                <c:pt idx="32">
                  <c:v>27.47</c:v>
                </c:pt>
                <c:pt idx="33">
                  <c:v>25.88</c:v>
                </c:pt>
                <c:pt idx="34">
                  <c:v>22.21</c:v>
                </c:pt>
                <c:pt idx="35">
                  <c:v>19.670000000000002</c:v>
                </c:pt>
                <c:pt idx="36">
                  <c:v>19.329999999999998</c:v>
                </c:pt>
                <c:pt idx="37">
                  <c:v>19.670000000000002</c:v>
                </c:pt>
                <c:pt idx="38">
                  <c:v>20.74</c:v>
                </c:pt>
                <c:pt idx="39">
                  <c:v>24.42</c:v>
                </c:pt>
                <c:pt idx="40">
                  <c:v>26.27</c:v>
                </c:pt>
                <c:pt idx="41">
                  <c:v>27.02</c:v>
                </c:pt>
                <c:pt idx="42">
                  <c:v>25.52</c:v>
                </c:pt>
                <c:pt idx="43">
                  <c:v>26.94</c:v>
                </c:pt>
                <c:pt idx="44">
                  <c:v>28.38</c:v>
                </c:pt>
                <c:pt idx="45">
                  <c:v>29.67</c:v>
                </c:pt>
                <c:pt idx="46">
                  <c:v>28.85</c:v>
                </c:pt>
                <c:pt idx="47">
                  <c:v>26.27</c:v>
                </c:pt>
                <c:pt idx="48">
                  <c:v>29.42</c:v>
                </c:pt>
                <c:pt idx="49">
                  <c:v>32.94</c:v>
                </c:pt>
                <c:pt idx="50">
                  <c:v>35.869999999999997</c:v>
                </c:pt>
                <c:pt idx="51">
                  <c:v>33.549999999999997</c:v>
                </c:pt>
                <c:pt idx="52">
                  <c:v>28.25</c:v>
                </c:pt>
                <c:pt idx="53">
                  <c:v>28.14</c:v>
                </c:pt>
                <c:pt idx="54">
                  <c:v>30.72</c:v>
                </c:pt>
                <c:pt idx="55">
                  <c:v>30.76</c:v>
                </c:pt>
                <c:pt idx="56">
                  <c:v>31.59</c:v>
                </c:pt>
                <c:pt idx="57">
                  <c:v>28.29</c:v>
                </c:pt>
                <c:pt idx="58">
                  <c:v>30.33</c:v>
                </c:pt>
                <c:pt idx="59">
                  <c:v>31.09</c:v>
                </c:pt>
                <c:pt idx="60">
                  <c:v>34.270000000000003</c:v>
                </c:pt>
                <c:pt idx="61">
                  <c:v>34.74</c:v>
                </c:pt>
                <c:pt idx="62">
                  <c:v>36.76</c:v>
                </c:pt>
                <c:pt idx="63">
                  <c:v>36.69</c:v>
                </c:pt>
                <c:pt idx="64">
                  <c:v>40.28</c:v>
                </c:pt>
                <c:pt idx="65">
                  <c:v>38.020000000000003</c:v>
                </c:pt>
                <c:pt idx="66">
                  <c:v>40.69</c:v>
                </c:pt>
                <c:pt idx="67">
                  <c:v>44.94</c:v>
                </c:pt>
                <c:pt idx="68">
                  <c:v>45.95</c:v>
                </c:pt>
                <c:pt idx="69">
                  <c:v>53.13</c:v>
                </c:pt>
                <c:pt idx="70">
                  <c:v>48.46</c:v>
                </c:pt>
                <c:pt idx="71">
                  <c:v>43.33</c:v>
                </c:pt>
                <c:pt idx="72">
                  <c:v>46.84</c:v>
                </c:pt>
                <c:pt idx="73">
                  <c:v>47.97</c:v>
                </c:pt>
                <c:pt idx="74">
                  <c:v>54.31</c:v>
                </c:pt>
                <c:pt idx="75">
                  <c:v>53.04</c:v>
                </c:pt>
                <c:pt idx="76">
                  <c:v>49.83</c:v>
                </c:pt>
                <c:pt idx="77">
                  <c:v>56.26</c:v>
                </c:pt>
                <c:pt idx="78">
                  <c:v>58.7</c:v>
                </c:pt>
                <c:pt idx="79">
                  <c:v>64.97</c:v>
                </c:pt>
                <c:pt idx="80">
                  <c:v>65.569999999999993</c:v>
                </c:pt>
                <c:pt idx="81">
                  <c:v>62.37</c:v>
                </c:pt>
                <c:pt idx="82">
                  <c:v>58.3</c:v>
                </c:pt>
                <c:pt idx="83">
                  <c:v>59.43</c:v>
                </c:pt>
                <c:pt idx="84">
                  <c:v>65.510000000000005</c:v>
                </c:pt>
                <c:pt idx="85">
                  <c:v>61.63</c:v>
                </c:pt>
                <c:pt idx="86">
                  <c:v>62.9</c:v>
                </c:pt>
                <c:pt idx="87">
                  <c:v>69.69</c:v>
                </c:pt>
                <c:pt idx="88">
                  <c:v>70.94</c:v>
                </c:pt>
                <c:pt idx="89">
                  <c:v>70.959999999999994</c:v>
                </c:pt>
                <c:pt idx="90">
                  <c:v>74.41</c:v>
                </c:pt>
                <c:pt idx="91">
                  <c:v>73.05</c:v>
                </c:pt>
                <c:pt idx="92">
                  <c:v>63.87</c:v>
                </c:pt>
                <c:pt idx="93">
                  <c:v>58.88</c:v>
                </c:pt>
                <c:pt idx="94">
                  <c:v>59.37</c:v>
                </c:pt>
                <c:pt idx="95">
                  <c:v>62.03</c:v>
                </c:pt>
                <c:pt idx="96">
                  <c:v>54.57</c:v>
                </c:pt>
                <c:pt idx="97">
                  <c:v>59.259998000000003</c:v>
                </c:pt>
                <c:pt idx="98">
                  <c:v>60.560001</c:v>
                </c:pt>
                <c:pt idx="99">
                  <c:v>63.970001000000003</c:v>
                </c:pt>
                <c:pt idx="100">
                  <c:v>63.459999000000003</c:v>
                </c:pt>
                <c:pt idx="101">
                  <c:v>67.480002999999996</c:v>
                </c:pt>
                <c:pt idx="102">
                  <c:v>74.180000000000007</c:v>
                </c:pt>
                <c:pt idx="103">
                  <c:v>72.389999000000003</c:v>
                </c:pt>
                <c:pt idx="104">
                  <c:v>79.930000000000007</c:v>
                </c:pt>
                <c:pt idx="105">
                  <c:v>86.199996999999996</c:v>
                </c:pt>
                <c:pt idx="106">
                  <c:v>94.620002999999997</c:v>
                </c:pt>
                <c:pt idx="107">
                  <c:v>91.730002999999996</c:v>
                </c:pt>
                <c:pt idx="108">
                  <c:v>92.949996999999996</c:v>
                </c:pt>
                <c:pt idx="109">
                  <c:v>95.349997999999999</c:v>
                </c:pt>
                <c:pt idx="110">
                  <c:v>105.56</c:v>
                </c:pt>
                <c:pt idx="111">
                  <c:v>112.57</c:v>
                </c:pt>
                <c:pt idx="112">
                  <c:v>125.39</c:v>
                </c:pt>
                <c:pt idx="113">
                  <c:v>133.92999</c:v>
                </c:pt>
                <c:pt idx="114">
                  <c:v>133.44</c:v>
                </c:pt>
                <c:pt idx="115">
                  <c:v>116.61</c:v>
                </c:pt>
                <c:pt idx="116">
                  <c:v>103.9</c:v>
                </c:pt>
                <c:pt idx="117">
                  <c:v>76.650002000000001</c:v>
                </c:pt>
                <c:pt idx="118">
                  <c:v>57.439999</c:v>
                </c:pt>
                <c:pt idx="119">
                  <c:v>41.02</c:v>
                </c:pt>
                <c:pt idx="120">
                  <c:v>41.740001999999997</c:v>
                </c:pt>
                <c:pt idx="121">
                  <c:v>39.159999999999997</c:v>
                </c:pt>
                <c:pt idx="122">
                  <c:v>47.98</c:v>
                </c:pt>
                <c:pt idx="123">
                  <c:v>49.790000999999997</c:v>
                </c:pt>
                <c:pt idx="124">
                  <c:v>59.16</c:v>
                </c:pt>
                <c:pt idx="125">
                  <c:v>69.680000000000007</c:v>
                </c:pt>
                <c:pt idx="126">
                  <c:v>64.089995999999999</c:v>
                </c:pt>
                <c:pt idx="127">
                  <c:v>71.059997999999993</c:v>
                </c:pt>
                <c:pt idx="128">
                  <c:v>69.459998999999996</c:v>
                </c:pt>
                <c:pt idx="129">
                  <c:v>75.819999999999993</c:v>
                </c:pt>
                <c:pt idx="130">
                  <c:v>78.080001999999993</c:v>
                </c:pt>
                <c:pt idx="131">
                  <c:v>74.300003000000004</c:v>
                </c:pt>
                <c:pt idx="132">
                  <c:v>78.220000999999996</c:v>
                </c:pt>
                <c:pt idx="133">
                  <c:v>76.419998000000007</c:v>
                </c:pt>
                <c:pt idx="134">
                  <c:v>81.239998</c:v>
                </c:pt>
                <c:pt idx="135">
                  <c:v>84.480002999999996</c:v>
                </c:pt>
                <c:pt idx="136">
                  <c:v>73.839995999999999</c:v>
                </c:pt>
                <c:pt idx="137">
                  <c:v>75.349997999999999</c:v>
                </c:pt>
                <c:pt idx="138">
                  <c:v>76.370002999999997</c:v>
                </c:pt>
                <c:pt idx="139">
                  <c:v>76.819999999999993</c:v>
                </c:pt>
                <c:pt idx="140">
                  <c:v>75.309997999999993</c:v>
                </c:pt>
                <c:pt idx="141">
                  <c:v>81.900002000000001</c:v>
                </c:pt>
                <c:pt idx="142">
                  <c:v>84.139999000000003</c:v>
                </c:pt>
                <c:pt idx="143">
                  <c:v>89.040001000000004</c:v>
                </c:pt>
                <c:pt idx="144">
                  <c:v>89.419998000000007</c:v>
                </c:pt>
                <c:pt idx="145">
                  <c:v>89.580001999999993</c:v>
                </c:pt>
                <c:pt idx="146">
                  <c:v>102.94</c:v>
                </c:pt>
                <c:pt idx="147">
                  <c:v>110.04</c:v>
                </c:pt>
                <c:pt idx="148">
                  <c:v>101.33</c:v>
                </c:pt>
                <c:pt idx="149">
                  <c:v>96.290001000000004</c:v>
                </c:pt>
                <c:pt idx="150">
                  <c:v>97.190002000000007</c:v>
                </c:pt>
                <c:pt idx="151">
                  <c:v>86.330001999999993</c:v>
                </c:pt>
                <c:pt idx="152">
                  <c:v>85.610000999999997</c:v>
                </c:pt>
                <c:pt idx="153">
                  <c:v>86.410004000000001</c:v>
                </c:pt>
                <c:pt idx="154">
                  <c:v>97.209998999999996</c:v>
                </c:pt>
                <c:pt idx="155">
                  <c:v>98.57</c:v>
                </c:pt>
                <c:pt idx="156">
                  <c:v>100.24</c:v>
                </c:pt>
                <c:pt idx="157">
                  <c:v>102.25</c:v>
                </c:pt>
                <c:pt idx="158">
                  <c:v>106.19</c:v>
                </c:pt>
                <c:pt idx="159">
                  <c:v>103.33</c:v>
                </c:pt>
                <c:pt idx="160">
                  <c:v>94.7</c:v>
                </c:pt>
                <c:pt idx="161">
                  <c:v>82.41</c:v>
                </c:pt>
                <c:pt idx="162">
                  <c:v>87.93</c:v>
                </c:pt>
                <c:pt idx="163">
                  <c:v>94.16</c:v>
                </c:pt>
                <c:pt idx="164">
                  <c:v>94.72</c:v>
                </c:pt>
                <c:pt idx="165">
                  <c:v>89.57</c:v>
                </c:pt>
                <c:pt idx="166">
                  <c:v>86.66</c:v>
                </c:pt>
                <c:pt idx="167">
                  <c:v>88.25</c:v>
                </c:pt>
                <c:pt idx="168">
                  <c:v>94.76</c:v>
                </c:pt>
                <c:pt idx="169">
                  <c:v>95.31</c:v>
                </c:pt>
                <c:pt idx="170">
                  <c:v>92.94</c:v>
                </c:pt>
                <c:pt idx="171">
                  <c:v>92.02</c:v>
                </c:pt>
                <c:pt idx="172">
                  <c:v>94.51</c:v>
                </c:pt>
                <c:pt idx="173">
                  <c:v>95.77</c:v>
                </c:pt>
                <c:pt idx="174">
                  <c:v>104.67</c:v>
                </c:pt>
                <c:pt idx="175">
                  <c:v>106.57</c:v>
                </c:pt>
                <c:pt idx="176">
                  <c:v>106.29</c:v>
                </c:pt>
                <c:pt idx="177">
                  <c:v>100.54</c:v>
                </c:pt>
                <c:pt idx="178">
                  <c:v>93.86</c:v>
                </c:pt>
                <c:pt idx="179">
                  <c:v>97.63</c:v>
                </c:pt>
                <c:pt idx="180" formatCode="0.00">
                  <c:v>94.6</c:v>
                </c:pt>
                <c:pt idx="181" formatCode="0.00">
                  <c:v>100.8</c:v>
                </c:pt>
                <c:pt idx="182" formatCode="0.00">
                  <c:v>100.8</c:v>
                </c:pt>
                <c:pt idx="183" formatCode="0.00">
                  <c:v>102.1</c:v>
                </c:pt>
                <c:pt idx="184" formatCode="0.00">
                  <c:v>102.2</c:v>
                </c:pt>
                <c:pt idx="185" formatCode="0.00">
                  <c:v>105.8</c:v>
                </c:pt>
                <c:pt idx="186" formatCode="0.00">
                  <c:v>103.6</c:v>
                </c:pt>
                <c:pt idx="187" formatCode="0.00">
                  <c:v>96.5</c:v>
                </c:pt>
                <c:pt idx="188" formatCode="0.00">
                  <c:v>93.2</c:v>
                </c:pt>
                <c:pt idx="189" formatCode="0.00">
                  <c:v>84.4</c:v>
                </c:pt>
                <c:pt idx="190" formatCode="0.00">
                  <c:v>75.8</c:v>
                </c:pt>
                <c:pt idx="191" formatCode="0.00">
                  <c:v>59.3</c:v>
                </c:pt>
                <c:pt idx="192">
                  <c:v>47.22</c:v>
                </c:pt>
                <c:pt idx="193">
                  <c:v>50.58</c:v>
                </c:pt>
                <c:pt idx="194">
                  <c:v>47.82</c:v>
                </c:pt>
                <c:pt idx="195">
                  <c:v>54.45</c:v>
                </c:pt>
                <c:pt idx="196">
                  <c:v>59.27</c:v>
                </c:pt>
                <c:pt idx="197">
                  <c:v>59.82</c:v>
                </c:pt>
                <c:pt idx="198">
                  <c:v>50.9</c:v>
                </c:pt>
                <c:pt idx="199">
                  <c:v>42.87</c:v>
                </c:pt>
                <c:pt idx="200">
                  <c:v>45.48</c:v>
                </c:pt>
                <c:pt idx="201">
                  <c:v>46.22</c:v>
                </c:pt>
                <c:pt idx="202">
                  <c:v>42.44</c:v>
                </c:pt>
                <c:pt idx="203">
                  <c:v>37.19</c:v>
                </c:pt>
                <c:pt idx="204">
                  <c:v>31.68</c:v>
                </c:pt>
                <c:pt idx="205">
                  <c:v>30.32</c:v>
                </c:pt>
                <c:pt idx="206">
                  <c:v>37.549999999999997</c:v>
                </c:pt>
                <c:pt idx="207">
                  <c:v>40.75</c:v>
                </c:pt>
                <c:pt idx="208">
                  <c:v>46.71</c:v>
                </c:pt>
                <c:pt idx="209">
                  <c:v>48.76</c:v>
                </c:pt>
                <c:pt idx="210">
                  <c:v>44.65</c:v>
                </c:pt>
                <c:pt idx="211">
                  <c:v>44.72</c:v>
                </c:pt>
                <c:pt idx="212">
                  <c:v>45.18</c:v>
                </c:pt>
                <c:pt idx="213">
                  <c:v>49.78</c:v>
                </c:pt>
                <c:pt idx="214">
                  <c:v>45.66</c:v>
                </c:pt>
                <c:pt idx="215">
                  <c:v>51.97</c:v>
                </c:pt>
                <c:pt idx="216">
                  <c:v>52.5</c:v>
                </c:pt>
                <c:pt idx="217">
                  <c:v>53.47</c:v>
                </c:pt>
                <c:pt idx="218">
                  <c:v>49.33</c:v>
                </c:pt>
                <c:pt idx="219">
                  <c:v>51.06</c:v>
                </c:pt>
                <c:pt idx="220">
                  <c:v>48.48</c:v>
                </c:pt>
                <c:pt idx="221">
                  <c:v>45.18</c:v>
                </c:pt>
                <c:pt idx="222">
                  <c:v>46.63</c:v>
                </c:pt>
                <c:pt idx="223">
                  <c:v>48.04</c:v>
                </c:pt>
                <c:pt idx="224">
                  <c:v>49.82</c:v>
                </c:pt>
                <c:pt idx="225">
                  <c:v>51.58</c:v>
                </c:pt>
                <c:pt idx="226">
                  <c:v>56.64</c:v>
                </c:pt>
                <c:pt idx="227">
                  <c:v>57.88</c:v>
                </c:pt>
                <c:pt idx="228">
                  <c:v>63.7</c:v>
                </c:pt>
                <c:pt idx="229">
                  <c:v>62.23</c:v>
                </c:pt>
                <c:pt idx="230">
                  <c:v>62.73</c:v>
                </c:pt>
                <c:pt idx="231">
                  <c:v>66.25</c:v>
                </c:pt>
                <c:pt idx="232">
                  <c:v>69.98</c:v>
                </c:pt>
                <c:pt idx="233">
                  <c:v>67.87</c:v>
                </c:pt>
                <c:pt idx="234">
                  <c:v>70.98</c:v>
                </c:pt>
                <c:pt idx="235">
                  <c:v>68.06</c:v>
                </c:pt>
                <c:pt idx="236">
                  <c:v>70.23</c:v>
                </c:pt>
                <c:pt idx="237">
                  <c:v>70.75</c:v>
                </c:pt>
                <c:pt idx="238">
                  <c:v>56.96</c:v>
                </c:pt>
                <c:pt idx="239">
                  <c:v>49.52</c:v>
                </c:pt>
                <c:pt idx="240">
                  <c:v>51.38</c:v>
                </c:pt>
                <c:pt idx="241">
                  <c:v>54.95</c:v>
                </c:pt>
                <c:pt idx="242">
                  <c:v>58.15</c:v>
                </c:pt>
                <c:pt idx="243">
                  <c:v>63.86</c:v>
                </c:pt>
                <c:pt idx="244">
                  <c:v>60.83</c:v>
                </c:pt>
                <c:pt idx="245">
                  <c:v>54.66</c:v>
                </c:pt>
                <c:pt idx="246">
                  <c:v>57.36</c:v>
                </c:pt>
                <c:pt idx="247">
                  <c:v>54.81</c:v>
                </c:pt>
                <c:pt idx="248">
                  <c:v>56.95</c:v>
                </c:pt>
                <c:pt idx="249">
                  <c:v>53.96</c:v>
                </c:pt>
                <c:pt idx="250">
                  <c:v>57.05</c:v>
                </c:pt>
                <c:pt idx="251">
                  <c:v>59.88</c:v>
                </c:pt>
                <c:pt idx="252">
                  <c:v>57.52</c:v>
                </c:pt>
                <c:pt idx="253">
                  <c:v>50.54</c:v>
                </c:pt>
                <c:pt idx="254">
                  <c:v>29.21</c:v>
                </c:pt>
                <c:pt idx="255">
                  <c:v>16.55</c:v>
                </c:pt>
                <c:pt idx="256">
                  <c:v>28.56</c:v>
                </c:pt>
                <c:pt idx="257">
                  <c:v>38.31</c:v>
                </c:pt>
                <c:pt idx="258">
                  <c:v>40.71</c:v>
                </c:pt>
                <c:pt idx="259">
                  <c:v>42.34</c:v>
                </c:pt>
                <c:pt idx="260">
                  <c:v>39.630000000000003</c:v>
                </c:pt>
                <c:pt idx="261">
                  <c:v>39.4</c:v>
                </c:pt>
                <c:pt idx="262">
                  <c:v>40.94</c:v>
                </c:pt>
                <c:pt idx="263">
                  <c:v>47.03</c:v>
                </c:pt>
                <c:pt idx="264">
                  <c:v>52.01</c:v>
                </c:pt>
                <c:pt idx="265">
                  <c:v>59.05</c:v>
                </c:pt>
                <c:pt idx="266">
                  <c:v>62.33</c:v>
                </c:pt>
                <c:pt idx="267">
                  <c:v>61.72</c:v>
                </c:pt>
                <c:pt idx="268">
                  <c:v>65.17</c:v>
                </c:pt>
                <c:pt idx="269">
                  <c:v>71.38</c:v>
                </c:pt>
                <c:pt idx="270">
                  <c:v>72.489999999999995</c:v>
                </c:pt>
                <c:pt idx="271">
                  <c:v>67.73</c:v>
                </c:pt>
                <c:pt idx="272">
                  <c:v>71.650000000000006</c:v>
                </c:pt>
                <c:pt idx="273">
                  <c:v>81.48</c:v>
                </c:pt>
                <c:pt idx="274">
                  <c:v>79.150000000000006</c:v>
                </c:pt>
                <c:pt idx="275">
                  <c:v>71.709999999999994</c:v>
                </c:pt>
                <c:pt idx="276">
                  <c:v>83.22</c:v>
                </c:pt>
                <c:pt idx="277">
                  <c:v>91.64</c:v>
                </c:pt>
                <c:pt idx="278">
                  <c:v>108.5</c:v>
                </c:pt>
                <c:pt idx="279">
                  <c:v>101.78</c:v>
                </c:pt>
                <c:pt idx="280">
                  <c:v>109.55</c:v>
                </c:pt>
                <c:pt idx="281">
                  <c:v>114.84</c:v>
                </c:pt>
                <c:pt idx="282">
                  <c:v>101.62</c:v>
                </c:pt>
                <c:pt idx="283">
                  <c:v>93.67</c:v>
                </c:pt>
                <c:pt idx="284">
                  <c:v>84.26</c:v>
                </c:pt>
                <c:pt idx="285">
                  <c:v>87.55</c:v>
                </c:pt>
                <c:pt idx="286">
                  <c:v>84.37</c:v>
                </c:pt>
                <c:pt idx="287">
                  <c:v>76.44</c:v>
                </c:pt>
                <c:pt idx="288">
                  <c:v>78.12</c:v>
                </c:pt>
                <c:pt idx="289">
                  <c:v>76.83</c:v>
                </c:pt>
                <c:pt idx="290">
                  <c:v>73.28</c:v>
                </c:pt>
                <c:pt idx="291">
                  <c:v>79.45</c:v>
                </c:pt>
                <c:pt idx="292">
                  <c:v>71.58</c:v>
                </c:pt>
                <c:pt idx="293">
                  <c:v>70.25</c:v>
                </c:pt>
                <c:pt idx="294">
                  <c:v>76.069999999999993</c:v>
                </c:pt>
                <c:pt idx="295">
                  <c:v>81.39</c:v>
                </c:pt>
                <c:pt idx="296">
                  <c:v>89.43</c:v>
                </c:pt>
                <c:pt idx="297">
                  <c:v>85.64</c:v>
                </c:pt>
                <c:pt idx="298">
                  <c:v>77.69</c:v>
                </c:pt>
                <c:pt idx="299">
                  <c:v>71.900000000000006</c:v>
                </c:pt>
                <c:pt idx="300">
                  <c:v>74.150000000000006</c:v>
                </c:pt>
                <c:pt idx="301">
                  <c:v>77.25</c:v>
                </c:pt>
                <c:pt idx="302">
                  <c:v>81.28</c:v>
                </c:pt>
                <c:pt idx="303">
                  <c:v>85.35</c:v>
                </c:pt>
                <c:pt idx="304">
                  <c:v>80.02</c:v>
                </c:pt>
                <c:pt idx="305">
                  <c:v>79.77</c:v>
                </c:pt>
                <c:pt idx="306">
                  <c:v>81.8</c:v>
                </c:pt>
                <c:pt idx="307">
                  <c:v>76.680000000000007</c:v>
                </c:pt>
                <c:pt idx="308">
                  <c:v>70.239999999999995</c:v>
                </c:pt>
                <c:pt idx="309">
                  <c:v>71.989999999999995</c:v>
                </c:pt>
                <c:pt idx="310">
                  <c:v>69.95</c:v>
                </c:pt>
                <c:pt idx="311">
                  <c:v>70.12</c:v>
                </c:pt>
                <c:pt idx="312">
                  <c:v>75.739999999999995</c:v>
                </c:pt>
                <c:pt idx="313">
                  <c:v>71.53</c:v>
                </c:pt>
                <c:pt idx="314">
                  <c:v>68.239999999999995</c:v>
                </c:pt>
                <c:pt idx="315">
                  <c:v>63.54</c:v>
                </c:pt>
                <c:pt idx="316">
                  <c:v>62.17</c:v>
                </c:pt>
                <c:pt idx="317">
                  <c:v>68.17</c:v>
                </c:pt>
                <c:pt idx="318">
                  <c:v>68.39</c:v>
                </c:pt>
                <c:pt idx="319">
                  <c:v>64.86</c:v>
                </c:pt>
                <c:pt idx="320">
                  <c:v>63.96</c:v>
                </c:pt>
                <c:pt idx="321">
                  <c:v>60.89</c:v>
                </c:pt>
                <c:pt idx="322">
                  <c:v>60.06</c:v>
                </c:pt>
                <c:pt idx="323">
                  <c:v>57.97</c:v>
                </c:pt>
                <c:pt idx="324">
                  <c:v>60.04</c:v>
                </c:pt>
                <c:pt idx="325">
                  <c:v>64.510000000000005</c:v>
                </c:pt>
                <c:pt idx="326">
                  <c:v>91.38</c:v>
                </c:pt>
                <c:pt idx="327">
                  <c:v>100.32</c:v>
                </c:pt>
                <c:pt idx="328">
                  <c:v>109.76</c:v>
                </c:pt>
                <c:pt idx="329">
                  <c:v>109.76</c:v>
                </c:pt>
                <c:pt idx="330">
                  <c:v>109.76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2-43C2-9B6C-79344A902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611368"/>
        <c:axId val="1"/>
      </c:area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Real</c:v>
                </c:pt>
              </c:strCache>
            </c:strRef>
          </c:tx>
          <c:spPr>
            <a:ln w="30001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Sheet1!$A$2:$A$340</c:f>
              <c:strCache>
                <c:ptCount val="325"/>
                <c:pt idx="0">
                  <c:v>99</c:v>
                </c:pt>
                <c:pt idx="12">
                  <c:v>00</c:v>
                </c:pt>
                <c:pt idx="24">
                  <c:v>01</c:v>
                </c:pt>
                <c:pt idx="36">
                  <c:v>02</c:v>
                </c:pt>
                <c:pt idx="48">
                  <c:v>03</c:v>
                </c:pt>
                <c:pt idx="60">
                  <c:v>04</c:v>
                </c:pt>
                <c:pt idx="72">
                  <c:v>05</c:v>
                </c:pt>
                <c:pt idx="84">
                  <c:v>06</c:v>
                </c:pt>
                <c:pt idx="96">
                  <c:v>07</c:v>
                </c:pt>
                <c:pt idx="108">
                  <c:v>08</c:v>
                </c:pt>
                <c:pt idx="120">
                  <c:v>09</c:v>
                </c:pt>
                <c:pt idx="132">
                  <c:v>10</c:v>
                </c:pt>
                <c:pt idx="144">
                  <c:v>11</c:v>
                </c:pt>
                <c:pt idx="156">
                  <c:v>12</c:v>
                </c:pt>
                <c:pt idx="168">
                  <c:v>13</c:v>
                </c:pt>
                <c:pt idx="180">
                  <c:v>14</c:v>
                </c:pt>
                <c:pt idx="192">
                  <c:v>15</c:v>
                </c:pt>
                <c:pt idx="204">
                  <c:v>16</c:v>
                </c:pt>
                <c:pt idx="216">
                  <c:v>17</c:v>
                </c:pt>
                <c:pt idx="228">
                  <c:v>18</c:v>
                </c:pt>
                <c:pt idx="240">
                  <c:v>19</c:v>
                </c:pt>
                <c:pt idx="252">
                  <c:v>20</c:v>
                </c:pt>
                <c:pt idx="264">
                  <c:v>21</c:v>
                </c:pt>
                <c:pt idx="276">
                  <c:v>22</c:v>
                </c:pt>
                <c:pt idx="288">
                  <c:v>23</c:v>
                </c:pt>
                <c:pt idx="300">
                  <c:v>24</c:v>
                </c:pt>
                <c:pt idx="312">
                  <c:v>25</c:v>
                </c:pt>
                <c:pt idx="324">
                  <c:v>26</c:v>
                </c:pt>
              </c:strCache>
            </c:strRef>
          </c:cat>
          <c:val>
            <c:numRef>
              <c:f>Sheet1!$E$2:$E$340</c:f>
              <c:numCache>
                <c:formatCode>General</c:formatCode>
                <c:ptCount val="339"/>
                <c:pt idx="0">
                  <c:v>22.62116</c:v>
                </c:pt>
                <c:pt idx="1">
                  <c:v>25.00761</c:v>
                </c:pt>
                <c:pt idx="2">
                  <c:v>24.070499999999999</c:v>
                </c:pt>
                <c:pt idx="3">
                  <c:v>29.18683</c:v>
                </c:pt>
                <c:pt idx="4">
                  <c:v>34.501690000000004</c:v>
                </c:pt>
                <c:pt idx="5">
                  <c:v>35.31747</c:v>
                </c:pt>
                <c:pt idx="6">
                  <c:v>35.446559999999998</c:v>
                </c:pt>
                <c:pt idx="7">
                  <c:v>39.670740000000002</c:v>
                </c:pt>
                <c:pt idx="8">
                  <c:v>41.847610000000003</c:v>
                </c:pt>
                <c:pt idx="9">
                  <c:v>46.920859999999998</c:v>
                </c:pt>
                <c:pt idx="10">
                  <c:v>44.405189999999997</c:v>
                </c:pt>
                <c:pt idx="11">
                  <c:v>48.859099999999998</c:v>
                </c:pt>
                <c:pt idx="12">
                  <c:v>50.880339999999997</c:v>
                </c:pt>
                <c:pt idx="13">
                  <c:v>52.808019999999999</c:v>
                </c:pt>
                <c:pt idx="14">
                  <c:v>56.690640000000002</c:v>
                </c:pt>
                <c:pt idx="15">
                  <c:v>57.767449999999997</c:v>
                </c:pt>
                <c:pt idx="16">
                  <c:v>49.659709999999997</c:v>
                </c:pt>
                <c:pt idx="17">
                  <c:v>55.202280000000002</c:v>
                </c:pt>
                <c:pt idx="18">
                  <c:v>60.875660000000003</c:v>
                </c:pt>
                <c:pt idx="19">
                  <c:v>56.935859999999998</c:v>
                </c:pt>
                <c:pt idx="20">
                  <c:v>59.399470000000001</c:v>
                </c:pt>
                <c:pt idx="21">
                  <c:v>64.349209999999999</c:v>
                </c:pt>
                <c:pt idx="22">
                  <c:v>62.721539999999997</c:v>
                </c:pt>
                <c:pt idx="23">
                  <c:v>65.074910000000003</c:v>
                </c:pt>
                <c:pt idx="24">
                  <c:v>53.53154</c:v>
                </c:pt>
                <c:pt idx="25">
                  <c:v>55.511740000000003</c:v>
                </c:pt>
                <c:pt idx="26">
                  <c:v>55.536490000000001</c:v>
                </c:pt>
                <c:pt idx="27">
                  <c:v>51.004429999999999</c:v>
                </c:pt>
                <c:pt idx="28">
                  <c:v>51.062220000000003</c:v>
                </c:pt>
                <c:pt idx="29">
                  <c:v>53.233490000000003</c:v>
                </c:pt>
                <c:pt idx="30">
                  <c:v>51.387189999999997</c:v>
                </c:pt>
                <c:pt idx="31">
                  <c:v>49.246049999999997</c:v>
                </c:pt>
                <c:pt idx="32">
                  <c:v>50.944130000000001</c:v>
                </c:pt>
                <c:pt idx="33">
                  <c:v>48.13053</c:v>
                </c:pt>
                <c:pt idx="34">
                  <c:v>41.328490000000002</c:v>
                </c:pt>
                <c:pt idx="35">
                  <c:v>36.622680000000003</c:v>
                </c:pt>
                <c:pt idx="36">
                  <c:v>35.928890000000003</c:v>
                </c:pt>
                <c:pt idx="37">
                  <c:v>36.499229999999997</c:v>
                </c:pt>
                <c:pt idx="38">
                  <c:v>38.376899999999999</c:v>
                </c:pt>
                <c:pt idx="39">
                  <c:v>44.984690000000001</c:v>
                </c:pt>
                <c:pt idx="40">
                  <c:v>48.338700000000003</c:v>
                </c:pt>
                <c:pt idx="41">
                  <c:v>49.691070000000003</c:v>
                </c:pt>
                <c:pt idx="42">
                  <c:v>46.828209999999999</c:v>
                </c:pt>
                <c:pt idx="43">
                  <c:v>49.29692</c:v>
                </c:pt>
                <c:pt idx="44">
                  <c:v>51.845770000000002</c:v>
                </c:pt>
                <c:pt idx="45">
                  <c:v>54.082740000000001</c:v>
                </c:pt>
                <c:pt idx="46">
                  <c:v>52.50112</c:v>
                </c:pt>
                <c:pt idx="47">
                  <c:v>47.727159999999998</c:v>
                </c:pt>
                <c:pt idx="48">
                  <c:v>53.215879999999999</c:v>
                </c:pt>
                <c:pt idx="49">
                  <c:v>59.258450000000003</c:v>
                </c:pt>
                <c:pt idx="50">
                  <c:v>64.424199999999999</c:v>
                </c:pt>
                <c:pt idx="51">
                  <c:v>60.487609999999997</c:v>
                </c:pt>
                <c:pt idx="52">
                  <c:v>51.015729999999998</c:v>
                </c:pt>
                <c:pt idx="53">
                  <c:v>50.761580000000002</c:v>
                </c:pt>
                <c:pt idx="54">
                  <c:v>55.234630000000003</c:v>
                </c:pt>
                <c:pt idx="55">
                  <c:v>55.066740000000003</c:v>
                </c:pt>
                <c:pt idx="56">
                  <c:v>56.369289999999999</c:v>
                </c:pt>
                <c:pt idx="57">
                  <c:v>50.535359999999997</c:v>
                </c:pt>
                <c:pt idx="58">
                  <c:v>54.150199999999998</c:v>
                </c:pt>
                <c:pt idx="59">
                  <c:v>55.357460000000003</c:v>
                </c:pt>
                <c:pt idx="60">
                  <c:v>60.757599999999996</c:v>
                </c:pt>
                <c:pt idx="61">
                  <c:v>61.458910000000003</c:v>
                </c:pt>
                <c:pt idx="62">
                  <c:v>64.893479999999997</c:v>
                </c:pt>
                <c:pt idx="63">
                  <c:v>64.666219999999996</c:v>
                </c:pt>
                <c:pt idx="64">
                  <c:v>70.691829999999996</c:v>
                </c:pt>
                <c:pt idx="65">
                  <c:v>66.47824</c:v>
                </c:pt>
                <c:pt idx="66">
                  <c:v>71.071510000000004</c:v>
                </c:pt>
                <c:pt idx="67">
                  <c:v>78.453320000000005</c:v>
                </c:pt>
                <c:pt idx="68">
                  <c:v>79.96293</c:v>
                </c:pt>
                <c:pt idx="69">
                  <c:v>91.973100000000002</c:v>
                </c:pt>
                <c:pt idx="70">
                  <c:v>83.495040000000003</c:v>
                </c:pt>
                <c:pt idx="71">
                  <c:v>74.656210000000002</c:v>
                </c:pt>
                <c:pt idx="72">
                  <c:v>80.745949999999993</c:v>
                </c:pt>
                <c:pt idx="73">
                  <c:v>82.350080000000005</c:v>
                </c:pt>
                <c:pt idx="74">
                  <c:v>92.895979999999994</c:v>
                </c:pt>
                <c:pt idx="75">
                  <c:v>90.44265</c:v>
                </c:pt>
                <c:pt idx="76">
                  <c:v>85.012910000000005</c:v>
                </c:pt>
                <c:pt idx="77">
                  <c:v>95.933319999999995</c:v>
                </c:pt>
                <c:pt idx="78">
                  <c:v>99.477680000000007</c:v>
                </c:pt>
                <c:pt idx="79">
                  <c:v>109.42959999999999</c:v>
                </c:pt>
                <c:pt idx="80">
                  <c:v>108.9402</c:v>
                </c:pt>
                <c:pt idx="81">
                  <c:v>103.4675</c:v>
                </c:pt>
                <c:pt idx="82">
                  <c:v>97.203850000000003</c:v>
                </c:pt>
                <c:pt idx="83">
                  <c:v>99.087900000000005</c:v>
                </c:pt>
                <c:pt idx="84">
                  <c:v>108.5675</c:v>
                </c:pt>
                <c:pt idx="85">
                  <c:v>102.086</c:v>
                </c:pt>
                <c:pt idx="86">
                  <c:v>104.03319999999999</c:v>
                </c:pt>
                <c:pt idx="87">
                  <c:v>114.6892</c:v>
                </c:pt>
                <c:pt idx="88">
                  <c:v>116.39830000000001</c:v>
                </c:pt>
                <c:pt idx="89">
                  <c:v>116.1427</c:v>
                </c:pt>
                <c:pt idx="90">
                  <c:v>121.12909999999999</c:v>
                </c:pt>
                <c:pt idx="91">
                  <c:v>118.3901</c:v>
                </c:pt>
                <c:pt idx="92">
                  <c:v>104.0228</c:v>
                </c:pt>
                <c:pt idx="93">
                  <c:v>96.323189999999997</c:v>
                </c:pt>
                <c:pt idx="94">
                  <c:v>97.076710000000006</c:v>
                </c:pt>
                <c:pt idx="95">
                  <c:v>100.8768</c:v>
                </c:pt>
                <c:pt idx="96">
                  <c:v>88.597890000000007</c:v>
                </c:pt>
                <c:pt idx="97">
                  <c:v>95.840699999999998</c:v>
                </c:pt>
                <c:pt idx="98">
                  <c:v>97.436499999999995</c:v>
                </c:pt>
                <c:pt idx="99">
                  <c:v>102.61499999999999</c:v>
                </c:pt>
                <c:pt idx="100">
                  <c:v>101.3779</c:v>
                </c:pt>
                <c:pt idx="101">
                  <c:v>107.5508</c:v>
                </c:pt>
                <c:pt idx="102">
                  <c:v>118.0192</c:v>
                </c:pt>
                <c:pt idx="103">
                  <c:v>115.1358</c:v>
                </c:pt>
                <c:pt idx="104">
                  <c:v>126.5917</c:v>
                </c:pt>
                <c:pt idx="105">
                  <c:v>136.10239999999999</c:v>
                </c:pt>
                <c:pt idx="106">
                  <c:v>148.2319</c:v>
                </c:pt>
                <c:pt idx="107">
                  <c:v>143.28919999999999</c:v>
                </c:pt>
                <c:pt idx="108">
                  <c:v>144.696</c:v>
                </c:pt>
                <c:pt idx="109">
                  <c:v>148.07409999999999</c:v>
                </c:pt>
                <c:pt idx="110">
                  <c:v>163.34530000000001</c:v>
                </c:pt>
                <c:pt idx="111">
                  <c:v>173.79050000000001</c:v>
                </c:pt>
                <c:pt idx="112">
                  <c:v>192.44380000000001</c:v>
                </c:pt>
                <c:pt idx="113">
                  <c:v>203.41909999999999</c:v>
                </c:pt>
                <c:pt idx="114">
                  <c:v>201.23779999999999</c:v>
                </c:pt>
                <c:pt idx="115">
                  <c:v>176.119</c:v>
                </c:pt>
                <c:pt idx="116">
                  <c:v>156.78870000000001</c:v>
                </c:pt>
                <c:pt idx="117">
                  <c:v>116.6707</c:v>
                </c:pt>
                <c:pt idx="118">
                  <c:v>89.006630000000001</c:v>
                </c:pt>
                <c:pt idx="119">
                  <c:v>64.09057</c:v>
                </c:pt>
                <c:pt idx="120">
                  <c:v>65.050889999999995</c:v>
                </c:pt>
                <c:pt idx="121">
                  <c:v>60.808509999999998</c:v>
                </c:pt>
                <c:pt idx="122">
                  <c:v>74.578029999999998</c:v>
                </c:pt>
                <c:pt idx="123">
                  <c:v>77.313550000000006</c:v>
                </c:pt>
                <c:pt idx="124">
                  <c:v>91.72824</c:v>
                </c:pt>
                <c:pt idx="125">
                  <c:v>107.1503</c:v>
                </c:pt>
                <c:pt idx="126">
                  <c:v>98.583669999999998</c:v>
                </c:pt>
                <c:pt idx="127">
                  <c:v>108.9402</c:v>
                </c:pt>
                <c:pt idx="128">
                  <c:v>106.2821</c:v>
                </c:pt>
                <c:pt idx="129">
                  <c:v>115.6664</c:v>
                </c:pt>
                <c:pt idx="130">
                  <c:v>118.7166</c:v>
                </c:pt>
                <c:pt idx="131">
                  <c:v>112.9106</c:v>
                </c:pt>
                <c:pt idx="132">
                  <c:v>118.79049999999999</c:v>
                </c:pt>
                <c:pt idx="133">
                  <c:v>116.1675</c:v>
                </c:pt>
                <c:pt idx="134">
                  <c:v>123.45359999999999</c:v>
                </c:pt>
                <c:pt idx="135">
                  <c:v>128.3476</c:v>
                </c:pt>
                <c:pt idx="136">
                  <c:v>112.2409</c:v>
                </c:pt>
                <c:pt idx="137">
                  <c:v>114.5842</c:v>
                </c:pt>
                <c:pt idx="138">
                  <c:v>115.9186</c:v>
                </c:pt>
                <c:pt idx="139">
                  <c:v>116.4315</c:v>
                </c:pt>
                <c:pt idx="140">
                  <c:v>113.9588</c:v>
                </c:pt>
                <c:pt idx="141">
                  <c:v>123.5008</c:v>
                </c:pt>
                <c:pt idx="142">
                  <c:v>126.5579</c:v>
                </c:pt>
                <c:pt idx="143">
                  <c:v>133.39240000000001</c:v>
                </c:pt>
                <c:pt idx="144">
                  <c:v>133.52860000000001</c:v>
                </c:pt>
                <c:pt idx="145">
                  <c:v>133.339</c:v>
                </c:pt>
                <c:pt idx="146">
                  <c:v>152.4365</c:v>
                </c:pt>
                <c:pt idx="147">
                  <c:v>162.1891</c:v>
                </c:pt>
                <c:pt idx="148">
                  <c:v>148.8777</c:v>
                </c:pt>
                <c:pt idx="149">
                  <c:v>141.4727</c:v>
                </c:pt>
                <c:pt idx="150">
                  <c:v>142.42189999999999</c:v>
                </c:pt>
                <c:pt idx="151">
                  <c:v>126.1099</c:v>
                </c:pt>
                <c:pt idx="152">
                  <c:v>124.7871</c:v>
                </c:pt>
                <c:pt idx="153">
                  <c:v>125.8682</c:v>
                </c:pt>
                <c:pt idx="154">
                  <c:v>141.33869999999999</c:v>
                </c:pt>
                <c:pt idx="155">
                  <c:v>143.28210000000001</c:v>
                </c:pt>
                <c:pt idx="156">
                  <c:v>145.31370000000001</c:v>
                </c:pt>
                <c:pt idx="157">
                  <c:v>147.91139999999999</c:v>
                </c:pt>
                <c:pt idx="158">
                  <c:v>153.29</c:v>
                </c:pt>
                <c:pt idx="159">
                  <c:v>148.91409999999999</c:v>
                </c:pt>
                <c:pt idx="160">
                  <c:v>136.75980000000001</c:v>
                </c:pt>
                <c:pt idx="161">
                  <c:v>119.10980000000001</c:v>
                </c:pt>
                <c:pt idx="162">
                  <c:v>127.0513</c:v>
                </c:pt>
                <c:pt idx="163">
                  <c:v>135.26730000000001</c:v>
                </c:pt>
                <c:pt idx="164">
                  <c:v>135.4256</c:v>
                </c:pt>
                <c:pt idx="165">
                  <c:v>127.718</c:v>
                </c:pt>
                <c:pt idx="166">
                  <c:v>123.7765</c:v>
                </c:pt>
                <c:pt idx="167">
                  <c:v>126.0628</c:v>
                </c:pt>
                <c:pt idx="168">
                  <c:v>135.09450000000001</c:v>
                </c:pt>
                <c:pt idx="169">
                  <c:v>135.1448</c:v>
                </c:pt>
                <c:pt idx="170">
                  <c:v>132.1559</c:v>
                </c:pt>
                <c:pt idx="171">
                  <c:v>131.1215</c:v>
                </c:pt>
                <c:pt idx="172">
                  <c:v>134.6138</c:v>
                </c:pt>
                <c:pt idx="173">
                  <c:v>136.08449999999999</c:v>
                </c:pt>
                <c:pt idx="174">
                  <c:v>148.44040000000001</c:v>
                </c:pt>
                <c:pt idx="175">
                  <c:v>150.77500000000001</c:v>
                </c:pt>
                <c:pt idx="176">
                  <c:v>150.32220000000001</c:v>
                </c:pt>
                <c:pt idx="177">
                  <c:v>142.11410000000001</c:v>
                </c:pt>
                <c:pt idx="178">
                  <c:v>132.42760000000001</c:v>
                </c:pt>
                <c:pt idx="179">
                  <c:v>137.38339999999999</c:v>
                </c:pt>
                <c:pt idx="180">
                  <c:v>132.7978</c:v>
                </c:pt>
                <c:pt idx="181">
                  <c:v>141.34559999999999</c:v>
                </c:pt>
                <c:pt idx="182">
                  <c:v>141.05760000000001</c:v>
                </c:pt>
                <c:pt idx="183">
                  <c:v>142.61089999999999</c:v>
                </c:pt>
                <c:pt idx="184">
                  <c:v>142.4794</c:v>
                </c:pt>
                <c:pt idx="185">
                  <c:v>147.30369999999999</c:v>
                </c:pt>
                <c:pt idx="186">
                  <c:v>144.07849999999999</c:v>
                </c:pt>
                <c:pt idx="187">
                  <c:v>134.2259</c:v>
                </c:pt>
                <c:pt idx="188">
                  <c:v>129.62649999999999</c:v>
                </c:pt>
                <c:pt idx="189">
                  <c:v>117.41030000000001</c:v>
                </c:pt>
                <c:pt idx="190">
                  <c:v>105.6456</c:v>
                </c:pt>
                <c:pt idx="191">
                  <c:v>82.904589999999999</c:v>
                </c:pt>
                <c:pt idx="192">
                  <c:v>66.439340000000001</c:v>
                </c:pt>
                <c:pt idx="193">
                  <c:v>70.986990000000006</c:v>
                </c:pt>
                <c:pt idx="194">
                  <c:v>66.933130000000006</c:v>
                </c:pt>
                <c:pt idx="195">
                  <c:v>76.133700000000005</c:v>
                </c:pt>
                <c:pt idx="196">
                  <c:v>82.600769999999997</c:v>
                </c:pt>
                <c:pt idx="197">
                  <c:v>83.137159999999994</c:v>
                </c:pt>
                <c:pt idx="198">
                  <c:v>70.628200000000007</c:v>
                </c:pt>
                <c:pt idx="199">
                  <c:v>59.486130000000003</c:v>
                </c:pt>
                <c:pt idx="200">
                  <c:v>63.249899999999997</c:v>
                </c:pt>
                <c:pt idx="201">
                  <c:v>64.215500000000006</c:v>
                </c:pt>
                <c:pt idx="202">
                  <c:v>58.893419999999999</c:v>
                </c:pt>
                <c:pt idx="203">
                  <c:v>51.663629999999998</c:v>
                </c:pt>
                <c:pt idx="204">
                  <c:v>44.029429999999998</c:v>
                </c:pt>
                <c:pt idx="205">
                  <c:v>42.19538</c:v>
                </c:pt>
                <c:pt idx="206">
                  <c:v>52.09384</c:v>
                </c:pt>
                <c:pt idx="207">
                  <c:v>56.317529999999998</c:v>
                </c:pt>
                <c:pt idx="208">
                  <c:v>64.402150000000006</c:v>
                </c:pt>
                <c:pt idx="209">
                  <c:v>67.042509999999993</c:v>
                </c:pt>
                <c:pt idx="210">
                  <c:v>61.422409999999999</c:v>
                </c:pt>
                <c:pt idx="211">
                  <c:v>61.405149999999999</c:v>
                </c:pt>
                <c:pt idx="212">
                  <c:v>61.874470000000002</c:v>
                </c:pt>
                <c:pt idx="213">
                  <c:v>68.014880000000005</c:v>
                </c:pt>
                <c:pt idx="214">
                  <c:v>62.312220000000003</c:v>
                </c:pt>
                <c:pt idx="215">
                  <c:v>70.744889999999998</c:v>
                </c:pt>
                <c:pt idx="216">
                  <c:v>71.178579999999997</c:v>
                </c:pt>
                <c:pt idx="217">
                  <c:v>72.378410000000002</c:v>
                </c:pt>
                <c:pt idx="218">
                  <c:v>66.805610000000001</c:v>
                </c:pt>
                <c:pt idx="219">
                  <c:v>69.063239999999993</c:v>
                </c:pt>
                <c:pt idx="220">
                  <c:v>65.624350000000007</c:v>
                </c:pt>
                <c:pt idx="221">
                  <c:v>61.117519999999999</c:v>
                </c:pt>
                <c:pt idx="222">
                  <c:v>63.05836</c:v>
                </c:pt>
                <c:pt idx="223">
                  <c:v>64.716049999999996</c:v>
                </c:pt>
                <c:pt idx="224">
                  <c:v>66.772970000000001</c:v>
                </c:pt>
                <c:pt idx="225">
                  <c:v>69.078329999999994</c:v>
                </c:pt>
                <c:pt idx="226">
                  <c:v>75.653080000000003</c:v>
                </c:pt>
                <c:pt idx="227">
                  <c:v>77.146780000000007</c:v>
                </c:pt>
                <c:pt idx="228">
                  <c:v>84.544520000000006</c:v>
                </c:pt>
                <c:pt idx="229">
                  <c:v>82.371719999999996</c:v>
                </c:pt>
                <c:pt idx="230">
                  <c:v>83.017589999999998</c:v>
                </c:pt>
                <c:pt idx="231">
                  <c:v>87.448239999999998</c:v>
                </c:pt>
                <c:pt idx="232">
                  <c:v>92.163640000000001</c:v>
                </c:pt>
                <c:pt idx="233">
                  <c:v>89.304299999999998</c:v>
                </c:pt>
                <c:pt idx="234">
                  <c:v>93.323610000000002</c:v>
                </c:pt>
                <c:pt idx="235">
                  <c:v>89.324780000000004</c:v>
                </c:pt>
                <c:pt idx="236">
                  <c:v>91.983080000000001</c:v>
                </c:pt>
                <c:pt idx="237">
                  <c:v>92.447860000000006</c:v>
                </c:pt>
                <c:pt idx="238">
                  <c:v>74.481139999999996</c:v>
                </c:pt>
                <c:pt idx="239">
                  <c:v>64.708250000000007</c:v>
                </c:pt>
                <c:pt idx="240">
                  <c:v>67.193489999999997</c:v>
                </c:pt>
                <c:pt idx="241">
                  <c:v>71.647210000000001</c:v>
                </c:pt>
                <c:pt idx="242">
                  <c:v>75.533919999999995</c:v>
                </c:pt>
                <c:pt idx="243">
                  <c:v>82.640219999999999</c:v>
                </c:pt>
                <c:pt idx="244">
                  <c:v>78.699719999999999</c:v>
                </c:pt>
                <c:pt idx="245">
                  <c:v>70.740189999999998</c:v>
                </c:pt>
                <c:pt idx="246">
                  <c:v>74.063559999999995</c:v>
                </c:pt>
                <c:pt idx="247">
                  <c:v>70.706299999999999</c:v>
                </c:pt>
                <c:pt idx="248">
                  <c:v>73.354079999999996</c:v>
                </c:pt>
                <c:pt idx="249">
                  <c:v>69.306880000000007</c:v>
                </c:pt>
                <c:pt idx="250">
                  <c:v>73.069990000000004</c:v>
                </c:pt>
                <c:pt idx="251">
                  <c:v>76.471969999999999</c:v>
                </c:pt>
                <c:pt idx="252">
                  <c:v>73.317149999999998</c:v>
                </c:pt>
                <c:pt idx="253">
                  <c:v>64.389619999999994</c:v>
                </c:pt>
                <c:pt idx="254">
                  <c:v>37.383789999999998</c:v>
                </c:pt>
                <c:pt idx="255">
                  <c:v>21.350259999999999</c:v>
                </c:pt>
                <c:pt idx="256">
                  <c:v>36.876829999999998</c:v>
                </c:pt>
                <c:pt idx="257">
                  <c:v>49.227460000000001</c:v>
                </c:pt>
                <c:pt idx="258">
                  <c:v>52.046149999999997</c:v>
                </c:pt>
                <c:pt idx="259">
                  <c:v>53.928820000000002</c:v>
                </c:pt>
                <c:pt idx="260">
                  <c:v>50.344859999999997</c:v>
                </c:pt>
                <c:pt idx="261">
                  <c:v>49.990760000000002</c:v>
                </c:pt>
                <c:pt idx="262">
                  <c:v>51.82685</c:v>
                </c:pt>
                <c:pt idx="263">
                  <c:v>59.278669999999998</c:v>
                </c:pt>
                <c:pt idx="264">
                  <c:v>65.395470000000003</c:v>
                </c:pt>
                <c:pt idx="265">
                  <c:v>73.996039999999994</c:v>
                </c:pt>
                <c:pt idx="266">
                  <c:v>77.698840000000004</c:v>
                </c:pt>
                <c:pt idx="267">
                  <c:v>76.461420000000004</c:v>
                </c:pt>
                <c:pt idx="268">
                  <c:v>80.203270000000003</c:v>
                </c:pt>
                <c:pt idx="269">
                  <c:v>87.108689999999996</c:v>
                </c:pt>
                <c:pt idx="270">
                  <c:v>88.056920000000005</c:v>
                </c:pt>
                <c:pt idx="271">
                  <c:v>82.041489999999996</c:v>
                </c:pt>
                <c:pt idx="272">
                  <c:v>86.398790000000005</c:v>
                </c:pt>
                <c:pt idx="273">
                  <c:v>97.314310000000006</c:v>
                </c:pt>
                <c:pt idx="274">
                  <c:v>93.728610000000003</c:v>
                </c:pt>
                <c:pt idx="275">
                  <c:v>84.335880000000003</c:v>
                </c:pt>
                <c:pt idx="276">
                  <c:v>97.28425</c:v>
                </c:pt>
                <c:pt idx="277">
                  <c:v>106.3903</c:v>
                </c:pt>
                <c:pt idx="278">
                  <c:v>124.57429999999999</c:v>
                </c:pt>
                <c:pt idx="279">
                  <c:v>116.4995</c:v>
                </c:pt>
                <c:pt idx="280">
                  <c:v>124.21510000000001</c:v>
                </c:pt>
                <c:pt idx="281">
                  <c:v>128.59790000000001</c:v>
                </c:pt>
                <c:pt idx="282">
                  <c:v>113.8111</c:v>
                </c:pt>
                <c:pt idx="283">
                  <c:v>104.842</c:v>
                </c:pt>
                <c:pt idx="284">
                  <c:v>93.911190000000005</c:v>
                </c:pt>
                <c:pt idx="285">
                  <c:v>97.035139999999998</c:v>
                </c:pt>
                <c:pt idx="286">
                  <c:v>93.266819999999996</c:v>
                </c:pt>
                <c:pt idx="287">
                  <c:v>84.487589999999997</c:v>
                </c:pt>
                <c:pt idx="288">
                  <c:v>85.888050000000007</c:v>
                </c:pt>
                <c:pt idx="289">
                  <c:v>84.181160000000006</c:v>
                </c:pt>
                <c:pt idx="290">
                  <c:v>80.192800000000005</c:v>
                </c:pt>
                <c:pt idx="291">
                  <c:v>86.650859999999994</c:v>
                </c:pt>
                <c:pt idx="292">
                  <c:v>77.941720000000004</c:v>
                </c:pt>
                <c:pt idx="293">
                  <c:v>76.322419999999994</c:v>
                </c:pt>
                <c:pt idx="294">
                  <c:v>82.484059999999999</c:v>
                </c:pt>
                <c:pt idx="295">
                  <c:v>87.827929999999995</c:v>
                </c:pt>
                <c:pt idx="296">
                  <c:v>96.128900000000002</c:v>
                </c:pt>
                <c:pt idx="297">
                  <c:v>91.929349999999999</c:v>
                </c:pt>
                <c:pt idx="298">
                  <c:v>83.273179999999996</c:v>
                </c:pt>
                <c:pt idx="299">
                  <c:v>76.919060000000002</c:v>
                </c:pt>
                <c:pt idx="300">
                  <c:v>79.08099</c:v>
                </c:pt>
                <c:pt idx="301">
                  <c:v>82.050939999999997</c:v>
                </c:pt>
                <c:pt idx="302">
                  <c:v>85.950519999999997</c:v>
                </c:pt>
                <c:pt idx="303">
                  <c:v>90.058899999999994</c:v>
                </c:pt>
                <c:pt idx="304">
                  <c:v>84.393860000000004</c:v>
                </c:pt>
                <c:pt idx="305">
                  <c:v>84.165400000000005</c:v>
                </c:pt>
                <c:pt idx="306">
                  <c:v>86.162750000000003</c:v>
                </c:pt>
                <c:pt idx="307">
                  <c:v>80.642889999999994</c:v>
                </c:pt>
                <c:pt idx="308">
                  <c:v>73.712810000000005</c:v>
                </c:pt>
                <c:pt idx="309">
                  <c:v>75.334149999999994</c:v>
                </c:pt>
                <c:pt idx="310">
                  <c:v>72.991950000000003</c:v>
                </c:pt>
                <c:pt idx="311">
                  <c:v>72.921449999999993</c:v>
                </c:pt>
                <c:pt idx="312">
                  <c:v>78.430880000000002</c:v>
                </c:pt>
                <c:pt idx="313">
                  <c:v>73.904939999999996</c:v>
                </c:pt>
                <c:pt idx="314">
                  <c:v>70.482339999999994</c:v>
                </c:pt>
                <c:pt idx="315">
                  <c:v>65.521969999999996</c:v>
                </c:pt>
                <c:pt idx="316">
                  <c:v>64.045649999999995</c:v>
                </c:pt>
                <c:pt idx="317">
                  <c:v>70.048609999999996</c:v>
                </c:pt>
                <c:pt idx="318">
                  <c:v>70.114559999999997</c:v>
                </c:pt>
                <c:pt idx="319">
                  <c:v>66.264769999999999</c:v>
                </c:pt>
                <c:pt idx="320">
                  <c:v>65.153019999999998</c:v>
                </c:pt>
                <c:pt idx="321">
                  <c:v>61.91977</c:v>
                </c:pt>
                <c:pt idx="322">
                  <c:v>61.026319999999998</c:v>
                </c:pt>
                <c:pt idx="323">
                  <c:v>58.727809999999998</c:v>
                </c:pt>
                <c:pt idx="324">
                  <c:v>60.721130000000002</c:v>
                </c:pt>
                <c:pt idx="325">
                  <c:v>65.068100000000001</c:v>
                </c:pt>
                <c:pt idx="326">
                  <c:v>91.38</c:v>
                </c:pt>
                <c:pt idx="327">
                  <c:v>100.32</c:v>
                </c:pt>
                <c:pt idx="328">
                  <c:v>109.76</c:v>
                </c:pt>
                <c:pt idx="329">
                  <c:v>109.76</c:v>
                </c:pt>
                <c:pt idx="330">
                  <c:v>109.76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A2-43C2-9B6C-79344A902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37761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200"/>
          <c:min val="0"/>
        </c:scaling>
        <c:delete val="0"/>
        <c:axPos val="l"/>
        <c:majorGridlines>
          <c:spPr>
            <a:ln w="3750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7611368"/>
        <c:crosses val="autoZero"/>
        <c:crossBetween val="midCat"/>
        <c:majorUnit val="10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2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10"/>
      </c:valAx>
      <c:spPr>
        <a:noFill/>
        <a:ln w="15000">
          <a:solidFill>
            <a:schemeClr val="tx1"/>
          </a:solidFill>
          <a:prstDash val="solid"/>
        </a:ln>
      </c:spPr>
    </c:plotArea>
    <c:legend>
      <c:legendPos val="r"/>
      <c:legendEntry>
        <c:idx val="2"/>
        <c:txPr>
          <a:bodyPr/>
          <a:lstStyle/>
          <a:p>
            <a:pPr>
              <a:defRPr sz="151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258198494418972"/>
          <c:y val="0.18660161536271561"/>
          <c:w val="0.15615736494476651"/>
          <c:h val="0.15194346620491159"/>
        </c:manualLayout>
      </c:layout>
      <c:overlay val="0"/>
      <c:spPr>
        <a:solidFill>
          <a:schemeClr val="bg1"/>
        </a:solidFill>
        <a:ln w="3750">
          <a:solidFill>
            <a:schemeClr val="tx1"/>
          </a:solidFill>
          <a:prstDash val="solid"/>
        </a:ln>
      </c:spPr>
      <c:txPr>
        <a:bodyPr/>
        <a:lstStyle/>
        <a:p>
          <a:pPr>
            <a:defRPr sz="1519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5002">
      <a:solidFill>
        <a:schemeClr val="tx1"/>
      </a:solidFill>
      <a:prstDash val="solid"/>
    </a:ln>
  </c:spPr>
  <c:txPr>
    <a:bodyPr/>
    <a:lstStyle/>
    <a:p>
      <a:pPr>
        <a:defRPr sz="21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9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3200" dirty="0"/>
              <a:t>Gas Prices</a:t>
            </a:r>
            <a:r>
              <a:rPr lang="en-US" dirty="0"/>
              <a:t>
 </a:t>
            </a:r>
            <a:r>
              <a:rPr lang="en-US" sz="2400" dirty="0"/>
              <a:t>(Dollars per Gallon)</a:t>
            </a:r>
          </a:p>
        </c:rich>
      </c:tx>
      <c:layout>
        <c:manualLayout>
          <c:xMode val="edge"/>
          <c:yMode val="edge"/>
          <c:x val="0.30999953818089454"/>
          <c:y val="2.5231570623886156E-2"/>
        </c:manualLayout>
      </c:layout>
      <c:overlay val="0"/>
      <c:spPr>
        <a:noFill/>
        <a:ln w="3000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020242914979755E-2"/>
          <c:y val="0.17844522968197879"/>
          <c:w val="0.83805668016194335"/>
          <c:h val="0.72614840989399299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5000">
              <a:solidFill>
                <a:schemeClr val="tx1"/>
              </a:solidFill>
              <a:prstDash val="solid"/>
            </a:ln>
          </c:spPr>
          <c:cat>
            <c:strRef>
              <c:f>Sheet1!$A$2:$A$340</c:f>
              <c:strCache>
                <c:ptCount val="325"/>
                <c:pt idx="0">
                  <c:v>99</c:v>
                </c:pt>
                <c:pt idx="12">
                  <c:v>00</c:v>
                </c:pt>
                <c:pt idx="24">
                  <c:v>01</c:v>
                </c:pt>
                <c:pt idx="36">
                  <c:v>02</c:v>
                </c:pt>
                <c:pt idx="48">
                  <c:v>03</c:v>
                </c:pt>
                <c:pt idx="60">
                  <c:v>04</c:v>
                </c:pt>
                <c:pt idx="72">
                  <c:v>05</c:v>
                </c:pt>
                <c:pt idx="84">
                  <c:v>06</c:v>
                </c:pt>
                <c:pt idx="96">
                  <c:v>07</c:v>
                </c:pt>
                <c:pt idx="108">
                  <c:v>08</c:v>
                </c:pt>
                <c:pt idx="120">
                  <c:v>09</c:v>
                </c:pt>
                <c:pt idx="132">
                  <c:v>10</c:v>
                </c:pt>
                <c:pt idx="144">
                  <c:v>11</c:v>
                </c:pt>
                <c:pt idx="156">
                  <c:v>12</c:v>
                </c:pt>
                <c:pt idx="168">
                  <c:v>13</c:v>
                </c:pt>
                <c:pt idx="180">
                  <c:v>14</c:v>
                </c:pt>
                <c:pt idx="192">
                  <c:v>15</c:v>
                </c:pt>
                <c:pt idx="204">
                  <c:v>16</c:v>
                </c:pt>
                <c:pt idx="216">
                  <c:v>17</c:v>
                </c:pt>
                <c:pt idx="228">
                  <c:v>18</c:v>
                </c:pt>
                <c:pt idx="240">
                  <c:v>19</c:v>
                </c:pt>
                <c:pt idx="252">
                  <c:v>20</c:v>
                </c:pt>
                <c:pt idx="264">
                  <c:v>21</c:v>
                </c:pt>
                <c:pt idx="276">
                  <c:v>22</c:v>
                </c:pt>
                <c:pt idx="288">
                  <c:v>23</c:v>
                </c:pt>
                <c:pt idx="300">
                  <c:v>24</c:v>
                </c:pt>
                <c:pt idx="312">
                  <c:v>25</c:v>
                </c:pt>
                <c:pt idx="324">
                  <c:v>26</c:v>
                </c:pt>
              </c:strCache>
            </c:strRef>
          </c:cat>
          <c:val>
            <c:numRef>
              <c:f>Sheet1!$C$2:$C$340</c:f>
              <c:numCache>
                <c:formatCode>General</c:formatCode>
                <c:ptCount val="339"/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  <c:pt idx="33">
                  <c:v>200</c:v>
                </c:pt>
                <c:pt idx="34">
                  <c:v>200</c:v>
                </c:pt>
                <c:pt idx="35">
                  <c:v>200</c:v>
                </c:pt>
                <c:pt idx="107">
                  <c:v>200</c:v>
                </c:pt>
                <c:pt idx="108">
                  <c:v>200</c:v>
                </c:pt>
                <c:pt idx="109">
                  <c:v>200</c:v>
                </c:pt>
                <c:pt idx="110">
                  <c:v>200</c:v>
                </c:pt>
                <c:pt idx="111">
                  <c:v>200</c:v>
                </c:pt>
                <c:pt idx="112">
                  <c:v>200</c:v>
                </c:pt>
                <c:pt idx="113">
                  <c:v>200</c:v>
                </c:pt>
                <c:pt idx="114">
                  <c:v>200</c:v>
                </c:pt>
                <c:pt idx="115">
                  <c:v>200</c:v>
                </c:pt>
                <c:pt idx="116">
                  <c:v>200</c:v>
                </c:pt>
                <c:pt idx="117">
                  <c:v>200</c:v>
                </c:pt>
                <c:pt idx="118">
                  <c:v>200</c:v>
                </c:pt>
                <c:pt idx="119">
                  <c:v>200</c:v>
                </c:pt>
                <c:pt idx="120">
                  <c:v>200</c:v>
                </c:pt>
                <c:pt idx="121">
                  <c:v>200</c:v>
                </c:pt>
                <c:pt idx="122">
                  <c:v>200</c:v>
                </c:pt>
                <c:pt idx="123">
                  <c:v>200</c:v>
                </c:pt>
                <c:pt idx="124">
                  <c:v>200</c:v>
                </c:pt>
                <c:pt idx="125">
                  <c:v>200</c:v>
                </c:pt>
                <c:pt idx="254">
                  <c:v>200</c:v>
                </c:pt>
                <c:pt idx="255">
                  <c:v>200</c:v>
                </c:pt>
                <c:pt idx="256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2-43C2-9B6C-79344A90227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Nominal Prices</c:v>
                </c:pt>
              </c:strCache>
            </c:strRef>
          </c:tx>
          <c:spPr>
            <a:solidFill>
              <a:srgbClr val="F4D310"/>
            </a:solidFill>
            <a:ln w="15000">
              <a:solidFill>
                <a:schemeClr val="tx1"/>
              </a:solidFill>
              <a:prstDash val="solid"/>
            </a:ln>
          </c:spPr>
          <c:cat>
            <c:strRef>
              <c:f>Sheet1!$A$2:$A$340</c:f>
              <c:strCache>
                <c:ptCount val="325"/>
                <c:pt idx="0">
                  <c:v>99</c:v>
                </c:pt>
                <c:pt idx="12">
                  <c:v>00</c:v>
                </c:pt>
                <c:pt idx="24">
                  <c:v>01</c:v>
                </c:pt>
                <c:pt idx="36">
                  <c:v>02</c:v>
                </c:pt>
                <c:pt idx="48">
                  <c:v>03</c:v>
                </c:pt>
                <c:pt idx="60">
                  <c:v>04</c:v>
                </c:pt>
                <c:pt idx="72">
                  <c:v>05</c:v>
                </c:pt>
                <c:pt idx="84">
                  <c:v>06</c:v>
                </c:pt>
                <c:pt idx="96">
                  <c:v>07</c:v>
                </c:pt>
                <c:pt idx="108">
                  <c:v>08</c:v>
                </c:pt>
                <c:pt idx="120">
                  <c:v>09</c:v>
                </c:pt>
                <c:pt idx="132">
                  <c:v>10</c:v>
                </c:pt>
                <c:pt idx="144">
                  <c:v>11</c:v>
                </c:pt>
                <c:pt idx="156">
                  <c:v>12</c:v>
                </c:pt>
                <c:pt idx="168">
                  <c:v>13</c:v>
                </c:pt>
                <c:pt idx="180">
                  <c:v>14</c:v>
                </c:pt>
                <c:pt idx="192">
                  <c:v>15</c:v>
                </c:pt>
                <c:pt idx="204">
                  <c:v>16</c:v>
                </c:pt>
                <c:pt idx="216">
                  <c:v>17</c:v>
                </c:pt>
                <c:pt idx="228">
                  <c:v>18</c:v>
                </c:pt>
                <c:pt idx="240">
                  <c:v>19</c:v>
                </c:pt>
                <c:pt idx="252">
                  <c:v>20</c:v>
                </c:pt>
                <c:pt idx="264">
                  <c:v>21</c:v>
                </c:pt>
                <c:pt idx="276">
                  <c:v>22</c:v>
                </c:pt>
                <c:pt idx="288">
                  <c:v>23</c:v>
                </c:pt>
                <c:pt idx="300">
                  <c:v>24</c:v>
                </c:pt>
                <c:pt idx="312">
                  <c:v>25</c:v>
                </c:pt>
                <c:pt idx="324">
                  <c:v>26</c:v>
                </c:pt>
              </c:strCache>
            </c:strRef>
          </c:cat>
          <c:val>
            <c:numRef>
              <c:f>Sheet1!$D$2:$D$340</c:f>
              <c:numCache>
                <c:formatCode>General</c:formatCode>
                <c:ptCount val="339"/>
                <c:pt idx="0">
                  <c:v>0.93899999999999995</c:v>
                </c:pt>
                <c:pt idx="1">
                  <c:v>0.92100000000000004</c:v>
                </c:pt>
                <c:pt idx="2">
                  <c:v>0.98199999999999998</c:v>
                </c:pt>
                <c:pt idx="3">
                  <c:v>1.131</c:v>
                </c:pt>
                <c:pt idx="4">
                  <c:v>1.131</c:v>
                </c:pt>
                <c:pt idx="5">
                  <c:v>1.1140000000000001</c:v>
                </c:pt>
                <c:pt idx="6">
                  <c:v>1.1579999999999999</c:v>
                </c:pt>
                <c:pt idx="7">
                  <c:v>1.2210000000000001</c:v>
                </c:pt>
                <c:pt idx="8">
                  <c:v>1.256</c:v>
                </c:pt>
                <c:pt idx="9">
                  <c:v>1.244</c:v>
                </c:pt>
                <c:pt idx="10">
                  <c:v>1.2509999999999999</c:v>
                </c:pt>
                <c:pt idx="11">
                  <c:v>1.2729999999999999</c:v>
                </c:pt>
                <c:pt idx="12">
                  <c:v>1.2889999999999999</c:v>
                </c:pt>
                <c:pt idx="13">
                  <c:v>1.377</c:v>
                </c:pt>
                <c:pt idx="14">
                  <c:v>1.516</c:v>
                </c:pt>
                <c:pt idx="15">
                  <c:v>1.4650000000000001</c:v>
                </c:pt>
                <c:pt idx="16">
                  <c:v>1.4870000000000001</c:v>
                </c:pt>
                <c:pt idx="17">
                  <c:v>1.633</c:v>
                </c:pt>
                <c:pt idx="18">
                  <c:v>1.5509999999999999</c:v>
                </c:pt>
                <c:pt idx="19">
                  <c:v>1.4650000000000001</c:v>
                </c:pt>
                <c:pt idx="20">
                  <c:v>1.55</c:v>
                </c:pt>
                <c:pt idx="21">
                  <c:v>1.532</c:v>
                </c:pt>
                <c:pt idx="22">
                  <c:v>1.5169999999999999</c:v>
                </c:pt>
                <c:pt idx="23">
                  <c:v>1.4430000000000001</c:v>
                </c:pt>
                <c:pt idx="24">
                  <c:v>1.4470000000000001</c:v>
                </c:pt>
                <c:pt idx="25">
                  <c:v>1.45</c:v>
                </c:pt>
                <c:pt idx="26">
                  <c:v>1.409</c:v>
                </c:pt>
                <c:pt idx="27">
                  <c:v>1.552</c:v>
                </c:pt>
                <c:pt idx="28">
                  <c:v>1.702</c:v>
                </c:pt>
                <c:pt idx="29">
                  <c:v>1.6160000000000001</c:v>
                </c:pt>
                <c:pt idx="30">
                  <c:v>1.421</c:v>
                </c:pt>
                <c:pt idx="31">
                  <c:v>1.421</c:v>
                </c:pt>
                <c:pt idx="32">
                  <c:v>1.522</c:v>
                </c:pt>
                <c:pt idx="33">
                  <c:v>1.3149999999999999</c:v>
                </c:pt>
                <c:pt idx="34">
                  <c:v>1.171</c:v>
                </c:pt>
                <c:pt idx="35">
                  <c:v>1.0860000000000001</c:v>
                </c:pt>
                <c:pt idx="36">
                  <c:v>1.107</c:v>
                </c:pt>
                <c:pt idx="37">
                  <c:v>1.1140000000000001</c:v>
                </c:pt>
                <c:pt idx="38">
                  <c:v>1.2490000000000001</c:v>
                </c:pt>
                <c:pt idx="39">
                  <c:v>1.397</c:v>
                </c:pt>
                <c:pt idx="40">
                  <c:v>1.3919999999999999</c:v>
                </c:pt>
                <c:pt idx="41">
                  <c:v>1.3819999999999999</c:v>
                </c:pt>
                <c:pt idx="42">
                  <c:v>1.397</c:v>
                </c:pt>
                <c:pt idx="43">
                  <c:v>1.3959999999999999</c:v>
                </c:pt>
                <c:pt idx="44">
                  <c:v>1.4</c:v>
                </c:pt>
                <c:pt idx="45">
                  <c:v>1.4450000000000001</c:v>
                </c:pt>
                <c:pt idx="46">
                  <c:v>1.419</c:v>
                </c:pt>
                <c:pt idx="47">
                  <c:v>1.3859999999999999</c:v>
                </c:pt>
                <c:pt idx="48">
                  <c:v>1.458</c:v>
                </c:pt>
                <c:pt idx="49">
                  <c:v>1.613</c:v>
                </c:pt>
                <c:pt idx="50">
                  <c:v>1.6930000000000001</c:v>
                </c:pt>
                <c:pt idx="51">
                  <c:v>1.589</c:v>
                </c:pt>
                <c:pt idx="52">
                  <c:v>1.4970000000000001</c:v>
                </c:pt>
                <c:pt idx="53">
                  <c:v>1.4930000000000001</c:v>
                </c:pt>
                <c:pt idx="54">
                  <c:v>1.5129999999999999</c:v>
                </c:pt>
                <c:pt idx="55">
                  <c:v>1.62</c:v>
                </c:pt>
                <c:pt idx="56">
                  <c:v>1.679</c:v>
                </c:pt>
                <c:pt idx="57">
                  <c:v>1.5640000000000001</c:v>
                </c:pt>
                <c:pt idx="58">
                  <c:v>1.512</c:v>
                </c:pt>
                <c:pt idx="59">
                  <c:v>1.4790000000000001</c:v>
                </c:pt>
                <c:pt idx="60">
                  <c:v>1.5720000000000001</c:v>
                </c:pt>
                <c:pt idx="61">
                  <c:v>1.6479999999999999</c:v>
                </c:pt>
                <c:pt idx="62">
                  <c:v>1.736</c:v>
                </c:pt>
                <c:pt idx="63">
                  <c:v>1.798</c:v>
                </c:pt>
                <c:pt idx="64">
                  <c:v>1.9830000000000001</c:v>
                </c:pt>
                <c:pt idx="65">
                  <c:v>1.9690000000000001</c:v>
                </c:pt>
                <c:pt idx="66">
                  <c:v>1.911</c:v>
                </c:pt>
                <c:pt idx="67">
                  <c:v>1.8779999999999999</c:v>
                </c:pt>
                <c:pt idx="68">
                  <c:v>1.87</c:v>
                </c:pt>
                <c:pt idx="69">
                  <c:v>2</c:v>
                </c:pt>
                <c:pt idx="70">
                  <c:v>1.9790000000000001</c:v>
                </c:pt>
                <c:pt idx="71">
                  <c:v>1.841</c:v>
                </c:pt>
                <c:pt idx="72">
                  <c:v>1.831</c:v>
                </c:pt>
                <c:pt idx="73">
                  <c:v>1.91</c:v>
                </c:pt>
                <c:pt idx="74">
                  <c:v>2.0790000000000002</c:v>
                </c:pt>
                <c:pt idx="75">
                  <c:v>2.2429999999999999</c:v>
                </c:pt>
                <c:pt idx="76">
                  <c:v>2.161</c:v>
                </c:pt>
                <c:pt idx="77">
                  <c:v>2.1560000000000001</c:v>
                </c:pt>
                <c:pt idx="78">
                  <c:v>2.29</c:v>
                </c:pt>
                <c:pt idx="79">
                  <c:v>2.4860000000000002</c:v>
                </c:pt>
                <c:pt idx="80">
                  <c:v>2.903</c:v>
                </c:pt>
                <c:pt idx="81">
                  <c:v>2.7170000000000001</c:v>
                </c:pt>
                <c:pt idx="82">
                  <c:v>2.2570000000000001</c:v>
                </c:pt>
                <c:pt idx="83">
                  <c:v>2.1850000000000001</c:v>
                </c:pt>
                <c:pt idx="84">
                  <c:v>2.3159999999999998</c:v>
                </c:pt>
                <c:pt idx="85">
                  <c:v>2.2799999999999998</c:v>
                </c:pt>
                <c:pt idx="86">
                  <c:v>2.4249999999999998</c:v>
                </c:pt>
                <c:pt idx="87">
                  <c:v>2.742</c:v>
                </c:pt>
                <c:pt idx="88">
                  <c:v>2.907</c:v>
                </c:pt>
                <c:pt idx="89">
                  <c:v>2.8849999999999998</c:v>
                </c:pt>
                <c:pt idx="90">
                  <c:v>2.9809999999999999</c:v>
                </c:pt>
                <c:pt idx="91">
                  <c:v>2.952</c:v>
                </c:pt>
                <c:pt idx="92">
                  <c:v>2.5550000000000002</c:v>
                </c:pt>
                <c:pt idx="93">
                  <c:v>2.2450000000000001</c:v>
                </c:pt>
                <c:pt idx="94">
                  <c:v>2.2290000000000001</c:v>
                </c:pt>
                <c:pt idx="95">
                  <c:v>2.3130000000000002</c:v>
                </c:pt>
                <c:pt idx="96">
                  <c:v>2.2400000000000002</c:v>
                </c:pt>
                <c:pt idx="97">
                  <c:v>2.278</c:v>
                </c:pt>
                <c:pt idx="98">
                  <c:v>2.5630000000000002</c:v>
                </c:pt>
                <c:pt idx="99">
                  <c:v>2.8450000000000002</c:v>
                </c:pt>
                <c:pt idx="100">
                  <c:v>3.1459999999999999</c:v>
                </c:pt>
                <c:pt idx="101">
                  <c:v>3.056</c:v>
                </c:pt>
                <c:pt idx="102">
                  <c:v>2.9649999999999999</c:v>
                </c:pt>
                <c:pt idx="103">
                  <c:v>2.786</c:v>
                </c:pt>
                <c:pt idx="104">
                  <c:v>2.8029999999999999</c:v>
                </c:pt>
                <c:pt idx="105">
                  <c:v>2.8029999999999999</c:v>
                </c:pt>
                <c:pt idx="106">
                  <c:v>3.08</c:v>
                </c:pt>
                <c:pt idx="107">
                  <c:v>3.0179999999999998</c:v>
                </c:pt>
                <c:pt idx="108">
                  <c:v>3.0430000000000001</c:v>
                </c:pt>
                <c:pt idx="109">
                  <c:v>3.028</c:v>
                </c:pt>
                <c:pt idx="110">
                  <c:v>3.2440000000000002</c:v>
                </c:pt>
                <c:pt idx="111">
                  <c:v>3.4580000000000002</c:v>
                </c:pt>
                <c:pt idx="112">
                  <c:v>3.766</c:v>
                </c:pt>
                <c:pt idx="113">
                  <c:v>4.0540000000000003</c:v>
                </c:pt>
                <c:pt idx="114">
                  <c:v>4.0620000000000003</c:v>
                </c:pt>
                <c:pt idx="115">
                  <c:v>3.7789999999999999</c:v>
                </c:pt>
                <c:pt idx="116">
                  <c:v>3.7029999999999998</c:v>
                </c:pt>
                <c:pt idx="117">
                  <c:v>3.0510000000000002</c:v>
                </c:pt>
                <c:pt idx="118">
                  <c:v>2.1469999999999998</c:v>
                </c:pt>
                <c:pt idx="119">
                  <c:v>1.6870000000000001</c:v>
                </c:pt>
                <c:pt idx="120">
                  <c:v>1.788</c:v>
                </c:pt>
                <c:pt idx="121">
                  <c:v>1.923</c:v>
                </c:pt>
                <c:pt idx="122">
                  <c:v>1.9590000000000001</c:v>
                </c:pt>
                <c:pt idx="123">
                  <c:v>2.0489999999999999</c:v>
                </c:pt>
                <c:pt idx="124">
                  <c:v>2.266</c:v>
                </c:pt>
                <c:pt idx="125">
                  <c:v>2.6309999999999998</c:v>
                </c:pt>
                <c:pt idx="126">
                  <c:v>2.5270000000000001</c:v>
                </c:pt>
                <c:pt idx="127">
                  <c:v>2.6160000000000001</c:v>
                </c:pt>
                <c:pt idx="128">
                  <c:v>2.5539999999999998</c:v>
                </c:pt>
                <c:pt idx="129">
                  <c:v>2.5510000000000002</c:v>
                </c:pt>
                <c:pt idx="130">
                  <c:v>2.6509999999999998</c:v>
                </c:pt>
                <c:pt idx="131">
                  <c:v>2.6070000000000002</c:v>
                </c:pt>
                <c:pt idx="132">
                  <c:v>2.7149999999999999</c:v>
                </c:pt>
                <c:pt idx="133">
                  <c:v>2.6440000000000001</c:v>
                </c:pt>
                <c:pt idx="134">
                  <c:v>2.7719999999999998</c:v>
                </c:pt>
                <c:pt idx="135">
                  <c:v>2.8479999999999999</c:v>
                </c:pt>
                <c:pt idx="136">
                  <c:v>2.8359999999999999</c:v>
                </c:pt>
                <c:pt idx="137">
                  <c:v>2.7320000000000002</c:v>
                </c:pt>
                <c:pt idx="138">
                  <c:v>2.7290000000000001</c:v>
                </c:pt>
                <c:pt idx="139">
                  <c:v>2.73</c:v>
                </c:pt>
                <c:pt idx="140">
                  <c:v>2.7050000000000001</c:v>
                </c:pt>
                <c:pt idx="141">
                  <c:v>2.8010000000000002</c:v>
                </c:pt>
                <c:pt idx="142">
                  <c:v>2.859</c:v>
                </c:pt>
                <c:pt idx="143">
                  <c:v>2.9929999999999999</c:v>
                </c:pt>
                <c:pt idx="144">
                  <c:v>3.0950000000000002</c:v>
                </c:pt>
                <c:pt idx="145">
                  <c:v>3.2109999999999999</c:v>
                </c:pt>
                <c:pt idx="146">
                  <c:v>3.5609999999999999</c:v>
                </c:pt>
                <c:pt idx="147">
                  <c:v>3.8</c:v>
                </c:pt>
                <c:pt idx="148">
                  <c:v>3.9060000000000001</c:v>
                </c:pt>
                <c:pt idx="149">
                  <c:v>3.68</c:v>
                </c:pt>
                <c:pt idx="150">
                  <c:v>3.65</c:v>
                </c:pt>
                <c:pt idx="151">
                  <c:v>3.6389999999999998</c:v>
                </c:pt>
                <c:pt idx="152">
                  <c:v>3.6110000000000002</c:v>
                </c:pt>
                <c:pt idx="153">
                  <c:v>3.448</c:v>
                </c:pt>
                <c:pt idx="154">
                  <c:v>3.3839999999999999</c:v>
                </c:pt>
                <c:pt idx="155">
                  <c:v>3.266</c:v>
                </c:pt>
                <c:pt idx="156">
                  <c:v>3.38</c:v>
                </c:pt>
                <c:pt idx="157">
                  <c:v>3.5790000000000002</c:v>
                </c:pt>
                <c:pt idx="158">
                  <c:v>3.8519999999999999</c:v>
                </c:pt>
                <c:pt idx="159">
                  <c:v>3.9</c:v>
                </c:pt>
                <c:pt idx="160">
                  <c:v>3.7320000000000002</c:v>
                </c:pt>
                <c:pt idx="161">
                  <c:v>3.5390000000000001</c:v>
                </c:pt>
                <c:pt idx="162">
                  <c:v>3.4390000000000001</c:v>
                </c:pt>
                <c:pt idx="163">
                  <c:v>3.722</c:v>
                </c:pt>
                <c:pt idx="164">
                  <c:v>3.8490000000000002</c:v>
                </c:pt>
                <c:pt idx="165">
                  <c:v>3.746</c:v>
                </c:pt>
                <c:pt idx="166">
                  <c:v>3.452</c:v>
                </c:pt>
                <c:pt idx="167">
                  <c:v>3.31</c:v>
                </c:pt>
                <c:pt idx="168">
                  <c:v>3.319</c:v>
                </c:pt>
                <c:pt idx="169">
                  <c:v>3.67</c:v>
                </c:pt>
                <c:pt idx="170">
                  <c:v>3.7109999999999999</c:v>
                </c:pt>
                <c:pt idx="171">
                  <c:v>3.57</c:v>
                </c:pt>
                <c:pt idx="172">
                  <c:v>3.6150000000000002</c:v>
                </c:pt>
                <c:pt idx="173">
                  <c:v>3.6259999999999999</c:v>
                </c:pt>
                <c:pt idx="174">
                  <c:v>3.5910000000000002</c:v>
                </c:pt>
                <c:pt idx="175">
                  <c:v>3.5739999999999998</c:v>
                </c:pt>
                <c:pt idx="176">
                  <c:v>3.532</c:v>
                </c:pt>
                <c:pt idx="177">
                  <c:v>3.3439999999999999</c:v>
                </c:pt>
                <c:pt idx="178">
                  <c:v>3.2429999999999999</c:v>
                </c:pt>
                <c:pt idx="179">
                  <c:v>3.2759999999999998</c:v>
                </c:pt>
                <c:pt idx="180" formatCode="0.00">
                  <c:v>3.3130000000000002</c:v>
                </c:pt>
                <c:pt idx="181" formatCode="0.00">
                  <c:v>3.3559999999999999</c:v>
                </c:pt>
                <c:pt idx="182" formatCode="0.00">
                  <c:v>3.5329999999999999</c:v>
                </c:pt>
                <c:pt idx="183" formatCode="0.00">
                  <c:v>3.661</c:v>
                </c:pt>
                <c:pt idx="184" formatCode="0.00">
                  <c:v>3.673</c:v>
                </c:pt>
                <c:pt idx="185" formatCode="0.00">
                  <c:v>3.6920000000000002</c:v>
                </c:pt>
                <c:pt idx="186" formatCode="0.00">
                  <c:v>3.6110000000000002</c:v>
                </c:pt>
                <c:pt idx="187" formatCode="0.00">
                  <c:v>3.4870000000000001</c:v>
                </c:pt>
                <c:pt idx="188" formatCode="0.00">
                  <c:v>3.4060000000000001</c:v>
                </c:pt>
                <c:pt idx="189" formatCode="0.00">
                  <c:v>3.1709999999999998</c:v>
                </c:pt>
                <c:pt idx="190" formatCode="0.00">
                  <c:v>2.9119999999999999</c:v>
                </c:pt>
                <c:pt idx="191" formatCode="0.00">
                  <c:v>2.5430000000000001</c:v>
                </c:pt>
                <c:pt idx="192">
                  <c:v>2.1160000000000001</c:v>
                </c:pt>
                <c:pt idx="193">
                  <c:v>2.2160000000000002</c:v>
                </c:pt>
                <c:pt idx="194">
                  <c:v>2.464</c:v>
                </c:pt>
                <c:pt idx="195">
                  <c:v>2.4689999999999999</c:v>
                </c:pt>
                <c:pt idx="196">
                  <c:v>2.718</c:v>
                </c:pt>
                <c:pt idx="197">
                  <c:v>2.802</c:v>
                </c:pt>
                <c:pt idx="198">
                  <c:v>2.794</c:v>
                </c:pt>
                <c:pt idx="199">
                  <c:v>2.6360000000000001</c:v>
                </c:pt>
                <c:pt idx="200">
                  <c:v>2.3650000000000002</c:v>
                </c:pt>
                <c:pt idx="201">
                  <c:v>2.29</c:v>
                </c:pt>
                <c:pt idx="202">
                  <c:v>2.1579999999999999</c:v>
                </c:pt>
                <c:pt idx="203">
                  <c:v>2.0379999999999998</c:v>
                </c:pt>
                <c:pt idx="204">
                  <c:v>1.9490000000000001</c:v>
                </c:pt>
                <c:pt idx="205">
                  <c:v>1.764</c:v>
                </c:pt>
                <c:pt idx="206">
                  <c:v>1.9690000000000001</c:v>
                </c:pt>
                <c:pt idx="207">
                  <c:v>2.113</c:v>
                </c:pt>
                <c:pt idx="208">
                  <c:v>2.2679999999999998</c:v>
                </c:pt>
                <c:pt idx="209">
                  <c:v>2.3660000000000001</c:v>
                </c:pt>
                <c:pt idx="210">
                  <c:v>2.2389999999999999</c:v>
                </c:pt>
                <c:pt idx="211">
                  <c:v>2.1779999999999999</c:v>
                </c:pt>
                <c:pt idx="212">
                  <c:v>2.2189999999999999</c:v>
                </c:pt>
                <c:pt idx="213">
                  <c:v>2.2490000000000001</c:v>
                </c:pt>
                <c:pt idx="214">
                  <c:v>2.1819999999999999</c:v>
                </c:pt>
                <c:pt idx="215">
                  <c:v>2.254</c:v>
                </c:pt>
                <c:pt idx="216">
                  <c:v>2.3490000000000002</c:v>
                </c:pt>
                <c:pt idx="217">
                  <c:v>2.3039999999999998</c:v>
                </c:pt>
                <c:pt idx="218">
                  <c:v>2.3250000000000002</c:v>
                </c:pt>
                <c:pt idx="219">
                  <c:v>2.4169999999999998</c:v>
                </c:pt>
                <c:pt idx="220">
                  <c:v>2.391</c:v>
                </c:pt>
                <c:pt idx="221">
                  <c:v>2.347</c:v>
                </c:pt>
                <c:pt idx="222">
                  <c:v>2.2999999999999998</c:v>
                </c:pt>
                <c:pt idx="223">
                  <c:v>2.38</c:v>
                </c:pt>
                <c:pt idx="224">
                  <c:v>2.645</c:v>
                </c:pt>
                <c:pt idx="225">
                  <c:v>2.5049999999999999</c:v>
                </c:pt>
                <c:pt idx="226">
                  <c:v>2.5640000000000001</c:v>
                </c:pt>
                <c:pt idx="227">
                  <c:v>2.4769999999999999</c:v>
                </c:pt>
                <c:pt idx="228">
                  <c:v>2.5550000000000002</c:v>
                </c:pt>
                <c:pt idx="229">
                  <c:v>2.5870000000000002</c:v>
                </c:pt>
                <c:pt idx="230">
                  <c:v>2.5910000000000002</c:v>
                </c:pt>
                <c:pt idx="231">
                  <c:v>2.7570000000000001</c:v>
                </c:pt>
                <c:pt idx="232">
                  <c:v>2.9009999999999998</c:v>
                </c:pt>
                <c:pt idx="233">
                  <c:v>2.891</c:v>
                </c:pt>
                <c:pt idx="234">
                  <c:v>2.8490000000000002</c:v>
                </c:pt>
                <c:pt idx="235">
                  <c:v>2.8359999999999999</c:v>
                </c:pt>
                <c:pt idx="236">
                  <c:v>2.8359999999999999</c:v>
                </c:pt>
                <c:pt idx="237">
                  <c:v>2.86</c:v>
                </c:pt>
                <c:pt idx="238">
                  <c:v>2.6469999999999998</c:v>
                </c:pt>
                <c:pt idx="239">
                  <c:v>2.3660000000000001</c:v>
                </c:pt>
                <c:pt idx="240">
                  <c:v>2.2480000000000002</c:v>
                </c:pt>
                <c:pt idx="241">
                  <c:v>2.3090000000000002</c:v>
                </c:pt>
                <c:pt idx="242">
                  <c:v>2.516</c:v>
                </c:pt>
                <c:pt idx="243">
                  <c:v>2.798</c:v>
                </c:pt>
                <c:pt idx="244">
                  <c:v>2.859</c:v>
                </c:pt>
                <c:pt idx="245">
                  <c:v>2.7160000000000002</c:v>
                </c:pt>
                <c:pt idx="246">
                  <c:v>2.74</c:v>
                </c:pt>
                <c:pt idx="247">
                  <c:v>2.621</c:v>
                </c:pt>
                <c:pt idx="248">
                  <c:v>2.5920000000000001</c:v>
                </c:pt>
                <c:pt idx="249">
                  <c:v>2.6269999999999998</c:v>
                </c:pt>
                <c:pt idx="250">
                  <c:v>2.5979999999999999</c:v>
                </c:pt>
                <c:pt idx="251">
                  <c:v>2.5550000000000002</c:v>
                </c:pt>
                <c:pt idx="252">
                  <c:v>2.548</c:v>
                </c:pt>
                <c:pt idx="253">
                  <c:v>2.4420000000000002</c:v>
                </c:pt>
                <c:pt idx="254">
                  <c:v>2.234</c:v>
                </c:pt>
                <c:pt idx="255">
                  <c:v>1.841</c:v>
                </c:pt>
                <c:pt idx="256">
                  <c:v>1.87</c:v>
                </c:pt>
                <c:pt idx="257">
                  <c:v>2.0819999999999999</c:v>
                </c:pt>
                <c:pt idx="258">
                  <c:v>2.1829999999999998</c:v>
                </c:pt>
                <c:pt idx="259">
                  <c:v>2.1819999999999999</c:v>
                </c:pt>
                <c:pt idx="260">
                  <c:v>2.1829999999999998</c:v>
                </c:pt>
                <c:pt idx="261">
                  <c:v>2.1579999999999999</c:v>
                </c:pt>
                <c:pt idx="262">
                  <c:v>2.1080000000000001</c:v>
                </c:pt>
                <c:pt idx="263">
                  <c:v>2.1949999999999998</c:v>
                </c:pt>
                <c:pt idx="264">
                  <c:v>2.3340000000000001</c:v>
                </c:pt>
                <c:pt idx="265">
                  <c:v>2.5009999999999999</c:v>
                </c:pt>
                <c:pt idx="266">
                  <c:v>2.81</c:v>
                </c:pt>
                <c:pt idx="267">
                  <c:v>2.8580000000000001</c:v>
                </c:pt>
                <c:pt idx="268">
                  <c:v>2.9849999999999999</c:v>
                </c:pt>
                <c:pt idx="269">
                  <c:v>3.0640000000000001</c:v>
                </c:pt>
                <c:pt idx="270">
                  <c:v>3.1360000000000001</c:v>
                </c:pt>
                <c:pt idx="271">
                  <c:v>3.1579999999999999</c:v>
                </c:pt>
                <c:pt idx="272">
                  <c:v>3.1749999999999998</c:v>
                </c:pt>
                <c:pt idx="273">
                  <c:v>3.2909999999999999</c:v>
                </c:pt>
                <c:pt idx="274">
                  <c:v>3.395</c:v>
                </c:pt>
                <c:pt idx="275">
                  <c:v>3.3069999999999999</c:v>
                </c:pt>
                <c:pt idx="276">
                  <c:v>3.3149999999999999</c:v>
                </c:pt>
                <c:pt idx="277">
                  <c:v>3.5169999999999999</c:v>
                </c:pt>
                <c:pt idx="278">
                  <c:v>4.2220000000000004</c:v>
                </c:pt>
                <c:pt idx="279">
                  <c:v>4.109</c:v>
                </c:pt>
                <c:pt idx="280">
                  <c:v>4.444</c:v>
                </c:pt>
                <c:pt idx="281">
                  <c:v>4.9290000000000003</c:v>
                </c:pt>
                <c:pt idx="282">
                  <c:v>4.5590000000000002</c:v>
                </c:pt>
                <c:pt idx="283">
                  <c:v>3.9750000000000001</c:v>
                </c:pt>
                <c:pt idx="284">
                  <c:v>3.7</c:v>
                </c:pt>
                <c:pt idx="285">
                  <c:v>3.8149999999999999</c:v>
                </c:pt>
                <c:pt idx="286">
                  <c:v>3.6850000000000001</c:v>
                </c:pt>
                <c:pt idx="287">
                  <c:v>3.21</c:v>
                </c:pt>
                <c:pt idx="288">
                  <c:v>3.339</c:v>
                </c:pt>
                <c:pt idx="289">
                  <c:v>3.3889999999999998</c:v>
                </c:pt>
                <c:pt idx="290">
                  <c:v>3.4220000000000002</c:v>
                </c:pt>
                <c:pt idx="291">
                  <c:v>3.6030000000000002</c:v>
                </c:pt>
                <c:pt idx="292">
                  <c:v>3.5550000000000002</c:v>
                </c:pt>
                <c:pt idx="293">
                  <c:v>3.5710000000000002</c:v>
                </c:pt>
                <c:pt idx="294">
                  <c:v>3.597</c:v>
                </c:pt>
                <c:pt idx="295">
                  <c:v>3.84</c:v>
                </c:pt>
                <c:pt idx="296">
                  <c:v>3.8359999999999999</c:v>
                </c:pt>
                <c:pt idx="297">
                  <c:v>3.613</c:v>
                </c:pt>
                <c:pt idx="298">
                  <c:v>3.3180000000000001</c:v>
                </c:pt>
                <c:pt idx="299">
                  <c:v>3.1339999999999999</c:v>
                </c:pt>
                <c:pt idx="300">
                  <c:v>3.0750000000000002</c:v>
                </c:pt>
                <c:pt idx="301">
                  <c:v>3.2120000000000002</c:v>
                </c:pt>
                <c:pt idx="302">
                  <c:v>3.4260000000000002</c:v>
                </c:pt>
                <c:pt idx="303">
                  <c:v>3.6110000000000002</c:v>
                </c:pt>
                <c:pt idx="304">
                  <c:v>3.6030000000000002</c:v>
                </c:pt>
                <c:pt idx="305">
                  <c:v>3.4550000000000001</c:v>
                </c:pt>
                <c:pt idx="306">
                  <c:v>3.484</c:v>
                </c:pt>
                <c:pt idx="307">
                  <c:v>3.3889999999999998</c:v>
                </c:pt>
                <c:pt idx="308">
                  <c:v>3.214</c:v>
                </c:pt>
                <c:pt idx="309">
                  <c:v>3.137</c:v>
                </c:pt>
                <c:pt idx="310">
                  <c:v>3.0529999999999999</c:v>
                </c:pt>
                <c:pt idx="311">
                  <c:v>3.0179999999999998</c:v>
                </c:pt>
                <c:pt idx="312">
                  <c:v>3.0760000000000001</c:v>
                </c:pt>
                <c:pt idx="313">
                  <c:v>3.121</c:v>
                </c:pt>
                <c:pt idx="314">
                  <c:v>3.0960000000000001</c:v>
                </c:pt>
                <c:pt idx="315">
                  <c:v>3.1709999999999998</c:v>
                </c:pt>
                <c:pt idx="316">
                  <c:v>3.15</c:v>
                </c:pt>
                <c:pt idx="317">
                  <c:v>3.15</c:v>
                </c:pt>
                <c:pt idx="318">
                  <c:v>3.125</c:v>
                </c:pt>
                <c:pt idx="319">
                  <c:v>3.133</c:v>
                </c:pt>
                <c:pt idx="320">
                  <c:v>3.1659999999999999</c:v>
                </c:pt>
                <c:pt idx="321">
                  <c:v>3.06</c:v>
                </c:pt>
                <c:pt idx="322">
                  <c:v>3.05</c:v>
                </c:pt>
                <c:pt idx="323">
                  <c:v>2.8940000000000001</c:v>
                </c:pt>
                <c:pt idx="324">
                  <c:v>2.8090000000000002</c:v>
                </c:pt>
                <c:pt idx="325">
                  <c:v>2.9079999999999999</c:v>
                </c:pt>
                <c:pt idx="326">
                  <c:v>3.6379999999999999</c:v>
                </c:pt>
                <c:pt idx="327">
                  <c:v>4.1029999999999998</c:v>
                </c:pt>
                <c:pt idx="328">
                  <c:v>4.45</c:v>
                </c:pt>
                <c:pt idx="329">
                  <c:v>4.45</c:v>
                </c:pt>
                <c:pt idx="330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2-43C2-9B6C-79344A902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611368"/>
        <c:axId val="1"/>
      </c:area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Real Prices</c:v>
                </c:pt>
              </c:strCache>
            </c:strRef>
          </c:tx>
          <c:spPr>
            <a:ln w="30001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Sheet1!$A$2:$A$340</c:f>
              <c:strCache>
                <c:ptCount val="325"/>
                <c:pt idx="0">
                  <c:v>99</c:v>
                </c:pt>
                <c:pt idx="12">
                  <c:v>00</c:v>
                </c:pt>
                <c:pt idx="24">
                  <c:v>01</c:v>
                </c:pt>
                <c:pt idx="36">
                  <c:v>02</c:v>
                </c:pt>
                <c:pt idx="48">
                  <c:v>03</c:v>
                </c:pt>
                <c:pt idx="60">
                  <c:v>04</c:v>
                </c:pt>
                <c:pt idx="72">
                  <c:v>05</c:v>
                </c:pt>
                <c:pt idx="84">
                  <c:v>06</c:v>
                </c:pt>
                <c:pt idx="96">
                  <c:v>07</c:v>
                </c:pt>
                <c:pt idx="108">
                  <c:v>08</c:v>
                </c:pt>
                <c:pt idx="120">
                  <c:v>09</c:v>
                </c:pt>
                <c:pt idx="132">
                  <c:v>10</c:v>
                </c:pt>
                <c:pt idx="144">
                  <c:v>11</c:v>
                </c:pt>
                <c:pt idx="156">
                  <c:v>12</c:v>
                </c:pt>
                <c:pt idx="168">
                  <c:v>13</c:v>
                </c:pt>
                <c:pt idx="180">
                  <c:v>14</c:v>
                </c:pt>
                <c:pt idx="192">
                  <c:v>15</c:v>
                </c:pt>
                <c:pt idx="204">
                  <c:v>16</c:v>
                </c:pt>
                <c:pt idx="216">
                  <c:v>17</c:v>
                </c:pt>
                <c:pt idx="228">
                  <c:v>18</c:v>
                </c:pt>
                <c:pt idx="240">
                  <c:v>19</c:v>
                </c:pt>
                <c:pt idx="252">
                  <c:v>20</c:v>
                </c:pt>
                <c:pt idx="264">
                  <c:v>21</c:v>
                </c:pt>
                <c:pt idx="276">
                  <c:v>22</c:v>
                </c:pt>
                <c:pt idx="288">
                  <c:v>23</c:v>
                </c:pt>
                <c:pt idx="300">
                  <c:v>24</c:v>
                </c:pt>
                <c:pt idx="312">
                  <c:v>25</c:v>
                </c:pt>
                <c:pt idx="324">
                  <c:v>26</c:v>
                </c:pt>
              </c:strCache>
            </c:strRef>
          </c:cat>
          <c:val>
            <c:numRef>
              <c:f>Sheet1!$E$2:$E$340</c:f>
              <c:numCache>
                <c:formatCode>General</c:formatCode>
                <c:ptCount val="339"/>
                <c:pt idx="0">
                  <c:v>1.8830910000000001</c:v>
                </c:pt>
                <c:pt idx="1">
                  <c:v>1.846994</c:v>
                </c:pt>
                <c:pt idx="2">
                  <c:v>1.968129</c:v>
                </c:pt>
                <c:pt idx="3">
                  <c:v>2.2517260000000001</c:v>
                </c:pt>
                <c:pt idx="4">
                  <c:v>2.2503700000000002</c:v>
                </c:pt>
                <c:pt idx="5">
                  <c:v>2.216545</c:v>
                </c:pt>
                <c:pt idx="6">
                  <c:v>2.2944170000000002</c:v>
                </c:pt>
                <c:pt idx="7">
                  <c:v>2.4134519999999999</c:v>
                </c:pt>
                <c:pt idx="8">
                  <c:v>2.4722770000000001</c:v>
                </c:pt>
                <c:pt idx="9">
                  <c:v>2.444286</c:v>
                </c:pt>
                <c:pt idx="10">
                  <c:v>2.4536609999999999</c:v>
                </c:pt>
                <c:pt idx="11">
                  <c:v>2.4908939999999999</c:v>
                </c:pt>
                <c:pt idx="12">
                  <c:v>2.5147529999999998</c:v>
                </c:pt>
                <c:pt idx="13">
                  <c:v>2.675373</c:v>
                </c:pt>
                <c:pt idx="14">
                  <c:v>2.9282119999999998</c:v>
                </c:pt>
                <c:pt idx="15">
                  <c:v>2.831359</c:v>
                </c:pt>
                <c:pt idx="16">
                  <c:v>2.8688419999999999</c:v>
                </c:pt>
                <c:pt idx="17">
                  <c:v>3.1322209999999999</c:v>
                </c:pt>
                <c:pt idx="18">
                  <c:v>2.966326</c:v>
                </c:pt>
                <c:pt idx="19">
                  <c:v>2.8018489999999998</c:v>
                </c:pt>
                <c:pt idx="20">
                  <c:v>2.9490449999999999</c:v>
                </c:pt>
                <c:pt idx="21">
                  <c:v>2.9097689999999998</c:v>
                </c:pt>
                <c:pt idx="22">
                  <c:v>2.8763169999999998</c:v>
                </c:pt>
                <c:pt idx="23">
                  <c:v>2.7297410000000002</c:v>
                </c:pt>
                <c:pt idx="24">
                  <c:v>2.7217199999999999</c:v>
                </c:pt>
                <c:pt idx="25">
                  <c:v>2.7211639999999999</c:v>
                </c:pt>
                <c:pt idx="26">
                  <c:v>2.642719</c:v>
                </c:pt>
                <c:pt idx="27">
                  <c:v>2.9059789999999999</c:v>
                </c:pt>
                <c:pt idx="28">
                  <c:v>3.1706639999999999</c:v>
                </c:pt>
                <c:pt idx="29">
                  <c:v>3.0036770000000002</c:v>
                </c:pt>
                <c:pt idx="30">
                  <c:v>2.6456949999999999</c:v>
                </c:pt>
                <c:pt idx="31">
                  <c:v>2.6456949999999999</c:v>
                </c:pt>
                <c:pt idx="32">
                  <c:v>2.8226049999999998</c:v>
                </c:pt>
                <c:pt idx="33">
                  <c:v>2.4455819999999999</c:v>
                </c:pt>
                <c:pt idx="34">
                  <c:v>2.1790029999999998</c:v>
                </c:pt>
                <c:pt idx="35">
                  <c:v>2.0219740000000002</c:v>
                </c:pt>
                <c:pt idx="36">
                  <c:v>2.0575929999999998</c:v>
                </c:pt>
                <c:pt idx="37">
                  <c:v>2.0671149999999998</c:v>
                </c:pt>
                <c:pt idx="38">
                  <c:v>2.3111259999999998</c:v>
                </c:pt>
                <c:pt idx="39">
                  <c:v>2.5734490000000001</c:v>
                </c:pt>
                <c:pt idx="40">
                  <c:v>2.5613809999999999</c:v>
                </c:pt>
                <c:pt idx="41">
                  <c:v>2.5415640000000002</c:v>
                </c:pt>
                <c:pt idx="42">
                  <c:v>2.5634410000000001</c:v>
                </c:pt>
                <c:pt idx="43">
                  <c:v>2.5545100000000001</c:v>
                </c:pt>
                <c:pt idx="44">
                  <c:v>2.557579</c:v>
                </c:pt>
                <c:pt idx="45">
                  <c:v>2.6339589999999999</c:v>
                </c:pt>
                <c:pt idx="46">
                  <c:v>2.5822910000000001</c:v>
                </c:pt>
                <c:pt idx="47">
                  <c:v>2.5180750000000001</c:v>
                </c:pt>
                <c:pt idx="48">
                  <c:v>2.6372789999999999</c:v>
                </c:pt>
                <c:pt idx="49">
                  <c:v>2.9017569999999999</c:v>
                </c:pt>
                <c:pt idx="50">
                  <c:v>3.0407069999999998</c:v>
                </c:pt>
                <c:pt idx="51">
                  <c:v>2.8648229999999999</c:v>
                </c:pt>
                <c:pt idx="52">
                  <c:v>2.703382</c:v>
                </c:pt>
                <c:pt idx="53">
                  <c:v>2.6932140000000002</c:v>
                </c:pt>
                <c:pt idx="54">
                  <c:v>2.720377</c:v>
                </c:pt>
                <c:pt idx="55">
                  <c:v>2.900134</c:v>
                </c:pt>
                <c:pt idx="56">
                  <c:v>2.996013</c:v>
                </c:pt>
                <c:pt idx="57">
                  <c:v>2.793825</c:v>
                </c:pt>
                <c:pt idx="58">
                  <c:v>2.6994760000000002</c:v>
                </c:pt>
                <c:pt idx="59">
                  <c:v>2.6334409999999999</c:v>
                </c:pt>
                <c:pt idx="60">
                  <c:v>2.787013</c:v>
                </c:pt>
                <c:pt idx="61">
                  <c:v>2.9154949999999999</c:v>
                </c:pt>
                <c:pt idx="62">
                  <c:v>3.0646110000000002</c:v>
                </c:pt>
                <c:pt idx="63">
                  <c:v>3.1689799999999999</c:v>
                </c:pt>
                <c:pt idx="64">
                  <c:v>3.4801859999999998</c:v>
                </c:pt>
                <c:pt idx="65">
                  <c:v>3.4428109999999998</c:v>
                </c:pt>
                <c:pt idx="66">
                  <c:v>3.337863</c:v>
                </c:pt>
                <c:pt idx="67">
                  <c:v>3.2784900000000001</c:v>
                </c:pt>
                <c:pt idx="68">
                  <c:v>3.2542040000000001</c:v>
                </c:pt>
                <c:pt idx="69">
                  <c:v>3.4621909999999998</c:v>
                </c:pt>
                <c:pt idx="70">
                  <c:v>3.409754</c:v>
                </c:pt>
                <c:pt idx="71">
                  <c:v>3.1719840000000001</c:v>
                </c:pt>
                <c:pt idx="72">
                  <c:v>3.1564009999999998</c:v>
                </c:pt>
                <c:pt idx="73">
                  <c:v>3.278896</c:v>
                </c:pt>
                <c:pt idx="74">
                  <c:v>3.5560809999999998</c:v>
                </c:pt>
                <c:pt idx="75">
                  <c:v>3.8247149999999999</c:v>
                </c:pt>
                <c:pt idx="76">
                  <c:v>3.6867930000000002</c:v>
                </c:pt>
                <c:pt idx="77">
                  <c:v>3.676364</c:v>
                </c:pt>
                <c:pt idx="78">
                  <c:v>3.8808159999999998</c:v>
                </c:pt>
                <c:pt idx="79">
                  <c:v>4.1871919999999996</c:v>
                </c:pt>
                <c:pt idx="80">
                  <c:v>4.8231419999999998</c:v>
                </c:pt>
                <c:pt idx="81">
                  <c:v>4.5073129999999999</c:v>
                </c:pt>
                <c:pt idx="82">
                  <c:v>3.7631060000000001</c:v>
                </c:pt>
                <c:pt idx="83">
                  <c:v>3.6430600000000002</c:v>
                </c:pt>
                <c:pt idx="84">
                  <c:v>3.8382269999999998</c:v>
                </c:pt>
                <c:pt idx="85">
                  <c:v>3.7766700000000002</c:v>
                </c:pt>
                <c:pt idx="86">
                  <c:v>4.0108189999999997</c:v>
                </c:pt>
                <c:pt idx="87">
                  <c:v>4.5125229999999998</c:v>
                </c:pt>
                <c:pt idx="88">
                  <c:v>4.7698049999999999</c:v>
                </c:pt>
                <c:pt idx="89">
                  <c:v>4.7219790000000001</c:v>
                </c:pt>
                <c:pt idx="90">
                  <c:v>4.8526540000000002</c:v>
                </c:pt>
                <c:pt idx="91">
                  <c:v>4.784224</c:v>
                </c:pt>
                <c:pt idx="92">
                  <c:v>4.1612359999999997</c:v>
                </c:pt>
                <c:pt idx="93">
                  <c:v>3.6726489999999998</c:v>
                </c:pt>
                <c:pt idx="94">
                  <c:v>3.6446689999999999</c:v>
                </c:pt>
                <c:pt idx="95">
                  <c:v>3.7615349999999999</c:v>
                </c:pt>
                <c:pt idx="96">
                  <c:v>3.6367829999999999</c:v>
                </c:pt>
                <c:pt idx="97">
                  <c:v>3.6841900000000001</c:v>
                </c:pt>
                <c:pt idx="98">
                  <c:v>4.1236750000000004</c:v>
                </c:pt>
                <c:pt idx="99">
                  <c:v>4.5636979999999996</c:v>
                </c:pt>
                <c:pt idx="100">
                  <c:v>5.0257639999999997</c:v>
                </c:pt>
                <c:pt idx="101">
                  <c:v>4.8707039999999999</c:v>
                </c:pt>
                <c:pt idx="102">
                  <c:v>4.7172669999999997</c:v>
                </c:pt>
                <c:pt idx="103">
                  <c:v>4.4311150000000001</c:v>
                </c:pt>
                <c:pt idx="104">
                  <c:v>4.4393409999999998</c:v>
                </c:pt>
                <c:pt idx="105">
                  <c:v>4.4256960000000003</c:v>
                </c:pt>
                <c:pt idx="106">
                  <c:v>4.8251350000000004</c:v>
                </c:pt>
                <c:pt idx="107">
                  <c:v>4.7143430000000004</c:v>
                </c:pt>
                <c:pt idx="108">
                  <c:v>4.737063</c:v>
                </c:pt>
                <c:pt idx="109">
                  <c:v>4.7023429999999999</c:v>
                </c:pt>
                <c:pt idx="110">
                  <c:v>5.0198200000000002</c:v>
                </c:pt>
                <c:pt idx="111">
                  <c:v>5.3386110000000002</c:v>
                </c:pt>
                <c:pt idx="112">
                  <c:v>5.7799129999999996</c:v>
                </c:pt>
                <c:pt idx="113">
                  <c:v>6.1574049999999998</c:v>
                </c:pt>
                <c:pt idx="114">
                  <c:v>6.1258090000000003</c:v>
                </c:pt>
                <c:pt idx="115">
                  <c:v>5.7075189999999996</c:v>
                </c:pt>
                <c:pt idx="116">
                  <c:v>5.5879560000000001</c:v>
                </c:pt>
                <c:pt idx="117">
                  <c:v>4.6439959999999996</c:v>
                </c:pt>
                <c:pt idx="118">
                  <c:v>3.326902</c:v>
                </c:pt>
                <c:pt idx="119">
                  <c:v>2.6358069999999998</c:v>
                </c:pt>
                <c:pt idx="120">
                  <c:v>2.786559</c:v>
                </c:pt>
                <c:pt idx="121">
                  <c:v>2.9860769999999999</c:v>
                </c:pt>
                <c:pt idx="122">
                  <c:v>3.0449850000000001</c:v>
                </c:pt>
                <c:pt idx="123">
                  <c:v>3.1816719999999998</c:v>
                </c:pt>
                <c:pt idx="124">
                  <c:v>3.513458</c:v>
                </c:pt>
                <c:pt idx="125">
                  <c:v>4.0458160000000003</c:v>
                </c:pt>
                <c:pt idx="126">
                  <c:v>3.8870490000000002</c:v>
                </c:pt>
                <c:pt idx="127">
                  <c:v>4.0105199999999996</c:v>
                </c:pt>
                <c:pt idx="128">
                  <c:v>3.907924</c:v>
                </c:pt>
                <c:pt idx="129">
                  <c:v>3.891651</c:v>
                </c:pt>
                <c:pt idx="130">
                  <c:v>4.0307079999999997</c:v>
                </c:pt>
                <c:pt idx="131">
                  <c:v>3.9617469999999999</c:v>
                </c:pt>
                <c:pt idx="132">
                  <c:v>4.1231949999999999</c:v>
                </c:pt>
                <c:pt idx="133">
                  <c:v>4.0191949999999999</c:v>
                </c:pt>
                <c:pt idx="134">
                  <c:v>4.2123739999999996</c:v>
                </c:pt>
                <c:pt idx="135">
                  <c:v>4.3268700000000004</c:v>
                </c:pt>
                <c:pt idx="136">
                  <c:v>4.3108789999999999</c:v>
                </c:pt>
                <c:pt idx="137">
                  <c:v>4.1545329999999998</c:v>
                </c:pt>
                <c:pt idx="138">
                  <c:v>4.1422280000000002</c:v>
                </c:pt>
                <c:pt idx="139">
                  <c:v>4.1376999999999997</c:v>
                </c:pt>
                <c:pt idx="140">
                  <c:v>4.093197</c:v>
                </c:pt>
                <c:pt idx="141">
                  <c:v>4.223757</c:v>
                </c:pt>
                <c:pt idx="142">
                  <c:v>4.3003220000000004</c:v>
                </c:pt>
                <c:pt idx="143">
                  <c:v>4.4838659999999999</c:v>
                </c:pt>
                <c:pt idx="144">
                  <c:v>4.6216860000000004</c:v>
                </c:pt>
                <c:pt idx="145">
                  <c:v>4.7795420000000002</c:v>
                </c:pt>
                <c:pt idx="146">
                  <c:v>5.2732320000000001</c:v>
                </c:pt>
                <c:pt idx="147">
                  <c:v>5.6008589999999998</c:v>
                </c:pt>
                <c:pt idx="148">
                  <c:v>5.7388349999999999</c:v>
                </c:pt>
                <c:pt idx="149">
                  <c:v>5.4067869999999996</c:v>
                </c:pt>
                <c:pt idx="150">
                  <c:v>5.3486969999999996</c:v>
                </c:pt>
                <c:pt idx="151">
                  <c:v>5.3158089999999998</c:v>
                </c:pt>
                <c:pt idx="152">
                  <c:v>5.263477</c:v>
                </c:pt>
                <c:pt idx="153">
                  <c:v>5.0224929999999999</c:v>
                </c:pt>
                <c:pt idx="154">
                  <c:v>4.9201759999999997</c:v>
                </c:pt>
                <c:pt idx="155">
                  <c:v>4.7474809999999996</c:v>
                </c:pt>
                <c:pt idx="156">
                  <c:v>4.8998439999999999</c:v>
                </c:pt>
                <c:pt idx="157">
                  <c:v>5.1772600000000004</c:v>
                </c:pt>
                <c:pt idx="158">
                  <c:v>5.5605320000000003</c:v>
                </c:pt>
                <c:pt idx="159">
                  <c:v>5.6204879999999999</c:v>
                </c:pt>
                <c:pt idx="160">
                  <c:v>5.3895210000000002</c:v>
                </c:pt>
                <c:pt idx="161">
                  <c:v>5.1150289999999998</c:v>
                </c:pt>
                <c:pt idx="162">
                  <c:v>4.969061</c:v>
                </c:pt>
                <c:pt idx="163">
                  <c:v>5.3469090000000001</c:v>
                </c:pt>
                <c:pt idx="164">
                  <c:v>5.5030960000000002</c:v>
                </c:pt>
                <c:pt idx="165">
                  <c:v>5.3414270000000004</c:v>
                </c:pt>
                <c:pt idx="166">
                  <c:v>4.9304920000000001</c:v>
                </c:pt>
                <c:pt idx="167">
                  <c:v>4.7282460000000004</c:v>
                </c:pt>
                <c:pt idx="168">
                  <c:v>4.7317299999999998</c:v>
                </c:pt>
                <c:pt idx="169">
                  <c:v>5.2038760000000002</c:v>
                </c:pt>
                <c:pt idx="170">
                  <c:v>5.2768499999999996</c:v>
                </c:pt>
                <c:pt idx="171">
                  <c:v>5.0869770000000001</c:v>
                </c:pt>
                <c:pt idx="172">
                  <c:v>5.1489659999999997</c:v>
                </c:pt>
                <c:pt idx="173">
                  <c:v>5.1523690000000002</c:v>
                </c:pt>
                <c:pt idx="174">
                  <c:v>5.0926669999999996</c:v>
                </c:pt>
                <c:pt idx="175">
                  <c:v>5.0564869999999997</c:v>
                </c:pt>
                <c:pt idx="176">
                  <c:v>4.9951819999999998</c:v>
                </c:pt>
                <c:pt idx="177">
                  <c:v>4.7267710000000003</c:v>
                </c:pt>
                <c:pt idx="178">
                  <c:v>4.5755670000000004</c:v>
                </c:pt>
                <c:pt idx="179">
                  <c:v>4.6099370000000004</c:v>
                </c:pt>
                <c:pt idx="180">
                  <c:v>4.6507290000000001</c:v>
                </c:pt>
                <c:pt idx="181">
                  <c:v>4.7059110000000004</c:v>
                </c:pt>
                <c:pt idx="182">
                  <c:v>4.9440119999999999</c:v>
                </c:pt>
                <c:pt idx="183">
                  <c:v>5.1135999999999999</c:v>
                </c:pt>
                <c:pt idx="184">
                  <c:v>5.1206160000000001</c:v>
                </c:pt>
                <c:pt idx="185">
                  <c:v>5.140314</c:v>
                </c:pt>
                <c:pt idx="186">
                  <c:v>5.0218870000000004</c:v>
                </c:pt>
                <c:pt idx="187">
                  <c:v>4.8502130000000001</c:v>
                </c:pt>
                <c:pt idx="188">
                  <c:v>4.7372079999999999</c:v>
                </c:pt>
                <c:pt idx="189">
                  <c:v>4.4112330000000002</c:v>
                </c:pt>
                <c:pt idx="190">
                  <c:v>4.0585750000000003</c:v>
                </c:pt>
                <c:pt idx="191">
                  <c:v>3.5552510000000002</c:v>
                </c:pt>
                <c:pt idx="192">
                  <c:v>2.9772479999999999</c:v>
                </c:pt>
                <c:pt idx="193">
                  <c:v>3.1100669999999999</c:v>
                </c:pt>
                <c:pt idx="194">
                  <c:v>3.4488340000000002</c:v>
                </c:pt>
                <c:pt idx="195">
                  <c:v>3.4522330000000001</c:v>
                </c:pt>
                <c:pt idx="196">
                  <c:v>3.7879010000000002</c:v>
                </c:pt>
                <c:pt idx="197">
                  <c:v>3.8941880000000002</c:v>
                </c:pt>
                <c:pt idx="198">
                  <c:v>3.876919</c:v>
                </c:pt>
                <c:pt idx="199">
                  <c:v>3.6576960000000001</c:v>
                </c:pt>
                <c:pt idx="200">
                  <c:v>3.2890510000000002</c:v>
                </c:pt>
                <c:pt idx="201">
                  <c:v>3.1815989999999998</c:v>
                </c:pt>
                <c:pt idx="202">
                  <c:v>2.9946280000000001</c:v>
                </c:pt>
                <c:pt idx="203">
                  <c:v>2.8311500000000001</c:v>
                </c:pt>
                <c:pt idx="204">
                  <c:v>2.708755</c:v>
                </c:pt>
                <c:pt idx="205">
                  <c:v>2.4549029999999998</c:v>
                </c:pt>
                <c:pt idx="206">
                  <c:v>2.7316319999999998</c:v>
                </c:pt>
                <c:pt idx="207">
                  <c:v>2.92022</c:v>
                </c:pt>
                <c:pt idx="208">
                  <c:v>3.1270410000000002</c:v>
                </c:pt>
                <c:pt idx="209">
                  <c:v>3.2531289999999999</c:v>
                </c:pt>
                <c:pt idx="210">
                  <c:v>3.0800619999999999</c:v>
                </c:pt>
                <c:pt idx="211">
                  <c:v>2.990618</c:v>
                </c:pt>
                <c:pt idx="212">
                  <c:v>3.0389430000000002</c:v>
                </c:pt>
                <c:pt idx="213">
                  <c:v>3.0728300000000002</c:v>
                </c:pt>
                <c:pt idx="214">
                  <c:v>2.977776</c:v>
                </c:pt>
                <c:pt idx="215">
                  <c:v>3.068289</c:v>
                </c:pt>
                <c:pt idx="216">
                  <c:v>3.184733</c:v>
                </c:pt>
                <c:pt idx="217">
                  <c:v>3.1187559999999999</c:v>
                </c:pt>
                <c:pt idx="218">
                  <c:v>3.1486529999999999</c:v>
                </c:pt>
                <c:pt idx="219">
                  <c:v>3.2692100000000002</c:v>
                </c:pt>
                <c:pt idx="220">
                  <c:v>3.236548</c:v>
                </c:pt>
                <c:pt idx="221">
                  <c:v>3.174919</c:v>
                </c:pt>
                <c:pt idx="222">
                  <c:v>3.1103200000000002</c:v>
                </c:pt>
                <c:pt idx="223">
                  <c:v>3.2061660000000001</c:v>
                </c:pt>
                <c:pt idx="224">
                  <c:v>3.5450520000000001</c:v>
                </c:pt>
                <c:pt idx="225">
                  <c:v>3.3548119999999999</c:v>
                </c:pt>
                <c:pt idx="226">
                  <c:v>3.4246910000000002</c:v>
                </c:pt>
                <c:pt idx="227">
                  <c:v>3.3015300000000001</c:v>
                </c:pt>
                <c:pt idx="228">
                  <c:v>3.3910710000000002</c:v>
                </c:pt>
                <c:pt idx="229">
                  <c:v>3.4243229999999998</c:v>
                </c:pt>
                <c:pt idx="230">
                  <c:v>3.4289580000000002</c:v>
                </c:pt>
                <c:pt idx="231">
                  <c:v>3.639167</c:v>
                </c:pt>
                <c:pt idx="232">
                  <c:v>3.8206159999999998</c:v>
                </c:pt>
                <c:pt idx="233">
                  <c:v>3.8040180000000001</c:v>
                </c:pt>
                <c:pt idx="234">
                  <c:v>3.7458290000000001</c:v>
                </c:pt>
                <c:pt idx="235">
                  <c:v>3.7220840000000002</c:v>
                </c:pt>
                <c:pt idx="236">
                  <c:v>3.7144240000000002</c:v>
                </c:pt>
                <c:pt idx="237">
                  <c:v>3.7371150000000002</c:v>
                </c:pt>
                <c:pt idx="238">
                  <c:v>3.4612289999999999</c:v>
                </c:pt>
                <c:pt idx="239">
                  <c:v>3.0916739999999998</c:v>
                </c:pt>
                <c:pt idx="240">
                  <c:v>2.9398789999999999</c:v>
                </c:pt>
                <c:pt idx="241">
                  <c:v>3.0106169999999999</c:v>
                </c:pt>
                <c:pt idx="242">
                  <c:v>3.268157</c:v>
                </c:pt>
                <c:pt idx="243">
                  <c:v>3.6208480000000001</c:v>
                </c:pt>
                <c:pt idx="244">
                  <c:v>3.698874</c:v>
                </c:pt>
                <c:pt idx="245">
                  <c:v>3.5150079999999999</c:v>
                </c:pt>
                <c:pt idx="246">
                  <c:v>3.5379040000000002</c:v>
                </c:pt>
                <c:pt idx="247">
                  <c:v>3.381157</c:v>
                </c:pt>
                <c:pt idx="248">
                  <c:v>3.3386089999999999</c:v>
                </c:pt>
                <c:pt idx="249">
                  <c:v>3.3741509999999999</c:v>
                </c:pt>
                <c:pt idx="250">
                  <c:v>3.327534</c:v>
                </c:pt>
                <c:pt idx="251">
                  <c:v>3.2629570000000001</c:v>
                </c:pt>
                <c:pt idx="252">
                  <c:v>3.247776</c:v>
                </c:pt>
                <c:pt idx="253">
                  <c:v>3.1111879999999998</c:v>
                </c:pt>
                <c:pt idx="254">
                  <c:v>2.859137</c:v>
                </c:pt>
                <c:pt idx="255">
                  <c:v>2.3749739999999999</c:v>
                </c:pt>
                <c:pt idx="256">
                  <c:v>2.414555</c:v>
                </c:pt>
                <c:pt idx="257">
                  <c:v>2.675322</c:v>
                </c:pt>
                <c:pt idx="258">
                  <c:v>2.7908810000000002</c:v>
                </c:pt>
                <c:pt idx="259">
                  <c:v>2.7792319999999999</c:v>
                </c:pt>
                <c:pt idx="260">
                  <c:v>2.7732230000000002</c:v>
                </c:pt>
                <c:pt idx="261">
                  <c:v>2.7380719999999998</c:v>
                </c:pt>
                <c:pt idx="262">
                  <c:v>2.6685639999999999</c:v>
                </c:pt>
                <c:pt idx="263">
                  <c:v>2.7666740000000001</c:v>
                </c:pt>
                <c:pt idx="264">
                  <c:v>2.9346860000000001</c:v>
                </c:pt>
                <c:pt idx="265">
                  <c:v>3.1340240000000001</c:v>
                </c:pt>
                <c:pt idx="266">
                  <c:v>3.5028679999999999</c:v>
                </c:pt>
                <c:pt idx="267">
                  <c:v>3.5406140000000001</c:v>
                </c:pt>
                <c:pt idx="268">
                  <c:v>3.6735730000000002</c:v>
                </c:pt>
                <c:pt idx="269">
                  <c:v>3.7391570000000001</c:v>
                </c:pt>
                <c:pt idx="270">
                  <c:v>3.8094429999999999</c:v>
                </c:pt>
                <c:pt idx="271">
                  <c:v>3.8252920000000001</c:v>
                </c:pt>
                <c:pt idx="272">
                  <c:v>3.8285580000000001</c:v>
                </c:pt>
                <c:pt idx="273">
                  <c:v>3.930552</c:v>
                </c:pt>
                <c:pt idx="274">
                  <c:v>4.0203239999999996</c:v>
                </c:pt>
                <c:pt idx="275">
                  <c:v>3.889259</c:v>
                </c:pt>
                <c:pt idx="276">
                  <c:v>3.875238</c:v>
                </c:pt>
                <c:pt idx="277">
                  <c:v>4.0830950000000001</c:v>
                </c:pt>
                <c:pt idx="278">
                  <c:v>4.8474909999999998</c:v>
                </c:pt>
                <c:pt idx="279">
                  <c:v>4.7032480000000003</c:v>
                </c:pt>
                <c:pt idx="280">
                  <c:v>5.0389020000000002</c:v>
                </c:pt>
                <c:pt idx="281">
                  <c:v>5.5194970000000003</c:v>
                </c:pt>
                <c:pt idx="282">
                  <c:v>5.1059320000000001</c:v>
                </c:pt>
                <c:pt idx="283">
                  <c:v>4.4490949999999998</c:v>
                </c:pt>
                <c:pt idx="284">
                  <c:v>4.1238000000000001</c:v>
                </c:pt>
                <c:pt idx="285">
                  <c:v>4.2283160000000004</c:v>
                </c:pt>
                <c:pt idx="286">
                  <c:v>4.0735830000000002</c:v>
                </c:pt>
                <c:pt idx="287">
                  <c:v>3.5479479999999999</c:v>
                </c:pt>
                <c:pt idx="288">
                  <c:v>3.6710219999999998</c:v>
                </c:pt>
                <c:pt idx="289">
                  <c:v>3.7132619999999998</c:v>
                </c:pt>
                <c:pt idx="290">
                  <c:v>3.7448109999999999</c:v>
                </c:pt>
                <c:pt idx="291">
                  <c:v>3.929554</c:v>
                </c:pt>
                <c:pt idx="292">
                  <c:v>3.8709530000000001</c:v>
                </c:pt>
                <c:pt idx="293">
                  <c:v>3.8796780000000002</c:v>
                </c:pt>
                <c:pt idx="294">
                  <c:v>3.9002919999999999</c:v>
                </c:pt>
                <c:pt idx="295">
                  <c:v>4.1437429999999997</c:v>
                </c:pt>
                <c:pt idx="296">
                  <c:v>4.1233420000000001</c:v>
                </c:pt>
                <c:pt idx="297">
                  <c:v>3.878336</c:v>
                </c:pt>
                <c:pt idx="298">
                  <c:v>3.5564469999999999</c:v>
                </c:pt>
                <c:pt idx="299">
                  <c:v>3.3527719999999999</c:v>
                </c:pt>
                <c:pt idx="300">
                  <c:v>3.2794880000000002</c:v>
                </c:pt>
                <c:pt idx="301">
                  <c:v>3.4116200000000001</c:v>
                </c:pt>
                <c:pt idx="302">
                  <c:v>3.622865</c:v>
                </c:pt>
                <c:pt idx="303">
                  <c:v>3.810225</c:v>
                </c:pt>
                <c:pt idx="304">
                  <c:v>3.799938</c:v>
                </c:pt>
                <c:pt idx="305">
                  <c:v>3.6453739999999999</c:v>
                </c:pt>
                <c:pt idx="306">
                  <c:v>3.6698170000000001</c:v>
                </c:pt>
                <c:pt idx="307">
                  <c:v>3.564146</c:v>
                </c:pt>
                <c:pt idx="308">
                  <c:v>3.3729070000000001</c:v>
                </c:pt>
                <c:pt idx="309">
                  <c:v>3.2827229999999998</c:v>
                </c:pt>
                <c:pt idx="310">
                  <c:v>3.1857669999999998</c:v>
                </c:pt>
                <c:pt idx="311">
                  <c:v>3.138576</c:v>
                </c:pt>
                <c:pt idx="312">
                  <c:v>3.1852839999999998</c:v>
                </c:pt>
                <c:pt idx="313">
                  <c:v>3.2246239999999999</c:v>
                </c:pt>
                <c:pt idx="314">
                  <c:v>3.1977329999999999</c:v>
                </c:pt>
                <c:pt idx="315">
                  <c:v>3.269911</c:v>
                </c:pt>
                <c:pt idx="316">
                  <c:v>3.245034</c:v>
                </c:pt>
                <c:pt idx="317">
                  <c:v>3.2368070000000002</c:v>
                </c:pt>
                <c:pt idx="318">
                  <c:v>3.203802</c:v>
                </c:pt>
                <c:pt idx="319">
                  <c:v>3.2008559999999999</c:v>
                </c:pt>
                <c:pt idx="320">
                  <c:v>3.2250540000000001</c:v>
                </c:pt>
                <c:pt idx="321">
                  <c:v>3.1117509999999999</c:v>
                </c:pt>
                <c:pt idx="322">
                  <c:v>3.099072</c:v>
                </c:pt>
                <c:pt idx="323">
                  <c:v>2.9318309999999999</c:v>
                </c:pt>
                <c:pt idx="324">
                  <c:v>2.8408669999999998</c:v>
                </c:pt>
                <c:pt idx="325">
                  <c:v>2.9331580000000002</c:v>
                </c:pt>
                <c:pt idx="326">
                  <c:v>3.6379999999999999</c:v>
                </c:pt>
                <c:pt idx="327">
                  <c:v>4.45</c:v>
                </c:pt>
                <c:pt idx="328">
                  <c:v>4.45</c:v>
                </c:pt>
                <c:pt idx="329">
                  <c:v>4.45</c:v>
                </c:pt>
                <c:pt idx="330">
                  <c:v>4.45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A2-43C2-9B6C-79344A902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37761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6"/>
          <c:min val="0"/>
        </c:scaling>
        <c:delete val="0"/>
        <c:axPos val="l"/>
        <c:majorGridlines>
          <c:spPr>
            <a:ln w="3750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7611368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6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1"/>
        <c:minorUnit val="1"/>
      </c:valAx>
      <c:spPr>
        <a:noFill/>
        <a:ln w="15000">
          <a:solidFill>
            <a:schemeClr val="tx1"/>
          </a:solidFill>
          <a:prstDash val="solid"/>
        </a:ln>
      </c:spPr>
    </c:plotArea>
    <c:legend>
      <c:legendPos val="r"/>
      <c:legendEntry>
        <c:idx val="2"/>
        <c:txPr>
          <a:bodyPr/>
          <a:lstStyle/>
          <a:p>
            <a:pPr>
              <a:defRPr sz="151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8.8095227099545106E-2"/>
          <c:y val="0.17500773309480053"/>
          <c:w val="0.20454441545246727"/>
          <c:h val="0.15194346620491159"/>
        </c:manualLayout>
      </c:layout>
      <c:overlay val="0"/>
      <c:spPr>
        <a:solidFill>
          <a:schemeClr val="bg1"/>
        </a:solidFill>
        <a:ln w="3750">
          <a:solidFill>
            <a:schemeClr val="tx1"/>
          </a:solidFill>
          <a:prstDash val="solid"/>
        </a:ln>
      </c:spPr>
      <c:txPr>
        <a:bodyPr/>
        <a:lstStyle/>
        <a:p>
          <a:pPr>
            <a:defRPr sz="1519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5002">
      <a:solidFill>
        <a:schemeClr val="tx1"/>
      </a:solidFill>
      <a:prstDash val="solid"/>
    </a:ln>
  </c:spPr>
  <c:txPr>
    <a:bodyPr/>
    <a:lstStyle/>
    <a:p>
      <a:pPr>
        <a:defRPr sz="21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2.1000000000000001E-2</c:v>
                </c:pt>
                <c:pt idx="26" formatCode="General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Vehicles Sales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Seasonally-Adjusted Annual Rate</a:t>
            </a:r>
          </a:p>
        </c:rich>
      </c:tx>
      <c:layout>
        <c:manualLayout>
          <c:xMode val="edge"/>
          <c:yMode val="edge"/>
          <c:x val="0.27924006721559458"/>
          <c:y val="3.0626850982726123E-2"/>
        </c:manualLayout>
      </c:layout>
      <c:overlay val="0"/>
      <c:spPr>
        <a:noFill/>
        <a:ln w="1665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406775529723E-2"/>
          <c:y val="0.20535581474346465"/>
          <c:w val="0.81893687707641194"/>
          <c:h val="0.65063490439275717"/>
        </c:manualLayout>
      </c:layout>
      <c:area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13289">
                <a:lumMod val="60000"/>
                <a:lumOff val="40000"/>
              </a:srgbClr>
            </a:solidFill>
            <a:ln w="8327">
              <a:noFill/>
              <a:prstDash val="solid"/>
            </a:ln>
          </c:spPr>
          <c:cat>
            <c:strRef>
              <c:f>Sheet1!$A$2:$A$206</c:f>
              <c:strCache>
                <c:ptCount val="205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</c:strCache>
            </c:strRef>
          </c:cat>
          <c:val>
            <c:numRef>
              <c:f>Sheet1!$C$2:$C$240</c:f>
              <c:numCache>
                <c:formatCode>General</c:formatCode>
                <c:ptCount val="239"/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158">
                  <c:v>20</c:v>
                </c:pt>
                <c:pt idx="15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5-4D11-8EDE-FC585D466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68064"/>
        <c:axId val="153370624"/>
      </c:areaChar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New Auto Sales</c:v>
                </c:pt>
              </c:strCache>
            </c:strRef>
          </c:tx>
          <c:spPr>
            <a:solidFill>
              <a:srgbClr val="608CFF">
                <a:lumMod val="75000"/>
              </a:srgbClr>
            </a:solidFill>
            <a:ln w="8327">
              <a:solidFill>
                <a:srgbClr val="646468"/>
              </a:solidFill>
              <a:prstDash val="solid"/>
            </a:ln>
          </c:spPr>
          <c:cat>
            <c:numRef>
              <c:f>Sheet1!$A$240</c:f>
              <c:numCache>
                <c:formatCode>General</c:formatCode>
                <c:ptCount val="1"/>
              </c:numCache>
            </c:numRef>
          </c:cat>
          <c:val>
            <c:numRef>
              <c:f>Sheet1!$B$2:$B$240</c:f>
              <c:numCache>
                <c:formatCode>General</c:formatCode>
                <c:ptCount val="239"/>
                <c:pt idx="0">
                  <c:v>16.402000000000001</c:v>
                </c:pt>
                <c:pt idx="1">
                  <c:v>16.704000000000001</c:v>
                </c:pt>
                <c:pt idx="2">
                  <c:v>16.015000000000001</c:v>
                </c:pt>
                <c:pt idx="3">
                  <c:v>16.215</c:v>
                </c:pt>
                <c:pt idx="4">
                  <c:v>16.295999999999999</c:v>
                </c:pt>
                <c:pt idx="5">
                  <c:v>15.823</c:v>
                </c:pt>
                <c:pt idx="6">
                  <c:v>15.499000000000001</c:v>
                </c:pt>
                <c:pt idx="7">
                  <c:v>16.033999999999999</c:v>
                </c:pt>
                <c:pt idx="8">
                  <c:v>16.2</c:v>
                </c:pt>
                <c:pt idx="9">
                  <c:v>16.126999999999999</c:v>
                </c:pt>
                <c:pt idx="10">
                  <c:v>16.038</c:v>
                </c:pt>
                <c:pt idx="11">
                  <c:v>15.718</c:v>
                </c:pt>
                <c:pt idx="12">
                  <c:v>15.382999999999999</c:v>
                </c:pt>
                <c:pt idx="13">
                  <c:v>15.166</c:v>
                </c:pt>
                <c:pt idx="14">
                  <c:v>14.795</c:v>
                </c:pt>
                <c:pt idx="15">
                  <c:v>14.268000000000001</c:v>
                </c:pt>
                <c:pt idx="16">
                  <c:v>14.364000000000001</c:v>
                </c:pt>
                <c:pt idx="17">
                  <c:v>14.065</c:v>
                </c:pt>
                <c:pt idx="18">
                  <c:v>12.715</c:v>
                </c:pt>
                <c:pt idx="19">
                  <c:v>13.834</c:v>
                </c:pt>
                <c:pt idx="20">
                  <c:v>12.688000000000001</c:v>
                </c:pt>
                <c:pt idx="21">
                  <c:v>10.666</c:v>
                </c:pt>
                <c:pt idx="22">
                  <c:v>10.255000000000001</c:v>
                </c:pt>
                <c:pt idx="23">
                  <c:v>10.141</c:v>
                </c:pt>
                <c:pt idx="24">
                  <c:v>9.5730000000000004</c:v>
                </c:pt>
                <c:pt idx="25">
                  <c:v>9.0229999999999997</c:v>
                </c:pt>
                <c:pt idx="26">
                  <c:v>9.5519999999999996</c:v>
                </c:pt>
                <c:pt idx="27">
                  <c:v>9.1969999999999992</c:v>
                </c:pt>
                <c:pt idx="28">
                  <c:v>9.9960000000000004</c:v>
                </c:pt>
                <c:pt idx="29">
                  <c:v>9.9559999999999995</c:v>
                </c:pt>
                <c:pt idx="30">
                  <c:v>11.37</c:v>
                </c:pt>
                <c:pt idx="31">
                  <c:v>14.568</c:v>
                </c:pt>
                <c:pt idx="32">
                  <c:v>9.3469999999999995</c:v>
                </c:pt>
                <c:pt idx="33">
                  <c:v>10.371</c:v>
                </c:pt>
                <c:pt idx="34">
                  <c:v>10.817</c:v>
                </c:pt>
                <c:pt idx="35">
                  <c:v>11.06</c:v>
                </c:pt>
                <c:pt idx="36">
                  <c:v>10.669</c:v>
                </c:pt>
                <c:pt idx="37">
                  <c:v>10.108000000000001</c:v>
                </c:pt>
                <c:pt idx="38">
                  <c:v>11.553000000000001</c:v>
                </c:pt>
                <c:pt idx="39">
                  <c:v>11.249000000000001</c:v>
                </c:pt>
                <c:pt idx="40">
                  <c:v>11.821</c:v>
                </c:pt>
                <c:pt idx="41">
                  <c:v>11.385</c:v>
                </c:pt>
                <c:pt idx="42">
                  <c:v>11.715</c:v>
                </c:pt>
                <c:pt idx="43">
                  <c:v>11.802</c:v>
                </c:pt>
                <c:pt idx="44">
                  <c:v>11.702999999999999</c:v>
                </c:pt>
                <c:pt idx="45">
                  <c:v>12.199</c:v>
                </c:pt>
                <c:pt idx="46">
                  <c:v>12.07</c:v>
                </c:pt>
                <c:pt idx="47">
                  <c:v>12.382999999999999</c:v>
                </c:pt>
                <c:pt idx="48">
                  <c:v>12.547000000000001</c:v>
                </c:pt>
                <c:pt idx="49">
                  <c:v>12.815</c:v>
                </c:pt>
                <c:pt idx="50">
                  <c:v>12.984</c:v>
                </c:pt>
                <c:pt idx="51">
                  <c:v>13.037000000000001</c:v>
                </c:pt>
                <c:pt idx="52">
                  <c:v>11.98</c:v>
                </c:pt>
                <c:pt idx="53">
                  <c:v>11.581</c:v>
                </c:pt>
                <c:pt idx="54">
                  <c:v>12.419</c:v>
                </c:pt>
                <c:pt idx="55">
                  <c:v>12.276999999999999</c:v>
                </c:pt>
                <c:pt idx="56">
                  <c:v>13.026</c:v>
                </c:pt>
                <c:pt idx="57">
                  <c:v>13.391</c:v>
                </c:pt>
                <c:pt idx="58">
                  <c:v>13.406000000000001</c:v>
                </c:pt>
                <c:pt idx="59">
                  <c:v>13.455</c:v>
                </c:pt>
                <c:pt idx="60">
                  <c:v>14.058</c:v>
                </c:pt>
                <c:pt idx="61">
                  <c:v>14.617000000000001</c:v>
                </c:pt>
                <c:pt idx="62">
                  <c:v>14.237</c:v>
                </c:pt>
                <c:pt idx="63">
                  <c:v>14.407999999999999</c:v>
                </c:pt>
                <c:pt idx="64">
                  <c:v>14.135</c:v>
                </c:pt>
                <c:pt idx="65">
                  <c:v>14.118</c:v>
                </c:pt>
                <c:pt idx="66">
                  <c:v>14.026999999999999</c:v>
                </c:pt>
                <c:pt idx="67">
                  <c:v>14.092000000000001</c:v>
                </c:pt>
                <c:pt idx="68">
                  <c:v>14.759</c:v>
                </c:pt>
                <c:pt idx="69">
                  <c:v>14.513999999999999</c:v>
                </c:pt>
                <c:pt idx="70">
                  <c:v>15.13</c:v>
                </c:pt>
                <c:pt idx="71">
                  <c:v>15.121</c:v>
                </c:pt>
                <c:pt idx="72">
                  <c:v>15.474</c:v>
                </c:pt>
                <c:pt idx="73">
                  <c:v>15.516</c:v>
                </c:pt>
                <c:pt idx="74">
                  <c:v>15.412000000000001</c:v>
                </c:pt>
                <c:pt idx="75">
                  <c:v>15.451000000000001</c:v>
                </c:pt>
                <c:pt idx="76">
                  <c:v>15.537000000000001</c:v>
                </c:pt>
                <c:pt idx="77">
                  <c:v>15.773999999999999</c:v>
                </c:pt>
                <c:pt idx="78">
                  <c:v>15.673999999999999</c:v>
                </c:pt>
                <c:pt idx="79">
                  <c:v>15.486000000000001</c:v>
                </c:pt>
                <c:pt idx="80">
                  <c:v>15.506</c:v>
                </c:pt>
                <c:pt idx="81">
                  <c:v>15.353999999999999</c:v>
                </c:pt>
                <c:pt idx="82">
                  <c:v>15.714</c:v>
                </c:pt>
                <c:pt idx="83">
                  <c:v>15.462999999999999</c:v>
                </c:pt>
                <c:pt idx="84">
                  <c:v>15.249000000000001</c:v>
                </c:pt>
                <c:pt idx="85">
                  <c:v>15.617000000000001</c:v>
                </c:pt>
                <c:pt idx="86">
                  <c:v>16.606000000000002</c:v>
                </c:pt>
                <c:pt idx="87">
                  <c:v>16.28</c:v>
                </c:pt>
                <c:pt idx="88">
                  <c:v>16.736999999999998</c:v>
                </c:pt>
                <c:pt idx="89">
                  <c:v>17.125</c:v>
                </c:pt>
                <c:pt idx="90">
                  <c:v>16.850999999999999</c:v>
                </c:pt>
                <c:pt idx="91">
                  <c:v>16.808</c:v>
                </c:pt>
                <c:pt idx="92">
                  <c:v>16.527000000000001</c:v>
                </c:pt>
                <c:pt idx="93">
                  <c:v>16.326000000000001</c:v>
                </c:pt>
                <c:pt idx="94">
                  <c:v>16.544</c:v>
                </c:pt>
                <c:pt idx="95">
                  <c:v>16.757000000000001</c:v>
                </c:pt>
                <c:pt idx="96">
                  <c:v>16.497</c:v>
                </c:pt>
                <c:pt idx="97">
                  <c:v>16.454999999999998</c:v>
                </c:pt>
                <c:pt idx="98">
                  <c:v>17.416</c:v>
                </c:pt>
                <c:pt idx="99">
                  <c:v>17.196999999999999</c:v>
                </c:pt>
                <c:pt idx="100">
                  <c:v>17.562000000000001</c:v>
                </c:pt>
                <c:pt idx="101">
                  <c:v>17.39</c:v>
                </c:pt>
                <c:pt idx="102">
                  <c:v>17.837</c:v>
                </c:pt>
                <c:pt idx="103">
                  <c:v>17.972999999999999</c:v>
                </c:pt>
                <c:pt idx="104">
                  <c:v>17.792000000000002</c:v>
                </c:pt>
                <c:pt idx="105">
                  <c:v>17.748000000000001</c:v>
                </c:pt>
                <c:pt idx="106">
                  <c:v>17.858000000000001</c:v>
                </c:pt>
                <c:pt idx="107">
                  <c:v>17.030999999999999</c:v>
                </c:pt>
                <c:pt idx="108">
                  <c:v>17.631</c:v>
                </c:pt>
                <c:pt idx="109">
                  <c:v>17.585000000000001</c:v>
                </c:pt>
                <c:pt idx="110">
                  <c:v>16.867999999999999</c:v>
                </c:pt>
                <c:pt idx="111">
                  <c:v>17.295000000000002</c:v>
                </c:pt>
                <c:pt idx="112">
                  <c:v>17.350999999999999</c:v>
                </c:pt>
                <c:pt idx="113">
                  <c:v>17.337</c:v>
                </c:pt>
                <c:pt idx="114">
                  <c:v>17.728999999999999</c:v>
                </c:pt>
                <c:pt idx="115">
                  <c:v>17.523</c:v>
                </c:pt>
                <c:pt idx="116">
                  <c:v>17.585000000000001</c:v>
                </c:pt>
                <c:pt idx="117">
                  <c:v>17.492999999999999</c:v>
                </c:pt>
                <c:pt idx="118">
                  <c:v>17.373999999999999</c:v>
                </c:pt>
                <c:pt idx="119">
                  <c:v>17.806000000000001</c:v>
                </c:pt>
                <c:pt idx="120">
                  <c:v>17.3</c:v>
                </c:pt>
                <c:pt idx="121">
                  <c:v>17.385999999999999</c:v>
                </c:pt>
                <c:pt idx="122">
                  <c:v>16.71</c:v>
                </c:pt>
                <c:pt idx="123">
                  <c:v>16.863</c:v>
                </c:pt>
                <c:pt idx="124">
                  <c:v>16.850999999999999</c:v>
                </c:pt>
                <c:pt idx="125">
                  <c:v>16.795999999999999</c:v>
                </c:pt>
                <c:pt idx="126">
                  <c:v>16.771000000000001</c:v>
                </c:pt>
                <c:pt idx="127">
                  <c:v>16.59</c:v>
                </c:pt>
                <c:pt idx="128">
                  <c:v>17.951000000000001</c:v>
                </c:pt>
                <c:pt idx="129">
                  <c:v>17.768000000000001</c:v>
                </c:pt>
                <c:pt idx="130">
                  <c:v>17.416</c:v>
                </c:pt>
                <c:pt idx="131">
                  <c:v>17.234999999999999</c:v>
                </c:pt>
                <c:pt idx="132">
                  <c:v>17.13</c:v>
                </c:pt>
                <c:pt idx="133">
                  <c:v>17.079999999999998</c:v>
                </c:pt>
                <c:pt idx="134">
                  <c:v>17.22</c:v>
                </c:pt>
                <c:pt idx="135">
                  <c:v>17.312000000000001</c:v>
                </c:pt>
                <c:pt idx="136">
                  <c:v>17.309000000000001</c:v>
                </c:pt>
                <c:pt idx="137">
                  <c:v>17.215</c:v>
                </c:pt>
                <c:pt idx="138">
                  <c:v>16.89</c:v>
                </c:pt>
                <c:pt idx="139">
                  <c:v>16.856999999999999</c:v>
                </c:pt>
                <c:pt idx="140">
                  <c:v>17.315999999999999</c:v>
                </c:pt>
                <c:pt idx="141">
                  <c:v>17.478000000000002</c:v>
                </c:pt>
                <c:pt idx="142">
                  <c:v>17.379000000000001</c:v>
                </c:pt>
                <c:pt idx="143">
                  <c:v>17.376999999999999</c:v>
                </c:pt>
                <c:pt idx="144" formatCode="0.000">
                  <c:v>16.710999999999999</c:v>
                </c:pt>
                <c:pt idx="145" formatCode="0.000">
                  <c:v>16.518999999999998</c:v>
                </c:pt>
                <c:pt idx="146" formatCode="0.000">
                  <c:v>17.260000000000002</c:v>
                </c:pt>
                <c:pt idx="147" formatCode="0.000">
                  <c:v>16.483000000000001</c:v>
                </c:pt>
                <c:pt idx="148" formatCode="0.000">
                  <c:v>17.385000000000002</c:v>
                </c:pt>
                <c:pt idx="149" formatCode="0.000">
                  <c:v>17.178000000000001</c:v>
                </c:pt>
                <c:pt idx="150" formatCode="0.000">
                  <c:v>16.876000000000001</c:v>
                </c:pt>
                <c:pt idx="151" formatCode="0.000">
                  <c:v>16.974</c:v>
                </c:pt>
                <c:pt idx="152" formatCode="0.000">
                  <c:v>17.148</c:v>
                </c:pt>
                <c:pt idx="153" formatCode="0.000">
                  <c:v>16.52</c:v>
                </c:pt>
                <c:pt idx="154" formatCode="0.000">
                  <c:v>16.984999999999999</c:v>
                </c:pt>
                <c:pt idx="155" formatCode="0.000">
                  <c:v>16.646999999999998</c:v>
                </c:pt>
                <c:pt idx="156" formatCode="0.000">
                  <c:v>16.884</c:v>
                </c:pt>
                <c:pt idx="157" formatCode="0.000">
                  <c:v>16.603000000000002</c:v>
                </c:pt>
                <c:pt idx="158" formatCode="0.000">
                  <c:v>11.301</c:v>
                </c:pt>
                <c:pt idx="159" formatCode="0.000">
                  <c:v>8.577</c:v>
                </c:pt>
                <c:pt idx="160" formatCode="0.000">
                  <c:v>12.026999999999999</c:v>
                </c:pt>
                <c:pt idx="161" formatCode="0.000">
                  <c:v>12.92</c:v>
                </c:pt>
                <c:pt idx="162" formatCode="0.000">
                  <c:v>14.693</c:v>
                </c:pt>
                <c:pt idx="163" formatCode="0.000">
                  <c:v>15.263</c:v>
                </c:pt>
                <c:pt idx="164" formatCode="0.000">
                  <c:v>16.256</c:v>
                </c:pt>
                <c:pt idx="165" formatCode="0.000">
                  <c:v>16.632999999999999</c:v>
                </c:pt>
                <c:pt idx="166" formatCode="0.000">
                  <c:v>16.024000000000001</c:v>
                </c:pt>
                <c:pt idx="167" formatCode="0.000">
                  <c:v>16.481999999999999</c:v>
                </c:pt>
                <c:pt idx="168" formatCode="0.000">
                  <c:v>16.821999999999999</c:v>
                </c:pt>
                <c:pt idx="169" formatCode="0.000">
                  <c:v>15.645</c:v>
                </c:pt>
                <c:pt idx="170" formatCode="0.000">
                  <c:v>17.722999999999999</c:v>
                </c:pt>
                <c:pt idx="171" formatCode="0.000">
                  <c:v>18.172999999999998</c:v>
                </c:pt>
                <c:pt idx="172" formatCode="0.000">
                  <c:v>16.687999999999999</c:v>
                </c:pt>
                <c:pt idx="173" formatCode="0.000">
                  <c:v>15.282</c:v>
                </c:pt>
                <c:pt idx="174" formatCode="0.000">
                  <c:v>14.62</c:v>
                </c:pt>
                <c:pt idx="175" formatCode="0.000">
                  <c:v>13.055999999999999</c:v>
                </c:pt>
                <c:pt idx="176" formatCode="0.000">
                  <c:v>12.311</c:v>
                </c:pt>
                <c:pt idx="177" formatCode="0.000">
                  <c:v>13.224</c:v>
                </c:pt>
                <c:pt idx="178" formatCode="0.000">
                  <c:v>13.103</c:v>
                </c:pt>
                <c:pt idx="179" formatCode="0.000">
                  <c:v>12.715999999999999</c:v>
                </c:pt>
                <c:pt idx="180" formatCode="0.000">
                  <c:v>15.112</c:v>
                </c:pt>
                <c:pt idx="181" formatCode="0.000">
                  <c:v>13.714</c:v>
                </c:pt>
                <c:pt idx="182" formatCode="0.000">
                  <c:v>13.555</c:v>
                </c:pt>
                <c:pt idx="183" formatCode="0.000">
                  <c:v>14.282999999999999</c:v>
                </c:pt>
                <c:pt idx="184" formatCode="0.000">
                  <c:v>12.579000000000001</c:v>
                </c:pt>
                <c:pt idx="185" formatCode="0.000">
                  <c:v>13.045</c:v>
                </c:pt>
                <c:pt idx="186" formatCode="0.000">
                  <c:v>13.314</c:v>
                </c:pt>
                <c:pt idx="187" formatCode="0.000">
                  <c:v>13.234</c:v>
                </c:pt>
                <c:pt idx="188" formatCode="0.000">
                  <c:v>13.638</c:v>
                </c:pt>
                <c:pt idx="189" formatCode="0.000">
                  <c:v>15.281000000000001</c:v>
                </c:pt>
                <c:pt idx="190" formatCode="0.000">
                  <c:v>14.340999999999999</c:v>
                </c:pt>
                <c:pt idx="191">
                  <c:v>13.374000000000001</c:v>
                </c:pt>
                <c:pt idx="192">
                  <c:v>15.106</c:v>
                </c:pt>
                <c:pt idx="193">
                  <c:v>14.875999999999999</c:v>
                </c:pt>
                <c:pt idx="194">
                  <c:v>14.93</c:v>
                </c:pt>
                <c:pt idx="195">
                  <c:v>15.676</c:v>
                </c:pt>
                <c:pt idx="196">
                  <c:v>15.518000000000001</c:v>
                </c:pt>
                <c:pt idx="197">
                  <c:v>16.058</c:v>
                </c:pt>
                <c:pt idx="198">
                  <c:v>15.939</c:v>
                </c:pt>
                <c:pt idx="199">
                  <c:v>15.295999999999999</c:v>
                </c:pt>
                <c:pt idx="200">
                  <c:v>15.77</c:v>
                </c:pt>
                <c:pt idx="201">
                  <c:v>15.468</c:v>
                </c:pt>
                <c:pt idx="202">
                  <c:v>15.536</c:v>
                </c:pt>
                <c:pt idx="203">
                  <c:v>16.114999999999998</c:v>
                </c:pt>
                <c:pt idx="204">
                  <c:v>15.073</c:v>
                </c:pt>
                <c:pt idx="205">
                  <c:v>15.766</c:v>
                </c:pt>
                <c:pt idx="206">
                  <c:v>15.734999999999999</c:v>
                </c:pt>
                <c:pt idx="207">
                  <c:v>15.962</c:v>
                </c:pt>
                <c:pt idx="208">
                  <c:v>15.872</c:v>
                </c:pt>
                <c:pt idx="209">
                  <c:v>15.308</c:v>
                </c:pt>
                <c:pt idx="210">
                  <c:v>15.829000000000001</c:v>
                </c:pt>
                <c:pt idx="211">
                  <c:v>15.468</c:v>
                </c:pt>
                <c:pt idx="212">
                  <c:v>15.837999999999999</c:v>
                </c:pt>
                <c:pt idx="213">
                  <c:v>16.091999999999999</c:v>
                </c:pt>
                <c:pt idx="214">
                  <c:v>16.513999999999999</c:v>
                </c:pt>
                <c:pt idx="215">
                  <c:v>16.844000000000001</c:v>
                </c:pt>
                <c:pt idx="216">
                  <c:v>15.475</c:v>
                </c:pt>
                <c:pt idx="217">
                  <c:v>15.994999999999999</c:v>
                </c:pt>
                <c:pt idx="218">
                  <c:v>17.873000000000001</c:v>
                </c:pt>
                <c:pt idx="219">
                  <c:v>17.138999999999999</c:v>
                </c:pt>
                <c:pt idx="220">
                  <c:v>15.613</c:v>
                </c:pt>
                <c:pt idx="221">
                  <c:v>15.81</c:v>
                </c:pt>
                <c:pt idx="222">
                  <c:v>16.545999999999999</c:v>
                </c:pt>
                <c:pt idx="223">
                  <c:v>16.515999999999998</c:v>
                </c:pt>
                <c:pt idx="224">
                  <c:v>16.600000000000001</c:v>
                </c:pt>
                <c:pt idx="225">
                  <c:v>15.5</c:v>
                </c:pt>
                <c:pt idx="226">
                  <c:v>15.67</c:v>
                </c:pt>
                <c:pt idx="227">
                  <c:v>16</c:v>
                </c:pt>
                <c:pt idx="228">
                  <c:v>14.8</c:v>
                </c:pt>
                <c:pt idx="229">
                  <c:v>15.8</c:v>
                </c:pt>
                <c:pt idx="230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5-4D11-8EDE-FC585D466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72544"/>
        <c:axId val="153374080"/>
      </c:area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Inherent Demand</c:v>
                </c:pt>
              </c:strCache>
            </c:strRef>
          </c:tx>
          <c:spPr>
            <a:ln w="8327">
              <a:solidFill>
                <a:srgbClr val="FAE07E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FAE07E"/>
              </a:solidFill>
              <a:ln>
                <a:solidFill>
                  <a:srgbClr val="FAE07E"/>
                </a:solidFill>
                <a:prstDash val="solid"/>
              </a:ln>
            </c:spPr>
          </c:marker>
          <c:cat>
            <c:strRef>
              <c:f>Sheet1!$A$2:$A$240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Sheet1!$D$2:$D$240</c:f>
              <c:numCache>
                <c:formatCode>General</c:formatCode>
                <c:ptCount val="239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17</c:v>
                </c:pt>
                <c:pt idx="19">
                  <c:v>17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17</c:v>
                </c:pt>
                <c:pt idx="27">
                  <c:v>17</c:v>
                </c:pt>
                <c:pt idx="28">
                  <c:v>17</c:v>
                </c:pt>
                <c:pt idx="29">
                  <c:v>17</c:v>
                </c:pt>
                <c:pt idx="30">
                  <c:v>17</c:v>
                </c:pt>
                <c:pt idx="31">
                  <c:v>17</c:v>
                </c:pt>
                <c:pt idx="32">
                  <c:v>17</c:v>
                </c:pt>
                <c:pt idx="33">
                  <c:v>17</c:v>
                </c:pt>
                <c:pt idx="34">
                  <c:v>17</c:v>
                </c:pt>
                <c:pt idx="35">
                  <c:v>17</c:v>
                </c:pt>
                <c:pt idx="36">
                  <c:v>17</c:v>
                </c:pt>
                <c:pt idx="37">
                  <c:v>17</c:v>
                </c:pt>
                <c:pt idx="38">
                  <c:v>17</c:v>
                </c:pt>
                <c:pt idx="39">
                  <c:v>17</c:v>
                </c:pt>
                <c:pt idx="40">
                  <c:v>17</c:v>
                </c:pt>
                <c:pt idx="41">
                  <c:v>17</c:v>
                </c:pt>
                <c:pt idx="42">
                  <c:v>17</c:v>
                </c:pt>
                <c:pt idx="43">
                  <c:v>17</c:v>
                </c:pt>
                <c:pt idx="44">
                  <c:v>17</c:v>
                </c:pt>
                <c:pt idx="45">
                  <c:v>17</c:v>
                </c:pt>
                <c:pt idx="46">
                  <c:v>17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17</c:v>
                </c:pt>
                <c:pt idx="51">
                  <c:v>17</c:v>
                </c:pt>
                <c:pt idx="52">
                  <c:v>17</c:v>
                </c:pt>
                <c:pt idx="53">
                  <c:v>17</c:v>
                </c:pt>
                <c:pt idx="54">
                  <c:v>17</c:v>
                </c:pt>
                <c:pt idx="55">
                  <c:v>17</c:v>
                </c:pt>
                <c:pt idx="56">
                  <c:v>17</c:v>
                </c:pt>
                <c:pt idx="57">
                  <c:v>17</c:v>
                </c:pt>
                <c:pt idx="58">
                  <c:v>17</c:v>
                </c:pt>
                <c:pt idx="59">
                  <c:v>17</c:v>
                </c:pt>
                <c:pt idx="60">
                  <c:v>17</c:v>
                </c:pt>
                <c:pt idx="61">
                  <c:v>17</c:v>
                </c:pt>
                <c:pt idx="62">
                  <c:v>17</c:v>
                </c:pt>
                <c:pt idx="63">
                  <c:v>17</c:v>
                </c:pt>
                <c:pt idx="64">
                  <c:v>17</c:v>
                </c:pt>
                <c:pt idx="65">
                  <c:v>17</c:v>
                </c:pt>
                <c:pt idx="66">
                  <c:v>17</c:v>
                </c:pt>
                <c:pt idx="67">
                  <c:v>17</c:v>
                </c:pt>
                <c:pt idx="68">
                  <c:v>17</c:v>
                </c:pt>
                <c:pt idx="69">
                  <c:v>17</c:v>
                </c:pt>
                <c:pt idx="70">
                  <c:v>17</c:v>
                </c:pt>
                <c:pt idx="71">
                  <c:v>17</c:v>
                </c:pt>
                <c:pt idx="72">
                  <c:v>17</c:v>
                </c:pt>
                <c:pt idx="73">
                  <c:v>17</c:v>
                </c:pt>
                <c:pt idx="74">
                  <c:v>17</c:v>
                </c:pt>
                <c:pt idx="75">
                  <c:v>17</c:v>
                </c:pt>
                <c:pt idx="76">
                  <c:v>17</c:v>
                </c:pt>
                <c:pt idx="77">
                  <c:v>17</c:v>
                </c:pt>
                <c:pt idx="78">
                  <c:v>17</c:v>
                </c:pt>
                <c:pt idx="79">
                  <c:v>17</c:v>
                </c:pt>
                <c:pt idx="80">
                  <c:v>17</c:v>
                </c:pt>
                <c:pt idx="81">
                  <c:v>17</c:v>
                </c:pt>
                <c:pt idx="82">
                  <c:v>17</c:v>
                </c:pt>
                <c:pt idx="83">
                  <c:v>17</c:v>
                </c:pt>
                <c:pt idx="84">
                  <c:v>17</c:v>
                </c:pt>
                <c:pt idx="85">
                  <c:v>17</c:v>
                </c:pt>
                <c:pt idx="86">
                  <c:v>17</c:v>
                </c:pt>
                <c:pt idx="87">
                  <c:v>17</c:v>
                </c:pt>
                <c:pt idx="88">
                  <c:v>17</c:v>
                </c:pt>
                <c:pt idx="89">
                  <c:v>17</c:v>
                </c:pt>
                <c:pt idx="90">
                  <c:v>17</c:v>
                </c:pt>
                <c:pt idx="91">
                  <c:v>17</c:v>
                </c:pt>
                <c:pt idx="92">
                  <c:v>17</c:v>
                </c:pt>
                <c:pt idx="93">
                  <c:v>17</c:v>
                </c:pt>
                <c:pt idx="94">
                  <c:v>17</c:v>
                </c:pt>
                <c:pt idx="95">
                  <c:v>17</c:v>
                </c:pt>
                <c:pt idx="96">
                  <c:v>17</c:v>
                </c:pt>
                <c:pt idx="97">
                  <c:v>17</c:v>
                </c:pt>
                <c:pt idx="98">
                  <c:v>17</c:v>
                </c:pt>
                <c:pt idx="99">
                  <c:v>17</c:v>
                </c:pt>
                <c:pt idx="100">
                  <c:v>17</c:v>
                </c:pt>
                <c:pt idx="101">
                  <c:v>17</c:v>
                </c:pt>
                <c:pt idx="102">
                  <c:v>17</c:v>
                </c:pt>
                <c:pt idx="103">
                  <c:v>17</c:v>
                </c:pt>
                <c:pt idx="104">
                  <c:v>17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17</c:v>
                </c:pt>
                <c:pt idx="109">
                  <c:v>17</c:v>
                </c:pt>
                <c:pt idx="110">
                  <c:v>17</c:v>
                </c:pt>
                <c:pt idx="111">
                  <c:v>17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17</c:v>
                </c:pt>
                <c:pt idx="124">
                  <c:v>17</c:v>
                </c:pt>
                <c:pt idx="125">
                  <c:v>17</c:v>
                </c:pt>
                <c:pt idx="126">
                  <c:v>17</c:v>
                </c:pt>
                <c:pt idx="127">
                  <c:v>17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17</c:v>
                </c:pt>
                <c:pt idx="140">
                  <c:v>17</c:v>
                </c:pt>
                <c:pt idx="141">
                  <c:v>17</c:v>
                </c:pt>
                <c:pt idx="142">
                  <c:v>17</c:v>
                </c:pt>
                <c:pt idx="143">
                  <c:v>17</c:v>
                </c:pt>
                <c:pt idx="144">
                  <c:v>17</c:v>
                </c:pt>
                <c:pt idx="145">
                  <c:v>17</c:v>
                </c:pt>
                <c:pt idx="146">
                  <c:v>17</c:v>
                </c:pt>
                <c:pt idx="147">
                  <c:v>17</c:v>
                </c:pt>
                <c:pt idx="148">
                  <c:v>17</c:v>
                </c:pt>
                <c:pt idx="149">
                  <c:v>17</c:v>
                </c:pt>
                <c:pt idx="150">
                  <c:v>17</c:v>
                </c:pt>
                <c:pt idx="151">
                  <c:v>17</c:v>
                </c:pt>
                <c:pt idx="152">
                  <c:v>17</c:v>
                </c:pt>
                <c:pt idx="153">
                  <c:v>17</c:v>
                </c:pt>
                <c:pt idx="154">
                  <c:v>17</c:v>
                </c:pt>
                <c:pt idx="155">
                  <c:v>17</c:v>
                </c:pt>
                <c:pt idx="156">
                  <c:v>17</c:v>
                </c:pt>
                <c:pt idx="157">
                  <c:v>17</c:v>
                </c:pt>
                <c:pt idx="158">
                  <c:v>17</c:v>
                </c:pt>
                <c:pt idx="159">
                  <c:v>17</c:v>
                </c:pt>
                <c:pt idx="160">
                  <c:v>17</c:v>
                </c:pt>
                <c:pt idx="161">
                  <c:v>17</c:v>
                </c:pt>
                <c:pt idx="162">
                  <c:v>17</c:v>
                </c:pt>
                <c:pt idx="163">
                  <c:v>17</c:v>
                </c:pt>
                <c:pt idx="164">
                  <c:v>17</c:v>
                </c:pt>
                <c:pt idx="165">
                  <c:v>17</c:v>
                </c:pt>
                <c:pt idx="166">
                  <c:v>17</c:v>
                </c:pt>
                <c:pt idx="167">
                  <c:v>17</c:v>
                </c:pt>
                <c:pt idx="168">
                  <c:v>17</c:v>
                </c:pt>
                <c:pt idx="169">
                  <c:v>17</c:v>
                </c:pt>
                <c:pt idx="170">
                  <c:v>17</c:v>
                </c:pt>
                <c:pt idx="171">
                  <c:v>17</c:v>
                </c:pt>
                <c:pt idx="172">
                  <c:v>17</c:v>
                </c:pt>
                <c:pt idx="173">
                  <c:v>17</c:v>
                </c:pt>
                <c:pt idx="174">
                  <c:v>17</c:v>
                </c:pt>
                <c:pt idx="175">
                  <c:v>17</c:v>
                </c:pt>
                <c:pt idx="176">
                  <c:v>17</c:v>
                </c:pt>
                <c:pt idx="177">
                  <c:v>17</c:v>
                </c:pt>
                <c:pt idx="178">
                  <c:v>17</c:v>
                </c:pt>
                <c:pt idx="179">
                  <c:v>17</c:v>
                </c:pt>
                <c:pt idx="180">
                  <c:v>17</c:v>
                </c:pt>
                <c:pt idx="181">
                  <c:v>17</c:v>
                </c:pt>
                <c:pt idx="182">
                  <c:v>17</c:v>
                </c:pt>
                <c:pt idx="183">
                  <c:v>17</c:v>
                </c:pt>
                <c:pt idx="184">
                  <c:v>17</c:v>
                </c:pt>
                <c:pt idx="185">
                  <c:v>17</c:v>
                </c:pt>
                <c:pt idx="186">
                  <c:v>17</c:v>
                </c:pt>
                <c:pt idx="187">
                  <c:v>17</c:v>
                </c:pt>
                <c:pt idx="188">
                  <c:v>17</c:v>
                </c:pt>
                <c:pt idx="189">
                  <c:v>17</c:v>
                </c:pt>
                <c:pt idx="190">
                  <c:v>17</c:v>
                </c:pt>
                <c:pt idx="191">
                  <c:v>17</c:v>
                </c:pt>
                <c:pt idx="192">
                  <c:v>17</c:v>
                </c:pt>
                <c:pt idx="193">
                  <c:v>17</c:v>
                </c:pt>
                <c:pt idx="194">
                  <c:v>17</c:v>
                </c:pt>
                <c:pt idx="195">
                  <c:v>17</c:v>
                </c:pt>
                <c:pt idx="196">
                  <c:v>17</c:v>
                </c:pt>
                <c:pt idx="197">
                  <c:v>17</c:v>
                </c:pt>
                <c:pt idx="198">
                  <c:v>17</c:v>
                </c:pt>
                <c:pt idx="199">
                  <c:v>17</c:v>
                </c:pt>
                <c:pt idx="200">
                  <c:v>17</c:v>
                </c:pt>
                <c:pt idx="201">
                  <c:v>17</c:v>
                </c:pt>
                <c:pt idx="202">
                  <c:v>17</c:v>
                </c:pt>
                <c:pt idx="203">
                  <c:v>17</c:v>
                </c:pt>
                <c:pt idx="204">
                  <c:v>17</c:v>
                </c:pt>
                <c:pt idx="205">
                  <c:v>17</c:v>
                </c:pt>
                <c:pt idx="206">
                  <c:v>17</c:v>
                </c:pt>
                <c:pt idx="207">
                  <c:v>17</c:v>
                </c:pt>
                <c:pt idx="208">
                  <c:v>17</c:v>
                </c:pt>
                <c:pt idx="209">
                  <c:v>17</c:v>
                </c:pt>
                <c:pt idx="210">
                  <c:v>17</c:v>
                </c:pt>
                <c:pt idx="211">
                  <c:v>17</c:v>
                </c:pt>
                <c:pt idx="212">
                  <c:v>17</c:v>
                </c:pt>
                <c:pt idx="213">
                  <c:v>17</c:v>
                </c:pt>
                <c:pt idx="214">
                  <c:v>17</c:v>
                </c:pt>
                <c:pt idx="215">
                  <c:v>17</c:v>
                </c:pt>
                <c:pt idx="216">
                  <c:v>17</c:v>
                </c:pt>
                <c:pt idx="217">
                  <c:v>17</c:v>
                </c:pt>
                <c:pt idx="218">
                  <c:v>17</c:v>
                </c:pt>
                <c:pt idx="219">
                  <c:v>17</c:v>
                </c:pt>
                <c:pt idx="220">
                  <c:v>17</c:v>
                </c:pt>
                <c:pt idx="221">
                  <c:v>17</c:v>
                </c:pt>
                <c:pt idx="222">
                  <c:v>17</c:v>
                </c:pt>
                <c:pt idx="223">
                  <c:v>17</c:v>
                </c:pt>
                <c:pt idx="224">
                  <c:v>17</c:v>
                </c:pt>
                <c:pt idx="225">
                  <c:v>17</c:v>
                </c:pt>
                <c:pt idx="226">
                  <c:v>17</c:v>
                </c:pt>
                <c:pt idx="227">
                  <c:v>17</c:v>
                </c:pt>
                <c:pt idx="228">
                  <c:v>17</c:v>
                </c:pt>
                <c:pt idx="229">
                  <c:v>17</c:v>
                </c:pt>
                <c:pt idx="23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55-4D11-8EDE-FC585D466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72544"/>
        <c:axId val="153374080"/>
      </c:lineChart>
      <c:catAx>
        <c:axId val="1533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82">
            <a:solidFill>
              <a:srgbClr val="FFFFFF">
                <a:lumMod val="85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5337062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3370624"/>
        <c:scaling>
          <c:orientation val="minMax"/>
          <c:max val="20"/>
          <c:min val="6"/>
        </c:scaling>
        <c:delete val="0"/>
        <c:axPos val="l"/>
        <c:majorGridlines>
          <c:spPr>
            <a:ln w="2082">
              <a:solidFill>
                <a:srgbClr val="FFFFFF">
                  <a:lumMod val="85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1800" b="1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Millions of Units</a:t>
                </a:r>
              </a:p>
            </c:rich>
          </c:tx>
          <c:layout>
            <c:manualLayout>
              <c:xMode val="edge"/>
              <c:yMode val="edge"/>
              <c:x val="1.8811014181536211E-2"/>
              <c:y val="0.13179584393726476"/>
            </c:manualLayout>
          </c:layout>
          <c:overlay val="0"/>
          <c:spPr>
            <a:noFill/>
            <a:ln w="16654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2082">
            <a:solidFill>
              <a:srgbClr val="FFFFFF">
                <a:lumMod val="85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53368064"/>
        <c:crosses val="autoZero"/>
        <c:crossBetween val="midCat"/>
        <c:majorUnit val="1"/>
        <c:minorUnit val="1"/>
      </c:valAx>
      <c:catAx>
        <c:axId val="15337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374080"/>
        <c:crosses val="autoZero"/>
        <c:auto val="1"/>
        <c:lblAlgn val="ctr"/>
        <c:lblOffset val="100"/>
        <c:noMultiLvlLbl val="0"/>
      </c:catAx>
      <c:valAx>
        <c:axId val="153374080"/>
        <c:scaling>
          <c:orientation val="minMax"/>
          <c:max val="20"/>
          <c:min val="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2082">
            <a:solidFill>
              <a:srgbClr val="FFFFFF">
                <a:lumMod val="85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53372544"/>
        <c:crosses val="max"/>
        <c:crossBetween val="midCat"/>
        <c:maj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573972895080703"/>
          <c:y val="5.0261021759838133E-2"/>
          <c:w val="0.21122779788888543"/>
          <c:h val="0.18720466386013052"/>
        </c:manualLayout>
      </c:layout>
      <c:overlay val="0"/>
      <c:spPr>
        <a:solidFill>
          <a:schemeClr val="bg1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1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2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New Auto Growth</a:t>
            </a:r>
          </a:p>
          <a:p>
            <a:pPr>
              <a:defRPr sz="1152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Seasonally-Adjusted Annualized Growth Rate</a:t>
            </a:r>
          </a:p>
        </c:rich>
      </c:tx>
      <c:layout>
        <c:manualLayout>
          <c:xMode val="edge"/>
          <c:yMode val="edge"/>
          <c:x val="0.31053694139585525"/>
          <c:y val="2.6901581506295388E-2"/>
        </c:manualLayout>
      </c:layout>
      <c:overlay val="0"/>
      <c:spPr>
        <a:noFill/>
        <a:ln w="193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95121951219512"/>
          <c:y val="0.13958260568752051"/>
          <c:w val="0.78048780487804881"/>
          <c:h val="0.77561192835941151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9679">
              <a:solidFill>
                <a:schemeClr val="tx2"/>
              </a:solidFill>
              <a:prstDash val="solid"/>
            </a:ln>
          </c:spPr>
          <c:cat>
            <c:strRef>
              <c:f>Sheet1!$A$2:$A$344</c:f>
              <c:strCache>
                <c:ptCount val="337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6">
                  <c:v>26</c:v>
                </c:pt>
              </c:strCache>
            </c:strRef>
          </c:cat>
          <c:val>
            <c:numRef>
              <c:f>Sheet1!$B$2:$B$344</c:f>
              <c:numCache>
                <c:formatCode>General</c:formatCode>
                <c:ptCount val="343"/>
                <c:pt idx="38">
                  <c:v>0.32</c:v>
                </c:pt>
                <c:pt idx="39">
                  <c:v>0.32</c:v>
                </c:pt>
                <c:pt idx="40">
                  <c:v>0.32</c:v>
                </c:pt>
                <c:pt idx="41">
                  <c:v>0.32</c:v>
                </c:pt>
                <c:pt idx="42">
                  <c:v>0.32</c:v>
                </c:pt>
                <c:pt idx="43">
                  <c:v>0.32</c:v>
                </c:pt>
                <c:pt idx="44">
                  <c:v>0.32</c:v>
                </c:pt>
                <c:pt idx="45">
                  <c:v>0.32</c:v>
                </c:pt>
                <c:pt idx="46">
                  <c:v>0.32</c:v>
                </c:pt>
                <c:pt idx="47">
                  <c:v>0.32</c:v>
                </c:pt>
                <c:pt idx="119">
                  <c:v>0.32</c:v>
                </c:pt>
                <c:pt idx="120">
                  <c:v>0.32</c:v>
                </c:pt>
                <c:pt idx="121">
                  <c:v>0.32</c:v>
                </c:pt>
                <c:pt idx="122">
                  <c:v>0.32</c:v>
                </c:pt>
                <c:pt idx="123">
                  <c:v>0.32</c:v>
                </c:pt>
                <c:pt idx="124">
                  <c:v>0.32</c:v>
                </c:pt>
                <c:pt idx="125">
                  <c:v>0.32</c:v>
                </c:pt>
                <c:pt idx="126">
                  <c:v>0.32</c:v>
                </c:pt>
                <c:pt idx="127">
                  <c:v>0.32</c:v>
                </c:pt>
                <c:pt idx="128">
                  <c:v>0.32</c:v>
                </c:pt>
                <c:pt idx="129">
                  <c:v>0.32</c:v>
                </c:pt>
                <c:pt idx="130">
                  <c:v>0.32</c:v>
                </c:pt>
                <c:pt idx="131">
                  <c:v>0.32</c:v>
                </c:pt>
                <c:pt idx="132">
                  <c:v>0.32</c:v>
                </c:pt>
                <c:pt idx="133">
                  <c:v>0.32</c:v>
                </c:pt>
                <c:pt idx="134">
                  <c:v>0.32</c:v>
                </c:pt>
                <c:pt idx="135">
                  <c:v>0.32</c:v>
                </c:pt>
                <c:pt idx="136">
                  <c:v>0.32</c:v>
                </c:pt>
                <c:pt idx="137">
                  <c:v>0.32</c:v>
                </c:pt>
                <c:pt idx="266">
                  <c:v>0.32</c:v>
                </c:pt>
                <c:pt idx="267">
                  <c:v>0.32</c:v>
                </c:pt>
                <c:pt idx="268">
                  <c:v>0.32</c:v>
                </c:pt>
                <c:pt idx="269">
                  <c:v>0.32</c:v>
                </c:pt>
                <c:pt idx="270">
                  <c:v>0.32</c:v>
                </c:pt>
                <c:pt idx="271">
                  <c:v>0.32</c:v>
                </c:pt>
                <c:pt idx="27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016848"/>
        <c:axId val="1"/>
      </c:areaChart>
      <c:areaChart>
        <c:grouping val="stack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New Auto Loan Growth</c:v>
                </c:pt>
              </c:strCache>
            </c:strRef>
          </c:tx>
          <c:spPr>
            <a:solidFill>
              <a:schemeClr val="accent1"/>
            </a:solidFill>
            <a:ln w="9679">
              <a:solidFill>
                <a:schemeClr val="accent1"/>
              </a:solidFill>
              <a:prstDash val="solid"/>
            </a:ln>
          </c:spPr>
          <c:cat>
            <c:strRef>
              <c:f>Sheet1!$A$2:$A$344</c:f>
              <c:strCache>
                <c:ptCount val="337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6">
                  <c:v>26</c:v>
                </c:pt>
              </c:strCache>
            </c:strRef>
          </c:cat>
          <c:val>
            <c:numRef>
              <c:f>Sheet1!$C$2:$C$344</c:f>
              <c:numCache>
                <c:formatCode>0.00%</c:formatCode>
                <c:ptCount val="343"/>
                <c:pt idx="0">
                  <c:v>-2.7E-2</c:v>
                </c:pt>
                <c:pt idx="1">
                  <c:v>-0.03</c:v>
                </c:pt>
                <c:pt idx="2">
                  <c:v>-3.1E-2</c:v>
                </c:pt>
                <c:pt idx="3">
                  <c:v>-1.0999999999999999E-2</c:v>
                </c:pt>
                <c:pt idx="4">
                  <c:v>-4.0000000000000001E-3</c:v>
                </c:pt>
                <c:pt idx="5">
                  <c:v>-2.5000000000000001E-2</c:v>
                </c:pt>
                <c:pt idx="6">
                  <c:v>-2.1999999999999999E-2</c:v>
                </c:pt>
                <c:pt idx="7">
                  <c:v>-1.7999999999999999E-2</c:v>
                </c:pt>
                <c:pt idx="8">
                  <c:v>-1.9E-2</c:v>
                </c:pt>
                <c:pt idx="9">
                  <c:v>-1.4999999999999999E-2</c:v>
                </c:pt>
                <c:pt idx="10">
                  <c:v>-3.0000000000000001E-3</c:v>
                </c:pt>
                <c:pt idx="11">
                  <c:v>2.1000000000000001E-2</c:v>
                </c:pt>
                <c:pt idx="12">
                  <c:v>5.2999999999999999E-2</c:v>
                </c:pt>
                <c:pt idx="13">
                  <c:v>6.8000000000000005E-2</c:v>
                </c:pt>
                <c:pt idx="14">
                  <c:v>8.7999999999999995E-2</c:v>
                </c:pt>
                <c:pt idx="15">
                  <c:v>7.8E-2</c:v>
                </c:pt>
                <c:pt idx="16">
                  <c:v>8.6999999999999994E-2</c:v>
                </c:pt>
                <c:pt idx="17">
                  <c:v>9.6000000000000002E-2</c:v>
                </c:pt>
                <c:pt idx="18">
                  <c:v>0.122</c:v>
                </c:pt>
                <c:pt idx="19">
                  <c:v>0.13500000000000001</c:v>
                </c:pt>
                <c:pt idx="20">
                  <c:v>0.14899999999999999</c:v>
                </c:pt>
                <c:pt idx="21">
                  <c:v>0.16400000000000001</c:v>
                </c:pt>
                <c:pt idx="22">
                  <c:v>0.17499999999999999</c:v>
                </c:pt>
                <c:pt idx="23">
                  <c:v>0.159</c:v>
                </c:pt>
                <c:pt idx="24">
                  <c:v>0.155</c:v>
                </c:pt>
                <c:pt idx="25">
                  <c:v>0.159</c:v>
                </c:pt>
                <c:pt idx="26">
                  <c:v>0.14799999999999999</c:v>
                </c:pt>
                <c:pt idx="27">
                  <c:v>0.14599999999999999</c:v>
                </c:pt>
                <c:pt idx="28">
                  <c:v>0.14099999999999999</c:v>
                </c:pt>
                <c:pt idx="29">
                  <c:v>0.153</c:v>
                </c:pt>
                <c:pt idx="30">
                  <c:v>0.151</c:v>
                </c:pt>
                <c:pt idx="31">
                  <c:v>0.153</c:v>
                </c:pt>
                <c:pt idx="32">
                  <c:v>0.13800000000000001</c:v>
                </c:pt>
                <c:pt idx="33">
                  <c:v>0.11700000000000001</c:v>
                </c:pt>
                <c:pt idx="34">
                  <c:v>0.1</c:v>
                </c:pt>
                <c:pt idx="35">
                  <c:v>7.9000000000000001E-2</c:v>
                </c:pt>
                <c:pt idx="36">
                  <c:v>6.0999999999999999E-2</c:v>
                </c:pt>
                <c:pt idx="37">
                  <c:v>6.0999999999999999E-2</c:v>
                </c:pt>
                <c:pt idx="38">
                  <c:v>4.4999999999999998E-2</c:v>
                </c:pt>
                <c:pt idx="39">
                  <c:v>2.1000000000000001E-2</c:v>
                </c:pt>
                <c:pt idx="40">
                  <c:v>3.0000000000000001E-3</c:v>
                </c:pt>
                <c:pt idx="41">
                  <c:v>-6.0000000000000001E-3</c:v>
                </c:pt>
                <c:pt idx="42">
                  <c:v>-2.5999999999999999E-2</c:v>
                </c:pt>
                <c:pt idx="43">
                  <c:v>-2.4E-2</c:v>
                </c:pt>
                <c:pt idx="44">
                  <c:v>-2.1000000000000001E-2</c:v>
                </c:pt>
                <c:pt idx="45">
                  <c:v>-1.4E-2</c:v>
                </c:pt>
                <c:pt idx="46">
                  <c:v>-1.4999999999999999E-2</c:v>
                </c:pt>
                <c:pt idx="47">
                  <c:v>1E-3</c:v>
                </c:pt>
                <c:pt idx="48">
                  <c:v>5.0000000000000001E-3</c:v>
                </c:pt>
                <c:pt idx="49">
                  <c:v>-0.01</c:v>
                </c:pt>
                <c:pt idx="50">
                  <c:v>-6.0000000000000001E-3</c:v>
                </c:pt>
                <c:pt idx="51">
                  <c:v>5.0000000000000001E-3</c:v>
                </c:pt>
                <c:pt idx="52">
                  <c:v>8.9999999999999993E-3</c:v>
                </c:pt>
                <c:pt idx="53">
                  <c:v>7.0000000000000001E-3</c:v>
                </c:pt>
                <c:pt idx="54">
                  <c:v>1.2999999999999999E-2</c:v>
                </c:pt>
                <c:pt idx="55">
                  <c:v>8.9999999999999993E-3</c:v>
                </c:pt>
                <c:pt idx="56">
                  <c:v>5.0000000000000001E-3</c:v>
                </c:pt>
                <c:pt idx="57">
                  <c:v>3.0000000000000001E-3</c:v>
                </c:pt>
                <c:pt idx="58">
                  <c:v>-5.0000000000000001E-3</c:v>
                </c:pt>
                <c:pt idx="59">
                  <c:v>-1.0999999999999999E-2</c:v>
                </c:pt>
                <c:pt idx="60">
                  <c:v>0</c:v>
                </c:pt>
                <c:pt idx="61">
                  <c:v>8.0000000000000002E-3</c:v>
                </c:pt>
                <c:pt idx="62">
                  <c:v>1.7000000000000001E-2</c:v>
                </c:pt>
                <c:pt idx="63">
                  <c:v>2.1000000000000001E-2</c:v>
                </c:pt>
                <c:pt idx="64">
                  <c:v>3.5999999999999997E-2</c:v>
                </c:pt>
                <c:pt idx="65">
                  <c:v>5.3999999999999999E-2</c:v>
                </c:pt>
                <c:pt idx="66">
                  <c:v>0.06</c:v>
                </c:pt>
                <c:pt idx="67">
                  <c:v>6.9000000000000006E-2</c:v>
                </c:pt>
                <c:pt idx="68">
                  <c:v>8.3000000000000004E-2</c:v>
                </c:pt>
                <c:pt idx="69">
                  <c:v>9.5000000000000001E-2</c:v>
                </c:pt>
                <c:pt idx="70">
                  <c:v>0.106</c:v>
                </c:pt>
                <c:pt idx="71">
                  <c:v>0.12</c:v>
                </c:pt>
                <c:pt idx="72">
                  <c:v>0.13100000000000001</c:v>
                </c:pt>
                <c:pt idx="73">
                  <c:v>0.13800000000000001</c:v>
                </c:pt>
                <c:pt idx="74">
                  <c:v>0.13</c:v>
                </c:pt>
                <c:pt idx="75">
                  <c:v>0.13500000000000001</c:v>
                </c:pt>
                <c:pt idx="76">
                  <c:v>0.13</c:v>
                </c:pt>
                <c:pt idx="77">
                  <c:v>0.121</c:v>
                </c:pt>
                <c:pt idx="78">
                  <c:v>0.123</c:v>
                </c:pt>
                <c:pt idx="79">
                  <c:v>0.123</c:v>
                </c:pt>
                <c:pt idx="80">
                  <c:v>0.122</c:v>
                </c:pt>
                <c:pt idx="81">
                  <c:v>0.127</c:v>
                </c:pt>
                <c:pt idx="82">
                  <c:v>0.13900000000000001</c:v>
                </c:pt>
                <c:pt idx="83">
                  <c:v>0.13900000000000001</c:v>
                </c:pt>
                <c:pt idx="84">
                  <c:v>0.153</c:v>
                </c:pt>
                <c:pt idx="85">
                  <c:v>0.17499999999999999</c:v>
                </c:pt>
                <c:pt idx="86">
                  <c:v>0.186</c:v>
                </c:pt>
                <c:pt idx="87">
                  <c:v>0.17899999999999999</c:v>
                </c:pt>
                <c:pt idx="88">
                  <c:v>0.18099999999999999</c:v>
                </c:pt>
                <c:pt idx="89">
                  <c:v>0.182</c:v>
                </c:pt>
                <c:pt idx="90">
                  <c:v>0.17299999999999999</c:v>
                </c:pt>
                <c:pt idx="91">
                  <c:v>0.17100000000000001</c:v>
                </c:pt>
                <c:pt idx="92">
                  <c:v>0.16300000000000001</c:v>
                </c:pt>
                <c:pt idx="93">
                  <c:v>0.155</c:v>
                </c:pt>
                <c:pt idx="94">
                  <c:v>0.14399999999999999</c:v>
                </c:pt>
                <c:pt idx="95">
                  <c:v>0.13500000000000001</c:v>
                </c:pt>
                <c:pt idx="96">
                  <c:v>0.10299999999999999</c:v>
                </c:pt>
                <c:pt idx="97">
                  <c:v>7.1999999999999995E-2</c:v>
                </c:pt>
                <c:pt idx="98">
                  <c:v>6.5000000000000002E-2</c:v>
                </c:pt>
                <c:pt idx="99">
                  <c:v>6.3E-2</c:v>
                </c:pt>
                <c:pt idx="100">
                  <c:v>5.7000000000000002E-2</c:v>
                </c:pt>
                <c:pt idx="101">
                  <c:v>5.5E-2</c:v>
                </c:pt>
                <c:pt idx="102">
                  <c:v>5.8000000000000003E-2</c:v>
                </c:pt>
                <c:pt idx="103">
                  <c:v>5.1999999999999998E-2</c:v>
                </c:pt>
                <c:pt idx="104">
                  <c:v>4.8000000000000001E-2</c:v>
                </c:pt>
                <c:pt idx="105">
                  <c:v>3.5999999999999997E-2</c:v>
                </c:pt>
                <c:pt idx="106">
                  <c:v>2.5000000000000001E-2</c:v>
                </c:pt>
                <c:pt idx="107">
                  <c:v>1.2E-2</c:v>
                </c:pt>
                <c:pt idx="108">
                  <c:v>0.01</c:v>
                </c:pt>
                <c:pt idx="109">
                  <c:v>5.0000000000000001E-3</c:v>
                </c:pt>
                <c:pt idx="110">
                  <c:v>3.0000000000000001E-3</c:v>
                </c:pt>
                <c:pt idx="111">
                  <c:v>-7.0000000000000001E-3</c:v>
                </c:pt>
                <c:pt idx="112">
                  <c:v>-1.2E-2</c:v>
                </c:pt>
                <c:pt idx="113">
                  <c:v>-1.9E-2</c:v>
                </c:pt>
                <c:pt idx="114">
                  <c:v>-0.03</c:v>
                </c:pt>
                <c:pt idx="115">
                  <c:v>-4.1000000000000002E-2</c:v>
                </c:pt>
                <c:pt idx="116">
                  <c:v>-5.5E-2</c:v>
                </c:pt>
                <c:pt idx="117">
                  <c:v>-5.8000000000000003E-2</c:v>
                </c:pt>
                <c:pt idx="118">
                  <c:v>-6.4000000000000001E-2</c:v>
                </c:pt>
                <c:pt idx="119">
                  <c:v>-6.7000000000000004E-2</c:v>
                </c:pt>
                <c:pt idx="120">
                  <c:v>-7.1999999999999995E-2</c:v>
                </c:pt>
                <c:pt idx="121">
                  <c:v>-7.3999999999999996E-2</c:v>
                </c:pt>
                <c:pt idx="122">
                  <c:v>-7.3999999999999996E-2</c:v>
                </c:pt>
                <c:pt idx="123">
                  <c:v>-7.0999999999999994E-2</c:v>
                </c:pt>
                <c:pt idx="124">
                  <c:v>-6.8000000000000005E-2</c:v>
                </c:pt>
                <c:pt idx="125">
                  <c:v>-6.5000000000000002E-2</c:v>
                </c:pt>
                <c:pt idx="126">
                  <c:v>-5.8000000000000003E-2</c:v>
                </c:pt>
                <c:pt idx="127">
                  <c:v>-5.0999999999999997E-2</c:v>
                </c:pt>
                <c:pt idx="128">
                  <c:v>-4.2999999999999997E-2</c:v>
                </c:pt>
                <c:pt idx="129">
                  <c:v>-4.4999999999999998E-2</c:v>
                </c:pt>
                <c:pt idx="130">
                  <c:v>-4.2000000000000003E-2</c:v>
                </c:pt>
                <c:pt idx="131">
                  <c:v>-3.6999999999999998E-2</c:v>
                </c:pt>
                <c:pt idx="132">
                  <c:v>-3.5999999999999997E-2</c:v>
                </c:pt>
                <c:pt idx="133">
                  <c:v>-0.03</c:v>
                </c:pt>
                <c:pt idx="134">
                  <c:v>-4.2999999999999997E-2</c:v>
                </c:pt>
                <c:pt idx="135">
                  <c:v>-4.9000000000000002E-2</c:v>
                </c:pt>
                <c:pt idx="136">
                  <c:v>-0.06</c:v>
                </c:pt>
                <c:pt idx="137">
                  <c:v>-7.9000000000000001E-2</c:v>
                </c:pt>
                <c:pt idx="138">
                  <c:v>-9.0999999999999998E-2</c:v>
                </c:pt>
                <c:pt idx="139">
                  <c:v>-0.10299999999999999</c:v>
                </c:pt>
                <c:pt idx="140">
                  <c:v>-0.11600000000000001</c:v>
                </c:pt>
                <c:pt idx="141">
                  <c:v>-0.121</c:v>
                </c:pt>
                <c:pt idx="142">
                  <c:v>-0.13100000000000001</c:v>
                </c:pt>
                <c:pt idx="143">
                  <c:v>-0.14199999999999999</c:v>
                </c:pt>
                <c:pt idx="144">
                  <c:v>-0.153</c:v>
                </c:pt>
                <c:pt idx="145">
                  <c:v>-0.16900000000000001</c:v>
                </c:pt>
                <c:pt idx="146">
                  <c:v>-0.16900000000000001</c:v>
                </c:pt>
                <c:pt idx="147">
                  <c:v>-0.16900000000000001</c:v>
                </c:pt>
                <c:pt idx="148">
                  <c:v>-0.16800000000000001</c:v>
                </c:pt>
                <c:pt idx="149">
                  <c:v>-0.16200000000000001</c:v>
                </c:pt>
                <c:pt idx="150">
                  <c:v>-0.161</c:v>
                </c:pt>
                <c:pt idx="151">
                  <c:v>-0.154</c:v>
                </c:pt>
                <c:pt idx="152">
                  <c:v>-0.14599999999999999</c:v>
                </c:pt>
                <c:pt idx="153">
                  <c:v>-0.14099999999999999</c:v>
                </c:pt>
                <c:pt idx="154">
                  <c:v>-0.13200000000000001</c:v>
                </c:pt>
                <c:pt idx="155">
                  <c:v>-0.125</c:v>
                </c:pt>
                <c:pt idx="156">
                  <c:v>-0.12</c:v>
                </c:pt>
                <c:pt idx="157">
                  <c:v>-0.114</c:v>
                </c:pt>
                <c:pt idx="158">
                  <c:v>-0.108</c:v>
                </c:pt>
                <c:pt idx="159">
                  <c:v>-9.9000000000000005E-2</c:v>
                </c:pt>
                <c:pt idx="160">
                  <c:v>-8.7999999999999995E-2</c:v>
                </c:pt>
                <c:pt idx="161">
                  <c:v>-7.6999999999999999E-2</c:v>
                </c:pt>
                <c:pt idx="162">
                  <c:v>-6.6000000000000003E-2</c:v>
                </c:pt>
                <c:pt idx="163">
                  <c:v>-5.5E-2</c:v>
                </c:pt>
                <c:pt idx="164">
                  <c:v>-0.04</c:v>
                </c:pt>
                <c:pt idx="165">
                  <c:v>-2.1999999999999999E-2</c:v>
                </c:pt>
                <c:pt idx="166">
                  <c:v>-8.9999999999999993E-3</c:v>
                </c:pt>
                <c:pt idx="167">
                  <c:v>7.0000000000000001E-3</c:v>
                </c:pt>
                <c:pt idx="168">
                  <c:v>2.4E-2</c:v>
                </c:pt>
                <c:pt idx="169">
                  <c:v>4.1000000000000002E-2</c:v>
                </c:pt>
                <c:pt idx="170">
                  <c:v>5.8000000000000003E-2</c:v>
                </c:pt>
                <c:pt idx="171">
                  <c:v>6.8000000000000005E-2</c:v>
                </c:pt>
                <c:pt idx="172">
                  <c:v>7.5999999999999998E-2</c:v>
                </c:pt>
                <c:pt idx="173">
                  <c:v>8.6999999999999994E-2</c:v>
                </c:pt>
                <c:pt idx="174">
                  <c:v>9.6000000000000002E-2</c:v>
                </c:pt>
                <c:pt idx="175">
                  <c:v>0.106</c:v>
                </c:pt>
                <c:pt idx="176">
                  <c:v>0.108</c:v>
                </c:pt>
                <c:pt idx="177">
                  <c:v>0.108</c:v>
                </c:pt>
                <c:pt idx="178">
                  <c:v>0.104</c:v>
                </c:pt>
                <c:pt idx="179">
                  <c:v>0.107</c:v>
                </c:pt>
                <c:pt idx="180">
                  <c:v>0.11600000000000001</c:v>
                </c:pt>
                <c:pt idx="181">
                  <c:v>0.11799999999999999</c:v>
                </c:pt>
                <c:pt idx="182">
                  <c:v>0.114</c:v>
                </c:pt>
                <c:pt idx="183">
                  <c:v>0.121</c:v>
                </c:pt>
                <c:pt idx="184">
                  <c:v>0.125</c:v>
                </c:pt>
                <c:pt idx="185">
                  <c:v>0.127</c:v>
                </c:pt>
                <c:pt idx="186">
                  <c:v>0.13600000000000001</c:v>
                </c:pt>
                <c:pt idx="187">
                  <c:v>0.13</c:v>
                </c:pt>
                <c:pt idx="188">
                  <c:v>0.13800000000000001</c:v>
                </c:pt>
                <c:pt idx="189">
                  <c:v>0.14199999999999999</c:v>
                </c:pt>
                <c:pt idx="190">
                  <c:v>0.157</c:v>
                </c:pt>
                <c:pt idx="191">
                  <c:v>0.17</c:v>
                </c:pt>
                <c:pt idx="192">
                  <c:v>0.17399999999999999</c:v>
                </c:pt>
                <c:pt idx="193">
                  <c:v>0.184</c:v>
                </c:pt>
                <c:pt idx="194">
                  <c:v>0.19400000000000001</c:v>
                </c:pt>
                <c:pt idx="195">
                  <c:v>0.20300000000000001</c:v>
                </c:pt>
                <c:pt idx="196">
                  <c:v>0.20699999999999999</c:v>
                </c:pt>
                <c:pt idx="197">
                  <c:v>0.20899999999999999</c:v>
                </c:pt>
                <c:pt idx="198">
                  <c:v>0.214</c:v>
                </c:pt>
                <c:pt idx="199">
                  <c:v>0.224</c:v>
                </c:pt>
                <c:pt idx="200">
                  <c:v>0.215</c:v>
                </c:pt>
                <c:pt idx="201">
                  <c:v>0.22</c:v>
                </c:pt>
                <c:pt idx="202">
                  <c:v>0.20599999999999999</c:v>
                </c:pt>
                <c:pt idx="203">
                  <c:v>0.19600000000000001</c:v>
                </c:pt>
                <c:pt idx="204">
                  <c:v>0.188</c:v>
                </c:pt>
                <c:pt idx="205">
                  <c:v>0.17599999999999999</c:v>
                </c:pt>
                <c:pt idx="206">
                  <c:v>0.17599999999999999</c:v>
                </c:pt>
                <c:pt idx="207">
                  <c:v>0.161</c:v>
                </c:pt>
                <c:pt idx="208">
                  <c:v>0.153</c:v>
                </c:pt>
                <c:pt idx="209">
                  <c:v>0.16</c:v>
                </c:pt>
                <c:pt idx="210">
                  <c:v>0.154</c:v>
                </c:pt>
                <c:pt idx="211">
                  <c:v>0.14799999999999999</c:v>
                </c:pt>
                <c:pt idx="212">
                  <c:v>0.154</c:v>
                </c:pt>
                <c:pt idx="213">
                  <c:v>0.14699999999999999</c:v>
                </c:pt>
                <c:pt idx="214">
                  <c:v>0.154</c:v>
                </c:pt>
                <c:pt idx="215">
                  <c:v>0.155</c:v>
                </c:pt>
                <c:pt idx="216">
                  <c:v>0.157</c:v>
                </c:pt>
                <c:pt idx="217">
                  <c:v>0.16200000000000001</c:v>
                </c:pt>
                <c:pt idx="218">
                  <c:v>0.159</c:v>
                </c:pt>
                <c:pt idx="219">
                  <c:v>0.157</c:v>
                </c:pt>
                <c:pt idx="220">
                  <c:v>0.16600000000000001</c:v>
                </c:pt>
                <c:pt idx="221">
                  <c:v>0.16900000000000001</c:v>
                </c:pt>
                <c:pt idx="222">
                  <c:v>0.17</c:v>
                </c:pt>
                <c:pt idx="223">
                  <c:v>0.16800000000000001</c:v>
                </c:pt>
                <c:pt idx="224">
                  <c:v>0.16700000000000001</c:v>
                </c:pt>
                <c:pt idx="225">
                  <c:v>0.17399999999999999</c:v>
                </c:pt>
                <c:pt idx="226">
                  <c:v>0.17199999999999999</c:v>
                </c:pt>
                <c:pt idx="227">
                  <c:v>0.16500000000000001</c:v>
                </c:pt>
                <c:pt idx="228">
                  <c:v>0.16300000000000001</c:v>
                </c:pt>
                <c:pt idx="229">
                  <c:v>0.151</c:v>
                </c:pt>
                <c:pt idx="230">
                  <c:v>0.14299999999999999</c:v>
                </c:pt>
                <c:pt idx="231">
                  <c:v>0.14399999999999999</c:v>
                </c:pt>
                <c:pt idx="232">
                  <c:v>0.13600000000000001</c:v>
                </c:pt>
                <c:pt idx="233">
                  <c:v>0.13100000000000001</c:v>
                </c:pt>
                <c:pt idx="234">
                  <c:v>0.123</c:v>
                </c:pt>
                <c:pt idx="235">
                  <c:v>0.12</c:v>
                </c:pt>
                <c:pt idx="236">
                  <c:v>0.121</c:v>
                </c:pt>
                <c:pt idx="237">
                  <c:v>0.11600000000000001</c:v>
                </c:pt>
                <c:pt idx="238">
                  <c:v>0.125</c:v>
                </c:pt>
                <c:pt idx="239">
                  <c:v>0.11700000000000001</c:v>
                </c:pt>
                <c:pt idx="240">
                  <c:v>0.113</c:v>
                </c:pt>
                <c:pt idx="241">
                  <c:v>0.121</c:v>
                </c:pt>
                <c:pt idx="242">
                  <c:v>0.125</c:v>
                </c:pt>
                <c:pt idx="243">
                  <c:v>0.121</c:v>
                </c:pt>
                <c:pt idx="244">
                  <c:v>0.11799999999999999</c:v>
                </c:pt>
                <c:pt idx="245">
                  <c:v>0.11600000000000001</c:v>
                </c:pt>
                <c:pt idx="246">
                  <c:v>0.108</c:v>
                </c:pt>
                <c:pt idx="247">
                  <c:v>0.10100000000000001</c:v>
                </c:pt>
                <c:pt idx="248">
                  <c:v>8.5000000000000006E-2</c:v>
                </c:pt>
                <c:pt idx="249">
                  <c:v>7.2999999999999995E-2</c:v>
                </c:pt>
                <c:pt idx="250">
                  <c:v>5.5E-2</c:v>
                </c:pt>
                <c:pt idx="251">
                  <c:v>5.1999999999999998E-2</c:v>
                </c:pt>
                <c:pt idx="252">
                  <c:v>4.1000000000000002E-2</c:v>
                </c:pt>
                <c:pt idx="253">
                  <c:v>0.03</c:v>
                </c:pt>
                <c:pt idx="254">
                  <c:v>2.1000000000000001E-2</c:v>
                </c:pt>
                <c:pt idx="255">
                  <c:v>0.01</c:v>
                </c:pt>
                <c:pt idx="256">
                  <c:v>6.0000000000000001E-3</c:v>
                </c:pt>
                <c:pt idx="257">
                  <c:v>0</c:v>
                </c:pt>
                <c:pt idx="258">
                  <c:v>-2E-3</c:v>
                </c:pt>
                <c:pt idx="259">
                  <c:v>-3.0000000000000001E-3</c:v>
                </c:pt>
                <c:pt idx="260">
                  <c:v>-7.0000000000000001E-3</c:v>
                </c:pt>
                <c:pt idx="261">
                  <c:v>-1.2999999999999999E-2</c:v>
                </c:pt>
                <c:pt idx="262">
                  <c:v>-2.5999999999999999E-2</c:v>
                </c:pt>
                <c:pt idx="263">
                  <c:v>-3.3000000000000002E-2</c:v>
                </c:pt>
                <c:pt idx="264">
                  <c:v>-3.4000000000000002E-2</c:v>
                </c:pt>
                <c:pt idx="265">
                  <c:v>-3.6999999999999998E-2</c:v>
                </c:pt>
                <c:pt idx="266">
                  <c:v>-3.6999999999999998E-2</c:v>
                </c:pt>
                <c:pt idx="267">
                  <c:v>-2.7E-2</c:v>
                </c:pt>
                <c:pt idx="268">
                  <c:v>-2.3E-2</c:v>
                </c:pt>
                <c:pt idx="269">
                  <c:v>-3.5999999999999997E-2</c:v>
                </c:pt>
                <c:pt idx="270">
                  <c:v>-3.2000000000000001E-2</c:v>
                </c:pt>
                <c:pt idx="271">
                  <c:v>-2.5000000000000001E-2</c:v>
                </c:pt>
                <c:pt idx="272">
                  <c:v>-3.4000000000000002E-2</c:v>
                </c:pt>
                <c:pt idx="273">
                  <c:v>-2.5999999999999999E-2</c:v>
                </c:pt>
                <c:pt idx="274">
                  <c:v>-5.0000000000000001E-3</c:v>
                </c:pt>
                <c:pt idx="275">
                  <c:v>-5.0000000000000001E-3</c:v>
                </c:pt>
                <c:pt idx="276">
                  <c:v>-4.0000000000000001E-3</c:v>
                </c:pt>
                <c:pt idx="277">
                  <c:v>-3.0000000000000001E-3</c:v>
                </c:pt>
                <c:pt idx="278">
                  <c:v>-3.0000000000000001E-3</c:v>
                </c:pt>
                <c:pt idx="279">
                  <c:v>-1.2999999999999999E-2</c:v>
                </c:pt>
                <c:pt idx="280">
                  <c:v>-1.6E-2</c:v>
                </c:pt>
                <c:pt idx="281">
                  <c:v>-2E-3</c:v>
                </c:pt>
                <c:pt idx="282">
                  <c:v>-2E-3</c:v>
                </c:pt>
                <c:pt idx="283">
                  <c:v>5.0000000000000001E-3</c:v>
                </c:pt>
                <c:pt idx="284">
                  <c:v>3.5000000000000003E-2</c:v>
                </c:pt>
                <c:pt idx="285">
                  <c:v>7.6999999999999999E-2</c:v>
                </c:pt>
                <c:pt idx="286">
                  <c:v>8.4000000000000005E-2</c:v>
                </c:pt>
                <c:pt idx="287">
                  <c:v>0.11</c:v>
                </c:pt>
                <c:pt idx="288">
                  <c:v>0.16300000000000001</c:v>
                </c:pt>
                <c:pt idx="289">
                  <c:v>0.19</c:v>
                </c:pt>
                <c:pt idx="290">
                  <c:v>0.18</c:v>
                </c:pt>
                <c:pt idx="291">
                  <c:v>0.19500000000000001</c:v>
                </c:pt>
                <c:pt idx="292">
                  <c:v>0.20799999999999999</c:v>
                </c:pt>
                <c:pt idx="293">
                  <c:v>0.223</c:v>
                </c:pt>
                <c:pt idx="294">
                  <c:v>0.22500000000000001</c:v>
                </c:pt>
                <c:pt idx="295">
                  <c:v>0.22</c:v>
                </c:pt>
                <c:pt idx="296">
                  <c:v>0.21299999999999999</c:v>
                </c:pt>
                <c:pt idx="297">
                  <c:v>0.161</c:v>
                </c:pt>
                <c:pt idx="298">
                  <c:v>0.14199999999999999</c:v>
                </c:pt>
                <c:pt idx="299">
                  <c:v>0.125</c:v>
                </c:pt>
                <c:pt idx="300">
                  <c:v>7.9000000000000001E-2</c:v>
                </c:pt>
                <c:pt idx="301">
                  <c:v>5.6000000000000001E-2</c:v>
                </c:pt>
                <c:pt idx="302">
                  <c:v>0.06</c:v>
                </c:pt>
                <c:pt idx="303">
                  <c:v>4.9000000000000002E-2</c:v>
                </c:pt>
                <c:pt idx="304">
                  <c:v>3.5000000000000003E-2</c:v>
                </c:pt>
                <c:pt idx="305">
                  <c:v>1.4E-2</c:v>
                </c:pt>
                <c:pt idx="306">
                  <c:v>4.0000000000000001E-3</c:v>
                </c:pt>
                <c:pt idx="307">
                  <c:v>-8.9999999999999993E-3</c:v>
                </c:pt>
                <c:pt idx="308">
                  <c:v>-2.4E-2</c:v>
                </c:pt>
                <c:pt idx="309">
                  <c:v>-2.8000000000000001E-2</c:v>
                </c:pt>
                <c:pt idx="310">
                  <c:v>-0.03</c:v>
                </c:pt>
                <c:pt idx="311">
                  <c:v>-4.2999999999999997E-2</c:v>
                </c:pt>
                <c:pt idx="312">
                  <c:v>-4.8000000000000001E-2</c:v>
                </c:pt>
                <c:pt idx="313">
                  <c:v>-5.6000000000000001E-2</c:v>
                </c:pt>
                <c:pt idx="314">
                  <c:v>-0.06</c:v>
                </c:pt>
                <c:pt idx="315">
                  <c:v>-0.06</c:v>
                </c:pt>
                <c:pt idx="316">
                  <c:v>-0.06</c:v>
                </c:pt>
                <c:pt idx="317">
                  <c:v>-7.1999999999999995E-2</c:v>
                </c:pt>
                <c:pt idx="318">
                  <c:v>-6.6000000000000003E-2</c:v>
                </c:pt>
                <c:pt idx="319">
                  <c:v>-5.8000000000000003E-2</c:v>
                </c:pt>
                <c:pt idx="320">
                  <c:v>-5.0999999999999997E-2</c:v>
                </c:pt>
                <c:pt idx="321">
                  <c:v>-4.8000000000000001E-2</c:v>
                </c:pt>
                <c:pt idx="322">
                  <c:v>-4.9000000000000002E-2</c:v>
                </c:pt>
                <c:pt idx="323">
                  <c:v>-4.2000000000000003E-2</c:v>
                </c:pt>
                <c:pt idx="324">
                  <c:v>-0.04</c:v>
                </c:pt>
                <c:pt idx="325">
                  <c:v>-3.4000000000000002E-2</c:v>
                </c:pt>
                <c:pt idx="326">
                  <c:v>-3.1E-2</c:v>
                </c:pt>
                <c:pt idx="327">
                  <c:v>-3.5000000000000003E-2</c:v>
                </c:pt>
                <c:pt idx="328">
                  <c:v>-3.7999999999999999E-2</c:v>
                </c:pt>
                <c:pt idx="329">
                  <c:v>-2.8000000000000001E-2</c:v>
                </c:pt>
                <c:pt idx="330">
                  <c:v>-3.2000000000000001E-2</c:v>
                </c:pt>
                <c:pt idx="331">
                  <c:v>-4.2000000000000003E-2</c:v>
                </c:pt>
                <c:pt idx="332">
                  <c:v>-4.7E-2</c:v>
                </c:pt>
                <c:pt idx="333">
                  <c:v>-5.1999999999999998E-2</c:v>
                </c:pt>
                <c:pt idx="334">
                  <c:v>-5.2999999999999999E-2</c:v>
                </c:pt>
                <c:pt idx="335">
                  <c:v>-0.05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5% Long Run Average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accent2"/>
              </a:solidFill>
              <a:ln w="25400"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Sheet1!$A$2:$A$344</c:f>
              <c:strCache>
                <c:ptCount val="337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6">
                  <c:v>26</c:v>
                </c:pt>
              </c:strCache>
            </c:strRef>
          </c:cat>
          <c:val>
            <c:numRef>
              <c:f>Sheet1!$D$2:$D$344</c:f>
              <c:numCache>
                <c:formatCode>General</c:formatCode>
                <c:ptCount val="34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  <c:pt idx="30">
                  <c:v>0.05</c:v>
                </c:pt>
                <c:pt idx="31">
                  <c:v>0.05</c:v>
                </c:pt>
                <c:pt idx="32">
                  <c:v>0.05</c:v>
                </c:pt>
                <c:pt idx="33">
                  <c:v>0.05</c:v>
                </c:pt>
                <c:pt idx="34">
                  <c:v>0.05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0.05</c:v>
                </c:pt>
                <c:pt idx="40">
                  <c:v>0.05</c:v>
                </c:pt>
                <c:pt idx="41">
                  <c:v>0.05</c:v>
                </c:pt>
                <c:pt idx="42">
                  <c:v>0.05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  <c:pt idx="49">
                  <c:v>0.05</c:v>
                </c:pt>
                <c:pt idx="50">
                  <c:v>0.05</c:v>
                </c:pt>
                <c:pt idx="51">
                  <c:v>0.05</c:v>
                </c:pt>
                <c:pt idx="52">
                  <c:v>0.05</c:v>
                </c:pt>
                <c:pt idx="53">
                  <c:v>0.05</c:v>
                </c:pt>
                <c:pt idx="54">
                  <c:v>0.05</c:v>
                </c:pt>
                <c:pt idx="55">
                  <c:v>0.05</c:v>
                </c:pt>
                <c:pt idx="56">
                  <c:v>0.05</c:v>
                </c:pt>
                <c:pt idx="57">
                  <c:v>0.05</c:v>
                </c:pt>
                <c:pt idx="58">
                  <c:v>0.05</c:v>
                </c:pt>
                <c:pt idx="59">
                  <c:v>0.05</c:v>
                </c:pt>
                <c:pt idx="60">
                  <c:v>0.05</c:v>
                </c:pt>
                <c:pt idx="61">
                  <c:v>0.05</c:v>
                </c:pt>
                <c:pt idx="62">
                  <c:v>0.05</c:v>
                </c:pt>
                <c:pt idx="63">
                  <c:v>0.05</c:v>
                </c:pt>
                <c:pt idx="64">
                  <c:v>0.05</c:v>
                </c:pt>
                <c:pt idx="65">
                  <c:v>0.05</c:v>
                </c:pt>
                <c:pt idx="66">
                  <c:v>0.05</c:v>
                </c:pt>
                <c:pt idx="67">
                  <c:v>0.05</c:v>
                </c:pt>
                <c:pt idx="68">
                  <c:v>0.05</c:v>
                </c:pt>
                <c:pt idx="69">
                  <c:v>0.05</c:v>
                </c:pt>
                <c:pt idx="70">
                  <c:v>0.05</c:v>
                </c:pt>
                <c:pt idx="71">
                  <c:v>0.05</c:v>
                </c:pt>
                <c:pt idx="72">
                  <c:v>0.05</c:v>
                </c:pt>
                <c:pt idx="73">
                  <c:v>0.05</c:v>
                </c:pt>
                <c:pt idx="74">
                  <c:v>0.05</c:v>
                </c:pt>
                <c:pt idx="75">
                  <c:v>0.05</c:v>
                </c:pt>
                <c:pt idx="76">
                  <c:v>0.05</c:v>
                </c:pt>
                <c:pt idx="77">
                  <c:v>0.05</c:v>
                </c:pt>
                <c:pt idx="78">
                  <c:v>0.05</c:v>
                </c:pt>
                <c:pt idx="79">
                  <c:v>0.05</c:v>
                </c:pt>
                <c:pt idx="80">
                  <c:v>0.05</c:v>
                </c:pt>
                <c:pt idx="81">
                  <c:v>0.05</c:v>
                </c:pt>
                <c:pt idx="82">
                  <c:v>0.05</c:v>
                </c:pt>
                <c:pt idx="83">
                  <c:v>0.05</c:v>
                </c:pt>
                <c:pt idx="84">
                  <c:v>0.05</c:v>
                </c:pt>
                <c:pt idx="85">
                  <c:v>0.05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0.05</c:v>
                </c:pt>
                <c:pt idx="90">
                  <c:v>0.05</c:v>
                </c:pt>
                <c:pt idx="91">
                  <c:v>0.05</c:v>
                </c:pt>
                <c:pt idx="92">
                  <c:v>0.05</c:v>
                </c:pt>
                <c:pt idx="93">
                  <c:v>0.05</c:v>
                </c:pt>
                <c:pt idx="94">
                  <c:v>0.05</c:v>
                </c:pt>
                <c:pt idx="95">
                  <c:v>0.05</c:v>
                </c:pt>
                <c:pt idx="96">
                  <c:v>0.05</c:v>
                </c:pt>
                <c:pt idx="97">
                  <c:v>0.05</c:v>
                </c:pt>
                <c:pt idx="98">
                  <c:v>0.05</c:v>
                </c:pt>
                <c:pt idx="99">
                  <c:v>0.05</c:v>
                </c:pt>
                <c:pt idx="100">
                  <c:v>0.05</c:v>
                </c:pt>
                <c:pt idx="101">
                  <c:v>0.05</c:v>
                </c:pt>
                <c:pt idx="102">
                  <c:v>0.05</c:v>
                </c:pt>
                <c:pt idx="103">
                  <c:v>0.05</c:v>
                </c:pt>
                <c:pt idx="104">
                  <c:v>0.05</c:v>
                </c:pt>
                <c:pt idx="105">
                  <c:v>0.05</c:v>
                </c:pt>
                <c:pt idx="106">
                  <c:v>0.05</c:v>
                </c:pt>
                <c:pt idx="107">
                  <c:v>0.05</c:v>
                </c:pt>
                <c:pt idx="108">
                  <c:v>0.05</c:v>
                </c:pt>
                <c:pt idx="109">
                  <c:v>0.05</c:v>
                </c:pt>
                <c:pt idx="110">
                  <c:v>0.05</c:v>
                </c:pt>
                <c:pt idx="111">
                  <c:v>0.05</c:v>
                </c:pt>
                <c:pt idx="112">
                  <c:v>0.05</c:v>
                </c:pt>
                <c:pt idx="113">
                  <c:v>0.05</c:v>
                </c:pt>
                <c:pt idx="114">
                  <c:v>0.05</c:v>
                </c:pt>
                <c:pt idx="115">
                  <c:v>0.05</c:v>
                </c:pt>
                <c:pt idx="116">
                  <c:v>0.05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0.05</c:v>
                </c:pt>
                <c:pt idx="125">
                  <c:v>0.05</c:v>
                </c:pt>
                <c:pt idx="126">
                  <c:v>0.05</c:v>
                </c:pt>
                <c:pt idx="127">
                  <c:v>0.05</c:v>
                </c:pt>
                <c:pt idx="128">
                  <c:v>0.05</c:v>
                </c:pt>
                <c:pt idx="129">
                  <c:v>0.05</c:v>
                </c:pt>
                <c:pt idx="130">
                  <c:v>0.05</c:v>
                </c:pt>
                <c:pt idx="131">
                  <c:v>0.05</c:v>
                </c:pt>
                <c:pt idx="132">
                  <c:v>0.05</c:v>
                </c:pt>
                <c:pt idx="133">
                  <c:v>0.05</c:v>
                </c:pt>
                <c:pt idx="134">
                  <c:v>0.05</c:v>
                </c:pt>
                <c:pt idx="135">
                  <c:v>0.05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0.05</c:v>
                </c:pt>
                <c:pt idx="150">
                  <c:v>0.05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0.05</c:v>
                </c:pt>
                <c:pt idx="156">
                  <c:v>0.05</c:v>
                </c:pt>
                <c:pt idx="157">
                  <c:v>0.05</c:v>
                </c:pt>
                <c:pt idx="158">
                  <c:v>0.05</c:v>
                </c:pt>
                <c:pt idx="159">
                  <c:v>0.05</c:v>
                </c:pt>
                <c:pt idx="160">
                  <c:v>0.05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0.05</c:v>
                </c:pt>
                <c:pt idx="175">
                  <c:v>0.05</c:v>
                </c:pt>
                <c:pt idx="176">
                  <c:v>0.05</c:v>
                </c:pt>
                <c:pt idx="177">
                  <c:v>0.05</c:v>
                </c:pt>
                <c:pt idx="178">
                  <c:v>0.05</c:v>
                </c:pt>
                <c:pt idx="179">
                  <c:v>0.05</c:v>
                </c:pt>
                <c:pt idx="180">
                  <c:v>0.05</c:v>
                </c:pt>
                <c:pt idx="181">
                  <c:v>0.05</c:v>
                </c:pt>
                <c:pt idx="182">
                  <c:v>0.05</c:v>
                </c:pt>
                <c:pt idx="183">
                  <c:v>0.05</c:v>
                </c:pt>
                <c:pt idx="184">
                  <c:v>0.05</c:v>
                </c:pt>
                <c:pt idx="185">
                  <c:v>0.05</c:v>
                </c:pt>
                <c:pt idx="186">
                  <c:v>0.05</c:v>
                </c:pt>
                <c:pt idx="187">
                  <c:v>0.05</c:v>
                </c:pt>
                <c:pt idx="188">
                  <c:v>0.05</c:v>
                </c:pt>
                <c:pt idx="189">
                  <c:v>0.05</c:v>
                </c:pt>
                <c:pt idx="190">
                  <c:v>0.05</c:v>
                </c:pt>
                <c:pt idx="191">
                  <c:v>0.05</c:v>
                </c:pt>
                <c:pt idx="192">
                  <c:v>0.05</c:v>
                </c:pt>
                <c:pt idx="193">
                  <c:v>0.05</c:v>
                </c:pt>
                <c:pt idx="194">
                  <c:v>0.05</c:v>
                </c:pt>
                <c:pt idx="195">
                  <c:v>0.05</c:v>
                </c:pt>
                <c:pt idx="196">
                  <c:v>0.05</c:v>
                </c:pt>
                <c:pt idx="197">
                  <c:v>0.05</c:v>
                </c:pt>
                <c:pt idx="198">
                  <c:v>0.05</c:v>
                </c:pt>
                <c:pt idx="199">
                  <c:v>0.05</c:v>
                </c:pt>
                <c:pt idx="200">
                  <c:v>0.05</c:v>
                </c:pt>
                <c:pt idx="201">
                  <c:v>0.05</c:v>
                </c:pt>
                <c:pt idx="202">
                  <c:v>0.05</c:v>
                </c:pt>
                <c:pt idx="203">
                  <c:v>0.05</c:v>
                </c:pt>
                <c:pt idx="204">
                  <c:v>0.05</c:v>
                </c:pt>
                <c:pt idx="205">
                  <c:v>0.05</c:v>
                </c:pt>
                <c:pt idx="206">
                  <c:v>0.05</c:v>
                </c:pt>
                <c:pt idx="207">
                  <c:v>0.05</c:v>
                </c:pt>
                <c:pt idx="208">
                  <c:v>0.05</c:v>
                </c:pt>
                <c:pt idx="209">
                  <c:v>0.05</c:v>
                </c:pt>
                <c:pt idx="210">
                  <c:v>0.05</c:v>
                </c:pt>
                <c:pt idx="211">
                  <c:v>0.05</c:v>
                </c:pt>
                <c:pt idx="212">
                  <c:v>0.05</c:v>
                </c:pt>
                <c:pt idx="213">
                  <c:v>0.05</c:v>
                </c:pt>
                <c:pt idx="214">
                  <c:v>0.05</c:v>
                </c:pt>
                <c:pt idx="215">
                  <c:v>0.05</c:v>
                </c:pt>
                <c:pt idx="216">
                  <c:v>0.05</c:v>
                </c:pt>
                <c:pt idx="217">
                  <c:v>0.05</c:v>
                </c:pt>
                <c:pt idx="218">
                  <c:v>0.05</c:v>
                </c:pt>
                <c:pt idx="219">
                  <c:v>0.05</c:v>
                </c:pt>
                <c:pt idx="220">
                  <c:v>0.05</c:v>
                </c:pt>
                <c:pt idx="221">
                  <c:v>0.05</c:v>
                </c:pt>
                <c:pt idx="222">
                  <c:v>0.05</c:v>
                </c:pt>
                <c:pt idx="223">
                  <c:v>0.05</c:v>
                </c:pt>
                <c:pt idx="224">
                  <c:v>0.05</c:v>
                </c:pt>
                <c:pt idx="225">
                  <c:v>0.05</c:v>
                </c:pt>
                <c:pt idx="226">
                  <c:v>0.05</c:v>
                </c:pt>
                <c:pt idx="227">
                  <c:v>0.05</c:v>
                </c:pt>
                <c:pt idx="228">
                  <c:v>0.05</c:v>
                </c:pt>
                <c:pt idx="229">
                  <c:v>0.05</c:v>
                </c:pt>
                <c:pt idx="230">
                  <c:v>0.05</c:v>
                </c:pt>
                <c:pt idx="231">
                  <c:v>0.05</c:v>
                </c:pt>
                <c:pt idx="232">
                  <c:v>0.05</c:v>
                </c:pt>
                <c:pt idx="233">
                  <c:v>0.05</c:v>
                </c:pt>
                <c:pt idx="234">
                  <c:v>0.05</c:v>
                </c:pt>
                <c:pt idx="235">
                  <c:v>0.05</c:v>
                </c:pt>
                <c:pt idx="236">
                  <c:v>0.05</c:v>
                </c:pt>
                <c:pt idx="237">
                  <c:v>0.05</c:v>
                </c:pt>
                <c:pt idx="238">
                  <c:v>0.05</c:v>
                </c:pt>
                <c:pt idx="239">
                  <c:v>0.05</c:v>
                </c:pt>
                <c:pt idx="240">
                  <c:v>0.05</c:v>
                </c:pt>
                <c:pt idx="241">
                  <c:v>0.05</c:v>
                </c:pt>
                <c:pt idx="242">
                  <c:v>0.05</c:v>
                </c:pt>
                <c:pt idx="243">
                  <c:v>0.05</c:v>
                </c:pt>
                <c:pt idx="244">
                  <c:v>0.05</c:v>
                </c:pt>
                <c:pt idx="245">
                  <c:v>0.05</c:v>
                </c:pt>
                <c:pt idx="246">
                  <c:v>0.05</c:v>
                </c:pt>
                <c:pt idx="247">
                  <c:v>0.05</c:v>
                </c:pt>
                <c:pt idx="248">
                  <c:v>0.05</c:v>
                </c:pt>
                <c:pt idx="249">
                  <c:v>0.05</c:v>
                </c:pt>
                <c:pt idx="250">
                  <c:v>0.05</c:v>
                </c:pt>
                <c:pt idx="251">
                  <c:v>0.05</c:v>
                </c:pt>
                <c:pt idx="252">
                  <c:v>0.05</c:v>
                </c:pt>
                <c:pt idx="253">
                  <c:v>0.05</c:v>
                </c:pt>
                <c:pt idx="254">
                  <c:v>0.05</c:v>
                </c:pt>
                <c:pt idx="255">
                  <c:v>0.05</c:v>
                </c:pt>
                <c:pt idx="256">
                  <c:v>0.05</c:v>
                </c:pt>
                <c:pt idx="257">
                  <c:v>0.05</c:v>
                </c:pt>
                <c:pt idx="258">
                  <c:v>0.05</c:v>
                </c:pt>
                <c:pt idx="259">
                  <c:v>0.05</c:v>
                </c:pt>
                <c:pt idx="260">
                  <c:v>0.05</c:v>
                </c:pt>
                <c:pt idx="261">
                  <c:v>0.05</c:v>
                </c:pt>
                <c:pt idx="262">
                  <c:v>0.05</c:v>
                </c:pt>
                <c:pt idx="263">
                  <c:v>0.05</c:v>
                </c:pt>
                <c:pt idx="264">
                  <c:v>0.05</c:v>
                </c:pt>
                <c:pt idx="265">
                  <c:v>0.05</c:v>
                </c:pt>
                <c:pt idx="266">
                  <c:v>0.05</c:v>
                </c:pt>
                <c:pt idx="267">
                  <c:v>0.05</c:v>
                </c:pt>
                <c:pt idx="268">
                  <c:v>0.05</c:v>
                </c:pt>
                <c:pt idx="269">
                  <c:v>0.05</c:v>
                </c:pt>
                <c:pt idx="270">
                  <c:v>0.05</c:v>
                </c:pt>
                <c:pt idx="271">
                  <c:v>0.05</c:v>
                </c:pt>
                <c:pt idx="272">
                  <c:v>0.05</c:v>
                </c:pt>
                <c:pt idx="273">
                  <c:v>0.05</c:v>
                </c:pt>
                <c:pt idx="274">
                  <c:v>0.05</c:v>
                </c:pt>
                <c:pt idx="275">
                  <c:v>0.05</c:v>
                </c:pt>
                <c:pt idx="276">
                  <c:v>0.05</c:v>
                </c:pt>
                <c:pt idx="277">
                  <c:v>0.05</c:v>
                </c:pt>
                <c:pt idx="278">
                  <c:v>0.05</c:v>
                </c:pt>
                <c:pt idx="279">
                  <c:v>0.05</c:v>
                </c:pt>
                <c:pt idx="280">
                  <c:v>0.05</c:v>
                </c:pt>
                <c:pt idx="281">
                  <c:v>0.05</c:v>
                </c:pt>
                <c:pt idx="282">
                  <c:v>0.05</c:v>
                </c:pt>
                <c:pt idx="283">
                  <c:v>0.05</c:v>
                </c:pt>
                <c:pt idx="284">
                  <c:v>0.05</c:v>
                </c:pt>
                <c:pt idx="285">
                  <c:v>0.05</c:v>
                </c:pt>
                <c:pt idx="286">
                  <c:v>0.05</c:v>
                </c:pt>
                <c:pt idx="287">
                  <c:v>0.05</c:v>
                </c:pt>
                <c:pt idx="288">
                  <c:v>0.05</c:v>
                </c:pt>
                <c:pt idx="289">
                  <c:v>0.05</c:v>
                </c:pt>
                <c:pt idx="290">
                  <c:v>0.05</c:v>
                </c:pt>
                <c:pt idx="291">
                  <c:v>0.05</c:v>
                </c:pt>
                <c:pt idx="292">
                  <c:v>0.05</c:v>
                </c:pt>
                <c:pt idx="293">
                  <c:v>0.05</c:v>
                </c:pt>
                <c:pt idx="294">
                  <c:v>0.05</c:v>
                </c:pt>
                <c:pt idx="295">
                  <c:v>0.05</c:v>
                </c:pt>
                <c:pt idx="296">
                  <c:v>0.05</c:v>
                </c:pt>
                <c:pt idx="297">
                  <c:v>0.05</c:v>
                </c:pt>
                <c:pt idx="298">
                  <c:v>0.05</c:v>
                </c:pt>
                <c:pt idx="299">
                  <c:v>0.05</c:v>
                </c:pt>
                <c:pt idx="300">
                  <c:v>0.05</c:v>
                </c:pt>
                <c:pt idx="301">
                  <c:v>0.05</c:v>
                </c:pt>
                <c:pt idx="302">
                  <c:v>0.05</c:v>
                </c:pt>
                <c:pt idx="303">
                  <c:v>0.05</c:v>
                </c:pt>
                <c:pt idx="304">
                  <c:v>0.05</c:v>
                </c:pt>
                <c:pt idx="305">
                  <c:v>0.05</c:v>
                </c:pt>
                <c:pt idx="306">
                  <c:v>0.05</c:v>
                </c:pt>
                <c:pt idx="307">
                  <c:v>0.05</c:v>
                </c:pt>
                <c:pt idx="308">
                  <c:v>0.05</c:v>
                </c:pt>
                <c:pt idx="309">
                  <c:v>0.05</c:v>
                </c:pt>
                <c:pt idx="310">
                  <c:v>0.05</c:v>
                </c:pt>
                <c:pt idx="311">
                  <c:v>0.05</c:v>
                </c:pt>
                <c:pt idx="312">
                  <c:v>0.05</c:v>
                </c:pt>
                <c:pt idx="313">
                  <c:v>0.05</c:v>
                </c:pt>
                <c:pt idx="314">
                  <c:v>0.05</c:v>
                </c:pt>
                <c:pt idx="315">
                  <c:v>0.05</c:v>
                </c:pt>
                <c:pt idx="316">
                  <c:v>0.05</c:v>
                </c:pt>
                <c:pt idx="317">
                  <c:v>0.05</c:v>
                </c:pt>
                <c:pt idx="318">
                  <c:v>0.05</c:v>
                </c:pt>
                <c:pt idx="319">
                  <c:v>0.05</c:v>
                </c:pt>
                <c:pt idx="320">
                  <c:v>0.05</c:v>
                </c:pt>
                <c:pt idx="321">
                  <c:v>0.05</c:v>
                </c:pt>
                <c:pt idx="322">
                  <c:v>0.05</c:v>
                </c:pt>
                <c:pt idx="323">
                  <c:v>0.05</c:v>
                </c:pt>
                <c:pt idx="324">
                  <c:v>0.05</c:v>
                </c:pt>
                <c:pt idx="325">
                  <c:v>0.05</c:v>
                </c:pt>
                <c:pt idx="326">
                  <c:v>0.05</c:v>
                </c:pt>
                <c:pt idx="327">
                  <c:v>0.05</c:v>
                </c:pt>
                <c:pt idx="328">
                  <c:v>0.05</c:v>
                </c:pt>
                <c:pt idx="329">
                  <c:v>0.05</c:v>
                </c:pt>
                <c:pt idx="330">
                  <c:v>0.05</c:v>
                </c:pt>
                <c:pt idx="331">
                  <c:v>0.05</c:v>
                </c:pt>
                <c:pt idx="332">
                  <c:v>0.05</c:v>
                </c:pt>
                <c:pt idx="333">
                  <c:v>0.05</c:v>
                </c:pt>
                <c:pt idx="334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33301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32"/>
          <c:min val="-0.18"/>
        </c:scaling>
        <c:delete val="0"/>
        <c:axPos val="l"/>
        <c:majorGridlines>
          <c:spPr>
            <a:ln w="242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333016848"/>
        <c:crosses val="autoZero"/>
        <c:crossBetween val="midCat"/>
        <c:majorUnit val="0.0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32"/>
          <c:min val="-0.18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2"/>
      </c:valAx>
      <c:spPr>
        <a:noFill/>
        <a:ln w="2286">
          <a:solidFill>
            <a:schemeClr val="bg1">
              <a:lumMod val="85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42502636064952"/>
          <c:y val="0.14588451885061887"/>
          <c:w val="0.1783079297305005"/>
          <c:h val="0.13714636262274227"/>
        </c:manualLayout>
      </c:layout>
      <c:overlay val="0"/>
      <c:spPr>
        <a:solidFill>
          <a:srgbClr val="FFFFFF"/>
        </a:solidFill>
        <a:ln w="2420">
          <a:noFill/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miter lim="800000"/>
      <a:headEnd type="none" w="med" len="med"/>
      <a:tailEnd type="none" w="med" len="med"/>
      <a:extLst>
        <a:ext uri="{C807C97D-BFC1-408E-A445-0C87EB9F89A2}">
          <ask:lineSketchStyleProps xmlns:ask="http://schemas.microsoft.com/office/drawing/2018/sketchyshapes" sd="0">
            <a:custGeom>
              <a:avLst/>
              <a:gdLst/>
              <a:ahLst/>
              <a:cxnLst/>
              <a:rect l="0" t="0" r="0" b="0"/>
              <a:pathLst/>
            </a:custGeom>
            <ask:type/>
          </ask:lineSketchStyleProps>
        </a:ext>
      </a:extLst>
    </a:ln>
  </c:spPr>
  <c:txPr>
    <a:bodyPr/>
    <a:lstStyle/>
    <a:p>
      <a:pPr>
        <a:defRPr sz="13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2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Used Auto Growth</a:t>
            </a:r>
          </a:p>
          <a:p>
            <a:pPr>
              <a:defRPr sz="1152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Seasonally-Adjusted Annualized Growth Rate</a:t>
            </a:r>
          </a:p>
        </c:rich>
      </c:tx>
      <c:layout>
        <c:manualLayout>
          <c:xMode val="edge"/>
          <c:yMode val="edge"/>
          <c:x val="0.31053694139585525"/>
          <c:y val="2.6901581506295388E-2"/>
        </c:manualLayout>
      </c:layout>
      <c:overlay val="0"/>
      <c:spPr>
        <a:noFill/>
        <a:ln w="193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95121951219512"/>
          <c:y val="0.13958260568752051"/>
          <c:w val="0.78048780487804881"/>
          <c:h val="0.77561192835941151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9679">
              <a:solidFill>
                <a:schemeClr val="tx2"/>
              </a:solidFill>
              <a:prstDash val="solid"/>
            </a:ln>
          </c:spPr>
          <c:cat>
            <c:strRef>
              <c:f>Sheet1!$A$2:$A$345</c:f>
              <c:strCache>
                <c:ptCount val="337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6">
                  <c:v>26</c:v>
                </c:pt>
              </c:strCache>
            </c:strRef>
          </c:cat>
          <c:val>
            <c:numRef>
              <c:f>Sheet1!$B$2:$B$345</c:f>
              <c:numCache>
                <c:formatCode>General</c:formatCode>
                <c:ptCount val="344"/>
                <c:pt idx="38">
                  <c:v>0.32</c:v>
                </c:pt>
                <c:pt idx="39">
                  <c:v>0.32</c:v>
                </c:pt>
                <c:pt idx="40">
                  <c:v>0.32</c:v>
                </c:pt>
                <c:pt idx="41">
                  <c:v>0.32</c:v>
                </c:pt>
                <c:pt idx="42">
                  <c:v>0.32</c:v>
                </c:pt>
                <c:pt idx="43">
                  <c:v>0.32</c:v>
                </c:pt>
                <c:pt idx="44">
                  <c:v>0.32</c:v>
                </c:pt>
                <c:pt idx="45">
                  <c:v>0.32</c:v>
                </c:pt>
                <c:pt idx="46">
                  <c:v>0.32</c:v>
                </c:pt>
                <c:pt idx="47">
                  <c:v>0.32</c:v>
                </c:pt>
                <c:pt idx="119">
                  <c:v>0.32</c:v>
                </c:pt>
                <c:pt idx="120">
                  <c:v>0.32</c:v>
                </c:pt>
                <c:pt idx="121">
                  <c:v>0.32</c:v>
                </c:pt>
                <c:pt idx="122">
                  <c:v>0.32</c:v>
                </c:pt>
                <c:pt idx="123">
                  <c:v>0.32</c:v>
                </c:pt>
                <c:pt idx="124">
                  <c:v>0.32</c:v>
                </c:pt>
                <c:pt idx="125">
                  <c:v>0.32</c:v>
                </c:pt>
                <c:pt idx="126">
                  <c:v>0.32</c:v>
                </c:pt>
                <c:pt idx="127">
                  <c:v>0.32</c:v>
                </c:pt>
                <c:pt idx="128">
                  <c:v>0.32</c:v>
                </c:pt>
                <c:pt idx="129">
                  <c:v>0.32</c:v>
                </c:pt>
                <c:pt idx="130">
                  <c:v>0.32</c:v>
                </c:pt>
                <c:pt idx="131">
                  <c:v>0.32</c:v>
                </c:pt>
                <c:pt idx="132">
                  <c:v>0.32</c:v>
                </c:pt>
                <c:pt idx="133">
                  <c:v>0.32</c:v>
                </c:pt>
                <c:pt idx="134">
                  <c:v>0.32</c:v>
                </c:pt>
                <c:pt idx="135">
                  <c:v>0.32</c:v>
                </c:pt>
                <c:pt idx="136">
                  <c:v>0.32</c:v>
                </c:pt>
                <c:pt idx="137">
                  <c:v>0.32</c:v>
                </c:pt>
                <c:pt idx="266">
                  <c:v>0.32</c:v>
                </c:pt>
                <c:pt idx="267">
                  <c:v>0.32</c:v>
                </c:pt>
                <c:pt idx="268">
                  <c:v>0.32</c:v>
                </c:pt>
                <c:pt idx="269">
                  <c:v>0.32</c:v>
                </c:pt>
                <c:pt idx="270">
                  <c:v>0.32</c:v>
                </c:pt>
                <c:pt idx="271">
                  <c:v>0.32</c:v>
                </c:pt>
                <c:pt idx="27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016848"/>
        <c:axId val="1"/>
      </c:areaChart>
      <c:areaChart>
        <c:grouping val="stack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Used Auto Loan Growth</c:v>
                </c:pt>
              </c:strCache>
            </c:strRef>
          </c:tx>
          <c:spPr>
            <a:solidFill>
              <a:schemeClr val="accent3">
                <a:lumMod val="75000"/>
                <a:lumOff val="25000"/>
              </a:schemeClr>
            </a:solidFill>
            <a:ln w="9679">
              <a:solidFill>
                <a:schemeClr val="accent1"/>
              </a:solidFill>
              <a:prstDash val="solid"/>
            </a:ln>
          </c:spPr>
          <c:cat>
            <c:strRef>
              <c:f>Sheet1!$A$2:$A$345</c:f>
              <c:strCache>
                <c:ptCount val="337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6">
                  <c:v>26</c:v>
                </c:pt>
              </c:strCache>
            </c:strRef>
          </c:cat>
          <c:val>
            <c:numRef>
              <c:f>Sheet1!$C$2:$C$345</c:f>
              <c:numCache>
                <c:formatCode>0.00%</c:formatCode>
                <c:ptCount val="344"/>
                <c:pt idx="0">
                  <c:v>0.126</c:v>
                </c:pt>
                <c:pt idx="1">
                  <c:v>0.13300000000000001</c:v>
                </c:pt>
                <c:pt idx="2">
                  <c:v>0.13</c:v>
                </c:pt>
                <c:pt idx="3">
                  <c:v>0.11799999999999999</c:v>
                </c:pt>
                <c:pt idx="4">
                  <c:v>0.124</c:v>
                </c:pt>
                <c:pt idx="5">
                  <c:v>0.115</c:v>
                </c:pt>
                <c:pt idx="6">
                  <c:v>0.114</c:v>
                </c:pt>
                <c:pt idx="7">
                  <c:v>0.109</c:v>
                </c:pt>
                <c:pt idx="8">
                  <c:v>0.10100000000000001</c:v>
                </c:pt>
                <c:pt idx="9">
                  <c:v>9.2999999999999999E-2</c:v>
                </c:pt>
                <c:pt idx="10">
                  <c:v>0.10299999999999999</c:v>
                </c:pt>
                <c:pt idx="11">
                  <c:v>0.111</c:v>
                </c:pt>
                <c:pt idx="12">
                  <c:v>0.128</c:v>
                </c:pt>
                <c:pt idx="13">
                  <c:v>0.125</c:v>
                </c:pt>
                <c:pt idx="14">
                  <c:v>0.125</c:v>
                </c:pt>
                <c:pt idx="15">
                  <c:v>0.13900000000000001</c:v>
                </c:pt>
                <c:pt idx="16">
                  <c:v>0.14000000000000001</c:v>
                </c:pt>
                <c:pt idx="17">
                  <c:v>0.129</c:v>
                </c:pt>
                <c:pt idx="18">
                  <c:v>0.13600000000000001</c:v>
                </c:pt>
                <c:pt idx="19">
                  <c:v>0.14299999999999999</c:v>
                </c:pt>
                <c:pt idx="20">
                  <c:v>0.14899999999999999</c:v>
                </c:pt>
                <c:pt idx="21">
                  <c:v>0.152</c:v>
                </c:pt>
                <c:pt idx="22">
                  <c:v>0.151</c:v>
                </c:pt>
                <c:pt idx="23">
                  <c:v>0.127</c:v>
                </c:pt>
                <c:pt idx="24">
                  <c:v>0.126</c:v>
                </c:pt>
                <c:pt idx="25">
                  <c:v>0.113</c:v>
                </c:pt>
                <c:pt idx="26">
                  <c:v>0.113</c:v>
                </c:pt>
                <c:pt idx="27">
                  <c:v>0.10100000000000001</c:v>
                </c:pt>
                <c:pt idx="28">
                  <c:v>9.0999999999999998E-2</c:v>
                </c:pt>
                <c:pt idx="29">
                  <c:v>9.8000000000000004E-2</c:v>
                </c:pt>
                <c:pt idx="30">
                  <c:v>0.10100000000000001</c:v>
                </c:pt>
                <c:pt idx="31">
                  <c:v>9.6000000000000002E-2</c:v>
                </c:pt>
                <c:pt idx="32">
                  <c:v>9.6000000000000002E-2</c:v>
                </c:pt>
                <c:pt idx="33">
                  <c:v>0.09</c:v>
                </c:pt>
                <c:pt idx="34">
                  <c:v>8.5999999999999993E-2</c:v>
                </c:pt>
                <c:pt idx="35">
                  <c:v>7.6999999999999999E-2</c:v>
                </c:pt>
                <c:pt idx="36">
                  <c:v>0.10299999999999999</c:v>
                </c:pt>
                <c:pt idx="37">
                  <c:v>0.108</c:v>
                </c:pt>
                <c:pt idx="38">
                  <c:v>0.10299999999999999</c:v>
                </c:pt>
                <c:pt idx="39">
                  <c:v>0.10299999999999999</c:v>
                </c:pt>
                <c:pt idx="40">
                  <c:v>0.107</c:v>
                </c:pt>
                <c:pt idx="41">
                  <c:v>0.105</c:v>
                </c:pt>
                <c:pt idx="42">
                  <c:v>8.7999999999999995E-2</c:v>
                </c:pt>
                <c:pt idx="43">
                  <c:v>0.09</c:v>
                </c:pt>
                <c:pt idx="44">
                  <c:v>9.4E-2</c:v>
                </c:pt>
                <c:pt idx="45">
                  <c:v>9.9000000000000005E-2</c:v>
                </c:pt>
                <c:pt idx="46">
                  <c:v>9.9000000000000005E-2</c:v>
                </c:pt>
                <c:pt idx="47">
                  <c:v>0.105</c:v>
                </c:pt>
                <c:pt idx="48">
                  <c:v>8.3000000000000004E-2</c:v>
                </c:pt>
                <c:pt idx="49">
                  <c:v>7.4999999999999997E-2</c:v>
                </c:pt>
                <c:pt idx="50">
                  <c:v>0.08</c:v>
                </c:pt>
                <c:pt idx="51">
                  <c:v>8.7999999999999995E-2</c:v>
                </c:pt>
                <c:pt idx="52">
                  <c:v>8.6999999999999994E-2</c:v>
                </c:pt>
                <c:pt idx="53">
                  <c:v>9.2999999999999999E-2</c:v>
                </c:pt>
                <c:pt idx="54">
                  <c:v>9.7000000000000003E-2</c:v>
                </c:pt>
                <c:pt idx="55">
                  <c:v>9.5000000000000001E-2</c:v>
                </c:pt>
                <c:pt idx="56">
                  <c:v>9.8000000000000004E-2</c:v>
                </c:pt>
                <c:pt idx="57">
                  <c:v>0.1</c:v>
                </c:pt>
                <c:pt idx="58">
                  <c:v>0.106</c:v>
                </c:pt>
                <c:pt idx="59">
                  <c:v>0.11600000000000001</c:v>
                </c:pt>
                <c:pt idx="60">
                  <c:v>0.11899999999999999</c:v>
                </c:pt>
                <c:pt idx="61">
                  <c:v>0.13300000000000001</c:v>
                </c:pt>
                <c:pt idx="62">
                  <c:v>0.13100000000000001</c:v>
                </c:pt>
                <c:pt idx="63">
                  <c:v>0.129</c:v>
                </c:pt>
                <c:pt idx="64">
                  <c:v>0.127</c:v>
                </c:pt>
                <c:pt idx="65">
                  <c:v>0.126</c:v>
                </c:pt>
                <c:pt idx="66">
                  <c:v>0.128</c:v>
                </c:pt>
                <c:pt idx="67">
                  <c:v>0.124</c:v>
                </c:pt>
                <c:pt idx="68">
                  <c:v>0.124</c:v>
                </c:pt>
                <c:pt idx="69">
                  <c:v>0.108</c:v>
                </c:pt>
                <c:pt idx="70">
                  <c:v>9.4E-2</c:v>
                </c:pt>
                <c:pt idx="71">
                  <c:v>8.5999999999999993E-2</c:v>
                </c:pt>
                <c:pt idx="72">
                  <c:v>7.3999999999999996E-2</c:v>
                </c:pt>
                <c:pt idx="73">
                  <c:v>6.7000000000000004E-2</c:v>
                </c:pt>
                <c:pt idx="74">
                  <c:v>5.1999999999999998E-2</c:v>
                </c:pt>
                <c:pt idx="75">
                  <c:v>5.0999999999999997E-2</c:v>
                </c:pt>
                <c:pt idx="76">
                  <c:v>4.7E-2</c:v>
                </c:pt>
                <c:pt idx="77">
                  <c:v>4.3999999999999997E-2</c:v>
                </c:pt>
                <c:pt idx="78">
                  <c:v>4.3999999999999997E-2</c:v>
                </c:pt>
                <c:pt idx="79">
                  <c:v>4.2999999999999997E-2</c:v>
                </c:pt>
                <c:pt idx="80">
                  <c:v>4.1000000000000002E-2</c:v>
                </c:pt>
                <c:pt idx="81">
                  <c:v>4.7E-2</c:v>
                </c:pt>
                <c:pt idx="82">
                  <c:v>4.5999999999999999E-2</c:v>
                </c:pt>
                <c:pt idx="83">
                  <c:v>3.9E-2</c:v>
                </c:pt>
                <c:pt idx="84">
                  <c:v>3.7999999999999999E-2</c:v>
                </c:pt>
                <c:pt idx="85">
                  <c:v>3.4000000000000002E-2</c:v>
                </c:pt>
                <c:pt idx="86">
                  <c:v>3.9E-2</c:v>
                </c:pt>
                <c:pt idx="87">
                  <c:v>3.2000000000000001E-2</c:v>
                </c:pt>
                <c:pt idx="88">
                  <c:v>0.03</c:v>
                </c:pt>
                <c:pt idx="89">
                  <c:v>2.5000000000000001E-2</c:v>
                </c:pt>
                <c:pt idx="90">
                  <c:v>3.0000000000000001E-3</c:v>
                </c:pt>
                <c:pt idx="91">
                  <c:v>5.0000000000000001E-3</c:v>
                </c:pt>
                <c:pt idx="92">
                  <c:v>2E-3</c:v>
                </c:pt>
                <c:pt idx="93">
                  <c:v>-5.0000000000000001E-3</c:v>
                </c:pt>
                <c:pt idx="94">
                  <c:v>-2E-3</c:v>
                </c:pt>
                <c:pt idx="95">
                  <c:v>4.0000000000000001E-3</c:v>
                </c:pt>
                <c:pt idx="96">
                  <c:v>-2E-3</c:v>
                </c:pt>
                <c:pt idx="97">
                  <c:v>3.0000000000000001E-3</c:v>
                </c:pt>
                <c:pt idx="98">
                  <c:v>8.0000000000000002E-3</c:v>
                </c:pt>
                <c:pt idx="99">
                  <c:v>7.0000000000000001E-3</c:v>
                </c:pt>
                <c:pt idx="100">
                  <c:v>8.0000000000000002E-3</c:v>
                </c:pt>
                <c:pt idx="101">
                  <c:v>8.9999999999999993E-3</c:v>
                </c:pt>
                <c:pt idx="102">
                  <c:v>2.1999999999999999E-2</c:v>
                </c:pt>
                <c:pt idx="103">
                  <c:v>1.7999999999999999E-2</c:v>
                </c:pt>
                <c:pt idx="104">
                  <c:v>1.6E-2</c:v>
                </c:pt>
                <c:pt idx="105">
                  <c:v>1.6E-2</c:v>
                </c:pt>
                <c:pt idx="106">
                  <c:v>1.2E-2</c:v>
                </c:pt>
                <c:pt idx="107">
                  <c:v>0.01</c:v>
                </c:pt>
                <c:pt idx="108">
                  <c:v>1.2E-2</c:v>
                </c:pt>
                <c:pt idx="109">
                  <c:v>0.01</c:v>
                </c:pt>
                <c:pt idx="110">
                  <c:v>0.01</c:v>
                </c:pt>
                <c:pt idx="111">
                  <c:v>1.2999999999999999E-2</c:v>
                </c:pt>
                <c:pt idx="112">
                  <c:v>1.6E-2</c:v>
                </c:pt>
                <c:pt idx="113">
                  <c:v>1.7000000000000001E-2</c:v>
                </c:pt>
                <c:pt idx="114">
                  <c:v>1.9E-2</c:v>
                </c:pt>
                <c:pt idx="115">
                  <c:v>2.1999999999999999E-2</c:v>
                </c:pt>
                <c:pt idx="116">
                  <c:v>2.1000000000000001E-2</c:v>
                </c:pt>
                <c:pt idx="117">
                  <c:v>3.3000000000000002E-2</c:v>
                </c:pt>
                <c:pt idx="118">
                  <c:v>3.3000000000000002E-2</c:v>
                </c:pt>
                <c:pt idx="119">
                  <c:v>3.5000000000000003E-2</c:v>
                </c:pt>
                <c:pt idx="120">
                  <c:v>4.3999999999999997E-2</c:v>
                </c:pt>
                <c:pt idx="121">
                  <c:v>4.3999999999999997E-2</c:v>
                </c:pt>
                <c:pt idx="122">
                  <c:v>4.8000000000000001E-2</c:v>
                </c:pt>
                <c:pt idx="123">
                  <c:v>4.9000000000000002E-2</c:v>
                </c:pt>
                <c:pt idx="124">
                  <c:v>4.7E-2</c:v>
                </c:pt>
                <c:pt idx="125">
                  <c:v>5.0999999999999997E-2</c:v>
                </c:pt>
                <c:pt idx="126">
                  <c:v>6.0999999999999999E-2</c:v>
                </c:pt>
                <c:pt idx="127">
                  <c:v>5.8999999999999997E-2</c:v>
                </c:pt>
                <c:pt idx="128">
                  <c:v>5.8000000000000003E-2</c:v>
                </c:pt>
                <c:pt idx="129">
                  <c:v>5.6000000000000001E-2</c:v>
                </c:pt>
                <c:pt idx="130">
                  <c:v>5.2999999999999999E-2</c:v>
                </c:pt>
                <c:pt idx="131">
                  <c:v>5.1999999999999998E-2</c:v>
                </c:pt>
                <c:pt idx="132">
                  <c:v>4.9000000000000002E-2</c:v>
                </c:pt>
                <c:pt idx="133">
                  <c:v>0.05</c:v>
                </c:pt>
                <c:pt idx="134">
                  <c:v>4.4999999999999998E-2</c:v>
                </c:pt>
                <c:pt idx="135">
                  <c:v>4.4999999999999998E-2</c:v>
                </c:pt>
                <c:pt idx="136">
                  <c:v>4.2000000000000003E-2</c:v>
                </c:pt>
                <c:pt idx="137">
                  <c:v>3.9E-2</c:v>
                </c:pt>
                <c:pt idx="138">
                  <c:v>3.1E-2</c:v>
                </c:pt>
                <c:pt idx="139">
                  <c:v>0.03</c:v>
                </c:pt>
                <c:pt idx="140">
                  <c:v>2.8000000000000001E-2</c:v>
                </c:pt>
                <c:pt idx="141">
                  <c:v>2.4E-2</c:v>
                </c:pt>
                <c:pt idx="142">
                  <c:v>2.7E-2</c:v>
                </c:pt>
                <c:pt idx="143">
                  <c:v>2.5999999999999999E-2</c:v>
                </c:pt>
                <c:pt idx="144">
                  <c:v>2.5000000000000001E-2</c:v>
                </c:pt>
                <c:pt idx="145">
                  <c:v>2.4E-2</c:v>
                </c:pt>
                <c:pt idx="146">
                  <c:v>2.8000000000000001E-2</c:v>
                </c:pt>
                <c:pt idx="147">
                  <c:v>2.7E-2</c:v>
                </c:pt>
                <c:pt idx="148">
                  <c:v>3.5999999999999997E-2</c:v>
                </c:pt>
                <c:pt idx="149">
                  <c:v>3.9E-2</c:v>
                </c:pt>
                <c:pt idx="150">
                  <c:v>3.6999999999999998E-2</c:v>
                </c:pt>
                <c:pt idx="151">
                  <c:v>2.9000000000000001E-2</c:v>
                </c:pt>
                <c:pt idx="152">
                  <c:v>3.5000000000000003E-2</c:v>
                </c:pt>
                <c:pt idx="153">
                  <c:v>3.9E-2</c:v>
                </c:pt>
                <c:pt idx="154">
                  <c:v>3.9E-2</c:v>
                </c:pt>
                <c:pt idx="155">
                  <c:v>0.04</c:v>
                </c:pt>
                <c:pt idx="156">
                  <c:v>0.04</c:v>
                </c:pt>
                <c:pt idx="157">
                  <c:v>4.2000000000000003E-2</c:v>
                </c:pt>
                <c:pt idx="158">
                  <c:v>4.2000000000000003E-2</c:v>
                </c:pt>
                <c:pt idx="159">
                  <c:v>4.7E-2</c:v>
                </c:pt>
                <c:pt idx="160">
                  <c:v>4.4999999999999998E-2</c:v>
                </c:pt>
                <c:pt idx="161">
                  <c:v>4.4999999999999998E-2</c:v>
                </c:pt>
                <c:pt idx="162">
                  <c:v>4.9000000000000002E-2</c:v>
                </c:pt>
                <c:pt idx="163">
                  <c:v>6.3E-2</c:v>
                </c:pt>
                <c:pt idx="164">
                  <c:v>6.6000000000000003E-2</c:v>
                </c:pt>
                <c:pt idx="165">
                  <c:v>6.5000000000000002E-2</c:v>
                </c:pt>
                <c:pt idx="166">
                  <c:v>7.0000000000000007E-2</c:v>
                </c:pt>
                <c:pt idx="167">
                  <c:v>7.0999999999999994E-2</c:v>
                </c:pt>
                <c:pt idx="168">
                  <c:v>7.2999999999999995E-2</c:v>
                </c:pt>
                <c:pt idx="169">
                  <c:v>7.3999999999999996E-2</c:v>
                </c:pt>
                <c:pt idx="170">
                  <c:v>7.8E-2</c:v>
                </c:pt>
                <c:pt idx="171">
                  <c:v>0.08</c:v>
                </c:pt>
                <c:pt idx="172">
                  <c:v>7.8E-2</c:v>
                </c:pt>
                <c:pt idx="173">
                  <c:v>7.9000000000000001E-2</c:v>
                </c:pt>
                <c:pt idx="174">
                  <c:v>8.3000000000000004E-2</c:v>
                </c:pt>
                <c:pt idx="175">
                  <c:v>8.1000000000000003E-2</c:v>
                </c:pt>
                <c:pt idx="176">
                  <c:v>8.2000000000000003E-2</c:v>
                </c:pt>
                <c:pt idx="177">
                  <c:v>8.6999999999999994E-2</c:v>
                </c:pt>
                <c:pt idx="178">
                  <c:v>8.5000000000000006E-2</c:v>
                </c:pt>
                <c:pt idx="179">
                  <c:v>9.2999999999999999E-2</c:v>
                </c:pt>
                <c:pt idx="180">
                  <c:v>9.7000000000000003E-2</c:v>
                </c:pt>
                <c:pt idx="181">
                  <c:v>9.7000000000000003E-2</c:v>
                </c:pt>
                <c:pt idx="182">
                  <c:v>9.7000000000000003E-2</c:v>
                </c:pt>
                <c:pt idx="183">
                  <c:v>0.10199999999999999</c:v>
                </c:pt>
                <c:pt idx="184">
                  <c:v>0.109</c:v>
                </c:pt>
                <c:pt idx="185">
                  <c:v>0.105</c:v>
                </c:pt>
                <c:pt idx="186">
                  <c:v>0.108</c:v>
                </c:pt>
                <c:pt idx="187">
                  <c:v>0.112</c:v>
                </c:pt>
                <c:pt idx="188">
                  <c:v>0.113</c:v>
                </c:pt>
                <c:pt idx="189">
                  <c:v>0.112</c:v>
                </c:pt>
                <c:pt idx="190">
                  <c:v>0.11600000000000001</c:v>
                </c:pt>
                <c:pt idx="191">
                  <c:v>0.115</c:v>
                </c:pt>
                <c:pt idx="192">
                  <c:v>0.11700000000000001</c:v>
                </c:pt>
                <c:pt idx="193">
                  <c:v>0.11899999999999999</c:v>
                </c:pt>
                <c:pt idx="194">
                  <c:v>0.122</c:v>
                </c:pt>
                <c:pt idx="195">
                  <c:v>0.122</c:v>
                </c:pt>
                <c:pt idx="196">
                  <c:v>0.124</c:v>
                </c:pt>
                <c:pt idx="197">
                  <c:v>0.128</c:v>
                </c:pt>
                <c:pt idx="198">
                  <c:v>0.13</c:v>
                </c:pt>
                <c:pt idx="199">
                  <c:v>0.13100000000000001</c:v>
                </c:pt>
                <c:pt idx="200">
                  <c:v>0.13200000000000001</c:v>
                </c:pt>
                <c:pt idx="201">
                  <c:v>0.13</c:v>
                </c:pt>
                <c:pt idx="202">
                  <c:v>0.13200000000000001</c:v>
                </c:pt>
                <c:pt idx="203">
                  <c:v>0.13</c:v>
                </c:pt>
                <c:pt idx="204">
                  <c:v>0.13300000000000001</c:v>
                </c:pt>
                <c:pt idx="205">
                  <c:v>0.13300000000000001</c:v>
                </c:pt>
                <c:pt idx="206">
                  <c:v>0.13100000000000001</c:v>
                </c:pt>
                <c:pt idx="207">
                  <c:v>0.126</c:v>
                </c:pt>
                <c:pt idx="208">
                  <c:v>0.123</c:v>
                </c:pt>
                <c:pt idx="209">
                  <c:v>0.127</c:v>
                </c:pt>
                <c:pt idx="210">
                  <c:v>0.125</c:v>
                </c:pt>
                <c:pt idx="211">
                  <c:v>0.127</c:v>
                </c:pt>
                <c:pt idx="212">
                  <c:v>0.13300000000000001</c:v>
                </c:pt>
                <c:pt idx="213">
                  <c:v>0.13500000000000001</c:v>
                </c:pt>
                <c:pt idx="214">
                  <c:v>0.13300000000000001</c:v>
                </c:pt>
                <c:pt idx="215">
                  <c:v>0.13100000000000001</c:v>
                </c:pt>
                <c:pt idx="216">
                  <c:v>0.125</c:v>
                </c:pt>
                <c:pt idx="217">
                  <c:v>0.124</c:v>
                </c:pt>
                <c:pt idx="218">
                  <c:v>0.123</c:v>
                </c:pt>
                <c:pt idx="219">
                  <c:v>0.12</c:v>
                </c:pt>
                <c:pt idx="220">
                  <c:v>0.123</c:v>
                </c:pt>
                <c:pt idx="221">
                  <c:v>0.124</c:v>
                </c:pt>
                <c:pt idx="222">
                  <c:v>0.126</c:v>
                </c:pt>
                <c:pt idx="223">
                  <c:v>0.125</c:v>
                </c:pt>
                <c:pt idx="224">
                  <c:v>0.12</c:v>
                </c:pt>
                <c:pt idx="225">
                  <c:v>0.11899999999999999</c:v>
                </c:pt>
                <c:pt idx="226">
                  <c:v>0.122</c:v>
                </c:pt>
                <c:pt idx="227">
                  <c:v>0.11899999999999999</c:v>
                </c:pt>
                <c:pt idx="228">
                  <c:v>0.11899999999999999</c:v>
                </c:pt>
                <c:pt idx="229">
                  <c:v>0.11700000000000001</c:v>
                </c:pt>
                <c:pt idx="230">
                  <c:v>0.111</c:v>
                </c:pt>
                <c:pt idx="231">
                  <c:v>0.107</c:v>
                </c:pt>
                <c:pt idx="232">
                  <c:v>0.104</c:v>
                </c:pt>
                <c:pt idx="233">
                  <c:v>0.10100000000000001</c:v>
                </c:pt>
                <c:pt idx="234">
                  <c:v>0.10100000000000001</c:v>
                </c:pt>
                <c:pt idx="235">
                  <c:v>0.1</c:v>
                </c:pt>
                <c:pt idx="236">
                  <c:v>0.1</c:v>
                </c:pt>
                <c:pt idx="237">
                  <c:v>0.10299999999999999</c:v>
                </c:pt>
                <c:pt idx="238">
                  <c:v>0.106</c:v>
                </c:pt>
                <c:pt idx="239">
                  <c:v>9.8000000000000004E-2</c:v>
                </c:pt>
                <c:pt idx="240">
                  <c:v>9.7000000000000003E-2</c:v>
                </c:pt>
                <c:pt idx="241">
                  <c:v>9.6000000000000002E-2</c:v>
                </c:pt>
                <c:pt idx="242">
                  <c:v>9.8000000000000004E-2</c:v>
                </c:pt>
                <c:pt idx="243">
                  <c:v>9.7000000000000003E-2</c:v>
                </c:pt>
                <c:pt idx="244">
                  <c:v>9.6000000000000002E-2</c:v>
                </c:pt>
                <c:pt idx="245">
                  <c:v>0.09</c:v>
                </c:pt>
                <c:pt idx="246">
                  <c:v>8.5000000000000006E-2</c:v>
                </c:pt>
                <c:pt idx="247">
                  <c:v>8.2000000000000003E-2</c:v>
                </c:pt>
                <c:pt idx="248">
                  <c:v>7.1999999999999995E-2</c:v>
                </c:pt>
                <c:pt idx="249">
                  <c:v>6.0999999999999999E-2</c:v>
                </c:pt>
                <c:pt idx="250">
                  <c:v>4.9000000000000002E-2</c:v>
                </c:pt>
                <c:pt idx="251">
                  <c:v>5.2999999999999999E-2</c:v>
                </c:pt>
                <c:pt idx="252">
                  <c:v>4.8000000000000001E-2</c:v>
                </c:pt>
                <c:pt idx="253">
                  <c:v>4.3999999999999997E-2</c:v>
                </c:pt>
                <c:pt idx="254">
                  <c:v>4.3999999999999997E-2</c:v>
                </c:pt>
                <c:pt idx="255">
                  <c:v>4.2000000000000003E-2</c:v>
                </c:pt>
                <c:pt idx="256">
                  <c:v>3.9E-2</c:v>
                </c:pt>
                <c:pt idx="257">
                  <c:v>4.1000000000000002E-2</c:v>
                </c:pt>
                <c:pt idx="258">
                  <c:v>3.9E-2</c:v>
                </c:pt>
                <c:pt idx="259">
                  <c:v>4.1000000000000002E-2</c:v>
                </c:pt>
                <c:pt idx="260">
                  <c:v>3.9E-2</c:v>
                </c:pt>
                <c:pt idx="261">
                  <c:v>2.7E-2</c:v>
                </c:pt>
                <c:pt idx="262">
                  <c:v>2.9000000000000001E-2</c:v>
                </c:pt>
                <c:pt idx="263">
                  <c:v>3.7999999999999999E-2</c:v>
                </c:pt>
                <c:pt idx="264">
                  <c:v>4.5999999999999999E-2</c:v>
                </c:pt>
                <c:pt idx="265">
                  <c:v>4.4999999999999998E-2</c:v>
                </c:pt>
                <c:pt idx="266">
                  <c:v>4.3999999999999997E-2</c:v>
                </c:pt>
                <c:pt idx="267">
                  <c:v>4.7E-2</c:v>
                </c:pt>
                <c:pt idx="268">
                  <c:v>4.7E-2</c:v>
                </c:pt>
                <c:pt idx="269">
                  <c:v>4.4999999999999998E-2</c:v>
                </c:pt>
                <c:pt idx="270">
                  <c:v>4.4999999999999998E-2</c:v>
                </c:pt>
                <c:pt idx="271">
                  <c:v>4.2000000000000003E-2</c:v>
                </c:pt>
                <c:pt idx="272">
                  <c:v>4.9000000000000002E-2</c:v>
                </c:pt>
                <c:pt idx="273">
                  <c:v>6.4000000000000001E-2</c:v>
                </c:pt>
                <c:pt idx="274">
                  <c:v>7.0000000000000007E-2</c:v>
                </c:pt>
                <c:pt idx="275">
                  <c:v>6.5000000000000002E-2</c:v>
                </c:pt>
                <c:pt idx="276">
                  <c:v>6.3E-2</c:v>
                </c:pt>
                <c:pt idx="277">
                  <c:v>7.2999999999999995E-2</c:v>
                </c:pt>
                <c:pt idx="278">
                  <c:v>8.3000000000000004E-2</c:v>
                </c:pt>
                <c:pt idx="279">
                  <c:v>8.7999999999999995E-2</c:v>
                </c:pt>
                <c:pt idx="280">
                  <c:v>9.6000000000000002E-2</c:v>
                </c:pt>
                <c:pt idx="281">
                  <c:v>0.104</c:v>
                </c:pt>
                <c:pt idx="282">
                  <c:v>0.109</c:v>
                </c:pt>
                <c:pt idx="283">
                  <c:v>0.11899999999999999</c:v>
                </c:pt>
                <c:pt idx="284">
                  <c:v>0.13300000000000001</c:v>
                </c:pt>
                <c:pt idx="285">
                  <c:v>0.14799999999999999</c:v>
                </c:pt>
                <c:pt idx="286">
                  <c:v>0.156</c:v>
                </c:pt>
                <c:pt idx="287">
                  <c:v>0.17299999999999999</c:v>
                </c:pt>
                <c:pt idx="288">
                  <c:v>0.17599999999999999</c:v>
                </c:pt>
                <c:pt idx="289">
                  <c:v>0.18099999999999999</c:v>
                </c:pt>
                <c:pt idx="290">
                  <c:v>0.189</c:v>
                </c:pt>
                <c:pt idx="291">
                  <c:v>0.19</c:v>
                </c:pt>
                <c:pt idx="292">
                  <c:v>0.185</c:v>
                </c:pt>
                <c:pt idx="293">
                  <c:v>0.188</c:v>
                </c:pt>
                <c:pt idx="294">
                  <c:v>0.188</c:v>
                </c:pt>
                <c:pt idx="295">
                  <c:v>0.183</c:v>
                </c:pt>
                <c:pt idx="296">
                  <c:v>0.16700000000000001</c:v>
                </c:pt>
                <c:pt idx="297">
                  <c:v>0.14499999999999999</c:v>
                </c:pt>
                <c:pt idx="298">
                  <c:v>0.124</c:v>
                </c:pt>
                <c:pt idx="299">
                  <c:v>0.105</c:v>
                </c:pt>
                <c:pt idx="300">
                  <c:v>9.5000000000000001E-2</c:v>
                </c:pt>
                <c:pt idx="301">
                  <c:v>8.2000000000000003E-2</c:v>
                </c:pt>
                <c:pt idx="302">
                  <c:v>6.3E-2</c:v>
                </c:pt>
                <c:pt idx="303">
                  <c:v>5.6000000000000001E-2</c:v>
                </c:pt>
                <c:pt idx="304">
                  <c:v>0.05</c:v>
                </c:pt>
                <c:pt idx="305">
                  <c:v>3.6999999999999998E-2</c:v>
                </c:pt>
                <c:pt idx="306">
                  <c:v>2.8000000000000001E-2</c:v>
                </c:pt>
                <c:pt idx="307">
                  <c:v>2.1999999999999999E-2</c:v>
                </c:pt>
                <c:pt idx="308">
                  <c:v>0.01</c:v>
                </c:pt>
                <c:pt idx="309">
                  <c:v>1.2E-2</c:v>
                </c:pt>
                <c:pt idx="310">
                  <c:v>1.0999999999999999E-2</c:v>
                </c:pt>
                <c:pt idx="311">
                  <c:v>-1E-3</c:v>
                </c:pt>
                <c:pt idx="312">
                  <c:v>-2E-3</c:v>
                </c:pt>
                <c:pt idx="313">
                  <c:v>-7.0000000000000001E-3</c:v>
                </c:pt>
                <c:pt idx="314">
                  <c:v>-1.4999999999999999E-2</c:v>
                </c:pt>
                <c:pt idx="315">
                  <c:v>-1.7999999999999999E-2</c:v>
                </c:pt>
                <c:pt idx="316">
                  <c:v>-1.7000000000000001E-2</c:v>
                </c:pt>
                <c:pt idx="317">
                  <c:v>-2.5000000000000001E-2</c:v>
                </c:pt>
                <c:pt idx="318">
                  <c:v>-2.1999999999999999E-2</c:v>
                </c:pt>
                <c:pt idx="319">
                  <c:v>-0.02</c:v>
                </c:pt>
                <c:pt idx="320">
                  <c:v>-1.2999999999999999E-2</c:v>
                </c:pt>
                <c:pt idx="321">
                  <c:v>-1.2999999999999999E-2</c:v>
                </c:pt>
                <c:pt idx="322">
                  <c:v>-1.2E-2</c:v>
                </c:pt>
                <c:pt idx="323">
                  <c:v>-6.0000000000000001E-3</c:v>
                </c:pt>
                <c:pt idx="324">
                  <c:v>-8.0000000000000002E-3</c:v>
                </c:pt>
                <c:pt idx="325">
                  <c:v>-7.0000000000000001E-3</c:v>
                </c:pt>
                <c:pt idx="326">
                  <c:v>1E-3</c:v>
                </c:pt>
                <c:pt idx="327">
                  <c:v>0</c:v>
                </c:pt>
                <c:pt idx="328">
                  <c:v>-2E-3</c:v>
                </c:pt>
                <c:pt idx="329">
                  <c:v>8.0000000000000002E-3</c:v>
                </c:pt>
                <c:pt idx="330">
                  <c:v>-1E-3</c:v>
                </c:pt>
                <c:pt idx="331">
                  <c:v>-7.0000000000000001E-3</c:v>
                </c:pt>
                <c:pt idx="332">
                  <c:v>-7.0000000000000001E-3</c:v>
                </c:pt>
                <c:pt idx="333">
                  <c:v>-6.0000000000000001E-3</c:v>
                </c:pt>
                <c:pt idx="334">
                  <c:v>-3.0000000000000001E-3</c:v>
                </c:pt>
                <c:pt idx="33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7.7% Long Run Average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accent2"/>
              </a:solidFill>
              <a:ln w="25400"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Sheet1!$A$2:$A$345</c:f>
              <c:strCache>
                <c:ptCount val="337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6">
                  <c:v>26</c:v>
                </c:pt>
              </c:strCache>
            </c:strRef>
          </c:cat>
          <c:val>
            <c:numRef>
              <c:f>Sheet1!$D$2:$D$345</c:f>
              <c:numCache>
                <c:formatCode>General</c:formatCode>
                <c:ptCount val="344"/>
                <c:pt idx="0">
                  <c:v>7.6999999999999999E-2</c:v>
                </c:pt>
                <c:pt idx="1">
                  <c:v>7.6999999999999999E-2</c:v>
                </c:pt>
                <c:pt idx="2">
                  <c:v>7.6999999999999999E-2</c:v>
                </c:pt>
                <c:pt idx="3">
                  <c:v>7.6999999999999999E-2</c:v>
                </c:pt>
                <c:pt idx="4">
                  <c:v>7.6999999999999999E-2</c:v>
                </c:pt>
                <c:pt idx="5">
                  <c:v>7.6999999999999999E-2</c:v>
                </c:pt>
                <c:pt idx="6">
                  <c:v>7.6999999999999999E-2</c:v>
                </c:pt>
                <c:pt idx="7">
                  <c:v>7.6999999999999999E-2</c:v>
                </c:pt>
                <c:pt idx="8">
                  <c:v>7.6999999999999999E-2</c:v>
                </c:pt>
                <c:pt idx="9">
                  <c:v>7.6999999999999999E-2</c:v>
                </c:pt>
                <c:pt idx="10">
                  <c:v>7.6999999999999999E-2</c:v>
                </c:pt>
                <c:pt idx="11">
                  <c:v>7.6999999999999999E-2</c:v>
                </c:pt>
                <c:pt idx="12">
                  <c:v>7.6999999999999999E-2</c:v>
                </c:pt>
                <c:pt idx="13">
                  <c:v>7.6999999999999999E-2</c:v>
                </c:pt>
                <c:pt idx="14">
                  <c:v>7.6999999999999999E-2</c:v>
                </c:pt>
                <c:pt idx="15">
                  <c:v>7.6999999999999999E-2</c:v>
                </c:pt>
                <c:pt idx="16">
                  <c:v>7.6999999999999999E-2</c:v>
                </c:pt>
                <c:pt idx="17">
                  <c:v>7.6999999999999999E-2</c:v>
                </c:pt>
                <c:pt idx="18">
                  <c:v>7.6999999999999999E-2</c:v>
                </c:pt>
                <c:pt idx="19">
                  <c:v>7.6999999999999999E-2</c:v>
                </c:pt>
                <c:pt idx="20">
                  <c:v>7.6999999999999999E-2</c:v>
                </c:pt>
                <c:pt idx="21">
                  <c:v>7.6999999999999999E-2</c:v>
                </c:pt>
                <c:pt idx="22">
                  <c:v>7.6999999999999999E-2</c:v>
                </c:pt>
                <c:pt idx="23">
                  <c:v>7.6999999999999999E-2</c:v>
                </c:pt>
                <c:pt idx="24">
                  <c:v>7.6999999999999999E-2</c:v>
                </c:pt>
                <c:pt idx="25">
                  <c:v>7.6999999999999999E-2</c:v>
                </c:pt>
                <c:pt idx="26">
                  <c:v>7.6999999999999999E-2</c:v>
                </c:pt>
                <c:pt idx="27">
                  <c:v>7.6999999999999999E-2</c:v>
                </c:pt>
                <c:pt idx="28">
                  <c:v>7.6999999999999999E-2</c:v>
                </c:pt>
                <c:pt idx="29">
                  <c:v>7.6999999999999999E-2</c:v>
                </c:pt>
                <c:pt idx="30">
                  <c:v>7.6999999999999999E-2</c:v>
                </c:pt>
                <c:pt idx="31">
                  <c:v>7.6999999999999999E-2</c:v>
                </c:pt>
                <c:pt idx="32">
                  <c:v>7.6999999999999999E-2</c:v>
                </c:pt>
                <c:pt idx="33">
                  <c:v>7.6999999999999999E-2</c:v>
                </c:pt>
                <c:pt idx="34">
                  <c:v>7.6999999999999999E-2</c:v>
                </c:pt>
                <c:pt idx="35">
                  <c:v>7.6999999999999999E-2</c:v>
                </c:pt>
                <c:pt idx="36">
                  <c:v>7.6999999999999999E-2</c:v>
                </c:pt>
                <c:pt idx="37">
                  <c:v>7.6999999999999999E-2</c:v>
                </c:pt>
                <c:pt idx="38">
                  <c:v>7.6999999999999999E-2</c:v>
                </c:pt>
                <c:pt idx="39">
                  <c:v>7.6999999999999999E-2</c:v>
                </c:pt>
                <c:pt idx="40">
                  <c:v>7.6999999999999999E-2</c:v>
                </c:pt>
                <c:pt idx="41">
                  <c:v>7.6999999999999999E-2</c:v>
                </c:pt>
                <c:pt idx="42">
                  <c:v>7.6999999999999999E-2</c:v>
                </c:pt>
                <c:pt idx="43">
                  <c:v>7.6999999999999999E-2</c:v>
                </c:pt>
                <c:pt idx="44">
                  <c:v>7.6999999999999999E-2</c:v>
                </c:pt>
                <c:pt idx="45">
                  <c:v>7.6999999999999999E-2</c:v>
                </c:pt>
                <c:pt idx="46">
                  <c:v>7.6999999999999999E-2</c:v>
                </c:pt>
                <c:pt idx="47">
                  <c:v>7.6999999999999999E-2</c:v>
                </c:pt>
                <c:pt idx="48">
                  <c:v>7.6999999999999999E-2</c:v>
                </c:pt>
                <c:pt idx="49">
                  <c:v>7.6999999999999999E-2</c:v>
                </c:pt>
                <c:pt idx="50">
                  <c:v>7.6999999999999999E-2</c:v>
                </c:pt>
                <c:pt idx="51">
                  <c:v>7.6999999999999999E-2</c:v>
                </c:pt>
                <c:pt idx="52">
                  <c:v>7.6999999999999999E-2</c:v>
                </c:pt>
                <c:pt idx="53">
                  <c:v>7.6999999999999999E-2</c:v>
                </c:pt>
                <c:pt idx="54">
                  <c:v>7.6999999999999999E-2</c:v>
                </c:pt>
                <c:pt idx="55">
                  <c:v>7.6999999999999999E-2</c:v>
                </c:pt>
                <c:pt idx="56">
                  <c:v>7.6999999999999999E-2</c:v>
                </c:pt>
                <c:pt idx="57">
                  <c:v>7.6999999999999999E-2</c:v>
                </c:pt>
                <c:pt idx="58">
                  <c:v>7.6999999999999999E-2</c:v>
                </c:pt>
                <c:pt idx="59">
                  <c:v>7.6999999999999999E-2</c:v>
                </c:pt>
                <c:pt idx="60">
                  <c:v>7.6999999999999999E-2</c:v>
                </c:pt>
                <c:pt idx="61">
                  <c:v>7.6999999999999999E-2</c:v>
                </c:pt>
                <c:pt idx="62">
                  <c:v>7.6999999999999999E-2</c:v>
                </c:pt>
                <c:pt idx="63">
                  <c:v>7.6999999999999999E-2</c:v>
                </c:pt>
                <c:pt idx="64">
                  <c:v>7.6999999999999999E-2</c:v>
                </c:pt>
                <c:pt idx="65">
                  <c:v>7.6999999999999999E-2</c:v>
                </c:pt>
                <c:pt idx="66">
                  <c:v>7.6999999999999999E-2</c:v>
                </c:pt>
                <c:pt idx="67">
                  <c:v>7.6999999999999999E-2</c:v>
                </c:pt>
                <c:pt idx="68">
                  <c:v>7.6999999999999999E-2</c:v>
                </c:pt>
                <c:pt idx="69">
                  <c:v>7.6999999999999999E-2</c:v>
                </c:pt>
                <c:pt idx="70">
                  <c:v>7.6999999999999999E-2</c:v>
                </c:pt>
                <c:pt idx="71">
                  <c:v>7.6999999999999999E-2</c:v>
                </c:pt>
                <c:pt idx="72">
                  <c:v>7.6999999999999999E-2</c:v>
                </c:pt>
                <c:pt idx="73">
                  <c:v>7.6999999999999999E-2</c:v>
                </c:pt>
                <c:pt idx="74">
                  <c:v>7.6999999999999999E-2</c:v>
                </c:pt>
                <c:pt idx="75">
                  <c:v>7.6999999999999999E-2</c:v>
                </c:pt>
                <c:pt idx="76">
                  <c:v>7.6999999999999999E-2</c:v>
                </c:pt>
                <c:pt idx="77">
                  <c:v>7.6999999999999999E-2</c:v>
                </c:pt>
                <c:pt idx="78">
                  <c:v>7.6999999999999999E-2</c:v>
                </c:pt>
                <c:pt idx="79">
                  <c:v>7.6999999999999999E-2</c:v>
                </c:pt>
                <c:pt idx="80">
                  <c:v>7.6999999999999999E-2</c:v>
                </c:pt>
                <c:pt idx="81">
                  <c:v>7.6999999999999999E-2</c:v>
                </c:pt>
                <c:pt idx="82">
                  <c:v>7.6999999999999999E-2</c:v>
                </c:pt>
                <c:pt idx="83">
                  <c:v>7.6999999999999999E-2</c:v>
                </c:pt>
                <c:pt idx="84">
                  <c:v>7.6999999999999999E-2</c:v>
                </c:pt>
                <c:pt idx="85">
                  <c:v>7.6999999999999999E-2</c:v>
                </c:pt>
                <c:pt idx="86">
                  <c:v>7.6999999999999999E-2</c:v>
                </c:pt>
                <c:pt idx="87">
                  <c:v>7.6999999999999999E-2</c:v>
                </c:pt>
                <c:pt idx="88">
                  <c:v>7.6999999999999999E-2</c:v>
                </c:pt>
                <c:pt idx="89">
                  <c:v>7.6999999999999999E-2</c:v>
                </c:pt>
                <c:pt idx="90">
                  <c:v>7.6999999999999999E-2</c:v>
                </c:pt>
                <c:pt idx="91">
                  <c:v>7.6999999999999999E-2</c:v>
                </c:pt>
                <c:pt idx="92">
                  <c:v>7.6999999999999999E-2</c:v>
                </c:pt>
                <c:pt idx="93">
                  <c:v>7.6999999999999999E-2</c:v>
                </c:pt>
                <c:pt idx="94">
                  <c:v>7.6999999999999999E-2</c:v>
                </c:pt>
                <c:pt idx="95">
                  <c:v>7.6999999999999999E-2</c:v>
                </c:pt>
                <c:pt idx="96">
                  <c:v>7.6999999999999999E-2</c:v>
                </c:pt>
                <c:pt idx="97">
                  <c:v>7.6999999999999999E-2</c:v>
                </c:pt>
                <c:pt idx="98">
                  <c:v>7.6999999999999999E-2</c:v>
                </c:pt>
                <c:pt idx="99">
                  <c:v>7.6999999999999999E-2</c:v>
                </c:pt>
                <c:pt idx="100">
                  <c:v>7.6999999999999999E-2</c:v>
                </c:pt>
                <c:pt idx="101">
                  <c:v>7.6999999999999999E-2</c:v>
                </c:pt>
                <c:pt idx="102">
                  <c:v>7.6999999999999999E-2</c:v>
                </c:pt>
                <c:pt idx="103">
                  <c:v>7.6999999999999999E-2</c:v>
                </c:pt>
                <c:pt idx="104">
                  <c:v>7.6999999999999999E-2</c:v>
                </c:pt>
                <c:pt idx="105">
                  <c:v>7.6999999999999999E-2</c:v>
                </c:pt>
                <c:pt idx="106">
                  <c:v>7.6999999999999999E-2</c:v>
                </c:pt>
                <c:pt idx="107">
                  <c:v>7.6999999999999999E-2</c:v>
                </c:pt>
                <c:pt idx="108">
                  <c:v>7.6999999999999999E-2</c:v>
                </c:pt>
                <c:pt idx="109">
                  <c:v>7.6999999999999999E-2</c:v>
                </c:pt>
                <c:pt idx="110">
                  <c:v>7.6999999999999999E-2</c:v>
                </c:pt>
                <c:pt idx="111">
                  <c:v>7.6999999999999999E-2</c:v>
                </c:pt>
                <c:pt idx="112">
                  <c:v>7.6999999999999999E-2</c:v>
                </c:pt>
                <c:pt idx="113">
                  <c:v>7.6999999999999999E-2</c:v>
                </c:pt>
                <c:pt idx="114">
                  <c:v>7.6999999999999999E-2</c:v>
                </c:pt>
                <c:pt idx="115">
                  <c:v>7.6999999999999999E-2</c:v>
                </c:pt>
                <c:pt idx="116">
                  <c:v>7.6999999999999999E-2</c:v>
                </c:pt>
                <c:pt idx="117">
                  <c:v>7.6999999999999999E-2</c:v>
                </c:pt>
                <c:pt idx="118">
                  <c:v>7.6999999999999999E-2</c:v>
                </c:pt>
                <c:pt idx="119">
                  <c:v>7.6999999999999999E-2</c:v>
                </c:pt>
                <c:pt idx="120">
                  <c:v>7.6999999999999999E-2</c:v>
                </c:pt>
                <c:pt idx="121">
                  <c:v>7.6999999999999999E-2</c:v>
                </c:pt>
                <c:pt idx="122">
                  <c:v>7.6999999999999999E-2</c:v>
                </c:pt>
                <c:pt idx="123">
                  <c:v>7.6999999999999999E-2</c:v>
                </c:pt>
                <c:pt idx="124">
                  <c:v>7.6999999999999999E-2</c:v>
                </c:pt>
                <c:pt idx="125">
                  <c:v>7.6999999999999999E-2</c:v>
                </c:pt>
                <c:pt idx="126">
                  <c:v>7.6999999999999999E-2</c:v>
                </c:pt>
                <c:pt idx="127">
                  <c:v>7.6999999999999999E-2</c:v>
                </c:pt>
                <c:pt idx="128">
                  <c:v>7.6999999999999999E-2</c:v>
                </c:pt>
                <c:pt idx="129">
                  <c:v>7.6999999999999999E-2</c:v>
                </c:pt>
                <c:pt idx="130">
                  <c:v>7.6999999999999999E-2</c:v>
                </c:pt>
                <c:pt idx="131">
                  <c:v>7.6999999999999999E-2</c:v>
                </c:pt>
                <c:pt idx="132">
                  <c:v>7.6999999999999999E-2</c:v>
                </c:pt>
                <c:pt idx="133">
                  <c:v>7.6999999999999999E-2</c:v>
                </c:pt>
                <c:pt idx="134">
                  <c:v>7.6999999999999999E-2</c:v>
                </c:pt>
                <c:pt idx="135">
                  <c:v>7.6999999999999999E-2</c:v>
                </c:pt>
                <c:pt idx="136">
                  <c:v>7.6999999999999999E-2</c:v>
                </c:pt>
                <c:pt idx="137">
                  <c:v>7.6999999999999999E-2</c:v>
                </c:pt>
                <c:pt idx="138">
                  <c:v>7.6999999999999999E-2</c:v>
                </c:pt>
                <c:pt idx="139">
                  <c:v>7.6999999999999999E-2</c:v>
                </c:pt>
                <c:pt idx="140">
                  <c:v>7.6999999999999999E-2</c:v>
                </c:pt>
                <c:pt idx="141">
                  <c:v>7.6999999999999999E-2</c:v>
                </c:pt>
                <c:pt idx="142">
                  <c:v>7.6999999999999999E-2</c:v>
                </c:pt>
                <c:pt idx="143">
                  <c:v>7.6999999999999999E-2</c:v>
                </c:pt>
                <c:pt idx="144">
                  <c:v>7.6999999999999999E-2</c:v>
                </c:pt>
                <c:pt idx="145">
                  <c:v>7.6999999999999999E-2</c:v>
                </c:pt>
                <c:pt idx="146">
                  <c:v>7.6999999999999999E-2</c:v>
                </c:pt>
                <c:pt idx="147">
                  <c:v>7.6999999999999999E-2</c:v>
                </c:pt>
                <c:pt idx="148">
                  <c:v>7.6999999999999999E-2</c:v>
                </c:pt>
                <c:pt idx="149">
                  <c:v>7.6999999999999999E-2</c:v>
                </c:pt>
                <c:pt idx="150">
                  <c:v>7.6999999999999999E-2</c:v>
                </c:pt>
                <c:pt idx="151">
                  <c:v>7.6999999999999999E-2</c:v>
                </c:pt>
                <c:pt idx="152">
                  <c:v>7.6999999999999999E-2</c:v>
                </c:pt>
                <c:pt idx="153">
                  <c:v>7.6999999999999999E-2</c:v>
                </c:pt>
                <c:pt idx="154">
                  <c:v>7.6999999999999999E-2</c:v>
                </c:pt>
                <c:pt idx="155">
                  <c:v>7.6999999999999999E-2</c:v>
                </c:pt>
                <c:pt idx="156">
                  <c:v>7.6999999999999999E-2</c:v>
                </c:pt>
                <c:pt idx="157">
                  <c:v>7.6999999999999999E-2</c:v>
                </c:pt>
                <c:pt idx="158">
                  <c:v>7.6999999999999999E-2</c:v>
                </c:pt>
                <c:pt idx="159">
                  <c:v>7.6999999999999999E-2</c:v>
                </c:pt>
                <c:pt idx="160">
                  <c:v>7.6999999999999999E-2</c:v>
                </c:pt>
                <c:pt idx="161">
                  <c:v>7.6999999999999999E-2</c:v>
                </c:pt>
                <c:pt idx="162">
                  <c:v>7.6999999999999999E-2</c:v>
                </c:pt>
                <c:pt idx="163">
                  <c:v>7.6999999999999999E-2</c:v>
                </c:pt>
                <c:pt idx="164">
                  <c:v>7.6999999999999999E-2</c:v>
                </c:pt>
                <c:pt idx="165">
                  <c:v>7.6999999999999999E-2</c:v>
                </c:pt>
                <c:pt idx="166">
                  <c:v>7.6999999999999999E-2</c:v>
                </c:pt>
                <c:pt idx="167">
                  <c:v>7.6999999999999999E-2</c:v>
                </c:pt>
                <c:pt idx="168">
                  <c:v>7.6999999999999999E-2</c:v>
                </c:pt>
                <c:pt idx="169">
                  <c:v>7.6999999999999999E-2</c:v>
                </c:pt>
                <c:pt idx="170">
                  <c:v>7.6999999999999999E-2</c:v>
                </c:pt>
                <c:pt idx="171">
                  <c:v>7.6999999999999999E-2</c:v>
                </c:pt>
                <c:pt idx="172">
                  <c:v>7.6999999999999999E-2</c:v>
                </c:pt>
                <c:pt idx="173">
                  <c:v>7.6999999999999999E-2</c:v>
                </c:pt>
                <c:pt idx="174">
                  <c:v>7.6999999999999999E-2</c:v>
                </c:pt>
                <c:pt idx="175">
                  <c:v>7.6999999999999999E-2</c:v>
                </c:pt>
                <c:pt idx="176">
                  <c:v>7.6999999999999999E-2</c:v>
                </c:pt>
                <c:pt idx="177">
                  <c:v>7.6999999999999999E-2</c:v>
                </c:pt>
                <c:pt idx="178">
                  <c:v>7.6999999999999999E-2</c:v>
                </c:pt>
                <c:pt idx="179">
                  <c:v>7.6999999999999999E-2</c:v>
                </c:pt>
                <c:pt idx="180">
                  <c:v>7.6999999999999999E-2</c:v>
                </c:pt>
                <c:pt idx="181">
                  <c:v>7.6999999999999999E-2</c:v>
                </c:pt>
                <c:pt idx="182">
                  <c:v>7.6999999999999999E-2</c:v>
                </c:pt>
                <c:pt idx="183">
                  <c:v>7.6999999999999999E-2</c:v>
                </c:pt>
                <c:pt idx="184">
                  <c:v>7.6999999999999999E-2</c:v>
                </c:pt>
                <c:pt idx="185">
                  <c:v>7.6999999999999999E-2</c:v>
                </c:pt>
                <c:pt idx="186">
                  <c:v>7.6999999999999999E-2</c:v>
                </c:pt>
                <c:pt idx="187">
                  <c:v>7.6999999999999999E-2</c:v>
                </c:pt>
                <c:pt idx="188">
                  <c:v>7.6999999999999999E-2</c:v>
                </c:pt>
                <c:pt idx="189">
                  <c:v>7.6999999999999999E-2</c:v>
                </c:pt>
                <c:pt idx="190">
                  <c:v>7.6999999999999999E-2</c:v>
                </c:pt>
                <c:pt idx="191">
                  <c:v>7.6999999999999999E-2</c:v>
                </c:pt>
                <c:pt idx="192">
                  <c:v>7.6999999999999999E-2</c:v>
                </c:pt>
                <c:pt idx="193">
                  <c:v>7.6999999999999999E-2</c:v>
                </c:pt>
                <c:pt idx="194">
                  <c:v>7.6999999999999999E-2</c:v>
                </c:pt>
                <c:pt idx="195">
                  <c:v>7.6999999999999999E-2</c:v>
                </c:pt>
                <c:pt idx="196">
                  <c:v>7.6999999999999999E-2</c:v>
                </c:pt>
                <c:pt idx="197">
                  <c:v>7.6999999999999999E-2</c:v>
                </c:pt>
                <c:pt idx="198">
                  <c:v>7.6999999999999999E-2</c:v>
                </c:pt>
                <c:pt idx="199">
                  <c:v>7.6999999999999999E-2</c:v>
                </c:pt>
                <c:pt idx="200">
                  <c:v>7.6999999999999999E-2</c:v>
                </c:pt>
                <c:pt idx="201">
                  <c:v>7.6999999999999999E-2</c:v>
                </c:pt>
                <c:pt idx="202">
                  <c:v>7.6999999999999999E-2</c:v>
                </c:pt>
                <c:pt idx="203">
                  <c:v>7.6999999999999999E-2</c:v>
                </c:pt>
                <c:pt idx="204">
                  <c:v>7.6999999999999999E-2</c:v>
                </c:pt>
                <c:pt idx="205">
                  <c:v>7.6999999999999999E-2</c:v>
                </c:pt>
                <c:pt idx="206">
                  <c:v>7.6999999999999999E-2</c:v>
                </c:pt>
                <c:pt idx="207">
                  <c:v>7.6999999999999999E-2</c:v>
                </c:pt>
                <c:pt idx="208">
                  <c:v>7.6999999999999999E-2</c:v>
                </c:pt>
                <c:pt idx="209">
                  <c:v>7.6999999999999999E-2</c:v>
                </c:pt>
                <c:pt idx="210">
                  <c:v>7.6999999999999999E-2</c:v>
                </c:pt>
                <c:pt idx="211">
                  <c:v>7.6999999999999999E-2</c:v>
                </c:pt>
                <c:pt idx="212">
                  <c:v>7.6999999999999999E-2</c:v>
                </c:pt>
                <c:pt idx="213">
                  <c:v>7.6999999999999999E-2</c:v>
                </c:pt>
                <c:pt idx="214">
                  <c:v>7.6999999999999999E-2</c:v>
                </c:pt>
                <c:pt idx="215">
                  <c:v>7.6999999999999999E-2</c:v>
                </c:pt>
                <c:pt idx="216">
                  <c:v>7.6999999999999999E-2</c:v>
                </c:pt>
                <c:pt idx="217">
                  <c:v>7.6999999999999999E-2</c:v>
                </c:pt>
                <c:pt idx="218">
                  <c:v>7.6999999999999999E-2</c:v>
                </c:pt>
                <c:pt idx="219">
                  <c:v>7.6999999999999999E-2</c:v>
                </c:pt>
                <c:pt idx="220">
                  <c:v>7.6999999999999999E-2</c:v>
                </c:pt>
                <c:pt idx="221">
                  <c:v>7.6999999999999999E-2</c:v>
                </c:pt>
                <c:pt idx="222">
                  <c:v>7.6999999999999999E-2</c:v>
                </c:pt>
                <c:pt idx="223">
                  <c:v>7.6999999999999999E-2</c:v>
                </c:pt>
                <c:pt idx="224">
                  <c:v>7.6999999999999999E-2</c:v>
                </c:pt>
                <c:pt idx="225">
                  <c:v>7.6999999999999999E-2</c:v>
                </c:pt>
                <c:pt idx="226">
                  <c:v>7.6999999999999999E-2</c:v>
                </c:pt>
                <c:pt idx="227">
                  <c:v>7.6999999999999999E-2</c:v>
                </c:pt>
                <c:pt idx="228">
                  <c:v>7.6999999999999999E-2</c:v>
                </c:pt>
                <c:pt idx="229">
                  <c:v>7.6999999999999999E-2</c:v>
                </c:pt>
                <c:pt idx="230">
                  <c:v>7.6999999999999999E-2</c:v>
                </c:pt>
                <c:pt idx="231">
                  <c:v>7.6999999999999999E-2</c:v>
                </c:pt>
                <c:pt idx="232">
                  <c:v>7.6999999999999999E-2</c:v>
                </c:pt>
                <c:pt idx="233">
                  <c:v>7.6999999999999999E-2</c:v>
                </c:pt>
                <c:pt idx="234">
                  <c:v>7.6999999999999999E-2</c:v>
                </c:pt>
                <c:pt idx="235">
                  <c:v>7.6999999999999999E-2</c:v>
                </c:pt>
                <c:pt idx="236">
                  <c:v>7.6999999999999999E-2</c:v>
                </c:pt>
                <c:pt idx="237">
                  <c:v>7.6999999999999999E-2</c:v>
                </c:pt>
                <c:pt idx="238">
                  <c:v>7.6999999999999999E-2</c:v>
                </c:pt>
                <c:pt idx="239">
                  <c:v>7.6999999999999999E-2</c:v>
                </c:pt>
                <c:pt idx="240">
                  <c:v>7.6999999999999999E-2</c:v>
                </c:pt>
                <c:pt idx="241">
                  <c:v>7.6999999999999999E-2</c:v>
                </c:pt>
                <c:pt idx="242">
                  <c:v>7.6999999999999999E-2</c:v>
                </c:pt>
                <c:pt idx="243">
                  <c:v>7.6999999999999999E-2</c:v>
                </c:pt>
                <c:pt idx="244">
                  <c:v>7.6999999999999999E-2</c:v>
                </c:pt>
                <c:pt idx="245">
                  <c:v>7.6999999999999999E-2</c:v>
                </c:pt>
                <c:pt idx="246">
                  <c:v>7.6999999999999999E-2</c:v>
                </c:pt>
                <c:pt idx="247">
                  <c:v>7.6999999999999999E-2</c:v>
                </c:pt>
                <c:pt idx="248">
                  <c:v>7.6999999999999999E-2</c:v>
                </c:pt>
                <c:pt idx="249">
                  <c:v>7.6999999999999999E-2</c:v>
                </c:pt>
                <c:pt idx="250">
                  <c:v>7.6999999999999999E-2</c:v>
                </c:pt>
                <c:pt idx="251">
                  <c:v>7.6999999999999999E-2</c:v>
                </c:pt>
                <c:pt idx="252">
                  <c:v>7.6999999999999999E-2</c:v>
                </c:pt>
                <c:pt idx="253">
                  <c:v>7.6999999999999999E-2</c:v>
                </c:pt>
                <c:pt idx="254">
                  <c:v>7.6999999999999999E-2</c:v>
                </c:pt>
                <c:pt idx="255">
                  <c:v>7.6999999999999999E-2</c:v>
                </c:pt>
                <c:pt idx="256">
                  <c:v>7.6999999999999999E-2</c:v>
                </c:pt>
                <c:pt idx="257">
                  <c:v>7.6999999999999999E-2</c:v>
                </c:pt>
                <c:pt idx="258">
                  <c:v>7.6999999999999999E-2</c:v>
                </c:pt>
                <c:pt idx="259">
                  <c:v>7.6999999999999999E-2</c:v>
                </c:pt>
                <c:pt idx="260">
                  <c:v>7.6999999999999999E-2</c:v>
                </c:pt>
                <c:pt idx="261">
                  <c:v>7.6999999999999999E-2</c:v>
                </c:pt>
                <c:pt idx="262">
                  <c:v>7.6999999999999999E-2</c:v>
                </c:pt>
                <c:pt idx="263">
                  <c:v>7.6999999999999999E-2</c:v>
                </c:pt>
                <c:pt idx="264">
                  <c:v>7.6999999999999999E-2</c:v>
                </c:pt>
                <c:pt idx="265">
                  <c:v>7.6999999999999999E-2</c:v>
                </c:pt>
                <c:pt idx="266">
                  <c:v>7.6999999999999999E-2</c:v>
                </c:pt>
                <c:pt idx="267">
                  <c:v>7.6999999999999999E-2</c:v>
                </c:pt>
                <c:pt idx="268">
                  <c:v>7.6999999999999999E-2</c:v>
                </c:pt>
                <c:pt idx="269">
                  <c:v>7.6999999999999999E-2</c:v>
                </c:pt>
                <c:pt idx="270">
                  <c:v>7.6999999999999999E-2</c:v>
                </c:pt>
                <c:pt idx="271">
                  <c:v>7.6999999999999999E-2</c:v>
                </c:pt>
                <c:pt idx="272">
                  <c:v>7.6999999999999999E-2</c:v>
                </c:pt>
                <c:pt idx="273">
                  <c:v>7.6999999999999999E-2</c:v>
                </c:pt>
                <c:pt idx="274">
                  <c:v>7.6999999999999999E-2</c:v>
                </c:pt>
                <c:pt idx="275">
                  <c:v>7.6999999999999999E-2</c:v>
                </c:pt>
                <c:pt idx="276">
                  <c:v>7.6999999999999999E-2</c:v>
                </c:pt>
                <c:pt idx="277">
                  <c:v>7.6999999999999999E-2</c:v>
                </c:pt>
                <c:pt idx="278">
                  <c:v>7.6999999999999999E-2</c:v>
                </c:pt>
                <c:pt idx="279">
                  <c:v>7.6999999999999999E-2</c:v>
                </c:pt>
                <c:pt idx="280">
                  <c:v>7.6999999999999999E-2</c:v>
                </c:pt>
                <c:pt idx="281">
                  <c:v>7.6999999999999999E-2</c:v>
                </c:pt>
                <c:pt idx="282">
                  <c:v>7.6999999999999999E-2</c:v>
                </c:pt>
                <c:pt idx="283">
                  <c:v>7.6999999999999999E-2</c:v>
                </c:pt>
                <c:pt idx="284">
                  <c:v>7.6999999999999999E-2</c:v>
                </c:pt>
                <c:pt idx="285">
                  <c:v>7.6999999999999999E-2</c:v>
                </c:pt>
                <c:pt idx="286">
                  <c:v>7.6999999999999999E-2</c:v>
                </c:pt>
                <c:pt idx="287">
                  <c:v>7.6999999999999999E-2</c:v>
                </c:pt>
                <c:pt idx="288">
                  <c:v>7.6999999999999999E-2</c:v>
                </c:pt>
                <c:pt idx="289">
                  <c:v>7.6999999999999999E-2</c:v>
                </c:pt>
                <c:pt idx="290">
                  <c:v>7.6999999999999999E-2</c:v>
                </c:pt>
                <c:pt idx="291">
                  <c:v>7.6999999999999999E-2</c:v>
                </c:pt>
                <c:pt idx="292">
                  <c:v>7.6999999999999999E-2</c:v>
                </c:pt>
                <c:pt idx="293">
                  <c:v>7.6999999999999999E-2</c:v>
                </c:pt>
                <c:pt idx="294">
                  <c:v>7.6999999999999999E-2</c:v>
                </c:pt>
                <c:pt idx="295">
                  <c:v>7.6999999999999999E-2</c:v>
                </c:pt>
                <c:pt idx="296">
                  <c:v>7.6999999999999999E-2</c:v>
                </c:pt>
                <c:pt idx="297">
                  <c:v>7.6999999999999999E-2</c:v>
                </c:pt>
                <c:pt idx="298">
                  <c:v>7.6999999999999999E-2</c:v>
                </c:pt>
                <c:pt idx="299">
                  <c:v>7.6999999999999999E-2</c:v>
                </c:pt>
                <c:pt idx="300">
                  <c:v>7.6999999999999999E-2</c:v>
                </c:pt>
                <c:pt idx="301">
                  <c:v>7.6999999999999999E-2</c:v>
                </c:pt>
                <c:pt idx="302">
                  <c:v>7.6999999999999999E-2</c:v>
                </c:pt>
                <c:pt idx="303">
                  <c:v>7.6999999999999999E-2</c:v>
                </c:pt>
                <c:pt idx="304">
                  <c:v>7.6999999999999999E-2</c:v>
                </c:pt>
                <c:pt idx="305">
                  <c:v>7.6999999999999999E-2</c:v>
                </c:pt>
                <c:pt idx="306">
                  <c:v>7.6999999999999999E-2</c:v>
                </c:pt>
                <c:pt idx="307">
                  <c:v>7.6999999999999999E-2</c:v>
                </c:pt>
                <c:pt idx="308">
                  <c:v>7.6999999999999999E-2</c:v>
                </c:pt>
                <c:pt idx="309">
                  <c:v>7.6999999999999999E-2</c:v>
                </c:pt>
                <c:pt idx="310">
                  <c:v>7.6999999999999999E-2</c:v>
                </c:pt>
                <c:pt idx="311">
                  <c:v>7.6999999999999999E-2</c:v>
                </c:pt>
                <c:pt idx="312">
                  <c:v>7.6999999999999999E-2</c:v>
                </c:pt>
                <c:pt idx="313">
                  <c:v>7.6999999999999999E-2</c:v>
                </c:pt>
                <c:pt idx="314">
                  <c:v>7.6999999999999999E-2</c:v>
                </c:pt>
                <c:pt idx="315">
                  <c:v>7.6999999999999999E-2</c:v>
                </c:pt>
                <c:pt idx="316">
                  <c:v>7.6999999999999999E-2</c:v>
                </c:pt>
                <c:pt idx="317">
                  <c:v>7.6999999999999999E-2</c:v>
                </c:pt>
                <c:pt idx="318">
                  <c:v>7.6999999999999999E-2</c:v>
                </c:pt>
                <c:pt idx="319">
                  <c:v>7.6999999999999999E-2</c:v>
                </c:pt>
                <c:pt idx="320">
                  <c:v>7.6999999999999999E-2</c:v>
                </c:pt>
                <c:pt idx="321">
                  <c:v>7.6999999999999999E-2</c:v>
                </c:pt>
                <c:pt idx="322">
                  <c:v>7.6999999999999999E-2</c:v>
                </c:pt>
                <c:pt idx="323">
                  <c:v>7.6999999999999999E-2</c:v>
                </c:pt>
                <c:pt idx="324">
                  <c:v>7.6999999999999999E-2</c:v>
                </c:pt>
                <c:pt idx="325">
                  <c:v>7.6999999999999999E-2</c:v>
                </c:pt>
                <c:pt idx="326">
                  <c:v>7.6999999999999999E-2</c:v>
                </c:pt>
                <c:pt idx="327">
                  <c:v>7.6999999999999999E-2</c:v>
                </c:pt>
                <c:pt idx="328">
                  <c:v>7.6999999999999999E-2</c:v>
                </c:pt>
                <c:pt idx="329">
                  <c:v>7.6999999999999999E-2</c:v>
                </c:pt>
                <c:pt idx="330">
                  <c:v>7.6999999999999999E-2</c:v>
                </c:pt>
                <c:pt idx="331">
                  <c:v>7.6999999999999999E-2</c:v>
                </c:pt>
                <c:pt idx="332">
                  <c:v>7.6999999999999999E-2</c:v>
                </c:pt>
                <c:pt idx="333">
                  <c:v>7.6999999999999999E-2</c:v>
                </c:pt>
                <c:pt idx="334">
                  <c:v>7.6999999999999999E-2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33301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2"/>
          <c:min val="-4.0000000000000008E-2"/>
        </c:scaling>
        <c:delete val="0"/>
        <c:axPos val="l"/>
        <c:majorGridlines>
          <c:spPr>
            <a:ln w="242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333016848"/>
        <c:crosses val="autoZero"/>
        <c:crossBetween val="midCat"/>
        <c:majorUnit val="0.0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2"/>
      </c:valAx>
      <c:spPr>
        <a:noFill/>
        <a:ln w="2286">
          <a:solidFill>
            <a:schemeClr val="bg1">
              <a:lumMod val="85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42502636064952"/>
          <c:y val="0.14588451885061887"/>
          <c:w val="0.1783079297305005"/>
          <c:h val="0.13714636262274227"/>
        </c:manualLayout>
      </c:layout>
      <c:overlay val="0"/>
      <c:spPr>
        <a:solidFill>
          <a:srgbClr val="FFFFFF"/>
        </a:solidFill>
        <a:ln w="2420">
          <a:noFill/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miter lim="800000"/>
      <a:headEnd type="none" w="med" len="med"/>
      <a:tailEnd type="none" w="med" len="med"/>
      <a:extLst>
        <a:ext uri="{C807C97D-BFC1-408E-A445-0C87EB9F89A2}">
          <ask:lineSketchStyleProps xmlns:ask="http://schemas.microsoft.com/office/drawing/2018/sketchyshapes" sd="0">
            <a:custGeom>
              <a:avLst/>
              <a:gdLst/>
              <a:ahLst/>
              <a:cxnLst/>
              <a:rect l="0" t="0" r="0" b="0"/>
              <a:pathLst/>
            </a:custGeom>
            <ask:type/>
          </ask:lineSketchStyleProps>
        </a:ext>
      </a:extLst>
    </a:ln>
  </c:spPr>
  <c:txPr>
    <a:bodyPr/>
    <a:lstStyle/>
    <a:p>
      <a:pPr>
        <a:defRPr sz="13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and Used Vehicle Prices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(year over year % growth)</a:t>
            </a:r>
          </a:p>
        </c:rich>
      </c:tx>
      <c:layout>
        <c:manualLayout>
          <c:xMode val="edge"/>
          <c:yMode val="edge"/>
          <c:x val="0.27848106096960701"/>
          <c:y val="2.6174354150958912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8611175800634228"/>
          <c:w val="0.79521674140508225"/>
          <c:h val="0.773105263178221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Car Prices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Sheet1!$A$2:$A$322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Sheet1!$B$2:$B$322</c:f>
              <c:numCache>
                <c:formatCode>General</c:formatCode>
                <c:ptCount val="321"/>
                <c:pt idx="0">
                  <c:v>-7.6654999999999996E-3</c:v>
                </c:pt>
                <c:pt idx="1">
                  <c:v>-5.5944000000000002E-3</c:v>
                </c:pt>
                <c:pt idx="2">
                  <c:v>-7.0029999999999995E-4</c:v>
                </c:pt>
                <c:pt idx="3">
                  <c:v>1.4005999999999999E-3</c:v>
                </c:pt>
                <c:pt idx="4">
                  <c:v>2.8011000000000004E-3</c:v>
                </c:pt>
                <c:pt idx="5">
                  <c:v>2.8011000000000004E-3</c:v>
                </c:pt>
                <c:pt idx="6">
                  <c:v>4.2046000000000002E-3</c:v>
                </c:pt>
                <c:pt idx="7">
                  <c:v>3.5038999999999999E-3</c:v>
                </c:pt>
                <c:pt idx="8">
                  <c:v>-7.0029999999999995E-4</c:v>
                </c:pt>
                <c:pt idx="9">
                  <c:v>-5.5944000000000002E-3</c:v>
                </c:pt>
                <c:pt idx="10">
                  <c:v>-3.5014E-3</c:v>
                </c:pt>
                <c:pt idx="11">
                  <c:v>0</c:v>
                </c:pt>
                <c:pt idx="12">
                  <c:v>7.0220000000000005E-4</c:v>
                </c:pt>
                <c:pt idx="13">
                  <c:v>1.4065E-3</c:v>
                </c:pt>
                <c:pt idx="14">
                  <c:v>-2.8031000000000002E-3</c:v>
                </c:pt>
                <c:pt idx="15">
                  <c:v>-4.8951000000000003E-3</c:v>
                </c:pt>
                <c:pt idx="16">
                  <c:v>-6.9832000000000002E-3</c:v>
                </c:pt>
                <c:pt idx="17">
                  <c:v>-7.6815999999999994E-3</c:v>
                </c:pt>
                <c:pt idx="18">
                  <c:v>-8.3739999999999995E-3</c:v>
                </c:pt>
                <c:pt idx="19">
                  <c:v>-1.1173200000000001E-2</c:v>
                </c:pt>
                <c:pt idx="20">
                  <c:v>-9.11E-3</c:v>
                </c:pt>
                <c:pt idx="21">
                  <c:v>-4.2193999999999999E-3</c:v>
                </c:pt>
                <c:pt idx="22">
                  <c:v>-7.027E-4</c:v>
                </c:pt>
                <c:pt idx="23">
                  <c:v>-7.0129999999999997E-4</c:v>
                </c:pt>
                <c:pt idx="24">
                  <c:v>-7.0174999999999994E-3</c:v>
                </c:pt>
                <c:pt idx="25">
                  <c:v>-1.54494E-2</c:v>
                </c:pt>
                <c:pt idx="26">
                  <c:v>-1.54603E-2</c:v>
                </c:pt>
                <c:pt idx="27">
                  <c:v>-1.6163E-2</c:v>
                </c:pt>
                <c:pt idx="28">
                  <c:v>-1.68776E-2</c:v>
                </c:pt>
                <c:pt idx="29">
                  <c:v>-1.75932E-2</c:v>
                </c:pt>
                <c:pt idx="30">
                  <c:v>-1.75932E-2</c:v>
                </c:pt>
                <c:pt idx="31">
                  <c:v>-1.5536700000000001E-2</c:v>
                </c:pt>
                <c:pt idx="32">
                  <c:v>-1.0608200000000002E-2</c:v>
                </c:pt>
                <c:pt idx="33">
                  <c:v>-1.1299399999999999E-2</c:v>
                </c:pt>
                <c:pt idx="34">
                  <c:v>-1.47679E-2</c:v>
                </c:pt>
                <c:pt idx="35">
                  <c:v>-1.89474E-2</c:v>
                </c:pt>
                <c:pt idx="36">
                  <c:v>-2.1201400000000002E-2</c:v>
                </c:pt>
                <c:pt idx="37">
                  <c:v>-1.4265300000000002E-2</c:v>
                </c:pt>
                <c:pt idx="38">
                  <c:v>-9.9929000000000007E-3</c:v>
                </c:pt>
                <c:pt idx="39">
                  <c:v>-1.2142900000000002E-2</c:v>
                </c:pt>
                <c:pt idx="40">
                  <c:v>-1.2160200000000001E-2</c:v>
                </c:pt>
                <c:pt idx="41">
                  <c:v>-1.2894000000000001E-2</c:v>
                </c:pt>
                <c:pt idx="42">
                  <c:v>-1.43266E-2</c:v>
                </c:pt>
                <c:pt idx="43">
                  <c:v>-1.0043E-2</c:v>
                </c:pt>
                <c:pt idx="44">
                  <c:v>-1.6440300000000001E-2</c:v>
                </c:pt>
                <c:pt idx="45">
                  <c:v>-2.0714299999999998E-2</c:v>
                </c:pt>
                <c:pt idx="46">
                  <c:v>-2.0699499999999999E-2</c:v>
                </c:pt>
                <c:pt idx="47">
                  <c:v>-1.8598E-2</c:v>
                </c:pt>
                <c:pt idx="48">
                  <c:v>-1.2274400000000001E-2</c:v>
                </c:pt>
                <c:pt idx="49">
                  <c:v>-6.5122999999999995E-3</c:v>
                </c:pt>
                <c:pt idx="50">
                  <c:v>-1.0093700000000001E-2</c:v>
                </c:pt>
                <c:pt idx="51">
                  <c:v>-7.2306999999999996E-3</c:v>
                </c:pt>
                <c:pt idx="52">
                  <c:v>-4.3447E-3</c:v>
                </c:pt>
                <c:pt idx="53">
                  <c:v>-7.2569999999999991E-4</c:v>
                </c:pt>
                <c:pt idx="54">
                  <c:v>-5.8140000000000006E-3</c:v>
                </c:pt>
                <c:pt idx="55">
                  <c:v>-1.5217400000000001E-2</c:v>
                </c:pt>
                <c:pt idx="56">
                  <c:v>-1.16279E-2</c:v>
                </c:pt>
                <c:pt idx="57">
                  <c:v>-5.1058000000000006E-3</c:v>
                </c:pt>
                <c:pt idx="58">
                  <c:v>2.9154999999999997E-3</c:v>
                </c:pt>
                <c:pt idx="59">
                  <c:v>6.5598000000000002E-3</c:v>
                </c:pt>
                <c:pt idx="60">
                  <c:v>1.2426900000000001E-2</c:v>
                </c:pt>
                <c:pt idx="61">
                  <c:v>9.4682999999999989E-3</c:v>
                </c:pt>
                <c:pt idx="62">
                  <c:v>7.2833000000000004E-3</c:v>
                </c:pt>
                <c:pt idx="63">
                  <c:v>7.2833000000000004E-3</c:v>
                </c:pt>
                <c:pt idx="64">
                  <c:v>8.7273000000000003E-3</c:v>
                </c:pt>
                <c:pt idx="65">
                  <c:v>6.5358999999999999E-3</c:v>
                </c:pt>
                <c:pt idx="66">
                  <c:v>3.6549999999999998E-3</c:v>
                </c:pt>
                <c:pt idx="67">
                  <c:v>4.4149999999999997E-3</c:v>
                </c:pt>
                <c:pt idx="68">
                  <c:v>8.0882000000000003E-3</c:v>
                </c:pt>
                <c:pt idx="69">
                  <c:v>9.5308000000000007E-3</c:v>
                </c:pt>
                <c:pt idx="70">
                  <c:v>7.2669999999999994E-4</c:v>
                </c:pt>
                <c:pt idx="71">
                  <c:v>-4.3447E-3</c:v>
                </c:pt>
                <c:pt idx="72">
                  <c:v>-3.6100999999999998E-3</c:v>
                </c:pt>
                <c:pt idx="73">
                  <c:v>-3.6075E-3</c:v>
                </c:pt>
                <c:pt idx="74">
                  <c:v>-2.8923E-3</c:v>
                </c:pt>
                <c:pt idx="75">
                  <c:v>-2.8923E-3</c:v>
                </c:pt>
                <c:pt idx="76">
                  <c:v>-7.2097999999999997E-3</c:v>
                </c:pt>
                <c:pt idx="77">
                  <c:v>-6.4935000000000001E-3</c:v>
                </c:pt>
                <c:pt idx="78">
                  <c:v>3.6416999999999999E-3</c:v>
                </c:pt>
                <c:pt idx="79">
                  <c:v>8.0586000000000008E-3</c:v>
                </c:pt>
                <c:pt idx="80">
                  <c:v>3.6470000000000001E-3</c:v>
                </c:pt>
                <c:pt idx="81">
                  <c:v>-2.1786000000000002E-3</c:v>
                </c:pt>
                <c:pt idx="82">
                  <c:v>-7.9883999999999997E-3</c:v>
                </c:pt>
                <c:pt idx="83">
                  <c:v>-8.0000000000000002E-3</c:v>
                </c:pt>
                <c:pt idx="84">
                  <c:v>-1.1326099999999999E-2</c:v>
                </c:pt>
                <c:pt idx="85">
                  <c:v>-1.37509E-2</c:v>
                </c:pt>
                <c:pt idx="86">
                  <c:v>-1.02901E-2</c:v>
                </c:pt>
                <c:pt idx="87">
                  <c:v>-9.5867000000000001E-3</c:v>
                </c:pt>
                <c:pt idx="88">
                  <c:v>-0.01</c:v>
                </c:pt>
                <c:pt idx="89">
                  <c:v>-1.1103799999999999E-2</c:v>
                </c:pt>
                <c:pt idx="90">
                  <c:v>-1.13498E-2</c:v>
                </c:pt>
                <c:pt idx="91">
                  <c:v>-8.4448000000000006E-3</c:v>
                </c:pt>
                <c:pt idx="92">
                  <c:v>-1.12573E-2</c:v>
                </c:pt>
                <c:pt idx="93">
                  <c:v>-1.1419200000000001E-2</c:v>
                </c:pt>
                <c:pt idx="94">
                  <c:v>-3.2650000000000001E-3</c:v>
                </c:pt>
                <c:pt idx="95">
                  <c:v>-2.2141000000000001E-3</c:v>
                </c:pt>
                <c:pt idx="96">
                  <c:v>-3.7452999999999996E-3</c:v>
                </c:pt>
                <c:pt idx="97">
                  <c:v>-5.8443000000000002E-3</c:v>
                </c:pt>
                <c:pt idx="98">
                  <c:v>-1.1195699999999999E-2</c:v>
                </c:pt>
                <c:pt idx="99">
                  <c:v>-1.3560000000000001E-2</c:v>
                </c:pt>
                <c:pt idx="100">
                  <c:v>-1.23017E-2</c:v>
                </c:pt>
                <c:pt idx="101">
                  <c:v>-1.1096299999999998E-2</c:v>
                </c:pt>
                <c:pt idx="102">
                  <c:v>-1.03864E-2</c:v>
                </c:pt>
                <c:pt idx="103">
                  <c:v>-1.6681600000000001E-2</c:v>
                </c:pt>
                <c:pt idx="104">
                  <c:v>-1.87797E-2</c:v>
                </c:pt>
                <c:pt idx="105">
                  <c:v>-2.1394199999999999E-2</c:v>
                </c:pt>
                <c:pt idx="106">
                  <c:v>-2.6859299999999999E-2</c:v>
                </c:pt>
                <c:pt idx="107">
                  <c:v>-2.96037E-2</c:v>
                </c:pt>
                <c:pt idx="108">
                  <c:v>-2.39616E-2</c:v>
                </c:pt>
                <c:pt idx="109">
                  <c:v>-1.46967E-2</c:v>
                </c:pt>
                <c:pt idx="110">
                  <c:v>-8.0546999999999997E-3</c:v>
                </c:pt>
                <c:pt idx="111">
                  <c:v>-2.6646999999999999E-3</c:v>
                </c:pt>
                <c:pt idx="112">
                  <c:v>2.5325999999999999E-3</c:v>
                </c:pt>
                <c:pt idx="113">
                  <c:v>7.9384999999999994E-3</c:v>
                </c:pt>
                <c:pt idx="114">
                  <c:v>1.0955299999999999E-2</c:v>
                </c:pt>
                <c:pt idx="115">
                  <c:v>4.5392999999999996E-3</c:v>
                </c:pt>
                <c:pt idx="116">
                  <c:v>1.51915E-2</c:v>
                </c:pt>
                <c:pt idx="117">
                  <c:v>3.7359400000000001E-2</c:v>
                </c:pt>
                <c:pt idx="118">
                  <c:v>4.9585999999999998E-2</c:v>
                </c:pt>
                <c:pt idx="119">
                  <c:v>5.1935000000000002E-2</c:v>
                </c:pt>
                <c:pt idx="120">
                  <c:v>4.2602300000000003E-2</c:v>
                </c:pt>
                <c:pt idx="121">
                  <c:v>3.5243400000000001E-2</c:v>
                </c:pt>
                <c:pt idx="122">
                  <c:v>2.9977699999999999E-2</c:v>
                </c:pt>
                <c:pt idx="123">
                  <c:v>2.43512E-2</c:v>
                </c:pt>
                <c:pt idx="124">
                  <c:v>1.8483300000000001E-2</c:v>
                </c:pt>
                <c:pt idx="125">
                  <c:v>1.2377599999999999E-2</c:v>
                </c:pt>
                <c:pt idx="126">
                  <c:v>8.7014999999999992E-3</c:v>
                </c:pt>
                <c:pt idx="127">
                  <c:v>2.2341600000000003E-2</c:v>
                </c:pt>
                <c:pt idx="128">
                  <c:v>2.0217800000000001E-2</c:v>
                </c:pt>
                <c:pt idx="129">
                  <c:v>3.9959000000000001E-3</c:v>
                </c:pt>
                <c:pt idx="130">
                  <c:v>-4.3001000000000003E-3</c:v>
                </c:pt>
                <c:pt idx="131">
                  <c:v>-1.7994999999999999E-3</c:v>
                </c:pt>
                <c:pt idx="132">
                  <c:v>4.4606000000000003E-3</c:v>
                </c:pt>
                <c:pt idx="133">
                  <c:v>1.1642300000000001E-2</c:v>
                </c:pt>
                <c:pt idx="134">
                  <c:v>1.84292E-2</c:v>
                </c:pt>
                <c:pt idx="135">
                  <c:v>2.3532600000000001E-2</c:v>
                </c:pt>
                <c:pt idx="136">
                  <c:v>3.2964300000000002E-2</c:v>
                </c:pt>
                <c:pt idx="137">
                  <c:v>3.8549099999999996E-2</c:v>
                </c:pt>
                <c:pt idx="138">
                  <c:v>3.90736E-2</c:v>
                </c:pt>
                <c:pt idx="139">
                  <c:v>3.6768200000000001E-2</c:v>
                </c:pt>
                <c:pt idx="140">
                  <c:v>3.3819399999999999E-2</c:v>
                </c:pt>
                <c:pt idx="141">
                  <c:v>3.3609699999999999E-2</c:v>
                </c:pt>
                <c:pt idx="142">
                  <c:v>3.2974900000000001E-2</c:v>
                </c:pt>
                <c:pt idx="143">
                  <c:v>3.2341099999999998E-2</c:v>
                </c:pt>
                <c:pt idx="144">
                  <c:v>3.2590099999999997E-2</c:v>
                </c:pt>
                <c:pt idx="145">
                  <c:v>2.9436399999999998E-2</c:v>
                </c:pt>
                <c:pt idx="146">
                  <c:v>2.47899E-2</c:v>
                </c:pt>
                <c:pt idx="147">
                  <c:v>2.1436999999999998E-2</c:v>
                </c:pt>
                <c:pt idx="148">
                  <c:v>1.3576100000000001E-2</c:v>
                </c:pt>
                <c:pt idx="149">
                  <c:v>9.5791000000000001E-3</c:v>
                </c:pt>
                <c:pt idx="150">
                  <c:v>8.9181E-3</c:v>
                </c:pt>
                <c:pt idx="151">
                  <c:v>1.0241699999999999E-2</c:v>
                </c:pt>
                <c:pt idx="152">
                  <c:v>9.9272000000000006E-3</c:v>
                </c:pt>
                <c:pt idx="153">
                  <c:v>1.0147099999999999E-2</c:v>
                </c:pt>
                <c:pt idx="154">
                  <c:v>1.39057E-2</c:v>
                </c:pt>
                <c:pt idx="155">
                  <c:v>1.50528E-2</c:v>
                </c:pt>
                <c:pt idx="156">
                  <c:v>1.44076E-2</c:v>
                </c:pt>
                <c:pt idx="157">
                  <c:v>8.9198000000000003E-3</c:v>
                </c:pt>
                <c:pt idx="158">
                  <c:v>9.444000000000001E-3</c:v>
                </c:pt>
                <c:pt idx="159">
                  <c:v>1.02851E-2</c:v>
                </c:pt>
                <c:pt idx="160">
                  <c:v>9.9831999999999994E-3</c:v>
                </c:pt>
                <c:pt idx="161">
                  <c:v>1.2361800000000001E-2</c:v>
                </c:pt>
                <c:pt idx="162">
                  <c:v>1.31409E-2</c:v>
                </c:pt>
                <c:pt idx="163">
                  <c:v>1.21612E-2</c:v>
                </c:pt>
                <c:pt idx="164">
                  <c:v>1.40067E-2</c:v>
                </c:pt>
                <c:pt idx="165">
                  <c:v>1.1664000000000001E-2</c:v>
                </c:pt>
                <c:pt idx="166">
                  <c:v>7.9090000000000011E-3</c:v>
                </c:pt>
                <c:pt idx="167">
                  <c:v>4.9822E-3</c:v>
                </c:pt>
                <c:pt idx="168">
                  <c:v>6.2530000000000007E-4</c:v>
                </c:pt>
                <c:pt idx="169">
                  <c:v>3.473E-3</c:v>
                </c:pt>
                <c:pt idx="170">
                  <c:v>2.6573E-3</c:v>
                </c:pt>
                <c:pt idx="171">
                  <c:v>4.1821999999999996E-3</c:v>
                </c:pt>
                <c:pt idx="172">
                  <c:v>5.2346000000000007E-3</c:v>
                </c:pt>
                <c:pt idx="173">
                  <c:v>1.6798E-3</c:v>
                </c:pt>
                <c:pt idx="174">
                  <c:v>1.5819E-3</c:v>
                </c:pt>
                <c:pt idx="175">
                  <c:v>2.7247999999999999E-3</c:v>
                </c:pt>
                <c:pt idx="176">
                  <c:v>2.2954E-3</c:v>
                </c:pt>
                <c:pt idx="177">
                  <c:v>4.7527000000000003E-3</c:v>
                </c:pt>
                <c:pt idx="178">
                  <c:v>5.3908999999999997E-3</c:v>
                </c:pt>
                <c:pt idx="179">
                  <c:v>5.7792E-3</c:v>
                </c:pt>
                <c:pt idx="180">
                  <c:v>3.2962000000000004E-3</c:v>
                </c:pt>
                <c:pt idx="181">
                  <c:v>4.7450999999999995E-3</c:v>
                </c:pt>
                <c:pt idx="182">
                  <c:v>7.0445000000000004E-3</c:v>
                </c:pt>
                <c:pt idx="183">
                  <c:v>7.1103000000000008E-3</c:v>
                </c:pt>
                <c:pt idx="184">
                  <c:v>8.1223000000000007E-3</c:v>
                </c:pt>
                <c:pt idx="185">
                  <c:v>9.5140999999999993E-3</c:v>
                </c:pt>
                <c:pt idx="186">
                  <c:v>8.2527E-3</c:v>
                </c:pt>
                <c:pt idx="187">
                  <c:v>6.4589000000000001E-3</c:v>
                </c:pt>
                <c:pt idx="188">
                  <c:v>6.0933999999999997E-3</c:v>
                </c:pt>
                <c:pt idx="189">
                  <c:v>3.7637E-3</c:v>
                </c:pt>
                <c:pt idx="190">
                  <c:v>3.4499000000000001E-3</c:v>
                </c:pt>
                <c:pt idx="191">
                  <c:v>2.6279000000000003E-3</c:v>
                </c:pt>
                <c:pt idx="192">
                  <c:v>4.1203999999999998E-3</c:v>
                </c:pt>
                <c:pt idx="193">
                  <c:v>7.2309000000000002E-3</c:v>
                </c:pt>
                <c:pt idx="194">
                  <c:v>5.2566000000000002E-3</c:v>
                </c:pt>
                <c:pt idx="195">
                  <c:v>1.2855E-3</c:v>
                </c:pt>
                <c:pt idx="196">
                  <c:v>-1.0317E-3</c:v>
                </c:pt>
                <c:pt idx="197">
                  <c:v>-3.0036000000000004E-3</c:v>
                </c:pt>
                <c:pt idx="198">
                  <c:v>-1.0782000000000001E-3</c:v>
                </c:pt>
                <c:pt idx="199">
                  <c:v>-5.0880000000000001E-4</c:v>
                </c:pt>
                <c:pt idx="200">
                  <c:v>-8.7389999999999994E-4</c:v>
                </c:pt>
                <c:pt idx="201">
                  <c:v>2.0544999999999999E-3</c:v>
                </c:pt>
                <c:pt idx="202">
                  <c:v>1.8376999999999998E-3</c:v>
                </c:pt>
                <c:pt idx="203">
                  <c:v>2.8111000000000004E-3</c:v>
                </c:pt>
                <c:pt idx="204">
                  <c:v>9.9518999999999996E-3</c:v>
                </c:pt>
                <c:pt idx="205">
                  <c:v>6.1748000000000003E-3</c:v>
                </c:pt>
                <c:pt idx="206">
                  <c:v>4.1371999999999997E-3</c:v>
                </c:pt>
                <c:pt idx="207">
                  <c:v>6.3444999999999994E-3</c:v>
                </c:pt>
                <c:pt idx="208">
                  <c:v>4.1514999999999998E-3</c:v>
                </c:pt>
                <c:pt idx="209">
                  <c:v>3.4680000000000003E-4</c:v>
                </c:pt>
                <c:pt idx="210">
                  <c:v>-7.5014999999999995E-3</c:v>
                </c:pt>
                <c:pt idx="211">
                  <c:v>-8.4025999999999997E-3</c:v>
                </c:pt>
                <c:pt idx="212">
                  <c:v>-1.17641E-2</c:v>
                </c:pt>
                <c:pt idx="213">
                  <c:v>-1.56309E-2</c:v>
                </c:pt>
                <c:pt idx="214">
                  <c:v>-1.2427500000000001E-2</c:v>
                </c:pt>
                <c:pt idx="215">
                  <c:v>-6.0668999999999992E-3</c:v>
                </c:pt>
                <c:pt idx="216">
                  <c:v>-2.5579000000000001E-3</c:v>
                </c:pt>
                <c:pt idx="217">
                  <c:v>-6.0558999999999995E-3</c:v>
                </c:pt>
                <c:pt idx="218">
                  <c:v>-3.9040000000000004E-3</c:v>
                </c:pt>
                <c:pt idx="219">
                  <c:v>-1.4735400000000001E-2</c:v>
                </c:pt>
                <c:pt idx="220">
                  <c:v>-1.3533099999999999E-2</c:v>
                </c:pt>
                <c:pt idx="221">
                  <c:v>-9.0281000000000007E-3</c:v>
                </c:pt>
                <c:pt idx="222">
                  <c:v>-5.0068999999999999E-3</c:v>
                </c:pt>
                <c:pt idx="223">
                  <c:v>-4.1478999999999995E-3</c:v>
                </c:pt>
                <c:pt idx="224">
                  <c:v>-2.1475999999999999E-3</c:v>
                </c:pt>
                <c:pt idx="225">
                  <c:v>-1.1690000000000001E-4</c:v>
                </c:pt>
                <c:pt idx="226">
                  <c:v>1.9328000000000001E-3</c:v>
                </c:pt>
                <c:pt idx="227">
                  <c:v>3.3449E-3</c:v>
                </c:pt>
                <c:pt idx="228">
                  <c:v>3.3800000000000002E-5</c:v>
                </c:pt>
                <c:pt idx="229">
                  <c:v>2.5036000000000004E-3</c:v>
                </c:pt>
                <c:pt idx="230">
                  <c:v>6.6249000000000004E-3</c:v>
                </c:pt>
                <c:pt idx="231">
                  <c:v>1.17974E-2</c:v>
                </c:pt>
                <c:pt idx="232">
                  <c:v>9.3081999999999991E-3</c:v>
                </c:pt>
                <c:pt idx="233">
                  <c:v>6.3661999999999998E-3</c:v>
                </c:pt>
                <c:pt idx="234">
                  <c:v>4.2278000000000003E-3</c:v>
                </c:pt>
                <c:pt idx="235">
                  <c:v>2.4055999999999999E-3</c:v>
                </c:pt>
                <c:pt idx="236">
                  <c:v>8.5950000000000002E-4</c:v>
                </c:pt>
                <c:pt idx="237">
                  <c:v>9.5560000000000003E-4</c:v>
                </c:pt>
                <c:pt idx="238">
                  <c:v>-5.8149999999999999E-4</c:v>
                </c:pt>
                <c:pt idx="239">
                  <c:v>2.376E-4</c:v>
                </c:pt>
                <c:pt idx="240">
                  <c:v>1.3600000000000001E-3</c:v>
                </c:pt>
                <c:pt idx="241">
                  <c:v>4.1013999999999998E-3</c:v>
                </c:pt>
                <c:pt idx="242">
                  <c:v>-4.6547000000000003E-3</c:v>
                </c:pt>
                <c:pt idx="243">
                  <c:v>-5.2408000000000003E-3</c:v>
                </c:pt>
                <c:pt idx="244">
                  <c:v>-3.0106999999999998E-3</c:v>
                </c:pt>
                <c:pt idx="245">
                  <c:v>-2.3244999999999997E-3</c:v>
                </c:pt>
                <c:pt idx="246">
                  <c:v>5.2642000000000001E-3</c:v>
                </c:pt>
                <c:pt idx="247">
                  <c:v>6.4933999999999999E-3</c:v>
                </c:pt>
                <c:pt idx="248">
                  <c:v>1.0236400000000001E-2</c:v>
                </c:pt>
                <c:pt idx="249">
                  <c:v>1.5213300000000001E-2</c:v>
                </c:pt>
                <c:pt idx="250">
                  <c:v>1.6201500000000001E-2</c:v>
                </c:pt>
                <c:pt idx="251">
                  <c:v>1.9529399999999999E-2</c:v>
                </c:pt>
                <c:pt idx="252">
                  <c:v>1.44466E-2</c:v>
                </c:pt>
                <c:pt idx="253">
                  <c:v>1.16001E-2</c:v>
                </c:pt>
                <c:pt idx="254">
                  <c:v>1.4949799999999999E-2</c:v>
                </c:pt>
                <c:pt idx="255">
                  <c:v>1.96308E-2</c:v>
                </c:pt>
                <c:pt idx="256">
                  <c:v>3.3435600000000003E-2</c:v>
                </c:pt>
                <c:pt idx="257">
                  <c:v>5.2604600000000001E-2</c:v>
                </c:pt>
                <c:pt idx="258">
                  <c:v>6.3595499999999999E-2</c:v>
                </c:pt>
                <c:pt idx="259">
                  <c:v>7.6252799999999996E-2</c:v>
                </c:pt>
                <c:pt idx="260">
                  <c:v>8.7426600000000007E-2</c:v>
                </c:pt>
                <c:pt idx="261">
                  <c:v>9.8483899999999999E-2</c:v>
                </c:pt>
                <c:pt idx="262">
                  <c:v>0.11109019999999999</c:v>
                </c:pt>
                <c:pt idx="263">
                  <c:v>0.1177951</c:v>
                </c:pt>
                <c:pt idx="264">
                  <c:v>0.1218736</c:v>
                </c:pt>
                <c:pt idx="265">
                  <c:v>0.123819</c:v>
                </c:pt>
                <c:pt idx="266">
                  <c:v>0.12547180000000002</c:v>
                </c:pt>
                <c:pt idx="267">
                  <c:v>0.1321397</c:v>
                </c:pt>
                <c:pt idx="268">
                  <c:v>0.12624250000000001</c:v>
                </c:pt>
                <c:pt idx="269">
                  <c:v>0.1143033</c:v>
                </c:pt>
                <c:pt idx="270">
                  <c:v>0.10441839999999999</c:v>
                </c:pt>
                <c:pt idx="271">
                  <c:v>0.1004931</c:v>
                </c:pt>
                <c:pt idx="272">
                  <c:v>9.4018299999999999E-2</c:v>
                </c:pt>
                <c:pt idx="273">
                  <c:v>8.3840400000000009E-2</c:v>
                </c:pt>
                <c:pt idx="274">
                  <c:v>7.1945599999999998E-2</c:v>
                </c:pt>
                <c:pt idx="275">
                  <c:v>5.8843899999999998E-2</c:v>
                </c:pt>
                <c:pt idx="276">
                  <c:v>5.7781399999999997E-2</c:v>
                </c:pt>
                <c:pt idx="277">
                  <c:v>5.8506499999999996E-2</c:v>
                </c:pt>
                <c:pt idx="278">
                  <c:v>6.1077000000000006E-2</c:v>
                </c:pt>
                <c:pt idx="279">
                  <c:v>5.4555100000000002E-2</c:v>
                </c:pt>
                <c:pt idx="280">
                  <c:v>4.6525800000000006E-2</c:v>
                </c:pt>
                <c:pt idx="281">
                  <c:v>4.0416199999999999E-2</c:v>
                </c:pt>
                <c:pt idx="282">
                  <c:v>3.5032299999999995E-2</c:v>
                </c:pt>
                <c:pt idx="283">
                  <c:v>2.9161899999999998E-2</c:v>
                </c:pt>
                <c:pt idx="284">
                  <c:v>2.5277400000000002E-2</c:v>
                </c:pt>
                <c:pt idx="285">
                  <c:v>1.85588E-2</c:v>
                </c:pt>
                <c:pt idx="286">
                  <c:v>1.355E-2</c:v>
                </c:pt>
                <c:pt idx="287">
                  <c:v>1.0052700000000001E-2</c:v>
                </c:pt>
                <c:pt idx="288">
                  <c:v>7.2300000000000003E-3</c:v>
                </c:pt>
                <c:pt idx="289">
                  <c:v>4.2849999999999997E-3</c:v>
                </c:pt>
                <c:pt idx="290">
                  <c:v>-7.2000000000000005E-4</c:v>
                </c:pt>
                <c:pt idx="291">
                  <c:v>-3.3899999999999998E-3</c:v>
                </c:pt>
                <c:pt idx="292">
                  <c:v>-7.5500000000000003E-3</c:v>
                </c:pt>
                <c:pt idx="293">
                  <c:v>-8.7200000000000003E-3</c:v>
                </c:pt>
                <c:pt idx="294">
                  <c:v>-1.01E-2</c:v>
                </c:pt>
                <c:pt idx="295">
                  <c:v>-1.187E-2</c:v>
                </c:pt>
                <c:pt idx="296">
                  <c:v>-1.2840000000000001E-2</c:v>
                </c:pt>
                <c:pt idx="297">
                  <c:v>-1.273E-2</c:v>
                </c:pt>
                <c:pt idx="298">
                  <c:v>-6.9100000000000003E-3</c:v>
                </c:pt>
                <c:pt idx="299">
                  <c:v>-4.3E-3</c:v>
                </c:pt>
                <c:pt idx="300">
                  <c:v>-3.3999999999999998E-3</c:v>
                </c:pt>
                <c:pt idx="301">
                  <c:v>-3.1900000000000001E-3</c:v>
                </c:pt>
                <c:pt idx="302">
                  <c:v>-6.9999999999999999E-4</c:v>
                </c:pt>
                <c:pt idx="303">
                  <c:v>3.2269999999999998E-3</c:v>
                </c:pt>
                <c:pt idx="304">
                  <c:v>4.4060000000000002E-3</c:v>
                </c:pt>
                <c:pt idx="305">
                  <c:v>2.6229999999999999E-3</c:v>
                </c:pt>
                <c:pt idx="306">
                  <c:v>4.3829999999999997E-3</c:v>
                </c:pt>
                <c:pt idx="307">
                  <c:v>6.6470000000000001E-3</c:v>
                </c:pt>
                <c:pt idx="308">
                  <c:v>7.4720000000000003E-3</c:v>
                </c:pt>
                <c:pt idx="309">
                  <c:v>8.8339999999999998E-3</c:v>
                </c:pt>
                <c:pt idx="310">
                  <c:v>6.1409999999999998E-3</c:v>
                </c:pt>
                <c:pt idx="311">
                  <c:v>2.516E-3</c:v>
                </c:pt>
                <c:pt idx="312">
                  <c:v>3.7079999999999999E-3</c:v>
                </c:pt>
                <c:pt idx="313">
                  <c:v>4.5110000000000003E-3</c:v>
                </c:pt>
                <c:pt idx="314">
                  <c:v>4.6690000000000004E-3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Sheet1!$A$2:$A$322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Sheet1!$D$2:$D$322</c:f>
              <c:numCache>
                <c:formatCode>General</c:formatCode>
                <c:ptCount val="321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  <c:pt idx="289">
                  <c:v>2.5000000000000001E-2</c:v>
                </c:pt>
                <c:pt idx="290">
                  <c:v>2.5000000000000001E-2</c:v>
                </c:pt>
                <c:pt idx="291">
                  <c:v>2.5000000000000001E-2</c:v>
                </c:pt>
                <c:pt idx="292">
                  <c:v>2.5000000000000001E-2</c:v>
                </c:pt>
                <c:pt idx="293">
                  <c:v>2.5000000000000001E-2</c:v>
                </c:pt>
                <c:pt idx="294">
                  <c:v>2.5000000000000001E-2</c:v>
                </c:pt>
                <c:pt idx="295">
                  <c:v>2.5000000000000001E-2</c:v>
                </c:pt>
                <c:pt idx="296">
                  <c:v>2.5000000000000001E-2</c:v>
                </c:pt>
                <c:pt idx="297">
                  <c:v>2.5000000000000001E-2</c:v>
                </c:pt>
                <c:pt idx="298">
                  <c:v>2.5000000000000001E-2</c:v>
                </c:pt>
                <c:pt idx="299">
                  <c:v>2.5000000000000001E-2</c:v>
                </c:pt>
                <c:pt idx="300">
                  <c:v>2.5000000000000001E-2</c:v>
                </c:pt>
                <c:pt idx="301">
                  <c:v>2.5000000000000001E-2</c:v>
                </c:pt>
                <c:pt idx="302">
                  <c:v>2.5000000000000001E-2</c:v>
                </c:pt>
                <c:pt idx="303">
                  <c:v>2.5000000000000001E-2</c:v>
                </c:pt>
                <c:pt idx="304">
                  <c:v>2.5000000000000001E-2</c:v>
                </c:pt>
                <c:pt idx="305">
                  <c:v>2.5000000000000001E-2</c:v>
                </c:pt>
                <c:pt idx="306">
                  <c:v>2.5000000000000001E-2</c:v>
                </c:pt>
                <c:pt idx="307">
                  <c:v>2.5000000000000001E-2</c:v>
                </c:pt>
                <c:pt idx="308">
                  <c:v>2.5000000000000001E-2</c:v>
                </c:pt>
                <c:pt idx="309">
                  <c:v>2.5000000000000001E-2</c:v>
                </c:pt>
                <c:pt idx="310">
                  <c:v>2.5000000000000001E-2</c:v>
                </c:pt>
                <c:pt idx="311">
                  <c:v>2.5000000000000001E-2</c:v>
                </c:pt>
                <c:pt idx="312">
                  <c:v>2.5000000000000001E-2</c:v>
                </c:pt>
                <c:pt idx="313">
                  <c:v>2.5000000000000001E-2</c:v>
                </c:pt>
                <c:pt idx="314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in val="-5.000000000000001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5.000000000000001E-2"/>
        <c:minorUnit val="5.000000000000001E-2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5000000000000002"/>
          <c:min val="-5.000000000000001E-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5.000000000000001E-2"/>
        <c:minorUnit val="5.000000000000001E-2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8396972314503464E-2"/>
          <c:y val="0.18619093025851477"/>
          <c:w val="0.46867677953135534"/>
          <c:h val="0.2032678057429621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and Used Vehicle Prices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(year over year % growth)</a:t>
            </a:r>
          </a:p>
        </c:rich>
      </c:tx>
      <c:layout>
        <c:manualLayout>
          <c:xMode val="edge"/>
          <c:yMode val="edge"/>
          <c:x val="0.27848106096960701"/>
          <c:y val="2.6174354150958912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8611175800634228"/>
          <c:w val="0.79521674140508225"/>
          <c:h val="0.773105263178221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Car Prices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Sheet1!$A$2:$A$322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Sheet1!$B$2:$B$322</c:f>
              <c:numCache>
                <c:formatCode>General</c:formatCode>
                <c:ptCount val="321"/>
                <c:pt idx="0">
                  <c:v>-7.6654999999999996E-3</c:v>
                </c:pt>
                <c:pt idx="1">
                  <c:v>-5.5944000000000002E-3</c:v>
                </c:pt>
                <c:pt idx="2">
                  <c:v>-7.0029999999999995E-4</c:v>
                </c:pt>
                <c:pt idx="3">
                  <c:v>1.4005999999999999E-3</c:v>
                </c:pt>
                <c:pt idx="4">
                  <c:v>2.8011000000000004E-3</c:v>
                </c:pt>
                <c:pt idx="5">
                  <c:v>2.8011000000000004E-3</c:v>
                </c:pt>
                <c:pt idx="6">
                  <c:v>4.2046000000000002E-3</c:v>
                </c:pt>
                <c:pt idx="7">
                  <c:v>3.5038999999999999E-3</c:v>
                </c:pt>
                <c:pt idx="8">
                  <c:v>-7.0029999999999995E-4</c:v>
                </c:pt>
                <c:pt idx="9">
                  <c:v>-5.5944000000000002E-3</c:v>
                </c:pt>
                <c:pt idx="10">
                  <c:v>-3.5014E-3</c:v>
                </c:pt>
                <c:pt idx="11">
                  <c:v>0</c:v>
                </c:pt>
                <c:pt idx="12">
                  <c:v>7.0220000000000005E-4</c:v>
                </c:pt>
                <c:pt idx="13">
                  <c:v>1.4065E-3</c:v>
                </c:pt>
                <c:pt idx="14">
                  <c:v>-2.8031000000000002E-3</c:v>
                </c:pt>
                <c:pt idx="15">
                  <c:v>-4.8951000000000003E-3</c:v>
                </c:pt>
                <c:pt idx="16">
                  <c:v>-6.9832000000000002E-3</c:v>
                </c:pt>
                <c:pt idx="17">
                  <c:v>-7.6815999999999994E-3</c:v>
                </c:pt>
                <c:pt idx="18">
                  <c:v>-8.3739999999999995E-3</c:v>
                </c:pt>
                <c:pt idx="19">
                  <c:v>-1.1173200000000001E-2</c:v>
                </c:pt>
                <c:pt idx="20">
                  <c:v>-9.11E-3</c:v>
                </c:pt>
                <c:pt idx="21">
                  <c:v>-4.2193999999999999E-3</c:v>
                </c:pt>
                <c:pt idx="22">
                  <c:v>-7.027E-4</c:v>
                </c:pt>
                <c:pt idx="23">
                  <c:v>-7.0129999999999997E-4</c:v>
                </c:pt>
                <c:pt idx="24">
                  <c:v>-7.0174999999999994E-3</c:v>
                </c:pt>
                <c:pt idx="25">
                  <c:v>-1.54494E-2</c:v>
                </c:pt>
                <c:pt idx="26">
                  <c:v>-1.54603E-2</c:v>
                </c:pt>
                <c:pt idx="27">
                  <c:v>-1.6163E-2</c:v>
                </c:pt>
                <c:pt idx="28">
                  <c:v>-1.68776E-2</c:v>
                </c:pt>
                <c:pt idx="29">
                  <c:v>-1.75932E-2</c:v>
                </c:pt>
                <c:pt idx="30">
                  <c:v>-1.75932E-2</c:v>
                </c:pt>
                <c:pt idx="31">
                  <c:v>-1.5536700000000001E-2</c:v>
                </c:pt>
                <c:pt idx="32">
                  <c:v>-1.0608200000000002E-2</c:v>
                </c:pt>
                <c:pt idx="33">
                  <c:v>-1.1299399999999999E-2</c:v>
                </c:pt>
                <c:pt idx="34">
                  <c:v>-1.47679E-2</c:v>
                </c:pt>
                <c:pt idx="35">
                  <c:v>-1.89474E-2</c:v>
                </c:pt>
                <c:pt idx="36">
                  <c:v>-2.1201400000000002E-2</c:v>
                </c:pt>
                <c:pt idx="37">
                  <c:v>-1.4265300000000002E-2</c:v>
                </c:pt>
                <c:pt idx="38">
                  <c:v>-9.9929000000000007E-3</c:v>
                </c:pt>
                <c:pt idx="39">
                  <c:v>-1.2142900000000002E-2</c:v>
                </c:pt>
                <c:pt idx="40">
                  <c:v>-1.2160200000000001E-2</c:v>
                </c:pt>
                <c:pt idx="41">
                  <c:v>-1.2894000000000001E-2</c:v>
                </c:pt>
                <c:pt idx="42">
                  <c:v>-1.43266E-2</c:v>
                </c:pt>
                <c:pt idx="43">
                  <c:v>-1.0043E-2</c:v>
                </c:pt>
                <c:pt idx="44">
                  <c:v>-1.6440300000000001E-2</c:v>
                </c:pt>
                <c:pt idx="45">
                  <c:v>-2.0714299999999998E-2</c:v>
                </c:pt>
                <c:pt idx="46">
                  <c:v>-2.0699499999999999E-2</c:v>
                </c:pt>
                <c:pt idx="47">
                  <c:v>-1.8598E-2</c:v>
                </c:pt>
                <c:pt idx="48">
                  <c:v>-1.2274400000000001E-2</c:v>
                </c:pt>
                <c:pt idx="49">
                  <c:v>-6.5122999999999995E-3</c:v>
                </c:pt>
                <c:pt idx="50">
                  <c:v>-1.0093700000000001E-2</c:v>
                </c:pt>
                <c:pt idx="51">
                  <c:v>-7.2306999999999996E-3</c:v>
                </c:pt>
                <c:pt idx="52">
                  <c:v>-4.3447E-3</c:v>
                </c:pt>
                <c:pt idx="53">
                  <c:v>-7.2569999999999991E-4</c:v>
                </c:pt>
                <c:pt idx="54">
                  <c:v>-5.8140000000000006E-3</c:v>
                </c:pt>
                <c:pt idx="55">
                  <c:v>-1.5217400000000001E-2</c:v>
                </c:pt>
                <c:pt idx="56">
                  <c:v>-1.16279E-2</c:v>
                </c:pt>
                <c:pt idx="57">
                  <c:v>-5.1058000000000006E-3</c:v>
                </c:pt>
                <c:pt idx="58">
                  <c:v>2.9154999999999997E-3</c:v>
                </c:pt>
                <c:pt idx="59">
                  <c:v>6.5598000000000002E-3</c:v>
                </c:pt>
                <c:pt idx="60">
                  <c:v>1.2426900000000001E-2</c:v>
                </c:pt>
                <c:pt idx="61">
                  <c:v>9.4682999999999989E-3</c:v>
                </c:pt>
                <c:pt idx="62">
                  <c:v>7.2833000000000004E-3</c:v>
                </c:pt>
                <c:pt idx="63">
                  <c:v>7.2833000000000004E-3</c:v>
                </c:pt>
                <c:pt idx="64">
                  <c:v>8.7273000000000003E-3</c:v>
                </c:pt>
                <c:pt idx="65">
                  <c:v>6.5358999999999999E-3</c:v>
                </c:pt>
                <c:pt idx="66">
                  <c:v>3.6549999999999998E-3</c:v>
                </c:pt>
                <c:pt idx="67">
                  <c:v>4.4149999999999997E-3</c:v>
                </c:pt>
                <c:pt idx="68">
                  <c:v>8.0882000000000003E-3</c:v>
                </c:pt>
                <c:pt idx="69">
                  <c:v>9.5308000000000007E-3</c:v>
                </c:pt>
                <c:pt idx="70">
                  <c:v>7.2669999999999994E-4</c:v>
                </c:pt>
                <c:pt idx="71">
                  <c:v>-4.3447E-3</c:v>
                </c:pt>
                <c:pt idx="72">
                  <c:v>-3.6100999999999998E-3</c:v>
                </c:pt>
                <c:pt idx="73">
                  <c:v>-3.6075E-3</c:v>
                </c:pt>
                <c:pt idx="74">
                  <c:v>-2.8923E-3</c:v>
                </c:pt>
                <c:pt idx="75">
                  <c:v>-2.8923E-3</c:v>
                </c:pt>
                <c:pt idx="76">
                  <c:v>-7.2097999999999997E-3</c:v>
                </c:pt>
                <c:pt idx="77">
                  <c:v>-6.4935000000000001E-3</c:v>
                </c:pt>
                <c:pt idx="78">
                  <c:v>3.6416999999999999E-3</c:v>
                </c:pt>
                <c:pt idx="79">
                  <c:v>8.0586000000000008E-3</c:v>
                </c:pt>
                <c:pt idx="80">
                  <c:v>3.6470000000000001E-3</c:v>
                </c:pt>
                <c:pt idx="81">
                  <c:v>-2.1786000000000002E-3</c:v>
                </c:pt>
                <c:pt idx="82">
                  <c:v>-7.9883999999999997E-3</c:v>
                </c:pt>
                <c:pt idx="83">
                  <c:v>-8.0000000000000002E-3</c:v>
                </c:pt>
                <c:pt idx="84">
                  <c:v>-1.1326099999999999E-2</c:v>
                </c:pt>
                <c:pt idx="85">
                  <c:v>-1.37509E-2</c:v>
                </c:pt>
                <c:pt idx="86">
                  <c:v>-1.02901E-2</c:v>
                </c:pt>
                <c:pt idx="87">
                  <c:v>-9.5867000000000001E-3</c:v>
                </c:pt>
                <c:pt idx="88">
                  <c:v>-0.01</c:v>
                </c:pt>
                <c:pt idx="89">
                  <c:v>-1.1103799999999999E-2</c:v>
                </c:pt>
                <c:pt idx="90">
                  <c:v>-1.13498E-2</c:v>
                </c:pt>
                <c:pt idx="91">
                  <c:v>-8.4448000000000006E-3</c:v>
                </c:pt>
                <c:pt idx="92">
                  <c:v>-1.12573E-2</c:v>
                </c:pt>
                <c:pt idx="93">
                  <c:v>-1.1419200000000001E-2</c:v>
                </c:pt>
                <c:pt idx="94">
                  <c:v>-3.2650000000000001E-3</c:v>
                </c:pt>
                <c:pt idx="95">
                  <c:v>-2.2141000000000001E-3</c:v>
                </c:pt>
                <c:pt idx="96">
                  <c:v>-3.7452999999999996E-3</c:v>
                </c:pt>
                <c:pt idx="97">
                  <c:v>-5.8443000000000002E-3</c:v>
                </c:pt>
                <c:pt idx="98">
                  <c:v>-1.1195699999999999E-2</c:v>
                </c:pt>
                <c:pt idx="99">
                  <c:v>-1.3560000000000001E-2</c:v>
                </c:pt>
                <c:pt idx="100">
                  <c:v>-1.23017E-2</c:v>
                </c:pt>
                <c:pt idx="101">
                  <c:v>-1.1096299999999998E-2</c:v>
                </c:pt>
                <c:pt idx="102">
                  <c:v>-1.03864E-2</c:v>
                </c:pt>
                <c:pt idx="103">
                  <c:v>-1.6681600000000001E-2</c:v>
                </c:pt>
                <c:pt idx="104">
                  <c:v>-1.87797E-2</c:v>
                </c:pt>
                <c:pt idx="105">
                  <c:v>-2.1394199999999999E-2</c:v>
                </c:pt>
                <c:pt idx="106">
                  <c:v>-2.6859299999999999E-2</c:v>
                </c:pt>
                <c:pt idx="107">
                  <c:v>-2.96037E-2</c:v>
                </c:pt>
                <c:pt idx="108">
                  <c:v>-2.39616E-2</c:v>
                </c:pt>
                <c:pt idx="109">
                  <c:v>-1.46967E-2</c:v>
                </c:pt>
                <c:pt idx="110">
                  <c:v>-8.0546999999999997E-3</c:v>
                </c:pt>
                <c:pt idx="111">
                  <c:v>-2.6646999999999999E-3</c:v>
                </c:pt>
                <c:pt idx="112">
                  <c:v>2.5325999999999999E-3</c:v>
                </c:pt>
                <c:pt idx="113">
                  <c:v>7.9384999999999994E-3</c:v>
                </c:pt>
                <c:pt idx="114">
                  <c:v>1.0955299999999999E-2</c:v>
                </c:pt>
                <c:pt idx="115">
                  <c:v>4.5392999999999996E-3</c:v>
                </c:pt>
                <c:pt idx="116">
                  <c:v>1.51915E-2</c:v>
                </c:pt>
                <c:pt idx="117">
                  <c:v>3.7359400000000001E-2</c:v>
                </c:pt>
                <c:pt idx="118">
                  <c:v>4.9585999999999998E-2</c:v>
                </c:pt>
                <c:pt idx="119">
                  <c:v>5.1935000000000002E-2</c:v>
                </c:pt>
                <c:pt idx="120">
                  <c:v>4.2602300000000003E-2</c:v>
                </c:pt>
                <c:pt idx="121">
                  <c:v>3.5243400000000001E-2</c:v>
                </c:pt>
                <c:pt idx="122">
                  <c:v>2.9977699999999999E-2</c:v>
                </c:pt>
                <c:pt idx="123">
                  <c:v>2.43512E-2</c:v>
                </c:pt>
                <c:pt idx="124">
                  <c:v>1.8483300000000001E-2</c:v>
                </c:pt>
                <c:pt idx="125">
                  <c:v>1.2377599999999999E-2</c:v>
                </c:pt>
                <c:pt idx="126">
                  <c:v>8.7014999999999992E-3</c:v>
                </c:pt>
                <c:pt idx="127">
                  <c:v>2.2341600000000003E-2</c:v>
                </c:pt>
                <c:pt idx="128">
                  <c:v>2.0217800000000001E-2</c:v>
                </c:pt>
                <c:pt idx="129">
                  <c:v>3.9959000000000001E-3</c:v>
                </c:pt>
                <c:pt idx="130">
                  <c:v>-4.3001000000000003E-3</c:v>
                </c:pt>
                <c:pt idx="131">
                  <c:v>-1.7994999999999999E-3</c:v>
                </c:pt>
                <c:pt idx="132">
                  <c:v>4.4606000000000003E-3</c:v>
                </c:pt>
                <c:pt idx="133">
                  <c:v>1.1642300000000001E-2</c:v>
                </c:pt>
                <c:pt idx="134">
                  <c:v>1.84292E-2</c:v>
                </c:pt>
                <c:pt idx="135">
                  <c:v>2.3532600000000001E-2</c:v>
                </c:pt>
                <c:pt idx="136">
                  <c:v>3.2964300000000002E-2</c:v>
                </c:pt>
                <c:pt idx="137">
                  <c:v>3.8549099999999996E-2</c:v>
                </c:pt>
                <c:pt idx="138">
                  <c:v>3.90736E-2</c:v>
                </c:pt>
                <c:pt idx="139">
                  <c:v>3.6768200000000001E-2</c:v>
                </c:pt>
                <c:pt idx="140">
                  <c:v>3.3819399999999999E-2</c:v>
                </c:pt>
                <c:pt idx="141">
                  <c:v>3.3609699999999999E-2</c:v>
                </c:pt>
                <c:pt idx="142">
                  <c:v>3.2974900000000001E-2</c:v>
                </c:pt>
                <c:pt idx="143">
                  <c:v>3.2341099999999998E-2</c:v>
                </c:pt>
                <c:pt idx="144">
                  <c:v>3.2590099999999997E-2</c:v>
                </c:pt>
                <c:pt idx="145">
                  <c:v>2.9436399999999998E-2</c:v>
                </c:pt>
                <c:pt idx="146">
                  <c:v>2.47899E-2</c:v>
                </c:pt>
                <c:pt idx="147">
                  <c:v>2.1436999999999998E-2</c:v>
                </c:pt>
                <c:pt idx="148">
                  <c:v>1.3576100000000001E-2</c:v>
                </c:pt>
                <c:pt idx="149">
                  <c:v>9.5791000000000001E-3</c:v>
                </c:pt>
                <c:pt idx="150">
                  <c:v>8.9181E-3</c:v>
                </c:pt>
                <c:pt idx="151">
                  <c:v>1.0241699999999999E-2</c:v>
                </c:pt>
                <c:pt idx="152">
                  <c:v>9.9272000000000006E-3</c:v>
                </c:pt>
                <c:pt idx="153">
                  <c:v>1.0147099999999999E-2</c:v>
                </c:pt>
                <c:pt idx="154">
                  <c:v>1.39057E-2</c:v>
                </c:pt>
                <c:pt idx="155">
                  <c:v>1.50528E-2</c:v>
                </c:pt>
                <c:pt idx="156">
                  <c:v>1.44076E-2</c:v>
                </c:pt>
                <c:pt idx="157">
                  <c:v>8.9198000000000003E-3</c:v>
                </c:pt>
                <c:pt idx="158">
                  <c:v>9.444000000000001E-3</c:v>
                </c:pt>
                <c:pt idx="159">
                  <c:v>1.02851E-2</c:v>
                </c:pt>
                <c:pt idx="160">
                  <c:v>9.9831999999999994E-3</c:v>
                </c:pt>
                <c:pt idx="161">
                  <c:v>1.2361800000000001E-2</c:v>
                </c:pt>
                <c:pt idx="162">
                  <c:v>1.31409E-2</c:v>
                </c:pt>
                <c:pt idx="163">
                  <c:v>1.21612E-2</c:v>
                </c:pt>
                <c:pt idx="164">
                  <c:v>1.40067E-2</c:v>
                </c:pt>
                <c:pt idx="165">
                  <c:v>1.1664000000000001E-2</c:v>
                </c:pt>
                <c:pt idx="166">
                  <c:v>7.9090000000000011E-3</c:v>
                </c:pt>
                <c:pt idx="167">
                  <c:v>4.9822E-3</c:v>
                </c:pt>
                <c:pt idx="168">
                  <c:v>6.2530000000000007E-4</c:v>
                </c:pt>
                <c:pt idx="169">
                  <c:v>3.473E-3</c:v>
                </c:pt>
                <c:pt idx="170">
                  <c:v>2.6573E-3</c:v>
                </c:pt>
                <c:pt idx="171">
                  <c:v>4.1821999999999996E-3</c:v>
                </c:pt>
                <c:pt idx="172">
                  <c:v>5.2346000000000007E-3</c:v>
                </c:pt>
                <c:pt idx="173">
                  <c:v>1.6798E-3</c:v>
                </c:pt>
                <c:pt idx="174">
                  <c:v>1.5819E-3</c:v>
                </c:pt>
                <c:pt idx="175">
                  <c:v>2.7247999999999999E-3</c:v>
                </c:pt>
                <c:pt idx="176">
                  <c:v>2.2954E-3</c:v>
                </c:pt>
                <c:pt idx="177">
                  <c:v>4.7527000000000003E-3</c:v>
                </c:pt>
                <c:pt idx="178">
                  <c:v>5.3908999999999997E-3</c:v>
                </c:pt>
                <c:pt idx="179">
                  <c:v>5.7792E-3</c:v>
                </c:pt>
                <c:pt idx="180">
                  <c:v>3.2962000000000004E-3</c:v>
                </c:pt>
                <c:pt idx="181">
                  <c:v>4.7450999999999995E-3</c:v>
                </c:pt>
                <c:pt idx="182">
                  <c:v>7.0445000000000004E-3</c:v>
                </c:pt>
                <c:pt idx="183">
                  <c:v>7.1103000000000008E-3</c:v>
                </c:pt>
                <c:pt idx="184">
                  <c:v>8.1223000000000007E-3</c:v>
                </c:pt>
                <c:pt idx="185">
                  <c:v>9.5140999999999993E-3</c:v>
                </c:pt>
                <c:pt idx="186">
                  <c:v>8.2527E-3</c:v>
                </c:pt>
                <c:pt idx="187">
                  <c:v>6.4589000000000001E-3</c:v>
                </c:pt>
                <c:pt idx="188">
                  <c:v>6.0933999999999997E-3</c:v>
                </c:pt>
                <c:pt idx="189">
                  <c:v>3.7637E-3</c:v>
                </c:pt>
                <c:pt idx="190">
                  <c:v>3.4499000000000001E-3</c:v>
                </c:pt>
                <c:pt idx="191">
                  <c:v>2.6279000000000003E-3</c:v>
                </c:pt>
                <c:pt idx="192">
                  <c:v>4.1203999999999998E-3</c:v>
                </c:pt>
                <c:pt idx="193">
                  <c:v>7.2309000000000002E-3</c:v>
                </c:pt>
                <c:pt idx="194">
                  <c:v>5.2566000000000002E-3</c:v>
                </c:pt>
                <c:pt idx="195">
                  <c:v>1.2855E-3</c:v>
                </c:pt>
                <c:pt idx="196">
                  <c:v>-1.0317E-3</c:v>
                </c:pt>
                <c:pt idx="197">
                  <c:v>-3.0036000000000004E-3</c:v>
                </c:pt>
                <c:pt idx="198">
                  <c:v>-1.0782000000000001E-3</c:v>
                </c:pt>
                <c:pt idx="199">
                  <c:v>-5.0880000000000001E-4</c:v>
                </c:pt>
                <c:pt idx="200">
                  <c:v>-8.7389999999999994E-4</c:v>
                </c:pt>
                <c:pt idx="201">
                  <c:v>2.0544999999999999E-3</c:v>
                </c:pt>
                <c:pt idx="202">
                  <c:v>1.8376999999999998E-3</c:v>
                </c:pt>
                <c:pt idx="203">
                  <c:v>2.8111000000000004E-3</c:v>
                </c:pt>
                <c:pt idx="204">
                  <c:v>9.9518999999999996E-3</c:v>
                </c:pt>
                <c:pt idx="205">
                  <c:v>6.1748000000000003E-3</c:v>
                </c:pt>
                <c:pt idx="206">
                  <c:v>4.1371999999999997E-3</c:v>
                </c:pt>
                <c:pt idx="207">
                  <c:v>6.3444999999999994E-3</c:v>
                </c:pt>
                <c:pt idx="208">
                  <c:v>4.1514999999999998E-3</c:v>
                </c:pt>
                <c:pt idx="209">
                  <c:v>3.4680000000000003E-4</c:v>
                </c:pt>
                <c:pt idx="210">
                  <c:v>-7.5014999999999995E-3</c:v>
                </c:pt>
                <c:pt idx="211">
                  <c:v>-8.4025999999999997E-3</c:v>
                </c:pt>
                <c:pt idx="212">
                  <c:v>-1.17641E-2</c:v>
                </c:pt>
                <c:pt idx="213">
                  <c:v>-1.56309E-2</c:v>
                </c:pt>
                <c:pt idx="214">
                  <c:v>-1.2427500000000001E-2</c:v>
                </c:pt>
                <c:pt idx="215">
                  <c:v>-6.0668999999999992E-3</c:v>
                </c:pt>
                <c:pt idx="216">
                  <c:v>-2.5579000000000001E-3</c:v>
                </c:pt>
                <c:pt idx="217">
                  <c:v>-6.0558999999999995E-3</c:v>
                </c:pt>
                <c:pt idx="218">
                  <c:v>-3.9040000000000004E-3</c:v>
                </c:pt>
                <c:pt idx="219">
                  <c:v>-1.4735400000000001E-2</c:v>
                </c:pt>
                <c:pt idx="220">
                  <c:v>-1.3533099999999999E-2</c:v>
                </c:pt>
                <c:pt idx="221">
                  <c:v>-9.0281000000000007E-3</c:v>
                </c:pt>
                <c:pt idx="222">
                  <c:v>-5.0068999999999999E-3</c:v>
                </c:pt>
                <c:pt idx="223">
                  <c:v>-4.1478999999999995E-3</c:v>
                </c:pt>
                <c:pt idx="224">
                  <c:v>-2.1475999999999999E-3</c:v>
                </c:pt>
                <c:pt idx="225">
                  <c:v>-1.1690000000000001E-4</c:v>
                </c:pt>
                <c:pt idx="226">
                  <c:v>1.9328000000000001E-3</c:v>
                </c:pt>
                <c:pt idx="227">
                  <c:v>3.3449E-3</c:v>
                </c:pt>
                <c:pt idx="228">
                  <c:v>3.3800000000000002E-5</c:v>
                </c:pt>
                <c:pt idx="229">
                  <c:v>2.5036000000000004E-3</c:v>
                </c:pt>
                <c:pt idx="230">
                  <c:v>6.6249000000000004E-3</c:v>
                </c:pt>
                <c:pt idx="231">
                  <c:v>1.17974E-2</c:v>
                </c:pt>
                <c:pt idx="232">
                  <c:v>9.3081999999999991E-3</c:v>
                </c:pt>
                <c:pt idx="233">
                  <c:v>6.3661999999999998E-3</c:v>
                </c:pt>
                <c:pt idx="234">
                  <c:v>4.2278000000000003E-3</c:v>
                </c:pt>
                <c:pt idx="235">
                  <c:v>2.4055999999999999E-3</c:v>
                </c:pt>
                <c:pt idx="236">
                  <c:v>8.5950000000000002E-4</c:v>
                </c:pt>
                <c:pt idx="237">
                  <c:v>9.5560000000000003E-4</c:v>
                </c:pt>
                <c:pt idx="238">
                  <c:v>-5.8149999999999999E-4</c:v>
                </c:pt>
                <c:pt idx="239">
                  <c:v>2.376E-4</c:v>
                </c:pt>
                <c:pt idx="240">
                  <c:v>1.3600000000000001E-3</c:v>
                </c:pt>
                <c:pt idx="241">
                  <c:v>4.1013999999999998E-3</c:v>
                </c:pt>
                <c:pt idx="242">
                  <c:v>-4.6547000000000003E-3</c:v>
                </c:pt>
                <c:pt idx="243">
                  <c:v>-5.2408000000000003E-3</c:v>
                </c:pt>
                <c:pt idx="244">
                  <c:v>-3.0106999999999998E-3</c:v>
                </c:pt>
                <c:pt idx="245">
                  <c:v>-2.3244999999999997E-3</c:v>
                </c:pt>
                <c:pt idx="246">
                  <c:v>5.2642000000000001E-3</c:v>
                </c:pt>
                <c:pt idx="247">
                  <c:v>6.4933999999999999E-3</c:v>
                </c:pt>
                <c:pt idx="248">
                  <c:v>1.0236400000000001E-2</c:v>
                </c:pt>
                <c:pt idx="249">
                  <c:v>1.5213300000000001E-2</c:v>
                </c:pt>
                <c:pt idx="250">
                  <c:v>1.6201500000000001E-2</c:v>
                </c:pt>
                <c:pt idx="251">
                  <c:v>1.9529399999999999E-2</c:v>
                </c:pt>
                <c:pt idx="252">
                  <c:v>1.44466E-2</c:v>
                </c:pt>
                <c:pt idx="253">
                  <c:v>1.16001E-2</c:v>
                </c:pt>
                <c:pt idx="254">
                  <c:v>1.4949799999999999E-2</c:v>
                </c:pt>
                <c:pt idx="255">
                  <c:v>1.96308E-2</c:v>
                </c:pt>
                <c:pt idx="256">
                  <c:v>3.3435600000000003E-2</c:v>
                </c:pt>
                <c:pt idx="257">
                  <c:v>5.2604600000000001E-2</c:v>
                </c:pt>
                <c:pt idx="258">
                  <c:v>6.3595499999999999E-2</c:v>
                </c:pt>
                <c:pt idx="259">
                  <c:v>7.6252799999999996E-2</c:v>
                </c:pt>
                <c:pt idx="260">
                  <c:v>8.7426600000000007E-2</c:v>
                </c:pt>
                <c:pt idx="261">
                  <c:v>9.8483899999999999E-2</c:v>
                </c:pt>
                <c:pt idx="262">
                  <c:v>0.11109019999999999</c:v>
                </c:pt>
                <c:pt idx="263">
                  <c:v>0.1177951</c:v>
                </c:pt>
                <c:pt idx="264">
                  <c:v>0.1218736</c:v>
                </c:pt>
                <c:pt idx="265">
                  <c:v>0.123819</c:v>
                </c:pt>
                <c:pt idx="266">
                  <c:v>0.12547180000000002</c:v>
                </c:pt>
                <c:pt idx="267">
                  <c:v>0.1321397</c:v>
                </c:pt>
                <c:pt idx="268">
                  <c:v>0.12624250000000001</c:v>
                </c:pt>
                <c:pt idx="269">
                  <c:v>0.1143033</c:v>
                </c:pt>
                <c:pt idx="270">
                  <c:v>0.10441839999999999</c:v>
                </c:pt>
                <c:pt idx="271">
                  <c:v>0.1004931</c:v>
                </c:pt>
                <c:pt idx="272">
                  <c:v>9.4018299999999999E-2</c:v>
                </c:pt>
                <c:pt idx="273">
                  <c:v>8.3840400000000009E-2</c:v>
                </c:pt>
                <c:pt idx="274">
                  <c:v>7.1945599999999998E-2</c:v>
                </c:pt>
                <c:pt idx="275">
                  <c:v>5.8843899999999998E-2</c:v>
                </c:pt>
                <c:pt idx="276">
                  <c:v>5.7781399999999997E-2</c:v>
                </c:pt>
                <c:pt idx="277">
                  <c:v>5.8506499999999996E-2</c:v>
                </c:pt>
                <c:pt idx="278">
                  <c:v>6.1077000000000006E-2</c:v>
                </c:pt>
                <c:pt idx="279">
                  <c:v>5.4555100000000002E-2</c:v>
                </c:pt>
                <c:pt idx="280">
                  <c:v>4.6525800000000006E-2</c:v>
                </c:pt>
                <c:pt idx="281">
                  <c:v>4.0416199999999999E-2</c:v>
                </c:pt>
                <c:pt idx="282">
                  <c:v>3.5032299999999995E-2</c:v>
                </c:pt>
                <c:pt idx="283">
                  <c:v>2.9161899999999998E-2</c:v>
                </c:pt>
                <c:pt idx="284">
                  <c:v>2.5277400000000002E-2</c:v>
                </c:pt>
                <c:pt idx="285">
                  <c:v>1.85588E-2</c:v>
                </c:pt>
                <c:pt idx="286">
                  <c:v>1.355E-2</c:v>
                </c:pt>
                <c:pt idx="287">
                  <c:v>1.0052700000000001E-2</c:v>
                </c:pt>
                <c:pt idx="288">
                  <c:v>7.2300000000000003E-3</c:v>
                </c:pt>
                <c:pt idx="289">
                  <c:v>4.2849999999999997E-3</c:v>
                </c:pt>
                <c:pt idx="290">
                  <c:v>-7.2000000000000005E-4</c:v>
                </c:pt>
                <c:pt idx="291">
                  <c:v>-3.3899999999999998E-3</c:v>
                </c:pt>
                <c:pt idx="292">
                  <c:v>-7.5500000000000003E-3</c:v>
                </c:pt>
                <c:pt idx="293">
                  <c:v>-8.7200000000000003E-3</c:v>
                </c:pt>
                <c:pt idx="294">
                  <c:v>-1.01E-2</c:v>
                </c:pt>
                <c:pt idx="295">
                  <c:v>-1.187E-2</c:v>
                </c:pt>
                <c:pt idx="296">
                  <c:v>-1.2840000000000001E-2</c:v>
                </c:pt>
                <c:pt idx="297">
                  <c:v>-1.273E-2</c:v>
                </c:pt>
                <c:pt idx="298">
                  <c:v>-6.9100000000000003E-3</c:v>
                </c:pt>
                <c:pt idx="299">
                  <c:v>-4.3E-3</c:v>
                </c:pt>
                <c:pt idx="300">
                  <c:v>-3.3999999999999998E-3</c:v>
                </c:pt>
                <c:pt idx="301">
                  <c:v>-3.1900000000000001E-3</c:v>
                </c:pt>
                <c:pt idx="302">
                  <c:v>-6.9999999999999999E-4</c:v>
                </c:pt>
                <c:pt idx="303">
                  <c:v>3.2269999999999998E-3</c:v>
                </c:pt>
                <c:pt idx="304">
                  <c:v>4.4060000000000002E-3</c:v>
                </c:pt>
                <c:pt idx="305">
                  <c:v>2.6229999999999999E-3</c:v>
                </c:pt>
                <c:pt idx="306">
                  <c:v>4.3829999999999997E-3</c:v>
                </c:pt>
                <c:pt idx="307">
                  <c:v>6.6470000000000001E-3</c:v>
                </c:pt>
                <c:pt idx="308">
                  <c:v>7.4720000000000003E-3</c:v>
                </c:pt>
                <c:pt idx="309">
                  <c:v>8.8339999999999998E-3</c:v>
                </c:pt>
                <c:pt idx="310">
                  <c:v>6.1409999999999998E-3</c:v>
                </c:pt>
                <c:pt idx="311">
                  <c:v>2.516E-3</c:v>
                </c:pt>
                <c:pt idx="312">
                  <c:v>3.7079999999999999E-3</c:v>
                </c:pt>
                <c:pt idx="313">
                  <c:v>4.5110000000000003E-3</c:v>
                </c:pt>
                <c:pt idx="314">
                  <c:v>4.6690000000000004E-3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 Car Prices 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Sheet1!$A$2:$A$322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Sheet1!$C$2:$C$322</c:f>
              <c:numCache>
                <c:formatCode>General</c:formatCode>
                <c:ptCount val="321"/>
                <c:pt idx="0">
                  <c:v>2.1912400000000002E-2</c:v>
                </c:pt>
                <c:pt idx="1">
                  <c:v>3.1692499999999998E-2</c:v>
                </c:pt>
                <c:pt idx="2">
                  <c:v>3.7991899999999995E-2</c:v>
                </c:pt>
                <c:pt idx="3">
                  <c:v>3.84356E-2</c:v>
                </c:pt>
                <c:pt idx="4">
                  <c:v>3.8770100000000002E-2</c:v>
                </c:pt>
                <c:pt idx="5">
                  <c:v>3.18091E-2</c:v>
                </c:pt>
                <c:pt idx="6">
                  <c:v>1.9698E-2</c:v>
                </c:pt>
                <c:pt idx="7">
                  <c:v>9.1027E-3</c:v>
                </c:pt>
                <c:pt idx="8">
                  <c:v>3.2113000000000003E-3</c:v>
                </c:pt>
                <c:pt idx="9">
                  <c:v>9.5908E-3</c:v>
                </c:pt>
                <c:pt idx="10">
                  <c:v>2.0499699999999999E-2</c:v>
                </c:pt>
                <c:pt idx="11">
                  <c:v>3.3548399999999999E-2</c:v>
                </c:pt>
                <c:pt idx="12">
                  <c:v>4.2235200000000001E-2</c:v>
                </c:pt>
                <c:pt idx="13">
                  <c:v>4.8365999999999999E-2</c:v>
                </c:pt>
                <c:pt idx="14">
                  <c:v>4.5097999999999999E-2</c:v>
                </c:pt>
                <c:pt idx="15">
                  <c:v>3.7012999999999997E-2</c:v>
                </c:pt>
                <c:pt idx="16">
                  <c:v>2.3809499999999997E-2</c:v>
                </c:pt>
                <c:pt idx="17">
                  <c:v>2.0552299999999999E-2</c:v>
                </c:pt>
                <c:pt idx="18">
                  <c:v>1.9317500000000001E-2</c:v>
                </c:pt>
                <c:pt idx="19">
                  <c:v>1.80412E-2</c:v>
                </c:pt>
                <c:pt idx="20">
                  <c:v>7.0423000000000005E-3</c:v>
                </c:pt>
                <c:pt idx="21">
                  <c:v>-6.3329999999999994E-4</c:v>
                </c:pt>
                <c:pt idx="22">
                  <c:v>-1.1927200000000001E-2</c:v>
                </c:pt>
                <c:pt idx="23">
                  <c:v>-1.8726599999999999E-2</c:v>
                </c:pt>
                <c:pt idx="24">
                  <c:v>-2.9925199999999999E-2</c:v>
                </c:pt>
                <c:pt idx="25">
                  <c:v>-4.0523699999999996E-2</c:v>
                </c:pt>
                <c:pt idx="26">
                  <c:v>-4.8780499999999997E-2</c:v>
                </c:pt>
                <c:pt idx="27">
                  <c:v>-4.9467800000000006E-2</c:v>
                </c:pt>
                <c:pt idx="28">
                  <c:v>-4.5883099999999996E-2</c:v>
                </c:pt>
                <c:pt idx="29">
                  <c:v>-4.2164900000000005E-2</c:v>
                </c:pt>
                <c:pt idx="30">
                  <c:v>-3.5375899999999995E-2</c:v>
                </c:pt>
                <c:pt idx="31">
                  <c:v>-2.9113899999999998E-2</c:v>
                </c:pt>
                <c:pt idx="32">
                  <c:v>-3.2422100000000002E-2</c:v>
                </c:pt>
                <c:pt idx="33">
                  <c:v>-4.4993699999999998E-2</c:v>
                </c:pt>
                <c:pt idx="34">
                  <c:v>-5.4637900000000003E-2</c:v>
                </c:pt>
                <c:pt idx="35">
                  <c:v>-5.5343499999999997E-2</c:v>
                </c:pt>
                <c:pt idx="36">
                  <c:v>-4.6915199999999997E-2</c:v>
                </c:pt>
                <c:pt idx="37">
                  <c:v>-3.5737499999999998E-2</c:v>
                </c:pt>
                <c:pt idx="38">
                  <c:v>-2.3668599999999998E-2</c:v>
                </c:pt>
                <c:pt idx="39">
                  <c:v>-2.2397900000000002E-2</c:v>
                </c:pt>
                <c:pt idx="40">
                  <c:v>-2.5691700000000001E-2</c:v>
                </c:pt>
                <c:pt idx="41">
                  <c:v>-3.1537500000000003E-2</c:v>
                </c:pt>
                <c:pt idx="42">
                  <c:v>-4.58415E-2</c:v>
                </c:pt>
                <c:pt idx="43">
                  <c:v>-6.5840899999999994E-2</c:v>
                </c:pt>
                <c:pt idx="44">
                  <c:v>-8.6728E-2</c:v>
                </c:pt>
                <c:pt idx="45">
                  <c:v>-0.1035169</c:v>
                </c:pt>
                <c:pt idx="46">
                  <c:v>-0.1129032</c:v>
                </c:pt>
                <c:pt idx="47">
                  <c:v>-0.11784509999999999</c:v>
                </c:pt>
                <c:pt idx="48">
                  <c:v>-0.111261</c:v>
                </c:pt>
                <c:pt idx="49">
                  <c:v>-0.11185980000000001</c:v>
                </c:pt>
                <c:pt idx="50">
                  <c:v>-0.1124579</c:v>
                </c:pt>
                <c:pt idx="51">
                  <c:v>-0.1132075</c:v>
                </c:pt>
                <c:pt idx="52">
                  <c:v>-0.1088573</c:v>
                </c:pt>
                <c:pt idx="53">
                  <c:v>-0.1187246</c:v>
                </c:pt>
                <c:pt idx="54">
                  <c:v>-0.10157859999999999</c:v>
                </c:pt>
                <c:pt idx="55">
                  <c:v>-7.8855500000000009E-2</c:v>
                </c:pt>
                <c:pt idx="56">
                  <c:v>-2.5179900000000002E-2</c:v>
                </c:pt>
                <c:pt idx="57">
                  <c:v>1.1843100000000001E-2</c:v>
                </c:pt>
                <c:pt idx="58">
                  <c:v>4.3181799999999999E-2</c:v>
                </c:pt>
                <c:pt idx="59">
                  <c:v>5.6488500000000004E-2</c:v>
                </c:pt>
                <c:pt idx="60">
                  <c:v>5.1593299999999995E-2</c:v>
                </c:pt>
                <c:pt idx="61">
                  <c:v>5.0075900000000007E-2</c:v>
                </c:pt>
                <c:pt idx="62">
                  <c:v>4.9317099999999996E-2</c:v>
                </c:pt>
                <c:pt idx="63">
                  <c:v>5.1671699999999994E-2</c:v>
                </c:pt>
                <c:pt idx="64">
                  <c:v>5.3110799999999993E-2</c:v>
                </c:pt>
                <c:pt idx="65">
                  <c:v>7.2363400000000008E-2</c:v>
                </c:pt>
                <c:pt idx="66">
                  <c:v>6.8754799999999991E-2</c:v>
                </c:pt>
                <c:pt idx="67">
                  <c:v>6.1363599999999997E-2</c:v>
                </c:pt>
                <c:pt idx="68">
                  <c:v>3.5424400000000002E-2</c:v>
                </c:pt>
                <c:pt idx="69">
                  <c:v>2.5603500000000001E-2</c:v>
                </c:pt>
                <c:pt idx="70">
                  <c:v>1.8881600000000002E-2</c:v>
                </c:pt>
                <c:pt idx="71">
                  <c:v>1.3005800000000001E-2</c:v>
                </c:pt>
                <c:pt idx="72">
                  <c:v>1.22655E-2</c:v>
                </c:pt>
                <c:pt idx="73">
                  <c:v>1.4450899999999999E-2</c:v>
                </c:pt>
                <c:pt idx="74">
                  <c:v>1.8076600000000002E-2</c:v>
                </c:pt>
                <c:pt idx="75">
                  <c:v>1.87861E-2</c:v>
                </c:pt>
                <c:pt idx="76">
                  <c:v>1.6570600000000001E-2</c:v>
                </c:pt>
                <c:pt idx="77">
                  <c:v>1.22039E-2</c:v>
                </c:pt>
                <c:pt idx="78">
                  <c:v>5.7184000000000002E-3</c:v>
                </c:pt>
                <c:pt idx="79">
                  <c:v>2.1413000000000001E-3</c:v>
                </c:pt>
                <c:pt idx="80">
                  <c:v>-2.8510000000000002E-3</c:v>
                </c:pt>
                <c:pt idx="81">
                  <c:v>-8.5591999999999994E-3</c:v>
                </c:pt>
                <c:pt idx="82">
                  <c:v>-1.4255199999999999E-2</c:v>
                </c:pt>
                <c:pt idx="83">
                  <c:v>-2.1398E-2</c:v>
                </c:pt>
                <c:pt idx="84">
                  <c:v>-2.9443999999999998E-2</c:v>
                </c:pt>
                <c:pt idx="85">
                  <c:v>-3.46652E-2</c:v>
                </c:pt>
                <c:pt idx="86">
                  <c:v>-3.9765599999999998E-2</c:v>
                </c:pt>
                <c:pt idx="87">
                  <c:v>-4.25887E-2</c:v>
                </c:pt>
                <c:pt idx="88">
                  <c:v>-4.5690999999999996E-2</c:v>
                </c:pt>
                <c:pt idx="89">
                  <c:v>-4.5602799999999999E-2</c:v>
                </c:pt>
                <c:pt idx="90">
                  <c:v>-4.2302799999999995E-2</c:v>
                </c:pt>
                <c:pt idx="91">
                  <c:v>-3.6645299999999999E-2</c:v>
                </c:pt>
                <c:pt idx="92">
                  <c:v>-2.7719800000000003E-2</c:v>
                </c:pt>
                <c:pt idx="93">
                  <c:v>-1.6496400000000001E-2</c:v>
                </c:pt>
                <c:pt idx="94">
                  <c:v>-5.3578999999999996E-3</c:v>
                </c:pt>
                <c:pt idx="95">
                  <c:v>4.7740999999999999E-3</c:v>
                </c:pt>
                <c:pt idx="96">
                  <c:v>2.0335000000000002E-2</c:v>
                </c:pt>
                <c:pt idx="97">
                  <c:v>2.4237600000000002E-2</c:v>
                </c:pt>
                <c:pt idx="98">
                  <c:v>2.4704E-2</c:v>
                </c:pt>
                <c:pt idx="99">
                  <c:v>1.9734100000000001E-2</c:v>
                </c:pt>
                <c:pt idx="100">
                  <c:v>1.2922100000000001E-2</c:v>
                </c:pt>
                <c:pt idx="101">
                  <c:v>3.3439999999999998E-3</c:v>
                </c:pt>
                <c:pt idx="102">
                  <c:v>-7.7107E-3</c:v>
                </c:pt>
                <c:pt idx="103">
                  <c:v>-2.0110199999999998E-2</c:v>
                </c:pt>
                <c:pt idx="104">
                  <c:v>-3.5626600000000001E-2</c:v>
                </c:pt>
                <c:pt idx="105">
                  <c:v>-5.3398899999999999E-2</c:v>
                </c:pt>
                <c:pt idx="106">
                  <c:v>-6.91412E-2</c:v>
                </c:pt>
                <c:pt idx="107">
                  <c:v>-7.6399099999999998E-2</c:v>
                </c:pt>
                <c:pt idx="108">
                  <c:v>-8.8312799999999997E-2</c:v>
                </c:pt>
                <c:pt idx="109">
                  <c:v>-0.10382659999999999</c:v>
                </c:pt>
                <c:pt idx="110">
                  <c:v>-0.11787850000000001</c:v>
                </c:pt>
                <c:pt idx="111">
                  <c:v>-0.11457299999999999</c:v>
                </c:pt>
                <c:pt idx="112">
                  <c:v>-0.10161809999999999</c:v>
                </c:pt>
                <c:pt idx="113">
                  <c:v>-8.7276000000000006E-2</c:v>
                </c:pt>
                <c:pt idx="114">
                  <c:v>-8.12586E-2</c:v>
                </c:pt>
                <c:pt idx="115">
                  <c:v>-5.6769899999999998E-2</c:v>
                </c:pt>
                <c:pt idx="116">
                  <c:v>-2.7024800000000002E-2</c:v>
                </c:pt>
                <c:pt idx="117">
                  <c:v>2.3708099999999999E-2</c:v>
                </c:pt>
                <c:pt idx="118">
                  <c:v>5.9993100000000001E-2</c:v>
                </c:pt>
                <c:pt idx="119">
                  <c:v>9.4664800000000007E-2</c:v>
                </c:pt>
                <c:pt idx="120">
                  <c:v>0.12758549999999999</c:v>
                </c:pt>
                <c:pt idx="121">
                  <c:v>0.1508621</c:v>
                </c:pt>
                <c:pt idx="122">
                  <c:v>0.16501919999999998</c:v>
                </c:pt>
                <c:pt idx="123">
                  <c:v>0.16238810000000001</c:v>
                </c:pt>
                <c:pt idx="124">
                  <c:v>0.1503187</c:v>
                </c:pt>
                <c:pt idx="125">
                  <c:v>0.1518631</c:v>
                </c:pt>
                <c:pt idx="126">
                  <c:v>0.16010549999999998</c:v>
                </c:pt>
                <c:pt idx="127">
                  <c:v>0.147259</c:v>
                </c:pt>
                <c:pt idx="128">
                  <c:v>0.12850329999999999</c:v>
                </c:pt>
                <c:pt idx="129">
                  <c:v>8.9360300000000004E-2</c:v>
                </c:pt>
                <c:pt idx="130">
                  <c:v>6.6462800000000002E-2</c:v>
                </c:pt>
                <c:pt idx="131">
                  <c:v>4.5151199999999996E-2</c:v>
                </c:pt>
                <c:pt idx="132">
                  <c:v>2.5548000000000001E-2</c:v>
                </c:pt>
                <c:pt idx="133">
                  <c:v>2.1016499999999997E-2</c:v>
                </c:pt>
                <c:pt idx="134">
                  <c:v>2.29602E-2</c:v>
                </c:pt>
                <c:pt idx="135">
                  <c:v>2.7258600000000001E-2</c:v>
                </c:pt>
                <c:pt idx="136">
                  <c:v>3.9190599999999999E-2</c:v>
                </c:pt>
                <c:pt idx="137">
                  <c:v>4.6262400000000002E-2</c:v>
                </c:pt>
                <c:pt idx="138">
                  <c:v>5.2339500000000004E-2</c:v>
                </c:pt>
                <c:pt idx="139">
                  <c:v>5.5027199999999998E-2</c:v>
                </c:pt>
                <c:pt idx="140">
                  <c:v>5.3078500000000001E-2</c:v>
                </c:pt>
                <c:pt idx="141">
                  <c:v>5.31692E-2</c:v>
                </c:pt>
                <c:pt idx="142">
                  <c:v>5.1371E-2</c:v>
                </c:pt>
                <c:pt idx="143">
                  <c:v>4.4031300000000002E-2</c:v>
                </c:pt>
                <c:pt idx="144">
                  <c:v>3.1595200000000004E-2</c:v>
                </c:pt>
                <c:pt idx="145">
                  <c:v>2.5386199999999998E-2</c:v>
                </c:pt>
                <c:pt idx="146">
                  <c:v>2.4847899999999999E-2</c:v>
                </c:pt>
                <c:pt idx="147">
                  <c:v>3.0994500000000001E-2</c:v>
                </c:pt>
                <c:pt idx="148">
                  <c:v>3.4893100000000003E-2</c:v>
                </c:pt>
                <c:pt idx="149">
                  <c:v>2.52158E-2</c:v>
                </c:pt>
                <c:pt idx="150">
                  <c:v>1.3329200000000001E-2</c:v>
                </c:pt>
                <c:pt idx="151">
                  <c:v>-2.9145E-3</c:v>
                </c:pt>
                <c:pt idx="152">
                  <c:v>-1.33837E-2</c:v>
                </c:pt>
                <c:pt idx="153">
                  <c:v>-1.9738700000000001E-2</c:v>
                </c:pt>
                <c:pt idx="154">
                  <c:v>-2.13882E-2</c:v>
                </c:pt>
                <c:pt idx="155">
                  <c:v>-1.8674E-2</c:v>
                </c:pt>
                <c:pt idx="156">
                  <c:v>-9.0334000000000005E-3</c:v>
                </c:pt>
                <c:pt idx="157">
                  <c:v>-6.9379999999999995E-4</c:v>
                </c:pt>
                <c:pt idx="158">
                  <c:v>-2.3649000000000001E-3</c:v>
                </c:pt>
                <c:pt idx="159">
                  <c:v>-9.8364999999999998E-3</c:v>
                </c:pt>
                <c:pt idx="160">
                  <c:v>-2.0357899999999998E-2</c:v>
                </c:pt>
                <c:pt idx="161">
                  <c:v>-2.3124500000000003E-2</c:v>
                </c:pt>
                <c:pt idx="162">
                  <c:v>-1.91617E-2</c:v>
                </c:pt>
                <c:pt idx="163">
                  <c:v>-8.8287000000000001E-3</c:v>
                </c:pt>
                <c:pt idx="164">
                  <c:v>5.4193999999999996E-3</c:v>
                </c:pt>
                <c:pt idx="165">
                  <c:v>1.5182599999999999E-2</c:v>
                </c:pt>
                <c:pt idx="166">
                  <c:v>2.0552999999999998E-2</c:v>
                </c:pt>
                <c:pt idx="167">
                  <c:v>2.15353E-2</c:v>
                </c:pt>
                <c:pt idx="168">
                  <c:v>1.19807E-2</c:v>
                </c:pt>
                <c:pt idx="169">
                  <c:v>6.2021000000000003E-3</c:v>
                </c:pt>
                <c:pt idx="170">
                  <c:v>4.8954999999999997E-3</c:v>
                </c:pt>
                <c:pt idx="171">
                  <c:v>4.3075000000000006E-3</c:v>
                </c:pt>
                <c:pt idx="172">
                  <c:v>3.4007E-3</c:v>
                </c:pt>
                <c:pt idx="173">
                  <c:v>1.2034000000000001E-3</c:v>
                </c:pt>
                <c:pt idx="174">
                  <c:v>1.06E-3</c:v>
                </c:pt>
                <c:pt idx="175">
                  <c:v>-4.4799999999999999E-4</c:v>
                </c:pt>
                <c:pt idx="176">
                  <c:v>-3.9811999999999998E-3</c:v>
                </c:pt>
                <c:pt idx="177">
                  <c:v>-1.5167099999999999E-2</c:v>
                </c:pt>
                <c:pt idx="178">
                  <c:v>-2.9639499999999999E-2</c:v>
                </c:pt>
                <c:pt idx="179">
                  <c:v>-4.3468E-2</c:v>
                </c:pt>
                <c:pt idx="180">
                  <c:v>-4.3950199999999995E-2</c:v>
                </c:pt>
                <c:pt idx="181">
                  <c:v>-2.2917E-2</c:v>
                </c:pt>
                <c:pt idx="182">
                  <c:v>-1.3011099999999999E-2</c:v>
                </c:pt>
                <c:pt idx="183">
                  <c:v>-5.4483999999999999E-3</c:v>
                </c:pt>
                <c:pt idx="184">
                  <c:v>1.9059999999999999E-3</c:v>
                </c:pt>
                <c:pt idx="185">
                  <c:v>3.7537E-3</c:v>
                </c:pt>
                <c:pt idx="186">
                  <c:v>-9.2480000000000004E-4</c:v>
                </c:pt>
                <c:pt idx="187">
                  <c:v>-7.8744000000000001E-3</c:v>
                </c:pt>
                <c:pt idx="188">
                  <c:v>-1.5381100000000002E-2</c:v>
                </c:pt>
                <c:pt idx="189">
                  <c:v>-1.7166399999999998E-2</c:v>
                </c:pt>
                <c:pt idx="190">
                  <c:v>-1.7886200000000001E-2</c:v>
                </c:pt>
                <c:pt idx="191">
                  <c:v>-1.2857400000000001E-2</c:v>
                </c:pt>
                <c:pt idx="192">
                  <c:v>-1.6359E-3</c:v>
                </c:pt>
                <c:pt idx="193">
                  <c:v>-2.2306900000000001E-2</c:v>
                </c:pt>
                <c:pt idx="194">
                  <c:v>-2.7320000000000001E-2</c:v>
                </c:pt>
                <c:pt idx="195">
                  <c:v>-1.9736699999999999E-2</c:v>
                </c:pt>
                <c:pt idx="196">
                  <c:v>-1.92511E-2</c:v>
                </c:pt>
                <c:pt idx="197">
                  <c:v>-3.07265E-2</c:v>
                </c:pt>
                <c:pt idx="198">
                  <c:v>-3.8959500000000001E-2</c:v>
                </c:pt>
                <c:pt idx="199">
                  <c:v>-3.7034299999999999E-2</c:v>
                </c:pt>
                <c:pt idx="200">
                  <c:v>-1.83187E-2</c:v>
                </c:pt>
                <c:pt idx="201">
                  <c:v>-2.8552499999999998E-2</c:v>
                </c:pt>
                <c:pt idx="202">
                  <c:v>-3.3655499999999998E-2</c:v>
                </c:pt>
                <c:pt idx="203">
                  <c:v>-3.12459E-2</c:v>
                </c:pt>
                <c:pt idx="204">
                  <c:v>-4.0632500000000002E-2</c:v>
                </c:pt>
                <c:pt idx="205">
                  <c:v>-3.6574799999999998E-2</c:v>
                </c:pt>
                <c:pt idx="206">
                  <c:v>-3.0816E-2</c:v>
                </c:pt>
                <c:pt idx="207">
                  <c:v>-4.7286500000000002E-2</c:v>
                </c:pt>
                <c:pt idx="208">
                  <c:v>-5.3375300000000001E-2</c:v>
                </c:pt>
                <c:pt idx="209">
                  <c:v>-4.9666300000000004E-2</c:v>
                </c:pt>
                <c:pt idx="210">
                  <c:v>-4.4656900000000006E-2</c:v>
                </c:pt>
                <c:pt idx="211">
                  <c:v>-4.1511699999999999E-2</c:v>
                </c:pt>
                <c:pt idx="212">
                  <c:v>-6.7779999999999993E-2</c:v>
                </c:pt>
                <c:pt idx="213">
                  <c:v>-3.1037099999999998E-2</c:v>
                </c:pt>
                <c:pt idx="214">
                  <c:v>-1.2244999999999999E-2</c:v>
                </c:pt>
                <c:pt idx="215">
                  <c:v>-9.5656999999999999E-3</c:v>
                </c:pt>
                <c:pt idx="216">
                  <c:v>-1.4557000000000001E-3</c:v>
                </c:pt>
                <c:pt idx="217">
                  <c:v>-5.0460000000000001E-4</c:v>
                </c:pt>
                <c:pt idx="218">
                  <c:v>-7.3258999999999998E-3</c:v>
                </c:pt>
                <c:pt idx="219">
                  <c:v>-5.195E-3</c:v>
                </c:pt>
                <c:pt idx="220">
                  <c:v>-4.906E-4</c:v>
                </c:pt>
                <c:pt idx="221">
                  <c:v>1.8955E-3</c:v>
                </c:pt>
                <c:pt idx="222">
                  <c:v>5.3773000000000007E-3</c:v>
                </c:pt>
                <c:pt idx="223">
                  <c:v>8.8985999999999996E-3</c:v>
                </c:pt>
                <c:pt idx="224">
                  <c:v>1.39744E-2</c:v>
                </c:pt>
                <c:pt idx="225">
                  <c:v>3.222E-3</c:v>
                </c:pt>
                <c:pt idx="226">
                  <c:v>1.08635E-2</c:v>
                </c:pt>
                <c:pt idx="227">
                  <c:v>1.4892499999999999E-2</c:v>
                </c:pt>
                <c:pt idx="228">
                  <c:v>2.6378699999999998E-2</c:v>
                </c:pt>
                <c:pt idx="229">
                  <c:v>2.6175099999999996E-2</c:v>
                </c:pt>
                <c:pt idx="230">
                  <c:v>2.1749200000000003E-2</c:v>
                </c:pt>
                <c:pt idx="231">
                  <c:v>1.4643600000000001E-2</c:v>
                </c:pt>
                <c:pt idx="232">
                  <c:v>2.8870000000000002E-4</c:v>
                </c:pt>
                <c:pt idx="233">
                  <c:v>2.0949000000000002E-3</c:v>
                </c:pt>
                <c:pt idx="234">
                  <c:v>3.8079000000000003E-3</c:v>
                </c:pt>
                <c:pt idx="235">
                  <c:v>4.2942000000000006E-3</c:v>
                </c:pt>
                <c:pt idx="236">
                  <c:v>1.2956499999999999E-2</c:v>
                </c:pt>
                <c:pt idx="237">
                  <c:v>1.05174E-2</c:v>
                </c:pt>
                <c:pt idx="238">
                  <c:v>-1.3165E-3</c:v>
                </c:pt>
                <c:pt idx="239">
                  <c:v>-6.5629999999999996E-4</c:v>
                </c:pt>
                <c:pt idx="240">
                  <c:v>-1.9618299999999998E-2</c:v>
                </c:pt>
                <c:pt idx="241">
                  <c:v>-1.1801299999999999E-2</c:v>
                </c:pt>
                <c:pt idx="242">
                  <c:v>3.1795E-3</c:v>
                </c:pt>
                <c:pt idx="243">
                  <c:v>-7.1840000000000003E-3</c:v>
                </c:pt>
                <c:pt idx="244">
                  <c:v>-4.6978999999999996E-3</c:v>
                </c:pt>
                <c:pt idx="245">
                  <c:v>-2.9549800000000001E-2</c:v>
                </c:pt>
                <c:pt idx="246">
                  <c:v>-9.8601000000000001E-3</c:v>
                </c:pt>
                <c:pt idx="247">
                  <c:v>3.9052200000000002E-2</c:v>
                </c:pt>
                <c:pt idx="248">
                  <c:v>0.1029172</c:v>
                </c:pt>
                <c:pt idx="249">
                  <c:v>0.1164129</c:v>
                </c:pt>
                <c:pt idx="250">
                  <c:v>0.10917120000000001</c:v>
                </c:pt>
                <c:pt idx="251">
                  <c:v>0.10085089999999999</c:v>
                </c:pt>
                <c:pt idx="252">
                  <c:v>9.9961300000000003E-2</c:v>
                </c:pt>
                <c:pt idx="253">
                  <c:v>9.2849600000000004E-2</c:v>
                </c:pt>
                <c:pt idx="254">
                  <c:v>9.3620999999999996E-2</c:v>
                </c:pt>
                <c:pt idx="255">
                  <c:v>0.20963349999999997</c:v>
                </c:pt>
                <c:pt idx="256">
                  <c:v>0.29732019999999998</c:v>
                </c:pt>
                <c:pt idx="257">
                  <c:v>0.4523838</c:v>
                </c:pt>
                <c:pt idx="258">
                  <c:v>0.41649479999999994</c:v>
                </c:pt>
                <c:pt idx="259">
                  <c:v>0.31896849999999999</c:v>
                </c:pt>
                <c:pt idx="260">
                  <c:v>0.2441033</c:v>
                </c:pt>
                <c:pt idx="261">
                  <c:v>0.2644841</c:v>
                </c:pt>
                <c:pt idx="262">
                  <c:v>0.31435819999999998</c:v>
                </c:pt>
                <c:pt idx="263">
                  <c:v>0.37293149999999997</c:v>
                </c:pt>
                <c:pt idx="264">
                  <c:v>0.40514210000000001</c:v>
                </c:pt>
                <c:pt idx="265">
                  <c:v>0.41152119999999998</c:v>
                </c:pt>
                <c:pt idx="266">
                  <c:v>0.35316589999999998</c:v>
                </c:pt>
                <c:pt idx="267">
                  <c:v>0.22730139999999999</c:v>
                </c:pt>
                <c:pt idx="268">
                  <c:v>0.1606447</c:v>
                </c:pt>
                <c:pt idx="269">
                  <c:v>7.1035600000000004E-2</c:v>
                </c:pt>
                <c:pt idx="270">
                  <c:v>6.6162899999999997E-2</c:v>
                </c:pt>
                <c:pt idx="271">
                  <c:v>7.7715099999999995E-2</c:v>
                </c:pt>
                <c:pt idx="272">
                  <c:v>7.1631299999999995E-2</c:v>
                </c:pt>
                <c:pt idx="273">
                  <c:v>2.0064499999999999E-2</c:v>
                </c:pt>
                <c:pt idx="274">
                  <c:v>-3.3545499999999999E-2</c:v>
                </c:pt>
                <c:pt idx="275">
                  <c:v>-8.8415300000000002E-2</c:v>
                </c:pt>
                <c:pt idx="276">
                  <c:v>-0.116342</c:v>
                </c:pt>
                <c:pt idx="277">
                  <c:v>-0.13447780000000001</c:v>
                </c:pt>
                <c:pt idx="278">
                  <c:v>-0.1098375</c:v>
                </c:pt>
                <c:pt idx="279">
                  <c:v>-6.5700300000000003E-2</c:v>
                </c:pt>
                <c:pt idx="280">
                  <c:v>-4.2759499999999999E-2</c:v>
                </c:pt>
                <c:pt idx="281">
                  <c:v>-5.3122599999999999E-2</c:v>
                </c:pt>
                <c:pt idx="282">
                  <c:v>-5.73754E-2</c:v>
                </c:pt>
                <c:pt idx="283">
                  <c:v>-6.7170500000000008E-2</c:v>
                </c:pt>
                <c:pt idx="284">
                  <c:v>-7.98764E-2</c:v>
                </c:pt>
                <c:pt idx="285">
                  <c:v>-7.1043999999999996E-2</c:v>
                </c:pt>
                <c:pt idx="286">
                  <c:v>-3.6687900000000002E-2</c:v>
                </c:pt>
                <c:pt idx="287">
                  <c:v>-1.26316E-2</c:v>
                </c:pt>
                <c:pt idx="288">
                  <c:v>-3.7990000000000003E-2</c:v>
                </c:pt>
                <c:pt idx="289">
                  <c:v>-1.3089999999999999E-2</c:v>
                </c:pt>
                <c:pt idx="290">
                  <c:v>-1.082E-2</c:v>
                </c:pt>
                <c:pt idx="291">
                  <c:v>-5.5359999999999999E-2</c:v>
                </c:pt>
                <c:pt idx="292">
                  <c:v>-9.1630000000000003E-2</c:v>
                </c:pt>
                <c:pt idx="293">
                  <c:v>-9.937E-2</c:v>
                </c:pt>
                <c:pt idx="294">
                  <c:v>-9.9599999999999994E-2</c:v>
                </c:pt>
                <c:pt idx="295">
                  <c:v>-8.5699999999999998E-2</c:v>
                </c:pt>
                <c:pt idx="296">
                  <c:v>-6.2969999999999998E-2</c:v>
                </c:pt>
                <c:pt idx="297">
                  <c:v>-4.8939999999999997E-2</c:v>
                </c:pt>
                <c:pt idx="298">
                  <c:v>-5.0360000000000002E-2</c:v>
                </c:pt>
                <c:pt idx="299">
                  <c:v>-4.6519999999999999E-2</c:v>
                </c:pt>
                <c:pt idx="300">
                  <c:v>9.2910000000000006E-3</c:v>
                </c:pt>
                <c:pt idx="301">
                  <c:v>7.0340000000000003E-3</c:v>
                </c:pt>
                <c:pt idx="302">
                  <c:v>6.1110000000000001E-3</c:v>
                </c:pt>
                <c:pt idx="303">
                  <c:v>1.5480000000000001E-2</c:v>
                </c:pt>
                <c:pt idx="304">
                  <c:v>1.7094999999999999E-2</c:v>
                </c:pt>
                <c:pt idx="305">
                  <c:v>2.7354E-2</c:v>
                </c:pt>
                <c:pt idx="306">
                  <c:v>4.8132000000000001E-2</c:v>
                </c:pt>
                <c:pt idx="307">
                  <c:v>6.0422999999999998E-2</c:v>
                </c:pt>
                <c:pt idx="308">
                  <c:v>5.1383999999999999E-2</c:v>
                </c:pt>
                <c:pt idx="309">
                  <c:v>4.7132E-2</c:v>
                </c:pt>
                <c:pt idx="310">
                  <c:v>3.5541000000000003E-2</c:v>
                </c:pt>
                <c:pt idx="311">
                  <c:v>1.6306999999999999E-2</c:v>
                </c:pt>
                <c:pt idx="312">
                  <c:v>-1.959E-2</c:v>
                </c:pt>
                <c:pt idx="313">
                  <c:v>-3.1989999999999998E-2</c:v>
                </c:pt>
                <c:pt idx="314">
                  <c:v>-3.1759999999999997E-2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Sheet1!$A$2:$A$322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Sheet1!$D$2:$D$322</c:f>
              <c:numCache>
                <c:formatCode>General</c:formatCode>
                <c:ptCount val="321"/>
                <c:pt idx="0">
                  <c:v>2.5000000000000001E-2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  <c:pt idx="298">
                  <c:v>0.02</c:v>
                </c:pt>
                <c:pt idx="299">
                  <c:v>0.02</c:v>
                </c:pt>
                <c:pt idx="300">
                  <c:v>0.02</c:v>
                </c:pt>
                <c:pt idx="301">
                  <c:v>0.02</c:v>
                </c:pt>
                <c:pt idx="302">
                  <c:v>0.02</c:v>
                </c:pt>
                <c:pt idx="303">
                  <c:v>0.02</c:v>
                </c:pt>
                <c:pt idx="304">
                  <c:v>0.02</c:v>
                </c:pt>
                <c:pt idx="305">
                  <c:v>0.02</c:v>
                </c:pt>
                <c:pt idx="306">
                  <c:v>0.02</c:v>
                </c:pt>
                <c:pt idx="307">
                  <c:v>0.02</c:v>
                </c:pt>
                <c:pt idx="308">
                  <c:v>0.02</c:v>
                </c:pt>
                <c:pt idx="309">
                  <c:v>0.02</c:v>
                </c:pt>
                <c:pt idx="310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in val="-0.1500000000000000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5.000000000000001E-2"/>
        <c:minorUnit val="5.000000000000001E-2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5"/>
          <c:min val="-0.1500000000000000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5.000000000000001E-2"/>
        <c:minorUnit val="5.000000000000001E-2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8396972314503464E-2"/>
          <c:y val="0.18619093025851477"/>
          <c:w val="0.46867677953135534"/>
          <c:h val="0.2032678057429621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and Used Vehicle Prices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(year over year % growth)</a:t>
            </a:r>
          </a:p>
        </c:rich>
      </c:tx>
      <c:layout>
        <c:manualLayout>
          <c:xMode val="edge"/>
          <c:yMode val="edge"/>
          <c:x val="0.27848106096960701"/>
          <c:y val="2.6174354150958912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8611175800634228"/>
          <c:w val="0.79521674140508225"/>
          <c:h val="0.773105263178221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Car Prices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Sheet1!$A$2:$A$322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Sheet1!$B$2:$B$322</c:f>
              <c:numCache>
                <c:formatCode>General</c:formatCode>
                <c:ptCount val="321"/>
                <c:pt idx="0">
                  <c:v>-7.6654999999999996E-3</c:v>
                </c:pt>
                <c:pt idx="1">
                  <c:v>-5.5944000000000002E-3</c:v>
                </c:pt>
                <c:pt idx="2">
                  <c:v>-7.0029999999999995E-4</c:v>
                </c:pt>
                <c:pt idx="3">
                  <c:v>1.4005999999999999E-3</c:v>
                </c:pt>
                <c:pt idx="4">
                  <c:v>2.8011000000000004E-3</c:v>
                </c:pt>
                <c:pt idx="5">
                  <c:v>2.8011000000000004E-3</c:v>
                </c:pt>
                <c:pt idx="6">
                  <c:v>4.2046000000000002E-3</c:v>
                </c:pt>
                <c:pt idx="7">
                  <c:v>3.5038999999999999E-3</c:v>
                </c:pt>
                <c:pt idx="8">
                  <c:v>-7.0029999999999995E-4</c:v>
                </c:pt>
                <c:pt idx="9">
                  <c:v>-5.5944000000000002E-3</c:v>
                </c:pt>
                <c:pt idx="10">
                  <c:v>-3.5014E-3</c:v>
                </c:pt>
                <c:pt idx="11">
                  <c:v>0</c:v>
                </c:pt>
                <c:pt idx="12">
                  <c:v>7.0220000000000005E-4</c:v>
                </c:pt>
                <c:pt idx="13">
                  <c:v>1.4065E-3</c:v>
                </c:pt>
                <c:pt idx="14">
                  <c:v>-2.8031000000000002E-3</c:v>
                </c:pt>
                <c:pt idx="15">
                  <c:v>-4.8951000000000003E-3</c:v>
                </c:pt>
                <c:pt idx="16">
                  <c:v>-6.9832000000000002E-3</c:v>
                </c:pt>
                <c:pt idx="17">
                  <c:v>-7.6815999999999994E-3</c:v>
                </c:pt>
                <c:pt idx="18">
                  <c:v>-8.3739999999999995E-3</c:v>
                </c:pt>
                <c:pt idx="19">
                  <c:v>-1.1173200000000001E-2</c:v>
                </c:pt>
                <c:pt idx="20">
                  <c:v>-9.11E-3</c:v>
                </c:pt>
                <c:pt idx="21">
                  <c:v>-4.2193999999999999E-3</c:v>
                </c:pt>
                <c:pt idx="22">
                  <c:v>-7.027E-4</c:v>
                </c:pt>
                <c:pt idx="23">
                  <c:v>-7.0129999999999997E-4</c:v>
                </c:pt>
                <c:pt idx="24">
                  <c:v>-7.0174999999999994E-3</c:v>
                </c:pt>
                <c:pt idx="25">
                  <c:v>-1.54494E-2</c:v>
                </c:pt>
                <c:pt idx="26">
                  <c:v>-1.54603E-2</c:v>
                </c:pt>
                <c:pt idx="27">
                  <c:v>-1.6163E-2</c:v>
                </c:pt>
                <c:pt idx="28">
                  <c:v>-1.68776E-2</c:v>
                </c:pt>
                <c:pt idx="29">
                  <c:v>-1.75932E-2</c:v>
                </c:pt>
                <c:pt idx="30">
                  <c:v>-1.75932E-2</c:v>
                </c:pt>
                <c:pt idx="31">
                  <c:v>-1.5536700000000001E-2</c:v>
                </c:pt>
                <c:pt idx="32">
                  <c:v>-1.0608200000000002E-2</c:v>
                </c:pt>
                <c:pt idx="33">
                  <c:v>-1.1299399999999999E-2</c:v>
                </c:pt>
                <c:pt idx="34">
                  <c:v>-1.47679E-2</c:v>
                </c:pt>
                <c:pt idx="35">
                  <c:v>-1.89474E-2</c:v>
                </c:pt>
                <c:pt idx="36">
                  <c:v>-2.1201400000000002E-2</c:v>
                </c:pt>
                <c:pt idx="37">
                  <c:v>-1.4265300000000002E-2</c:v>
                </c:pt>
                <c:pt idx="38">
                  <c:v>-9.9929000000000007E-3</c:v>
                </c:pt>
                <c:pt idx="39">
                  <c:v>-1.2142900000000002E-2</c:v>
                </c:pt>
                <c:pt idx="40">
                  <c:v>-1.2160200000000001E-2</c:v>
                </c:pt>
                <c:pt idx="41">
                  <c:v>-1.2894000000000001E-2</c:v>
                </c:pt>
                <c:pt idx="42">
                  <c:v>-1.43266E-2</c:v>
                </c:pt>
                <c:pt idx="43">
                  <c:v>-1.0043E-2</c:v>
                </c:pt>
                <c:pt idx="44">
                  <c:v>-1.6440300000000001E-2</c:v>
                </c:pt>
                <c:pt idx="45">
                  <c:v>-2.0714299999999998E-2</c:v>
                </c:pt>
                <c:pt idx="46">
                  <c:v>-2.0699499999999999E-2</c:v>
                </c:pt>
                <c:pt idx="47">
                  <c:v>-1.8598E-2</c:v>
                </c:pt>
                <c:pt idx="48">
                  <c:v>-1.2274400000000001E-2</c:v>
                </c:pt>
                <c:pt idx="49">
                  <c:v>-6.5122999999999995E-3</c:v>
                </c:pt>
                <c:pt idx="50">
                  <c:v>-1.0093700000000001E-2</c:v>
                </c:pt>
                <c:pt idx="51">
                  <c:v>-7.2306999999999996E-3</c:v>
                </c:pt>
                <c:pt idx="52">
                  <c:v>-4.3447E-3</c:v>
                </c:pt>
                <c:pt idx="53">
                  <c:v>-7.2569999999999991E-4</c:v>
                </c:pt>
                <c:pt idx="54">
                  <c:v>-5.8140000000000006E-3</c:v>
                </c:pt>
                <c:pt idx="55">
                  <c:v>-1.5217400000000001E-2</c:v>
                </c:pt>
                <c:pt idx="56">
                  <c:v>-1.16279E-2</c:v>
                </c:pt>
                <c:pt idx="57">
                  <c:v>-5.1058000000000006E-3</c:v>
                </c:pt>
                <c:pt idx="58">
                  <c:v>2.9154999999999997E-3</c:v>
                </c:pt>
                <c:pt idx="59">
                  <c:v>6.5598000000000002E-3</c:v>
                </c:pt>
                <c:pt idx="60">
                  <c:v>1.2426900000000001E-2</c:v>
                </c:pt>
                <c:pt idx="61">
                  <c:v>9.4682999999999989E-3</c:v>
                </c:pt>
                <c:pt idx="62">
                  <c:v>7.2833000000000004E-3</c:v>
                </c:pt>
                <c:pt idx="63">
                  <c:v>7.2833000000000004E-3</c:v>
                </c:pt>
                <c:pt idx="64">
                  <c:v>8.7273000000000003E-3</c:v>
                </c:pt>
                <c:pt idx="65">
                  <c:v>6.5358999999999999E-3</c:v>
                </c:pt>
                <c:pt idx="66">
                  <c:v>3.6549999999999998E-3</c:v>
                </c:pt>
                <c:pt idx="67">
                  <c:v>4.4149999999999997E-3</c:v>
                </c:pt>
                <c:pt idx="68">
                  <c:v>8.0882000000000003E-3</c:v>
                </c:pt>
                <c:pt idx="69">
                  <c:v>9.5308000000000007E-3</c:v>
                </c:pt>
                <c:pt idx="70">
                  <c:v>7.2669999999999994E-4</c:v>
                </c:pt>
                <c:pt idx="71">
                  <c:v>-4.3447E-3</c:v>
                </c:pt>
                <c:pt idx="72">
                  <c:v>-3.6100999999999998E-3</c:v>
                </c:pt>
                <c:pt idx="73">
                  <c:v>-3.6075E-3</c:v>
                </c:pt>
                <c:pt idx="74">
                  <c:v>-2.8923E-3</c:v>
                </c:pt>
                <c:pt idx="75">
                  <c:v>-2.8923E-3</c:v>
                </c:pt>
                <c:pt idx="76">
                  <c:v>-7.2097999999999997E-3</c:v>
                </c:pt>
                <c:pt idx="77">
                  <c:v>-6.4935000000000001E-3</c:v>
                </c:pt>
                <c:pt idx="78">
                  <c:v>3.6416999999999999E-3</c:v>
                </c:pt>
                <c:pt idx="79">
                  <c:v>8.0586000000000008E-3</c:v>
                </c:pt>
                <c:pt idx="80">
                  <c:v>3.6470000000000001E-3</c:v>
                </c:pt>
                <c:pt idx="81">
                  <c:v>-2.1786000000000002E-3</c:v>
                </c:pt>
                <c:pt idx="82">
                  <c:v>-7.9883999999999997E-3</c:v>
                </c:pt>
                <c:pt idx="83">
                  <c:v>-8.0000000000000002E-3</c:v>
                </c:pt>
                <c:pt idx="84">
                  <c:v>-1.1326099999999999E-2</c:v>
                </c:pt>
                <c:pt idx="85">
                  <c:v>-1.37509E-2</c:v>
                </c:pt>
                <c:pt idx="86">
                  <c:v>-1.02901E-2</c:v>
                </c:pt>
                <c:pt idx="87">
                  <c:v>-9.5867000000000001E-3</c:v>
                </c:pt>
                <c:pt idx="88">
                  <c:v>-0.01</c:v>
                </c:pt>
                <c:pt idx="89">
                  <c:v>-1.1103799999999999E-2</c:v>
                </c:pt>
                <c:pt idx="90">
                  <c:v>-1.13498E-2</c:v>
                </c:pt>
                <c:pt idx="91">
                  <c:v>-8.4448000000000006E-3</c:v>
                </c:pt>
                <c:pt idx="92">
                  <c:v>-1.12573E-2</c:v>
                </c:pt>
                <c:pt idx="93">
                  <c:v>-1.1419200000000001E-2</c:v>
                </c:pt>
                <c:pt idx="94">
                  <c:v>-3.2650000000000001E-3</c:v>
                </c:pt>
                <c:pt idx="95">
                  <c:v>-2.2141000000000001E-3</c:v>
                </c:pt>
                <c:pt idx="96">
                  <c:v>-3.7452999999999996E-3</c:v>
                </c:pt>
                <c:pt idx="97">
                  <c:v>-5.8443000000000002E-3</c:v>
                </c:pt>
                <c:pt idx="98">
                  <c:v>-1.1195699999999999E-2</c:v>
                </c:pt>
                <c:pt idx="99">
                  <c:v>-1.3560000000000001E-2</c:v>
                </c:pt>
                <c:pt idx="100">
                  <c:v>-1.23017E-2</c:v>
                </c:pt>
                <c:pt idx="101">
                  <c:v>-1.1096299999999998E-2</c:v>
                </c:pt>
                <c:pt idx="102">
                  <c:v>-1.03864E-2</c:v>
                </c:pt>
                <c:pt idx="103">
                  <c:v>-1.6681600000000001E-2</c:v>
                </c:pt>
                <c:pt idx="104">
                  <c:v>-1.87797E-2</c:v>
                </c:pt>
                <c:pt idx="105">
                  <c:v>-2.1394199999999999E-2</c:v>
                </c:pt>
                <c:pt idx="106">
                  <c:v>-2.6859299999999999E-2</c:v>
                </c:pt>
                <c:pt idx="107">
                  <c:v>-2.96037E-2</c:v>
                </c:pt>
                <c:pt idx="108">
                  <c:v>-2.39616E-2</c:v>
                </c:pt>
                <c:pt idx="109">
                  <c:v>-1.46967E-2</c:v>
                </c:pt>
                <c:pt idx="110">
                  <c:v>-8.0546999999999997E-3</c:v>
                </c:pt>
                <c:pt idx="111">
                  <c:v>-2.6646999999999999E-3</c:v>
                </c:pt>
                <c:pt idx="112">
                  <c:v>2.5325999999999999E-3</c:v>
                </c:pt>
                <c:pt idx="113">
                  <c:v>7.9384999999999994E-3</c:v>
                </c:pt>
                <c:pt idx="114">
                  <c:v>1.0955299999999999E-2</c:v>
                </c:pt>
                <c:pt idx="115">
                  <c:v>4.5392999999999996E-3</c:v>
                </c:pt>
                <c:pt idx="116">
                  <c:v>1.51915E-2</c:v>
                </c:pt>
                <c:pt idx="117">
                  <c:v>3.7359400000000001E-2</c:v>
                </c:pt>
                <c:pt idx="118">
                  <c:v>4.9585999999999998E-2</c:v>
                </c:pt>
                <c:pt idx="119">
                  <c:v>5.1935000000000002E-2</c:v>
                </c:pt>
                <c:pt idx="120">
                  <c:v>4.2602300000000003E-2</c:v>
                </c:pt>
                <c:pt idx="121">
                  <c:v>3.5243400000000001E-2</c:v>
                </c:pt>
                <c:pt idx="122">
                  <c:v>2.9977699999999999E-2</c:v>
                </c:pt>
                <c:pt idx="123">
                  <c:v>2.43512E-2</c:v>
                </c:pt>
                <c:pt idx="124">
                  <c:v>1.8483300000000001E-2</c:v>
                </c:pt>
                <c:pt idx="125">
                  <c:v>1.2377599999999999E-2</c:v>
                </c:pt>
                <c:pt idx="126">
                  <c:v>8.7014999999999992E-3</c:v>
                </c:pt>
                <c:pt idx="127">
                  <c:v>2.2341600000000003E-2</c:v>
                </c:pt>
                <c:pt idx="128">
                  <c:v>2.0217800000000001E-2</c:v>
                </c:pt>
                <c:pt idx="129">
                  <c:v>3.9959000000000001E-3</c:v>
                </c:pt>
                <c:pt idx="130">
                  <c:v>-4.3001000000000003E-3</c:v>
                </c:pt>
                <c:pt idx="131">
                  <c:v>-1.7994999999999999E-3</c:v>
                </c:pt>
                <c:pt idx="132">
                  <c:v>4.4606000000000003E-3</c:v>
                </c:pt>
                <c:pt idx="133">
                  <c:v>1.1642300000000001E-2</c:v>
                </c:pt>
                <c:pt idx="134">
                  <c:v>1.84292E-2</c:v>
                </c:pt>
                <c:pt idx="135">
                  <c:v>2.3532600000000001E-2</c:v>
                </c:pt>
                <c:pt idx="136">
                  <c:v>3.2964300000000002E-2</c:v>
                </c:pt>
                <c:pt idx="137">
                  <c:v>3.8549099999999996E-2</c:v>
                </c:pt>
                <c:pt idx="138">
                  <c:v>3.90736E-2</c:v>
                </c:pt>
                <c:pt idx="139">
                  <c:v>3.6768200000000001E-2</c:v>
                </c:pt>
                <c:pt idx="140">
                  <c:v>3.3819399999999999E-2</c:v>
                </c:pt>
                <c:pt idx="141">
                  <c:v>3.3609699999999999E-2</c:v>
                </c:pt>
                <c:pt idx="142">
                  <c:v>3.2974900000000001E-2</c:v>
                </c:pt>
                <c:pt idx="143">
                  <c:v>3.2341099999999998E-2</c:v>
                </c:pt>
                <c:pt idx="144">
                  <c:v>3.2590099999999997E-2</c:v>
                </c:pt>
                <c:pt idx="145">
                  <c:v>2.9436399999999998E-2</c:v>
                </c:pt>
                <c:pt idx="146">
                  <c:v>2.47899E-2</c:v>
                </c:pt>
                <c:pt idx="147">
                  <c:v>2.1436999999999998E-2</c:v>
                </c:pt>
                <c:pt idx="148">
                  <c:v>1.3576100000000001E-2</c:v>
                </c:pt>
                <c:pt idx="149">
                  <c:v>9.5791000000000001E-3</c:v>
                </c:pt>
                <c:pt idx="150">
                  <c:v>8.9181E-3</c:v>
                </c:pt>
                <c:pt idx="151">
                  <c:v>1.0241699999999999E-2</c:v>
                </c:pt>
                <c:pt idx="152">
                  <c:v>9.9272000000000006E-3</c:v>
                </c:pt>
                <c:pt idx="153">
                  <c:v>1.0147099999999999E-2</c:v>
                </c:pt>
                <c:pt idx="154">
                  <c:v>1.39057E-2</c:v>
                </c:pt>
                <c:pt idx="155">
                  <c:v>1.50528E-2</c:v>
                </c:pt>
                <c:pt idx="156">
                  <c:v>1.44076E-2</c:v>
                </c:pt>
                <c:pt idx="157">
                  <c:v>8.9198000000000003E-3</c:v>
                </c:pt>
                <c:pt idx="158">
                  <c:v>9.444000000000001E-3</c:v>
                </c:pt>
                <c:pt idx="159">
                  <c:v>1.02851E-2</c:v>
                </c:pt>
                <c:pt idx="160">
                  <c:v>9.9831999999999994E-3</c:v>
                </c:pt>
                <c:pt idx="161">
                  <c:v>1.2361800000000001E-2</c:v>
                </c:pt>
                <c:pt idx="162">
                  <c:v>1.31409E-2</c:v>
                </c:pt>
                <c:pt idx="163">
                  <c:v>1.21612E-2</c:v>
                </c:pt>
                <c:pt idx="164">
                  <c:v>1.40067E-2</c:v>
                </c:pt>
                <c:pt idx="165">
                  <c:v>1.1664000000000001E-2</c:v>
                </c:pt>
                <c:pt idx="166">
                  <c:v>7.9090000000000011E-3</c:v>
                </c:pt>
                <c:pt idx="167">
                  <c:v>4.9822E-3</c:v>
                </c:pt>
                <c:pt idx="168">
                  <c:v>6.2530000000000007E-4</c:v>
                </c:pt>
                <c:pt idx="169">
                  <c:v>3.473E-3</c:v>
                </c:pt>
                <c:pt idx="170">
                  <c:v>2.6573E-3</c:v>
                </c:pt>
                <c:pt idx="171">
                  <c:v>4.1821999999999996E-3</c:v>
                </c:pt>
                <c:pt idx="172">
                  <c:v>5.2346000000000007E-3</c:v>
                </c:pt>
                <c:pt idx="173">
                  <c:v>1.6798E-3</c:v>
                </c:pt>
                <c:pt idx="174">
                  <c:v>1.5819E-3</c:v>
                </c:pt>
                <c:pt idx="175">
                  <c:v>2.7247999999999999E-3</c:v>
                </c:pt>
                <c:pt idx="176">
                  <c:v>2.2954E-3</c:v>
                </c:pt>
                <c:pt idx="177">
                  <c:v>4.7527000000000003E-3</c:v>
                </c:pt>
                <c:pt idx="178">
                  <c:v>5.3908999999999997E-3</c:v>
                </c:pt>
                <c:pt idx="179">
                  <c:v>5.7792E-3</c:v>
                </c:pt>
                <c:pt idx="180">
                  <c:v>3.2962000000000004E-3</c:v>
                </c:pt>
                <c:pt idx="181">
                  <c:v>4.7450999999999995E-3</c:v>
                </c:pt>
                <c:pt idx="182">
                  <c:v>7.0445000000000004E-3</c:v>
                </c:pt>
                <c:pt idx="183">
                  <c:v>7.1103000000000008E-3</c:v>
                </c:pt>
                <c:pt idx="184">
                  <c:v>8.1223000000000007E-3</c:v>
                </c:pt>
                <c:pt idx="185">
                  <c:v>9.5140999999999993E-3</c:v>
                </c:pt>
                <c:pt idx="186">
                  <c:v>8.2527E-3</c:v>
                </c:pt>
                <c:pt idx="187">
                  <c:v>6.4589000000000001E-3</c:v>
                </c:pt>
                <c:pt idx="188">
                  <c:v>6.0933999999999997E-3</c:v>
                </c:pt>
                <c:pt idx="189">
                  <c:v>3.7637E-3</c:v>
                </c:pt>
                <c:pt idx="190">
                  <c:v>3.4499000000000001E-3</c:v>
                </c:pt>
                <c:pt idx="191">
                  <c:v>2.6279000000000003E-3</c:v>
                </c:pt>
                <c:pt idx="192">
                  <c:v>4.1203999999999998E-3</c:v>
                </c:pt>
                <c:pt idx="193">
                  <c:v>7.2309000000000002E-3</c:v>
                </c:pt>
                <c:pt idx="194">
                  <c:v>5.2566000000000002E-3</c:v>
                </c:pt>
                <c:pt idx="195">
                  <c:v>1.2855E-3</c:v>
                </c:pt>
                <c:pt idx="196">
                  <c:v>-1.0317E-3</c:v>
                </c:pt>
                <c:pt idx="197">
                  <c:v>-3.0036000000000004E-3</c:v>
                </c:pt>
                <c:pt idx="198">
                  <c:v>-1.0782000000000001E-3</c:v>
                </c:pt>
                <c:pt idx="199">
                  <c:v>-5.0880000000000001E-4</c:v>
                </c:pt>
                <c:pt idx="200">
                  <c:v>-8.7389999999999994E-4</c:v>
                </c:pt>
                <c:pt idx="201">
                  <c:v>2.0544999999999999E-3</c:v>
                </c:pt>
                <c:pt idx="202">
                  <c:v>1.8376999999999998E-3</c:v>
                </c:pt>
                <c:pt idx="203">
                  <c:v>2.8111000000000004E-3</c:v>
                </c:pt>
                <c:pt idx="204">
                  <c:v>9.9518999999999996E-3</c:v>
                </c:pt>
                <c:pt idx="205">
                  <c:v>6.1748000000000003E-3</c:v>
                </c:pt>
                <c:pt idx="206">
                  <c:v>4.1371999999999997E-3</c:v>
                </c:pt>
                <c:pt idx="207">
                  <c:v>6.3444999999999994E-3</c:v>
                </c:pt>
                <c:pt idx="208">
                  <c:v>4.1514999999999998E-3</c:v>
                </c:pt>
                <c:pt idx="209">
                  <c:v>3.4680000000000003E-4</c:v>
                </c:pt>
                <c:pt idx="210">
                  <c:v>-7.5014999999999995E-3</c:v>
                </c:pt>
                <c:pt idx="211">
                  <c:v>-8.4025999999999997E-3</c:v>
                </c:pt>
                <c:pt idx="212">
                  <c:v>-1.17641E-2</c:v>
                </c:pt>
                <c:pt idx="213">
                  <c:v>-1.56309E-2</c:v>
                </c:pt>
                <c:pt idx="214">
                  <c:v>-1.2427500000000001E-2</c:v>
                </c:pt>
                <c:pt idx="215">
                  <c:v>-6.0668999999999992E-3</c:v>
                </c:pt>
                <c:pt idx="216">
                  <c:v>-2.5579000000000001E-3</c:v>
                </c:pt>
                <c:pt idx="217">
                  <c:v>-6.0558999999999995E-3</c:v>
                </c:pt>
                <c:pt idx="218">
                  <c:v>-3.9040000000000004E-3</c:v>
                </c:pt>
                <c:pt idx="219">
                  <c:v>-1.4735400000000001E-2</c:v>
                </c:pt>
                <c:pt idx="220">
                  <c:v>-1.3533099999999999E-2</c:v>
                </c:pt>
                <c:pt idx="221">
                  <c:v>-9.0281000000000007E-3</c:v>
                </c:pt>
                <c:pt idx="222">
                  <c:v>-5.0068999999999999E-3</c:v>
                </c:pt>
                <c:pt idx="223">
                  <c:v>-4.1478999999999995E-3</c:v>
                </c:pt>
                <c:pt idx="224">
                  <c:v>-2.1475999999999999E-3</c:v>
                </c:pt>
                <c:pt idx="225">
                  <c:v>-1.1690000000000001E-4</c:v>
                </c:pt>
                <c:pt idx="226">
                  <c:v>1.9328000000000001E-3</c:v>
                </c:pt>
                <c:pt idx="227">
                  <c:v>3.3449E-3</c:v>
                </c:pt>
                <c:pt idx="228">
                  <c:v>3.3800000000000002E-5</c:v>
                </c:pt>
                <c:pt idx="229">
                  <c:v>2.5036000000000004E-3</c:v>
                </c:pt>
                <c:pt idx="230">
                  <c:v>6.6249000000000004E-3</c:v>
                </c:pt>
                <c:pt idx="231">
                  <c:v>1.17974E-2</c:v>
                </c:pt>
                <c:pt idx="232">
                  <c:v>9.3081999999999991E-3</c:v>
                </c:pt>
                <c:pt idx="233">
                  <c:v>6.3661999999999998E-3</c:v>
                </c:pt>
                <c:pt idx="234">
                  <c:v>4.2278000000000003E-3</c:v>
                </c:pt>
                <c:pt idx="235">
                  <c:v>2.4055999999999999E-3</c:v>
                </c:pt>
                <c:pt idx="236">
                  <c:v>8.5950000000000002E-4</c:v>
                </c:pt>
                <c:pt idx="237">
                  <c:v>9.5560000000000003E-4</c:v>
                </c:pt>
                <c:pt idx="238">
                  <c:v>-5.8149999999999999E-4</c:v>
                </c:pt>
                <c:pt idx="239">
                  <c:v>2.376E-4</c:v>
                </c:pt>
                <c:pt idx="240">
                  <c:v>1.3600000000000001E-3</c:v>
                </c:pt>
                <c:pt idx="241">
                  <c:v>4.1013999999999998E-3</c:v>
                </c:pt>
                <c:pt idx="242">
                  <c:v>-4.6547000000000003E-3</c:v>
                </c:pt>
                <c:pt idx="243">
                  <c:v>-5.2408000000000003E-3</c:v>
                </c:pt>
                <c:pt idx="244">
                  <c:v>-3.0106999999999998E-3</c:v>
                </c:pt>
                <c:pt idx="245">
                  <c:v>-2.3244999999999997E-3</c:v>
                </c:pt>
                <c:pt idx="246">
                  <c:v>5.2642000000000001E-3</c:v>
                </c:pt>
                <c:pt idx="247">
                  <c:v>6.4933999999999999E-3</c:v>
                </c:pt>
                <c:pt idx="248">
                  <c:v>1.0236400000000001E-2</c:v>
                </c:pt>
                <c:pt idx="249">
                  <c:v>1.5213300000000001E-2</c:v>
                </c:pt>
                <c:pt idx="250">
                  <c:v>1.6201500000000001E-2</c:v>
                </c:pt>
                <c:pt idx="251">
                  <c:v>1.9529399999999999E-2</c:v>
                </c:pt>
                <c:pt idx="252">
                  <c:v>1.44466E-2</c:v>
                </c:pt>
                <c:pt idx="253">
                  <c:v>1.16001E-2</c:v>
                </c:pt>
                <c:pt idx="254">
                  <c:v>1.4949799999999999E-2</c:v>
                </c:pt>
                <c:pt idx="255">
                  <c:v>1.96308E-2</c:v>
                </c:pt>
                <c:pt idx="256">
                  <c:v>3.3435600000000003E-2</c:v>
                </c:pt>
                <c:pt idx="257">
                  <c:v>5.2604600000000001E-2</c:v>
                </c:pt>
                <c:pt idx="258">
                  <c:v>6.3595499999999999E-2</c:v>
                </c:pt>
                <c:pt idx="259">
                  <c:v>7.6252799999999996E-2</c:v>
                </c:pt>
                <c:pt idx="260">
                  <c:v>8.7426600000000007E-2</c:v>
                </c:pt>
                <c:pt idx="261">
                  <c:v>9.8483899999999999E-2</c:v>
                </c:pt>
                <c:pt idx="262">
                  <c:v>0.11109019999999999</c:v>
                </c:pt>
                <c:pt idx="263">
                  <c:v>0.1177951</c:v>
                </c:pt>
                <c:pt idx="264">
                  <c:v>0.1218736</c:v>
                </c:pt>
                <c:pt idx="265">
                  <c:v>0.123819</c:v>
                </c:pt>
                <c:pt idx="266">
                  <c:v>0.12547180000000002</c:v>
                </c:pt>
                <c:pt idx="267">
                  <c:v>0.1321397</c:v>
                </c:pt>
                <c:pt idx="268">
                  <c:v>0.12624250000000001</c:v>
                </c:pt>
                <c:pt idx="269">
                  <c:v>0.1143033</c:v>
                </c:pt>
                <c:pt idx="270">
                  <c:v>0.10441839999999999</c:v>
                </c:pt>
                <c:pt idx="271">
                  <c:v>0.1004931</c:v>
                </c:pt>
                <c:pt idx="272">
                  <c:v>9.4018299999999999E-2</c:v>
                </c:pt>
                <c:pt idx="273">
                  <c:v>8.3840400000000009E-2</c:v>
                </c:pt>
                <c:pt idx="274">
                  <c:v>7.1945599999999998E-2</c:v>
                </c:pt>
                <c:pt idx="275">
                  <c:v>5.8843899999999998E-2</c:v>
                </c:pt>
                <c:pt idx="276">
                  <c:v>5.7781399999999997E-2</c:v>
                </c:pt>
                <c:pt idx="277">
                  <c:v>5.8506499999999996E-2</c:v>
                </c:pt>
                <c:pt idx="278">
                  <c:v>6.1077000000000006E-2</c:v>
                </c:pt>
                <c:pt idx="279">
                  <c:v>5.4555100000000002E-2</c:v>
                </c:pt>
                <c:pt idx="280">
                  <c:v>4.6525800000000006E-2</c:v>
                </c:pt>
                <c:pt idx="281">
                  <c:v>4.0416199999999999E-2</c:v>
                </c:pt>
                <c:pt idx="282">
                  <c:v>3.5032299999999995E-2</c:v>
                </c:pt>
                <c:pt idx="283">
                  <c:v>2.9161899999999998E-2</c:v>
                </c:pt>
                <c:pt idx="284">
                  <c:v>2.5277400000000002E-2</c:v>
                </c:pt>
                <c:pt idx="285">
                  <c:v>1.85588E-2</c:v>
                </c:pt>
                <c:pt idx="286">
                  <c:v>1.355E-2</c:v>
                </c:pt>
                <c:pt idx="287">
                  <c:v>1.0052700000000001E-2</c:v>
                </c:pt>
                <c:pt idx="288">
                  <c:v>7.2300000000000003E-3</c:v>
                </c:pt>
                <c:pt idx="289">
                  <c:v>4.2849999999999997E-3</c:v>
                </c:pt>
                <c:pt idx="290">
                  <c:v>-7.2000000000000005E-4</c:v>
                </c:pt>
                <c:pt idx="291">
                  <c:v>-3.3899999999999998E-3</c:v>
                </c:pt>
                <c:pt idx="292">
                  <c:v>-7.5500000000000003E-3</c:v>
                </c:pt>
                <c:pt idx="293">
                  <c:v>-8.7200000000000003E-3</c:v>
                </c:pt>
                <c:pt idx="294">
                  <c:v>-1.01E-2</c:v>
                </c:pt>
                <c:pt idx="295">
                  <c:v>-1.187E-2</c:v>
                </c:pt>
                <c:pt idx="296">
                  <c:v>-1.2840000000000001E-2</c:v>
                </c:pt>
                <c:pt idx="297">
                  <c:v>-1.273E-2</c:v>
                </c:pt>
                <c:pt idx="298">
                  <c:v>-6.9100000000000003E-3</c:v>
                </c:pt>
                <c:pt idx="299">
                  <c:v>-4.3E-3</c:v>
                </c:pt>
                <c:pt idx="300">
                  <c:v>-3.3999999999999998E-3</c:v>
                </c:pt>
                <c:pt idx="301">
                  <c:v>-3.1900000000000001E-3</c:v>
                </c:pt>
                <c:pt idx="302">
                  <c:v>-6.9999999999999999E-4</c:v>
                </c:pt>
                <c:pt idx="303">
                  <c:v>3.2269999999999998E-3</c:v>
                </c:pt>
                <c:pt idx="304">
                  <c:v>4.4060000000000002E-3</c:v>
                </c:pt>
                <c:pt idx="305">
                  <c:v>2.6229999999999999E-3</c:v>
                </c:pt>
                <c:pt idx="306">
                  <c:v>4.3829999999999997E-3</c:v>
                </c:pt>
                <c:pt idx="307">
                  <c:v>6.6470000000000001E-3</c:v>
                </c:pt>
                <c:pt idx="308">
                  <c:v>7.4720000000000003E-3</c:v>
                </c:pt>
                <c:pt idx="309">
                  <c:v>8.8339999999999998E-3</c:v>
                </c:pt>
                <c:pt idx="310">
                  <c:v>6.1409999999999998E-3</c:v>
                </c:pt>
                <c:pt idx="311">
                  <c:v>2.516E-3</c:v>
                </c:pt>
                <c:pt idx="312">
                  <c:v>3.7079999999999999E-3</c:v>
                </c:pt>
                <c:pt idx="313">
                  <c:v>4.5110000000000003E-3</c:v>
                </c:pt>
                <c:pt idx="314">
                  <c:v>4.6690000000000004E-3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 Car Prices 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Sheet1!$A$2:$A$322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Sheet1!$C$2:$C$322</c:f>
              <c:numCache>
                <c:formatCode>General</c:formatCode>
                <c:ptCount val="321"/>
                <c:pt idx="0">
                  <c:v>2.1912400000000002E-2</c:v>
                </c:pt>
                <c:pt idx="1">
                  <c:v>3.1692499999999998E-2</c:v>
                </c:pt>
                <c:pt idx="2">
                  <c:v>3.7991899999999995E-2</c:v>
                </c:pt>
                <c:pt idx="3">
                  <c:v>3.84356E-2</c:v>
                </c:pt>
                <c:pt idx="4">
                  <c:v>3.8770100000000002E-2</c:v>
                </c:pt>
                <c:pt idx="5">
                  <c:v>3.18091E-2</c:v>
                </c:pt>
                <c:pt idx="6">
                  <c:v>1.9698E-2</c:v>
                </c:pt>
                <c:pt idx="7">
                  <c:v>9.1027E-3</c:v>
                </c:pt>
                <c:pt idx="8">
                  <c:v>3.2113000000000003E-3</c:v>
                </c:pt>
                <c:pt idx="9">
                  <c:v>9.5908E-3</c:v>
                </c:pt>
                <c:pt idx="10">
                  <c:v>2.0499699999999999E-2</c:v>
                </c:pt>
                <c:pt idx="11">
                  <c:v>3.3548399999999999E-2</c:v>
                </c:pt>
                <c:pt idx="12">
                  <c:v>4.2235200000000001E-2</c:v>
                </c:pt>
                <c:pt idx="13">
                  <c:v>4.8365999999999999E-2</c:v>
                </c:pt>
                <c:pt idx="14">
                  <c:v>4.5097999999999999E-2</c:v>
                </c:pt>
                <c:pt idx="15">
                  <c:v>3.7012999999999997E-2</c:v>
                </c:pt>
                <c:pt idx="16">
                  <c:v>2.3809499999999997E-2</c:v>
                </c:pt>
                <c:pt idx="17">
                  <c:v>2.0552299999999999E-2</c:v>
                </c:pt>
                <c:pt idx="18">
                  <c:v>1.9317500000000001E-2</c:v>
                </c:pt>
                <c:pt idx="19">
                  <c:v>1.80412E-2</c:v>
                </c:pt>
                <c:pt idx="20">
                  <c:v>7.0423000000000005E-3</c:v>
                </c:pt>
                <c:pt idx="21">
                  <c:v>-6.3329999999999994E-4</c:v>
                </c:pt>
                <c:pt idx="22">
                  <c:v>-1.1927200000000001E-2</c:v>
                </c:pt>
                <c:pt idx="23">
                  <c:v>-1.8726599999999999E-2</c:v>
                </c:pt>
                <c:pt idx="24">
                  <c:v>-2.9925199999999999E-2</c:v>
                </c:pt>
                <c:pt idx="25">
                  <c:v>-4.0523699999999996E-2</c:v>
                </c:pt>
                <c:pt idx="26">
                  <c:v>-4.8780499999999997E-2</c:v>
                </c:pt>
                <c:pt idx="27">
                  <c:v>-4.9467800000000006E-2</c:v>
                </c:pt>
                <c:pt idx="28">
                  <c:v>-4.5883099999999996E-2</c:v>
                </c:pt>
                <c:pt idx="29">
                  <c:v>-4.2164900000000005E-2</c:v>
                </c:pt>
                <c:pt idx="30">
                  <c:v>-3.5375899999999995E-2</c:v>
                </c:pt>
                <c:pt idx="31">
                  <c:v>-2.9113899999999998E-2</c:v>
                </c:pt>
                <c:pt idx="32">
                  <c:v>-3.2422100000000002E-2</c:v>
                </c:pt>
                <c:pt idx="33">
                  <c:v>-4.4993699999999998E-2</c:v>
                </c:pt>
                <c:pt idx="34">
                  <c:v>-5.4637900000000003E-2</c:v>
                </c:pt>
                <c:pt idx="35">
                  <c:v>-5.5343499999999997E-2</c:v>
                </c:pt>
                <c:pt idx="36">
                  <c:v>-4.6915199999999997E-2</c:v>
                </c:pt>
                <c:pt idx="37">
                  <c:v>-3.5737499999999998E-2</c:v>
                </c:pt>
                <c:pt idx="38">
                  <c:v>-2.3668599999999998E-2</c:v>
                </c:pt>
                <c:pt idx="39">
                  <c:v>-2.2397900000000002E-2</c:v>
                </c:pt>
                <c:pt idx="40">
                  <c:v>-2.5691700000000001E-2</c:v>
                </c:pt>
                <c:pt idx="41">
                  <c:v>-3.1537500000000003E-2</c:v>
                </c:pt>
                <c:pt idx="42">
                  <c:v>-4.58415E-2</c:v>
                </c:pt>
                <c:pt idx="43">
                  <c:v>-6.5840899999999994E-2</c:v>
                </c:pt>
                <c:pt idx="44">
                  <c:v>-8.6728E-2</c:v>
                </c:pt>
                <c:pt idx="45">
                  <c:v>-0.1035169</c:v>
                </c:pt>
                <c:pt idx="46">
                  <c:v>-0.1129032</c:v>
                </c:pt>
                <c:pt idx="47">
                  <c:v>-0.11784509999999999</c:v>
                </c:pt>
                <c:pt idx="48">
                  <c:v>-0.111261</c:v>
                </c:pt>
                <c:pt idx="49">
                  <c:v>-0.11185980000000001</c:v>
                </c:pt>
                <c:pt idx="50">
                  <c:v>-0.1124579</c:v>
                </c:pt>
                <c:pt idx="51">
                  <c:v>-0.1132075</c:v>
                </c:pt>
                <c:pt idx="52">
                  <c:v>-0.1088573</c:v>
                </c:pt>
                <c:pt idx="53">
                  <c:v>-0.1187246</c:v>
                </c:pt>
                <c:pt idx="54">
                  <c:v>-0.10157859999999999</c:v>
                </c:pt>
                <c:pt idx="55">
                  <c:v>-7.8855500000000009E-2</c:v>
                </c:pt>
                <c:pt idx="56">
                  <c:v>-2.5179900000000002E-2</c:v>
                </c:pt>
                <c:pt idx="57">
                  <c:v>1.1843100000000001E-2</c:v>
                </c:pt>
                <c:pt idx="58">
                  <c:v>4.3181799999999999E-2</c:v>
                </c:pt>
                <c:pt idx="59">
                  <c:v>5.6488500000000004E-2</c:v>
                </c:pt>
                <c:pt idx="60">
                  <c:v>5.1593299999999995E-2</c:v>
                </c:pt>
                <c:pt idx="61">
                  <c:v>5.0075900000000007E-2</c:v>
                </c:pt>
                <c:pt idx="62">
                  <c:v>4.9317099999999996E-2</c:v>
                </c:pt>
                <c:pt idx="63">
                  <c:v>5.1671699999999994E-2</c:v>
                </c:pt>
                <c:pt idx="64">
                  <c:v>5.3110799999999993E-2</c:v>
                </c:pt>
                <c:pt idx="65">
                  <c:v>7.2363400000000008E-2</c:v>
                </c:pt>
                <c:pt idx="66">
                  <c:v>6.8754799999999991E-2</c:v>
                </c:pt>
                <c:pt idx="67">
                  <c:v>6.1363599999999997E-2</c:v>
                </c:pt>
                <c:pt idx="68">
                  <c:v>3.5424400000000002E-2</c:v>
                </c:pt>
                <c:pt idx="69">
                  <c:v>2.5603500000000001E-2</c:v>
                </c:pt>
                <c:pt idx="70">
                  <c:v>1.8881600000000002E-2</c:v>
                </c:pt>
                <c:pt idx="71">
                  <c:v>1.3005800000000001E-2</c:v>
                </c:pt>
                <c:pt idx="72">
                  <c:v>1.22655E-2</c:v>
                </c:pt>
                <c:pt idx="73">
                  <c:v>1.4450899999999999E-2</c:v>
                </c:pt>
                <c:pt idx="74">
                  <c:v>1.8076600000000002E-2</c:v>
                </c:pt>
                <c:pt idx="75">
                  <c:v>1.87861E-2</c:v>
                </c:pt>
                <c:pt idx="76">
                  <c:v>1.6570600000000001E-2</c:v>
                </c:pt>
                <c:pt idx="77">
                  <c:v>1.22039E-2</c:v>
                </c:pt>
                <c:pt idx="78">
                  <c:v>5.7184000000000002E-3</c:v>
                </c:pt>
                <c:pt idx="79">
                  <c:v>2.1413000000000001E-3</c:v>
                </c:pt>
                <c:pt idx="80">
                  <c:v>-2.8510000000000002E-3</c:v>
                </c:pt>
                <c:pt idx="81">
                  <c:v>-8.5591999999999994E-3</c:v>
                </c:pt>
                <c:pt idx="82">
                  <c:v>-1.4255199999999999E-2</c:v>
                </c:pt>
                <c:pt idx="83">
                  <c:v>-2.1398E-2</c:v>
                </c:pt>
                <c:pt idx="84">
                  <c:v>-2.9443999999999998E-2</c:v>
                </c:pt>
                <c:pt idx="85">
                  <c:v>-3.46652E-2</c:v>
                </c:pt>
                <c:pt idx="86">
                  <c:v>-3.9765599999999998E-2</c:v>
                </c:pt>
                <c:pt idx="87">
                  <c:v>-4.25887E-2</c:v>
                </c:pt>
                <c:pt idx="88">
                  <c:v>-4.5690999999999996E-2</c:v>
                </c:pt>
                <c:pt idx="89">
                  <c:v>-4.5602799999999999E-2</c:v>
                </c:pt>
                <c:pt idx="90">
                  <c:v>-4.2302799999999995E-2</c:v>
                </c:pt>
                <c:pt idx="91">
                  <c:v>-3.6645299999999999E-2</c:v>
                </c:pt>
                <c:pt idx="92">
                  <c:v>-2.7719800000000003E-2</c:v>
                </c:pt>
                <c:pt idx="93">
                  <c:v>-1.6496400000000001E-2</c:v>
                </c:pt>
                <c:pt idx="94">
                  <c:v>-5.3578999999999996E-3</c:v>
                </c:pt>
                <c:pt idx="95">
                  <c:v>4.7740999999999999E-3</c:v>
                </c:pt>
                <c:pt idx="96">
                  <c:v>2.0335000000000002E-2</c:v>
                </c:pt>
                <c:pt idx="97">
                  <c:v>2.4237600000000002E-2</c:v>
                </c:pt>
                <c:pt idx="98">
                  <c:v>2.4704E-2</c:v>
                </c:pt>
                <c:pt idx="99">
                  <c:v>1.9734100000000001E-2</c:v>
                </c:pt>
                <c:pt idx="100">
                  <c:v>1.2922100000000001E-2</c:v>
                </c:pt>
                <c:pt idx="101">
                  <c:v>3.3439999999999998E-3</c:v>
                </c:pt>
                <c:pt idx="102">
                  <c:v>-7.7107E-3</c:v>
                </c:pt>
                <c:pt idx="103">
                  <c:v>-2.0110199999999998E-2</c:v>
                </c:pt>
                <c:pt idx="104">
                  <c:v>-3.5626600000000001E-2</c:v>
                </c:pt>
                <c:pt idx="105">
                  <c:v>-5.3398899999999999E-2</c:v>
                </c:pt>
                <c:pt idx="106">
                  <c:v>-6.91412E-2</c:v>
                </c:pt>
                <c:pt idx="107">
                  <c:v>-7.6399099999999998E-2</c:v>
                </c:pt>
                <c:pt idx="108">
                  <c:v>-8.8312799999999997E-2</c:v>
                </c:pt>
                <c:pt idx="109">
                  <c:v>-0.10382659999999999</c:v>
                </c:pt>
                <c:pt idx="110">
                  <c:v>-0.11787850000000001</c:v>
                </c:pt>
                <c:pt idx="111">
                  <c:v>-0.11457299999999999</c:v>
                </c:pt>
                <c:pt idx="112">
                  <c:v>-0.10161809999999999</c:v>
                </c:pt>
                <c:pt idx="113">
                  <c:v>-8.7276000000000006E-2</c:v>
                </c:pt>
                <c:pt idx="114">
                  <c:v>-8.12586E-2</c:v>
                </c:pt>
                <c:pt idx="115">
                  <c:v>-5.6769899999999998E-2</c:v>
                </c:pt>
                <c:pt idx="116">
                  <c:v>-2.7024800000000002E-2</c:v>
                </c:pt>
                <c:pt idx="117">
                  <c:v>2.3708099999999999E-2</c:v>
                </c:pt>
                <c:pt idx="118">
                  <c:v>5.9993100000000001E-2</c:v>
                </c:pt>
                <c:pt idx="119">
                  <c:v>9.4664800000000007E-2</c:v>
                </c:pt>
                <c:pt idx="120">
                  <c:v>0.12758549999999999</c:v>
                </c:pt>
                <c:pt idx="121">
                  <c:v>0.1508621</c:v>
                </c:pt>
                <c:pt idx="122">
                  <c:v>0.16501919999999998</c:v>
                </c:pt>
                <c:pt idx="123">
                  <c:v>0.16238810000000001</c:v>
                </c:pt>
                <c:pt idx="124">
                  <c:v>0.1503187</c:v>
                </c:pt>
                <c:pt idx="125">
                  <c:v>0.1518631</c:v>
                </c:pt>
                <c:pt idx="126">
                  <c:v>0.16010549999999998</c:v>
                </c:pt>
                <c:pt idx="127">
                  <c:v>0.147259</c:v>
                </c:pt>
                <c:pt idx="128">
                  <c:v>0.12850329999999999</c:v>
                </c:pt>
                <c:pt idx="129">
                  <c:v>8.9360300000000004E-2</c:v>
                </c:pt>
                <c:pt idx="130">
                  <c:v>6.6462800000000002E-2</c:v>
                </c:pt>
                <c:pt idx="131">
                  <c:v>4.5151199999999996E-2</c:v>
                </c:pt>
                <c:pt idx="132">
                  <c:v>2.5548000000000001E-2</c:v>
                </c:pt>
                <c:pt idx="133">
                  <c:v>2.1016499999999997E-2</c:v>
                </c:pt>
                <c:pt idx="134">
                  <c:v>2.29602E-2</c:v>
                </c:pt>
                <c:pt idx="135">
                  <c:v>2.7258600000000001E-2</c:v>
                </c:pt>
                <c:pt idx="136">
                  <c:v>3.9190599999999999E-2</c:v>
                </c:pt>
                <c:pt idx="137">
                  <c:v>4.6262400000000002E-2</c:v>
                </c:pt>
                <c:pt idx="138">
                  <c:v>5.2339500000000004E-2</c:v>
                </c:pt>
                <c:pt idx="139">
                  <c:v>5.5027199999999998E-2</c:v>
                </c:pt>
                <c:pt idx="140">
                  <c:v>5.3078500000000001E-2</c:v>
                </c:pt>
                <c:pt idx="141">
                  <c:v>5.31692E-2</c:v>
                </c:pt>
                <c:pt idx="142">
                  <c:v>5.1371E-2</c:v>
                </c:pt>
                <c:pt idx="143">
                  <c:v>4.4031300000000002E-2</c:v>
                </c:pt>
                <c:pt idx="144">
                  <c:v>3.1595200000000004E-2</c:v>
                </c:pt>
                <c:pt idx="145">
                  <c:v>2.5386199999999998E-2</c:v>
                </c:pt>
                <c:pt idx="146">
                  <c:v>2.4847899999999999E-2</c:v>
                </c:pt>
                <c:pt idx="147">
                  <c:v>3.0994500000000001E-2</c:v>
                </c:pt>
                <c:pt idx="148">
                  <c:v>3.4893100000000003E-2</c:v>
                </c:pt>
                <c:pt idx="149">
                  <c:v>2.52158E-2</c:v>
                </c:pt>
                <c:pt idx="150">
                  <c:v>1.3329200000000001E-2</c:v>
                </c:pt>
                <c:pt idx="151">
                  <c:v>-2.9145E-3</c:v>
                </c:pt>
                <c:pt idx="152">
                  <c:v>-1.33837E-2</c:v>
                </c:pt>
                <c:pt idx="153">
                  <c:v>-1.9738700000000001E-2</c:v>
                </c:pt>
                <c:pt idx="154">
                  <c:v>-2.13882E-2</c:v>
                </c:pt>
                <c:pt idx="155">
                  <c:v>-1.8674E-2</c:v>
                </c:pt>
                <c:pt idx="156">
                  <c:v>-9.0334000000000005E-3</c:v>
                </c:pt>
                <c:pt idx="157">
                  <c:v>-6.9379999999999995E-4</c:v>
                </c:pt>
                <c:pt idx="158">
                  <c:v>-2.3649000000000001E-3</c:v>
                </c:pt>
                <c:pt idx="159">
                  <c:v>-9.8364999999999998E-3</c:v>
                </c:pt>
                <c:pt idx="160">
                  <c:v>-2.0357899999999998E-2</c:v>
                </c:pt>
                <c:pt idx="161">
                  <c:v>-2.3124500000000003E-2</c:v>
                </c:pt>
                <c:pt idx="162">
                  <c:v>-1.91617E-2</c:v>
                </c:pt>
                <c:pt idx="163">
                  <c:v>-8.8287000000000001E-3</c:v>
                </c:pt>
                <c:pt idx="164">
                  <c:v>5.4193999999999996E-3</c:v>
                </c:pt>
                <c:pt idx="165">
                  <c:v>1.5182599999999999E-2</c:v>
                </c:pt>
                <c:pt idx="166">
                  <c:v>2.0552999999999998E-2</c:v>
                </c:pt>
                <c:pt idx="167">
                  <c:v>2.15353E-2</c:v>
                </c:pt>
                <c:pt idx="168">
                  <c:v>1.19807E-2</c:v>
                </c:pt>
                <c:pt idx="169">
                  <c:v>6.2021000000000003E-3</c:v>
                </c:pt>
                <c:pt idx="170">
                  <c:v>4.8954999999999997E-3</c:v>
                </c:pt>
                <c:pt idx="171">
                  <c:v>4.3075000000000006E-3</c:v>
                </c:pt>
                <c:pt idx="172">
                  <c:v>3.4007E-3</c:v>
                </c:pt>
                <c:pt idx="173">
                  <c:v>1.2034000000000001E-3</c:v>
                </c:pt>
                <c:pt idx="174">
                  <c:v>1.06E-3</c:v>
                </c:pt>
                <c:pt idx="175">
                  <c:v>-4.4799999999999999E-4</c:v>
                </c:pt>
                <c:pt idx="176">
                  <c:v>-3.9811999999999998E-3</c:v>
                </c:pt>
                <c:pt idx="177">
                  <c:v>-1.5167099999999999E-2</c:v>
                </c:pt>
                <c:pt idx="178">
                  <c:v>-2.9639499999999999E-2</c:v>
                </c:pt>
                <c:pt idx="179">
                  <c:v>-4.3468E-2</c:v>
                </c:pt>
                <c:pt idx="180">
                  <c:v>-4.3950199999999995E-2</c:v>
                </c:pt>
                <c:pt idx="181">
                  <c:v>-2.2917E-2</c:v>
                </c:pt>
                <c:pt idx="182">
                  <c:v>-1.3011099999999999E-2</c:v>
                </c:pt>
                <c:pt idx="183">
                  <c:v>-5.4483999999999999E-3</c:v>
                </c:pt>
                <c:pt idx="184">
                  <c:v>1.9059999999999999E-3</c:v>
                </c:pt>
                <c:pt idx="185">
                  <c:v>3.7537E-3</c:v>
                </c:pt>
                <c:pt idx="186">
                  <c:v>-9.2480000000000004E-4</c:v>
                </c:pt>
                <c:pt idx="187">
                  <c:v>-7.8744000000000001E-3</c:v>
                </c:pt>
                <c:pt idx="188">
                  <c:v>-1.5381100000000002E-2</c:v>
                </c:pt>
                <c:pt idx="189">
                  <c:v>-1.7166399999999998E-2</c:v>
                </c:pt>
                <c:pt idx="190">
                  <c:v>-1.7886200000000001E-2</c:v>
                </c:pt>
                <c:pt idx="191">
                  <c:v>-1.2857400000000001E-2</c:v>
                </c:pt>
                <c:pt idx="192">
                  <c:v>-1.6359E-3</c:v>
                </c:pt>
                <c:pt idx="193">
                  <c:v>-2.2306900000000001E-2</c:v>
                </c:pt>
                <c:pt idx="194">
                  <c:v>-2.7320000000000001E-2</c:v>
                </c:pt>
                <c:pt idx="195">
                  <c:v>-1.9736699999999999E-2</c:v>
                </c:pt>
                <c:pt idx="196">
                  <c:v>-1.92511E-2</c:v>
                </c:pt>
                <c:pt idx="197">
                  <c:v>-3.07265E-2</c:v>
                </c:pt>
                <c:pt idx="198">
                  <c:v>-3.8959500000000001E-2</c:v>
                </c:pt>
                <c:pt idx="199">
                  <c:v>-3.7034299999999999E-2</c:v>
                </c:pt>
                <c:pt idx="200">
                  <c:v>-1.83187E-2</c:v>
                </c:pt>
                <c:pt idx="201">
                  <c:v>-2.8552499999999998E-2</c:v>
                </c:pt>
                <c:pt idx="202">
                  <c:v>-3.3655499999999998E-2</c:v>
                </c:pt>
                <c:pt idx="203">
                  <c:v>-3.12459E-2</c:v>
                </c:pt>
                <c:pt idx="204">
                  <c:v>-4.0632500000000002E-2</c:v>
                </c:pt>
                <c:pt idx="205">
                  <c:v>-3.6574799999999998E-2</c:v>
                </c:pt>
                <c:pt idx="206">
                  <c:v>-3.0816E-2</c:v>
                </c:pt>
                <c:pt idx="207">
                  <c:v>-4.7286500000000002E-2</c:v>
                </c:pt>
                <c:pt idx="208">
                  <c:v>-5.3375300000000001E-2</c:v>
                </c:pt>
                <c:pt idx="209">
                  <c:v>-4.9666300000000004E-2</c:v>
                </c:pt>
                <c:pt idx="210">
                  <c:v>-4.4656900000000006E-2</c:v>
                </c:pt>
                <c:pt idx="211">
                  <c:v>-4.1511699999999999E-2</c:v>
                </c:pt>
                <c:pt idx="212">
                  <c:v>-6.7779999999999993E-2</c:v>
                </c:pt>
                <c:pt idx="213">
                  <c:v>-3.1037099999999998E-2</c:v>
                </c:pt>
                <c:pt idx="214">
                  <c:v>-1.2244999999999999E-2</c:v>
                </c:pt>
                <c:pt idx="215">
                  <c:v>-9.5656999999999999E-3</c:v>
                </c:pt>
                <c:pt idx="216">
                  <c:v>-1.4557000000000001E-3</c:v>
                </c:pt>
                <c:pt idx="217">
                  <c:v>-5.0460000000000001E-4</c:v>
                </c:pt>
                <c:pt idx="218">
                  <c:v>-7.3258999999999998E-3</c:v>
                </c:pt>
                <c:pt idx="219">
                  <c:v>-5.195E-3</c:v>
                </c:pt>
                <c:pt idx="220">
                  <c:v>-4.906E-4</c:v>
                </c:pt>
                <c:pt idx="221">
                  <c:v>1.8955E-3</c:v>
                </c:pt>
                <c:pt idx="222">
                  <c:v>5.3773000000000007E-3</c:v>
                </c:pt>
                <c:pt idx="223">
                  <c:v>8.8985999999999996E-3</c:v>
                </c:pt>
                <c:pt idx="224">
                  <c:v>1.39744E-2</c:v>
                </c:pt>
                <c:pt idx="225">
                  <c:v>3.222E-3</c:v>
                </c:pt>
                <c:pt idx="226">
                  <c:v>1.08635E-2</c:v>
                </c:pt>
                <c:pt idx="227">
                  <c:v>1.4892499999999999E-2</c:v>
                </c:pt>
                <c:pt idx="228">
                  <c:v>2.6378699999999998E-2</c:v>
                </c:pt>
                <c:pt idx="229">
                  <c:v>2.6175099999999996E-2</c:v>
                </c:pt>
                <c:pt idx="230">
                  <c:v>2.1749200000000003E-2</c:v>
                </c:pt>
                <c:pt idx="231">
                  <c:v>1.4643600000000001E-2</c:v>
                </c:pt>
                <c:pt idx="232">
                  <c:v>2.8870000000000002E-4</c:v>
                </c:pt>
                <c:pt idx="233">
                  <c:v>2.0949000000000002E-3</c:v>
                </c:pt>
                <c:pt idx="234">
                  <c:v>3.8079000000000003E-3</c:v>
                </c:pt>
                <c:pt idx="235">
                  <c:v>4.2942000000000006E-3</c:v>
                </c:pt>
                <c:pt idx="236">
                  <c:v>1.2956499999999999E-2</c:v>
                </c:pt>
                <c:pt idx="237">
                  <c:v>1.05174E-2</c:v>
                </c:pt>
                <c:pt idx="238">
                  <c:v>-1.3165E-3</c:v>
                </c:pt>
                <c:pt idx="239">
                  <c:v>-6.5629999999999996E-4</c:v>
                </c:pt>
                <c:pt idx="240">
                  <c:v>-1.9618299999999998E-2</c:v>
                </c:pt>
                <c:pt idx="241">
                  <c:v>-1.1801299999999999E-2</c:v>
                </c:pt>
                <c:pt idx="242">
                  <c:v>3.1795E-3</c:v>
                </c:pt>
                <c:pt idx="243">
                  <c:v>-7.1840000000000003E-3</c:v>
                </c:pt>
                <c:pt idx="244">
                  <c:v>-4.6978999999999996E-3</c:v>
                </c:pt>
                <c:pt idx="245">
                  <c:v>-2.9549800000000001E-2</c:v>
                </c:pt>
                <c:pt idx="246">
                  <c:v>-9.8601000000000001E-3</c:v>
                </c:pt>
                <c:pt idx="247">
                  <c:v>3.9052200000000002E-2</c:v>
                </c:pt>
                <c:pt idx="248">
                  <c:v>0.1029172</c:v>
                </c:pt>
                <c:pt idx="249">
                  <c:v>0.1164129</c:v>
                </c:pt>
                <c:pt idx="250">
                  <c:v>0.10917120000000001</c:v>
                </c:pt>
                <c:pt idx="251">
                  <c:v>0.10085089999999999</c:v>
                </c:pt>
                <c:pt idx="252">
                  <c:v>9.9961300000000003E-2</c:v>
                </c:pt>
                <c:pt idx="253">
                  <c:v>9.2849600000000004E-2</c:v>
                </c:pt>
                <c:pt idx="254">
                  <c:v>9.3620999999999996E-2</c:v>
                </c:pt>
                <c:pt idx="255">
                  <c:v>0.20963349999999997</c:v>
                </c:pt>
                <c:pt idx="256">
                  <c:v>0.29732019999999998</c:v>
                </c:pt>
                <c:pt idx="257">
                  <c:v>0.4523838</c:v>
                </c:pt>
                <c:pt idx="258">
                  <c:v>0.41649479999999994</c:v>
                </c:pt>
                <c:pt idx="259">
                  <c:v>0.31896849999999999</c:v>
                </c:pt>
                <c:pt idx="260">
                  <c:v>0.2441033</c:v>
                </c:pt>
                <c:pt idx="261">
                  <c:v>0.2644841</c:v>
                </c:pt>
                <c:pt idx="262">
                  <c:v>0.31435819999999998</c:v>
                </c:pt>
                <c:pt idx="263">
                  <c:v>0.37293149999999997</c:v>
                </c:pt>
                <c:pt idx="264">
                  <c:v>0.40514210000000001</c:v>
                </c:pt>
                <c:pt idx="265">
                  <c:v>0.41152119999999998</c:v>
                </c:pt>
                <c:pt idx="266">
                  <c:v>0.35316589999999998</c:v>
                </c:pt>
                <c:pt idx="267">
                  <c:v>0.22730139999999999</c:v>
                </c:pt>
                <c:pt idx="268">
                  <c:v>0.1606447</c:v>
                </c:pt>
                <c:pt idx="269">
                  <c:v>7.1035600000000004E-2</c:v>
                </c:pt>
                <c:pt idx="270">
                  <c:v>6.6162899999999997E-2</c:v>
                </c:pt>
                <c:pt idx="271">
                  <c:v>7.7715099999999995E-2</c:v>
                </c:pt>
                <c:pt idx="272">
                  <c:v>7.1631299999999995E-2</c:v>
                </c:pt>
                <c:pt idx="273">
                  <c:v>2.0064499999999999E-2</c:v>
                </c:pt>
                <c:pt idx="274">
                  <c:v>-3.3545499999999999E-2</c:v>
                </c:pt>
                <c:pt idx="275">
                  <c:v>-8.8415300000000002E-2</c:v>
                </c:pt>
                <c:pt idx="276">
                  <c:v>-0.116342</c:v>
                </c:pt>
                <c:pt idx="277">
                  <c:v>-0.13447780000000001</c:v>
                </c:pt>
                <c:pt idx="278">
                  <c:v>-0.1098375</c:v>
                </c:pt>
                <c:pt idx="279">
                  <c:v>-6.5700300000000003E-2</c:v>
                </c:pt>
                <c:pt idx="280">
                  <c:v>-4.2759499999999999E-2</c:v>
                </c:pt>
                <c:pt idx="281">
                  <c:v>-5.3122599999999999E-2</c:v>
                </c:pt>
                <c:pt idx="282">
                  <c:v>-5.73754E-2</c:v>
                </c:pt>
                <c:pt idx="283">
                  <c:v>-6.7170500000000008E-2</c:v>
                </c:pt>
                <c:pt idx="284">
                  <c:v>-7.98764E-2</c:v>
                </c:pt>
                <c:pt idx="285">
                  <c:v>-7.1043999999999996E-2</c:v>
                </c:pt>
                <c:pt idx="286">
                  <c:v>-3.6687900000000002E-2</c:v>
                </c:pt>
                <c:pt idx="287">
                  <c:v>-1.26316E-2</c:v>
                </c:pt>
                <c:pt idx="288">
                  <c:v>-3.7990000000000003E-2</c:v>
                </c:pt>
                <c:pt idx="289">
                  <c:v>-1.3089999999999999E-2</c:v>
                </c:pt>
                <c:pt idx="290">
                  <c:v>-1.082E-2</c:v>
                </c:pt>
                <c:pt idx="291">
                  <c:v>-5.5359999999999999E-2</c:v>
                </c:pt>
                <c:pt idx="292">
                  <c:v>-9.1630000000000003E-2</c:v>
                </c:pt>
                <c:pt idx="293">
                  <c:v>-9.937E-2</c:v>
                </c:pt>
                <c:pt idx="294">
                  <c:v>-9.9599999999999994E-2</c:v>
                </c:pt>
                <c:pt idx="295">
                  <c:v>-8.5699999999999998E-2</c:v>
                </c:pt>
                <c:pt idx="296">
                  <c:v>-6.2969999999999998E-2</c:v>
                </c:pt>
                <c:pt idx="297">
                  <c:v>-4.8939999999999997E-2</c:v>
                </c:pt>
                <c:pt idx="298">
                  <c:v>-5.0360000000000002E-2</c:v>
                </c:pt>
                <c:pt idx="299">
                  <c:v>-4.6519999999999999E-2</c:v>
                </c:pt>
                <c:pt idx="300">
                  <c:v>9.2910000000000006E-3</c:v>
                </c:pt>
                <c:pt idx="301">
                  <c:v>7.0340000000000003E-3</c:v>
                </c:pt>
                <c:pt idx="302">
                  <c:v>6.1110000000000001E-3</c:v>
                </c:pt>
                <c:pt idx="303">
                  <c:v>1.5480000000000001E-2</c:v>
                </c:pt>
                <c:pt idx="304">
                  <c:v>1.7094999999999999E-2</c:v>
                </c:pt>
                <c:pt idx="305">
                  <c:v>2.7354E-2</c:v>
                </c:pt>
                <c:pt idx="306">
                  <c:v>4.8132000000000001E-2</c:v>
                </c:pt>
                <c:pt idx="307">
                  <c:v>6.0422999999999998E-2</c:v>
                </c:pt>
                <c:pt idx="308">
                  <c:v>5.1383999999999999E-2</c:v>
                </c:pt>
                <c:pt idx="309">
                  <c:v>4.7132E-2</c:v>
                </c:pt>
                <c:pt idx="310">
                  <c:v>3.5541000000000003E-2</c:v>
                </c:pt>
                <c:pt idx="311">
                  <c:v>1.6306999999999999E-2</c:v>
                </c:pt>
                <c:pt idx="312">
                  <c:v>-1.959E-2</c:v>
                </c:pt>
                <c:pt idx="313">
                  <c:v>-3.1989999999999998E-2</c:v>
                </c:pt>
                <c:pt idx="314">
                  <c:v>-3.1759999999999997E-2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Sheet1!$A$2:$A$322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Sheet1!$D$2:$D$322</c:f>
              <c:numCache>
                <c:formatCode>General</c:formatCode>
                <c:ptCount val="321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  <c:pt idx="298">
                  <c:v>0.02</c:v>
                </c:pt>
                <c:pt idx="299">
                  <c:v>0.02</c:v>
                </c:pt>
                <c:pt idx="300">
                  <c:v>0.02</c:v>
                </c:pt>
                <c:pt idx="301">
                  <c:v>0.02</c:v>
                </c:pt>
                <c:pt idx="302">
                  <c:v>0.02</c:v>
                </c:pt>
                <c:pt idx="303">
                  <c:v>0.02</c:v>
                </c:pt>
                <c:pt idx="304">
                  <c:v>0.02</c:v>
                </c:pt>
                <c:pt idx="305">
                  <c:v>0.02</c:v>
                </c:pt>
                <c:pt idx="306">
                  <c:v>0.02</c:v>
                </c:pt>
                <c:pt idx="307">
                  <c:v>0.02</c:v>
                </c:pt>
                <c:pt idx="308">
                  <c:v>0.02</c:v>
                </c:pt>
                <c:pt idx="309">
                  <c:v>0.02</c:v>
                </c:pt>
                <c:pt idx="310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in val="-0.1500000000000000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5.000000000000001E-2"/>
        <c:minorUnit val="5.000000000000001E-2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5"/>
          <c:min val="-0.1500000000000000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5.000000000000001E-2"/>
        <c:minorUnit val="5.000000000000001E-2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8396972314503464E-2"/>
          <c:y val="0.18619093025851477"/>
          <c:w val="0.46867677953135534"/>
          <c:h val="0.2032678057429621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  <c:pt idx="133">
                  <c:v>3.6</c:v>
                </c:pt>
                <c:pt idx="134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Unemployment Rate </a:t>
            </a:r>
          </a:p>
        </c:rich>
      </c:tx>
      <c:layout>
        <c:manualLayout>
          <c:xMode val="edge"/>
          <c:yMode val="edge"/>
          <c:x val="0.32524268602903805"/>
          <c:y val="3.714448357468781E-2"/>
        </c:manualLayout>
      </c:layout>
      <c:overlay val="0"/>
      <c:spPr>
        <a:noFill/>
        <a:ln w="30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142394822006472E-2"/>
          <c:y val="0.17077464788732394"/>
          <c:w val="0.83333333333333337"/>
          <c:h val="0.73415492957746475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D-4C93-8755-D17A274E511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Unemployment (Left Axis)</c:v>
                </c:pt>
              </c:strCache>
            </c:strRef>
          </c:tx>
          <c:spPr>
            <a:solidFill>
              <a:srgbClr val="CCFFFF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0">
                  <c:v>5.7</c:v>
                </c:pt>
                <c:pt idx="1">
                  <c:v>5.4</c:v>
                </c:pt>
                <c:pt idx="2">
                  <c:v>5.5</c:v>
                </c:pt>
                <c:pt idx="3">
                  <c:v>5.8</c:v>
                </c:pt>
                <c:pt idx="4">
                  <c:v>5.7</c:v>
                </c:pt>
                <c:pt idx="5">
                  <c:v>5.6</c:v>
                </c:pt>
                <c:pt idx="6">
                  <c:v>5.7</c:v>
                </c:pt>
                <c:pt idx="7">
                  <c:v>5.6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5.5</c:v>
                </c:pt>
                <c:pt idx="14">
                  <c:v>5.6</c:v>
                </c:pt>
                <c:pt idx="15">
                  <c:v>5.4</c:v>
                </c:pt>
                <c:pt idx="16">
                  <c:v>5.6</c:v>
                </c:pt>
                <c:pt idx="17">
                  <c:v>5.3</c:v>
                </c:pt>
                <c:pt idx="18">
                  <c:v>5.4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5.2</c:v>
                </c:pt>
                <c:pt idx="22">
                  <c:v>5.3</c:v>
                </c:pt>
                <c:pt idx="23">
                  <c:v>5.3</c:v>
                </c:pt>
                <c:pt idx="24">
                  <c:v>5.4</c:v>
                </c:pt>
                <c:pt idx="25">
                  <c:v>5.3</c:v>
                </c:pt>
                <c:pt idx="26">
                  <c:v>5.2</c:v>
                </c:pt>
                <c:pt idx="27">
                  <c:v>4.9000000000000004</c:v>
                </c:pt>
                <c:pt idx="28">
                  <c:v>4.8</c:v>
                </c:pt>
                <c:pt idx="29">
                  <c:v>5</c:v>
                </c:pt>
                <c:pt idx="30">
                  <c:v>4.8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4.7</c:v>
                </c:pt>
                <c:pt idx="37">
                  <c:v>4.5999999999999996</c:v>
                </c:pt>
                <c:pt idx="38">
                  <c:v>4.7</c:v>
                </c:pt>
                <c:pt idx="39">
                  <c:v>4.3</c:v>
                </c:pt>
                <c:pt idx="40">
                  <c:v>4.3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4.5999999999999996</c:v>
                </c:pt>
                <c:pt idx="46">
                  <c:v>4.4000000000000004</c:v>
                </c:pt>
                <c:pt idx="47">
                  <c:v>4.3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4.2</c:v>
                </c:pt>
                <c:pt idx="51">
                  <c:v>4.3</c:v>
                </c:pt>
                <c:pt idx="52">
                  <c:v>4.2</c:v>
                </c:pt>
                <c:pt idx="53">
                  <c:v>4.3</c:v>
                </c:pt>
                <c:pt idx="54">
                  <c:v>4.3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4.0999999999999996</c:v>
                </c:pt>
                <c:pt idx="59">
                  <c:v>4.0999999999999996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3.9</c:v>
                </c:pt>
                <c:pt idx="64">
                  <c:v>4.0999999999999996</c:v>
                </c:pt>
                <c:pt idx="65">
                  <c:v>4</c:v>
                </c:pt>
                <c:pt idx="66">
                  <c:v>4</c:v>
                </c:pt>
                <c:pt idx="67">
                  <c:v>4.0999999999999996</c:v>
                </c:pt>
                <c:pt idx="68">
                  <c:v>3.9</c:v>
                </c:pt>
                <c:pt idx="69">
                  <c:v>3.9</c:v>
                </c:pt>
                <c:pt idx="70">
                  <c:v>4</c:v>
                </c:pt>
                <c:pt idx="71">
                  <c:v>4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4.5</c:v>
                </c:pt>
                <c:pt idx="76">
                  <c:v>4.4000000000000004</c:v>
                </c:pt>
                <c:pt idx="77">
                  <c:v>4.5</c:v>
                </c:pt>
                <c:pt idx="78">
                  <c:v>4.5</c:v>
                </c:pt>
                <c:pt idx="79">
                  <c:v>4.9000000000000004</c:v>
                </c:pt>
                <c:pt idx="80">
                  <c:v>4.9000000000000004</c:v>
                </c:pt>
                <c:pt idx="81">
                  <c:v>5.4</c:v>
                </c:pt>
                <c:pt idx="82">
                  <c:v>5.6</c:v>
                </c:pt>
                <c:pt idx="83">
                  <c:v>5.8</c:v>
                </c:pt>
                <c:pt idx="84" formatCode="#,##0.0_);[Red]\(#,##0.0\)">
                  <c:v>5.6</c:v>
                </c:pt>
                <c:pt idx="85">
                  <c:v>5.5</c:v>
                </c:pt>
                <c:pt idx="86">
                  <c:v>5.7</c:v>
                </c:pt>
                <c:pt idx="87">
                  <c:v>6</c:v>
                </c:pt>
                <c:pt idx="88">
                  <c:v>5.8</c:v>
                </c:pt>
                <c:pt idx="89">
                  <c:v>5.9</c:v>
                </c:pt>
                <c:pt idx="90">
                  <c:v>5.9</c:v>
                </c:pt>
                <c:pt idx="91">
                  <c:v>5.7</c:v>
                </c:pt>
                <c:pt idx="92">
                  <c:v>5.6</c:v>
                </c:pt>
                <c:pt idx="93">
                  <c:v>5.7</c:v>
                </c:pt>
                <c:pt idx="94">
                  <c:v>5.9</c:v>
                </c:pt>
                <c:pt idx="95">
                  <c:v>6</c:v>
                </c:pt>
                <c:pt idx="96">
                  <c:v>5.7</c:v>
                </c:pt>
                <c:pt idx="97">
                  <c:v>5.8</c:v>
                </c:pt>
                <c:pt idx="98">
                  <c:v>5.8</c:v>
                </c:pt>
                <c:pt idx="99">
                  <c:v>6</c:v>
                </c:pt>
                <c:pt idx="100">
                  <c:v>6.1</c:v>
                </c:pt>
                <c:pt idx="101">
                  <c:v>6.4</c:v>
                </c:pt>
                <c:pt idx="102">
                  <c:v>6.2</c:v>
                </c:pt>
                <c:pt idx="103">
                  <c:v>6.1</c:v>
                </c:pt>
                <c:pt idx="104">
                  <c:v>6.1</c:v>
                </c:pt>
                <c:pt idx="105">
                  <c:v>6</c:v>
                </c:pt>
                <c:pt idx="106">
                  <c:v>5.9</c:v>
                </c:pt>
                <c:pt idx="107">
                  <c:v>5.7</c:v>
                </c:pt>
                <c:pt idx="108">
                  <c:v>5.6</c:v>
                </c:pt>
                <c:pt idx="109">
                  <c:v>5.6</c:v>
                </c:pt>
                <c:pt idx="110">
                  <c:v>5.7</c:v>
                </c:pt>
                <c:pt idx="111">
                  <c:v>5.6</c:v>
                </c:pt>
                <c:pt idx="112">
                  <c:v>5.6</c:v>
                </c:pt>
                <c:pt idx="113">
                  <c:v>5.6</c:v>
                </c:pt>
                <c:pt idx="114">
                  <c:v>5.5</c:v>
                </c:pt>
                <c:pt idx="115">
                  <c:v>5.4</c:v>
                </c:pt>
                <c:pt idx="116">
                  <c:v>5.4</c:v>
                </c:pt>
                <c:pt idx="117">
                  <c:v>5.5</c:v>
                </c:pt>
                <c:pt idx="118">
                  <c:v>5.4</c:v>
                </c:pt>
                <c:pt idx="119">
                  <c:v>5.4</c:v>
                </c:pt>
                <c:pt idx="120">
                  <c:v>5.2</c:v>
                </c:pt>
                <c:pt idx="121">
                  <c:v>5.4</c:v>
                </c:pt>
                <c:pt idx="122">
                  <c:v>5.2</c:v>
                </c:pt>
                <c:pt idx="123">
                  <c:v>5.2</c:v>
                </c:pt>
                <c:pt idx="124">
                  <c:v>5.0999999999999996</c:v>
                </c:pt>
                <c:pt idx="125">
                  <c:v>5</c:v>
                </c:pt>
                <c:pt idx="126">
                  <c:v>5</c:v>
                </c:pt>
                <c:pt idx="127">
                  <c:v>4.9000000000000004</c:v>
                </c:pt>
                <c:pt idx="128">
                  <c:v>5.0999999999999996</c:v>
                </c:pt>
                <c:pt idx="129">
                  <c:v>4.9000000000000004</c:v>
                </c:pt>
                <c:pt idx="130">
                  <c:v>5</c:v>
                </c:pt>
                <c:pt idx="131">
                  <c:v>4.9000000000000004</c:v>
                </c:pt>
                <c:pt idx="132">
                  <c:v>4.7</c:v>
                </c:pt>
                <c:pt idx="133">
                  <c:v>4.8</c:v>
                </c:pt>
                <c:pt idx="134">
                  <c:v>4.7</c:v>
                </c:pt>
                <c:pt idx="135">
                  <c:v>4.7</c:v>
                </c:pt>
                <c:pt idx="136">
                  <c:v>4.5999999999999996</c:v>
                </c:pt>
                <c:pt idx="137">
                  <c:v>4.5999999999999996</c:v>
                </c:pt>
                <c:pt idx="138">
                  <c:v>4.8</c:v>
                </c:pt>
                <c:pt idx="139">
                  <c:v>4.7</c:v>
                </c:pt>
                <c:pt idx="140">
                  <c:v>4.5999999999999996</c:v>
                </c:pt>
                <c:pt idx="141">
                  <c:v>4.4000000000000004</c:v>
                </c:pt>
                <c:pt idx="142">
                  <c:v>4.5</c:v>
                </c:pt>
                <c:pt idx="143">
                  <c:v>4.5</c:v>
                </c:pt>
                <c:pt idx="144">
                  <c:v>4.5999999999999996</c:v>
                </c:pt>
                <c:pt idx="145">
                  <c:v>4.5</c:v>
                </c:pt>
                <c:pt idx="146">
                  <c:v>4.4000000000000004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4.5999999999999996</c:v>
                </c:pt>
                <c:pt idx="151">
                  <c:v>4.5999999999999996</c:v>
                </c:pt>
                <c:pt idx="152">
                  <c:v>4.7</c:v>
                </c:pt>
                <c:pt idx="153">
                  <c:v>4.8</c:v>
                </c:pt>
                <c:pt idx="154">
                  <c:v>4.7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4.8</c:v>
                </c:pt>
                <c:pt idx="158">
                  <c:v>5.0999999999999996</c:v>
                </c:pt>
                <c:pt idx="159">
                  <c:v>5</c:v>
                </c:pt>
                <c:pt idx="160">
                  <c:v>5.5</c:v>
                </c:pt>
                <c:pt idx="161">
                  <c:v>5.5</c:v>
                </c:pt>
                <c:pt idx="162">
                  <c:v>5.7</c:v>
                </c:pt>
                <c:pt idx="163">
                  <c:v>6.1</c:v>
                </c:pt>
                <c:pt idx="164">
                  <c:v>6.1</c:v>
                </c:pt>
                <c:pt idx="165">
                  <c:v>6.6</c:v>
                </c:pt>
                <c:pt idx="166">
                  <c:v>6.8</c:v>
                </c:pt>
                <c:pt idx="167">
                  <c:v>7.2</c:v>
                </c:pt>
                <c:pt idx="168">
                  <c:v>7.6</c:v>
                </c:pt>
                <c:pt idx="169">
                  <c:v>8.5</c:v>
                </c:pt>
                <c:pt idx="170">
                  <c:v>8.9</c:v>
                </c:pt>
                <c:pt idx="171">
                  <c:v>8.9</c:v>
                </c:pt>
                <c:pt idx="172">
                  <c:v>9.4</c:v>
                </c:pt>
                <c:pt idx="173">
                  <c:v>9.5</c:v>
                </c:pt>
                <c:pt idx="174">
                  <c:v>9.4</c:v>
                </c:pt>
                <c:pt idx="175">
                  <c:v>9.6999999999999993</c:v>
                </c:pt>
                <c:pt idx="176">
                  <c:v>9.8000000000000007</c:v>
                </c:pt>
                <c:pt idx="177">
                  <c:v>10.199999999999999</c:v>
                </c:pt>
                <c:pt idx="178">
                  <c:v>10</c:v>
                </c:pt>
                <c:pt idx="179">
                  <c:v>10</c:v>
                </c:pt>
                <c:pt idx="180">
                  <c:v>9.6999998000000005</c:v>
                </c:pt>
                <c:pt idx="181">
                  <c:v>9.6999998000000005</c:v>
                </c:pt>
                <c:pt idx="182">
                  <c:v>9.6999998000000005</c:v>
                </c:pt>
                <c:pt idx="183">
                  <c:v>9.8000001999999995</c:v>
                </c:pt>
                <c:pt idx="184">
                  <c:v>9.6000004000000008</c:v>
                </c:pt>
                <c:pt idx="185">
                  <c:v>9.5</c:v>
                </c:pt>
                <c:pt idx="186">
                  <c:v>9.5</c:v>
                </c:pt>
                <c:pt idx="187">
                  <c:v>9.6000004000000008</c:v>
                </c:pt>
                <c:pt idx="188">
                  <c:v>9.6000004000000008</c:v>
                </c:pt>
                <c:pt idx="189">
                  <c:v>9.6999998000000005</c:v>
                </c:pt>
                <c:pt idx="190">
                  <c:v>9.8000001999999995</c:v>
                </c:pt>
                <c:pt idx="191">
                  <c:v>9.3999995999999992</c:v>
                </c:pt>
                <c:pt idx="192">
                  <c:v>9</c:v>
                </c:pt>
                <c:pt idx="193">
                  <c:v>8.8999995999999992</c:v>
                </c:pt>
                <c:pt idx="194">
                  <c:v>8.8000001999999995</c:v>
                </c:pt>
                <c:pt idx="195">
                  <c:v>9</c:v>
                </c:pt>
                <c:pt idx="196">
                  <c:v>9</c:v>
                </c:pt>
                <c:pt idx="197">
                  <c:v>9.1</c:v>
                </c:pt>
                <c:pt idx="198">
                  <c:v>9.1</c:v>
                </c:pt>
                <c:pt idx="199">
                  <c:v>9.1</c:v>
                </c:pt>
                <c:pt idx="200">
                  <c:v>9</c:v>
                </c:pt>
                <c:pt idx="201">
                  <c:v>8.9</c:v>
                </c:pt>
                <c:pt idx="202">
                  <c:v>8.6999999999999993</c:v>
                </c:pt>
                <c:pt idx="203">
                  <c:v>8.5</c:v>
                </c:pt>
                <c:pt idx="204">
                  <c:v>8.3000000000000007</c:v>
                </c:pt>
                <c:pt idx="205">
                  <c:v>8.3000000000000007</c:v>
                </c:pt>
                <c:pt idx="206">
                  <c:v>8.1999999999999993</c:v>
                </c:pt>
                <c:pt idx="207">
                  <c:v>8.1</c:v>
                </c:pt>
                <c:pt idx="208">
                  <c:v>8.1999999999999993</c:v>
                </c:pt>
                <c:pt idx="209">
                  <c:v>8.1999999999999993</c:v>
                </c:pt>
                <c:pt idx="210">
                  <c:v>8.1999999999999993</c:v>
                </c:pt>
                <c:pt idx="211">
                  <c:v>8.1</c:v>
                </c:pt>
                <c:pt idx="212">
                  <c:v>7.8</c:v>
                </c:pt>
                <c:pt idx="213">
                  <c:v>7.9</c:v>
                </c:pt>
                <c:pt idx="214">
                  <c:v>7.8</c:v>
                </c:pt>
                <c:pt idx="215">
                  <c:v>7.8</c:v>
                </c:pt>
                <c:pt idx="216">
                  <c:v>7.9</c:v>
                </c:pt>
                <c:pt idx="217">
                  <c:v>7.7</c:v>
                </c:pt>
                <c:pt idx="218">
                  <c:v>7.6</c:v>
                </c:pt>
                <c:pt idx="219">
                  <c:v>7.5</c:v>
                </c:pt>
                <c:pt idx="220">
                  <c:v>7.6</c:v>
                </c:pt>
                <c:pt idx="221">
                  <c:v>7.6</c:v>
                </c:pt>
                <c:pt idx="222">
                  <c:v>7.4</c:v>
                </c:pt>
                <c:pt idx="223">
                  <c:v>7.3</c:v>
                </c:pt>
                <c:pt idx="224">
                  <c:v>7.2</c:v>
                </c:pt>
                <c:pt idx="225">
                  <c:v>7.3</c:v>
                </c:pt>
                <c:pt idx="226">
                  <c:v>7</c:v>
                </c:pt>
                <c:pt idx="227">
                  <c:v>6.7</c:v>
                </c:pt>
                <c:pt idx="228">
                  <c:v>6.6</c:v>
                </c:pt>
                <c:pt idx="229">
                  <c:v>6.7</c:v>
                </c:pt>
                <c:pt idx="230">
                  <c:v>6.7</c:v>
                </c:pt>
                <c:pt idx="231">
                  <c:v>6.3</c:v>
                </c:pt>
                <c:pt idx="232">
                  <c:v>6.3</c:v>
                </c:pt>
                <c:pt idx="233">
                  <c:v>6.1</c:v>
                </c:pt>
                <c:pt idx="234">
                  <c:v>6.2</c:v>
                </c:pt>
                <c:pt idx="235">
                  <c:v>6.1</c:v>
                </c:pt>
                <c:pt idx="236">
                  <c:v>5.9</c:v>
                </c:pt>
                <c:pt idx="237">
                  <c:v>5.7</c:v>
                </c:pt>
                <c:pt idx="238">
                  <c:v>5.8</c:v>
                </c:pt>
                <c:pt idx="239">
                  <c:v>5.6</c:v>
                </c:pt>
                <c:pt idx="240">
                  <c:v>5.7</c:v>
                </c:pt>
                <c:pt idx="241">
                  <c:v>5.5</c:v>
                </c:pt>
                <c:pt idx="242">
                  <c:v>5.5</c:v>
                </c:pt>
                <c:pt idx="243">
                  <c:v>5.4</c:v>
                </c:pt>
                <c:pt idx="244">
                  <c:v>5.5</c:v>
                </c:pt>
                <c:pt idx="245">
                  <c:v>5.3</c:v>
                </c:pt>
                <c:pt idx="246">
                  <c:v>5.3</c:v>
                </c:pt>
                <c:pt idx="247">
                  <c:v>5.0999999999999996</c:v>
                </c:pt>
                <c:pt idx="248">
                  <c:v>5.0999999999999996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4.9000000000000004</c:v>
                </c:pt>
                <c:pt idx="253">
                  <c:v>4.9000000000000004</c:v>
                </c:pt>
                <c:pt idx="254">
                  <c:v>5</c:v>
                </c:pt>
                <c:pt idx="255">
                  <c:v>5</c:v>
                </c:pt>
                <c:pt idx="256">
                  <c:v>4.7</c:v>
                </c:pt>
                <c:pt idx="257">
                  <c:v>4.9000000000000004</c:v>
                </c:pt>
                <c:pt idx="258">
                  <c:v>4.9000000000000004</c:v>
                </c:pt>
                <c:pt idx="259">
                  <c:v>4.9000000000000004</c:v>
                </c:pt>
                <c:pt idx="260">
                  <c:v>5</c:v>
                </c:pt>
                <c:pt idx="261">
                  <c:v>4.9000000000000004</c:v>
                </c:pt>
                <c:pt idx="262">
                  <c:v>4.5999999999999996</c:v>
                </c:pt>
                <c:pt idx="263">
                  <c:v>4.7</c:v>
                </c:pt>
                <c:pt idx="264">
                  <c:v>4.8</c:v>
                </c:pt>
                <c:pt idx="265">
                  <c:v>4.7</c:v>
                </c:pt>
                <c:pt idx="266">
                  <c:v>4.5</c:v>
                </c:pt>
                <c:pt idx="267">
                  <c:v>4.4000000000000004</c:v>
                </c:pt>
                <c:pt idx="268">
                  <c:v>4.3</c:v>
                </c:pt>
                <c:pt idx="269">
                  <c:v>4.4000000000000004</c:v>
                </c:pt>
                <c:pt idx="270">
                  <c:v>4.3</c:v>
                </c:pt>
                <c:pt idx="271">
                  <c:v>4.4000000000000004</c:v>
                </c:pt>
                <c:pt idx="272">
                  <c:v>4.2</c:v>
                </c:pt>
                <c:pt idx="273">
                  <c:v>4.0999999999999996</c:v>
                </c:pt>
                <c:pt idx="274">
                  <c:v>4.0999999999999996</c:v>
                </c:pt>
                <c:pt idx="275">
                  <c:v>4.0999999999999996</c:v>
                </c:pt>
                <c:pt idx="276">
                  <c:v>4.0999999999999996</c:v>
                </c:pt>
                <c:pt idx="277">
                  <c:v>4.0999999999999996</c:v>
                </c:pt>
                <c:pt idx="278">
                  <c:v>4.0999999999999996</c:v>
                </c:pt>
                <c:pt idx="279">
                  <c:v>3.9</c:v>
                </c:pt>
                <c:pt idx="280">
                  <c:v>3.8</c:v>
                </c:pt>
                <c:pt idx="281">
                  <c:v>4</c:v>
                </c:pt>
                <c:pt idx="282">
                  <c:v>3.9</c:v>
                </c:pt>
                <c:pt idx="283">
                  <c:v>3.9</c:v>
                </c:pt>
                <c:pt idx="284">
                  <c:v>3.7</c:v>
                </c:pt>
                <c:pt idx="285">
                  <c:v>3.8</c:v>
                </c:pt>
                <c:pt idx="286">
                  <c:v>3.7</c:v>
                </c:pt>
                <c:pt idx="287">
                  <c:v>3.9</c:v>
                </c:pt>
                <c:pt idx="288">
                  <c:v>4</c:v>
                </c:pt>
                <c:pt idx="289">
                  <c:v>3.8</c:v>
                </c:pt>
                <c:pt idx="290">
                  <c:v>3.8</c:v>
                </c:pt>
                <c:pt idx="291">
                  <c:v>3.6</c:v>
                </c:pt>
                <c:pt idx="292">
                  <c:v>3.6</c:v>
                </c:pt>
                <c:pt idx="293">
                  <c:v>3.7</c:v>
                </c:pt>
                <c:pt idx="294">
                  <c:v>3.7</c:v>
                </c:pt>
                <c:pt idx="295">
                  <c:v>3.7</c:v>
                </c:pt>
                <c:pt idx="296">
                  <c:v>3.5</c:v>
                </c:pt>
                <c:pt idx="297">
                  <c:v>3.6</c:v>
                </c:pt>
                <c:pt idx="298">
                  <c:v>3.5</c:v>
                </c:pt>
                <c:pt idx="299">
                  <c:v>3.5</c:v>
                </c:pt>
                <c:pt idx="300">
                  <c:v>3.5</c:v>
                </c:pt>
                <c:pt idx="301">
                  <c:v>3.5</c:v>
                </c:pt>
                <c:pt idx="302">
                  <c:v>4.4000000000000004</c:v>
                </c:pt>
                <c:pt idx="303">
                  <c:v>14.7</c:v>
                </c:pt>
                <c:pt idx="304">
                  <c:v>13.2</c:v>
                </c:pt>
                <c:pt idx="305">
                  <c:v>11</c:v>
                </c:pt>
                <c:pt idx="306">
                  <c:v>10.199999999999999</c:v>
                </c:pt>
                <c:pt idx="307">
                  <c:v>8.4</c:v>
                </c:pt>
                <c:pt idx="308">
                  <c:v>7.9</c:v>
                </c:pt>
                <c:pt idx="309">
                  <c:v>6.9</c:v>
                </c:pt>
                <c:pt idx="310">
                  <c:v>6.7</c:v>
                </c:pt>
                <c:pt idx="311">
                  <c:v>6.7</c:v>
                </c:pt>
                <c:pt idx="312">
                  <c:v>6.3</c:v>
                </c:pt>
                <c:pt idx="313">
                  <c:v>6.2</c:v>
                </c:pt>
                <c:pt idx="314">
                  <c:v>6.1</c:v>
                </c:pt>
                <c:pt idx="315">
                  <c:v>6.1</c:v>
                </c:pt>
                <c:pt idx="316">
                  <c:v>5.8</c:v>
                </c:pt>
                <c:pt idx="317">
                  <c:v>5.9</c:v>
                </c:pt>
                <c:pt idx="318">
                  <c:v>5.4</c:v>
                </c:pt>
                <c:pt idx="319">
                  <c:v>5.2</c:v>
                </c:pt>
                <c:pt idx="320">
                  <c:v>4.8</c:v>
                </c:pt>
                <c:pt idx="321">
                  <c:v>4.5</c:v>
                </c:pt>
                <c:pt idx="322">
                  <c:v>4.2</c:v>
                </c:pt>
                <c:pt idx="323">
                  <c:v>3.9</c:v>
                </c:pt>
                <c:pt idx="324">
                  <c:v>4</c:v>
                </c:pt>
                <c:pt idx="325">
                  <c:v>3.8</c:v>
                </c:pt>
                <c:pt idx="326">
                  <c:v>3.6</c:v>
                </c:pt>
                <c:pt idx="327">
                  <c:v>3.6</c:v>
                </c:pt>
                <c:pt idx="328">
                  <c:v>3.6</c:v>
                </c:pt>
                <c:pt idx="329">
                  <c:v>3.6</c:v>
                </c:pt>
                <c:pt idx="330">
                  <c:v>3.5</c:v>
                </c:pt>
                <c:pt idx="331">
                  <c:v>3.7</c:v>
                </c:pt>
                <c:pt idx="332">
                  <c:v>3.5</c:v>
                </c:pt>
                <c:pt idx="333">
                  <c:v>3.7</c:v>
                </c:pt>
                <c:pt idx="334">
                  <c:v>3.6</c:v>
                </c:pt>
                <c:pt idx="335">
                  <c:v>3.5</c:v>
                </c:pt>
                <c:pt idx="336">
                  <c:v>3.4</c:v>
                </c:pt>
                <c:pt idx="337">
                  <c:v>3.6</c:v>
                </c:pt>
                <c:pt idx="338">
                  <c:v>3.5</c:v>
                </c:pt>
                <c:pt idx="339">
                  <c:v>3.4</c:v>
                </c:pt>
                <c:pt idx="340">
                  <c:v>3.7</c:v>
                </c:pt>
                <c:pt idx="341">
                  <c:v>3.6</c:v>
                </c:pt>
                <c:pt idx="342">
                  <c:v>3.5</c:v>
                </c:pt>
                <c:pt idx="343">
                  <c:v>3.8</c:v>
                </c:pt>
                <c:pt idx="344">
                  <c:v>3.8</c:v>
                </c:pt>
                <c:pt idx="345">
                  <c:v>3.8</c:v>
                </c:pt>
                <c:pt idx="346">
                  <c:v>3.7</c:v>
                </c:pt>
                <c:pt idx="347">
                  <c:v>3.7</c:v>
                </c:pt>
                <c:pt idx="348">
                  <c:v>3.7</c:v>
                </c:pt>
                <c:pt idx="349">
                  <c:v>3.9</c:v>
                </c:pt>
                <c:pt idx="350">
                  <c:v>3.9</c:v>
                </c:pt>
                <c:pt idx="351">
                  <c:v>3.9</c:v>
                </c:pt>
                <c:pt idx="352">
                  <c:v>4</c:v>
                </c:pt>
                <c:pt idx="353">
                  <c:v>4.0999999999999996</c:v>
                </c:pt>
                <c:pt idx="354">
                  <c:v>4.2</c:v>
                </c:pt>
                <c:pt idx="355">
                  <c:v>4.2</c:v>
                </c:pt>
                <c:pt idx="356">
                  <c:v>4.0999999999999996</c:v>
                </c:pt>
                <c:pt idx="357">
                  <c:v>4.0999999999999996</c:v>
                </c:pt>
                <c:pt idx="358">
                  <c:v>4.2</c:v>
                </c:pt>
                <c:pt idx="359">
                  <c:v>4.0999999999999996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4.2</c:v>
                </c:pt>
                <c:pt idx="363">
                  <c:v>4.2</c:v>
                </c:pt>
                <c:pt idx="364">
                  <c:v>4.2</c:v>
                </c:pt>
                <c:pt idx="365">
                  <c:v>4.0999999999999996</c:v>
                </c:pt>
                <c:pt idx="366">
                  <c:v>4.2</c:v>
                </c:pt>
                <c:pt idx="367">
                  <c:v>4.3</c:v>
                </c:pt>
                <c:pt idx="368">
                  <c:v>4.4000000000000004</c:v>
                </c:pt>
                <c:pt idx="369">
                  <c:v>4.5</c:v>
                </c:pt>
                <c:pt idx="370">
                  <c:v>4.5999999999999996</c:v>
                </c:pt>
                <c:pt idx="371">
                  <c:v>4.4000000000000004</c:v>
                </c:pt>
                <c:pt idx="372">
                  <c:v>4.3</c:v>
                </c:pt>
                <c:pt idx="373">
                  <c:v>4.4000000000000004</c:v>
                </c:pt>
                <c:pt idx="37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78680"/>
        <c:axId val="1"/>
      </c:areaChart>
      <c:lineChart>
        <c:grouping val="standard"/>
        <c:varyColors val="0"/>
        <c:ser>
          <c:idx val="4"/>
          <c:order val="2"/>
          <c:tx>
            <c:strRef>
              <c:f>Sheet1!$F$1</c:f>
              <c:strCache>
                <c:ptCount val="1"/>
                <c:pt idx="0">
                  <c:v>4.5% Full Employment Target (Left Axis)</c:v>
                </c:pt>
              </c:strCache>
            </c:strRef>
          </c:tx>
          <c:spPr>
            <a:ln w="4566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Sheet1!$F$2:$F$380</c:f>
              <c:numCache>
                <c:formatCode>General</c:formatCode>
                <c:ptCount val="379"/>
                <c:pt idx="0">
                  <c:v>5.4</c:v>
                </c:pt>
                <c:pt idx="1">
                  <c:v>5.4</c:v>
                </c:pt>
                <c:pt idx="2">
                  <c:v>5.4</c:v>
                </c:pt>
                <c:pt idx="3">
                  <c:v>5.4</c:v>
                </c:pt>
                <c:pt idx="4">
                  <c:v>5.4</c:v>
                </c:pt>
                <c:pt idx="5">
                  <c:v>5.4</c:v>
                </c:pt>
                <c:pt idx="6">
                  <c:v>5.4</c:v>
                </c:pt>
                <c:pt idx="7">
                  <c:v>5.4</c:v>
                </c:pt>
                <c:pt idx="8">
                  <c:v>5.4</c:v>
                </c:pt>
                <c:pt idx="9">
                  <c:v>5.4</c:v>
                </c:pt>
                <c:pt idx="10">
                  <c:v>5.4</c:v>
                </c:pt>
                <c:pt idx="11">
                  <c:v>5.4</c:v>
                </c:pt>
                <c:pt idx="12">
                  <c:v>5.4</c:v>
                </c:pt>
                <c:pt idx="13">
                  <c:v>5.4</c:v>
                </c:pt>
                <c:pt idx="14">
                  <c:v>5.4</c:v>
                </c:pt>
                <c:pt idx="15">
                  <c:v>5.4</c:v>
                </c:pt>
                <c:pt idx="16">
                  <c:v>5.4</c:v>
                </c:pt>
                <c:pt idx="17">
                  <c:v>5.4</c:v>
                </c:pt>
                <c:pt idx="18">
                  <c:v>5.4</c:v>
                </c:pt>
                <c:pt idx="19">
                  <c:v>5.4</c:v>
                </c:pt>
                <c:pt idx="20">
                  <c:v>5.4</c:v>
                </c:pt>
                <c:pt idx="21">
                  <c:v>5.4</c:v>
                </c:pt>
                <c:pt idx="22">
                  <c:v>5.4</c:v>
                </c:pt>
                <c:pt idx="23">
                  <c:v>5.4</c:v>
                </c:pt>
                <c:pt idx="24">
                  <c:v>5.4</c:v>
                </c:pt>
                <c:pt idx="25">
                  <c:v>5.4</c:v>
                </c:pt>
                <c:pt idx="26">
                  <c:v>5.4</c:v>
                </c:pt>
                <c:pt idx="27">
                  <c:v>5.4</c:v>
                </c:pt>
                <c:pt idx="28">
                  <c:v>5.4</c:v>
                </c:pt>
                <c:pt idx="29">
                  <c:v>5.4</c:v>
                </c:pt>
                <c:pt idx="30">
                  <c:v>5.4</c:v>
                </c:pt>
                <c:pt idx="31">
                  <c:v>5.4</c:v>
                </c:pt>
                <c:pt idx="32">
                  <c:v>5.4</c:v>
                </c:pt>
                <c:pt idx="33">
                  <c:v>5.4</c:v>
                </c:pt>
                <c:pt idx="34">
                  <c:v>5.4</c:v>
                </c:pt>
                <c:pt idx="35">
                  <c:v>5.4</c:v>
                </c:pt>
                <c:pt idx="36">
                  <c:v>5.3</c:v>
                </c:pt>
                <c:pt idx="37">
                  <c:v>5.3</c:v>
                </c:pt>
                <c:pt idx="38">
                  <c:v>5.3</c:v>
                </c:pt>
                <c:pt idx="39">
                  <c:v>5.3</c:v>
                </c:pt>
                <c:pt idx="40">
                  <c:v>5.3</c:v>
                </c:pt>
                <c:pt idx="41">
                  <c:v>5.3</c:v>
                </c:pt>
                <c:pt idx="42">
                  <c:v>5.3</c:v>
                </c:pt>
                <c:pt idx="43">
                  <c:v>5.3</c:v>
                </c:pt>
                <c:pt idx="44">
                  <c:v>5.3</c:v>
                </c:pt>
                <c:pt idx="45">
                  <c:v>5.3</c:v>
                </c:pt>
                <c:pt idx="46">
                  <c:v>5.3</c:v>
                </c:pt>
                <c:pt idx="47">
                  <c:v>5.3</c:v>
                </c:pt>
                <c:pt idx="48">
                  <c:v>5.3</c:v>
                </c:pt>
                <c:pt idx="49">
                  <c:v>5.3</c:v>
                </c:pt>
                <c:pt idx="50">
                  <c:v>5.3</c:v>
                </c:pt>
                <c:pt idx="51">
                  <c:v>5.3</c:v>
                </c:pt>
                <c:pt idx="52">
                  <c:v>5.3</c:v>
                </c:pt>
                <c:pt idx="53">
                  <c:v>5.3</c:v>
                </c:pt>
                <c:pt idx="54">
                  <c:v>5.3</c:v>
                </c:pt>
                <c:pt idx="55">
                  <c:v>5.3</c:v>
                </c:pt>
                <c:pt idx="56">
                  <c:v>5.3</c:v>
                </c:pt>
                <c:pt idx="57">
                  <c:v>5.3</c:v>
                </c:pt>
                <c:pt idx="58">
                  <c:v>5.3</c:v>
                </c:pt>
                <c:pt idx="59">
                  <c:v>5.3</c:v>
                </c:pt>
                <c:pt idx="60">
                  <c:v>5.2</c:v>
                </c:pt>
                <c:pt idx="61">
                  <c:v>5.2</c:v>
                </c:pt>
                <c:pt idx="62">
                  <c:v>5.2</c:v>
                </c:pt>
                <c:pt idx="63">
                  <c:v>5.2</c:v>
                </c:pt>
                <c:pt idx="64">
                  <c:v>5.2</c:v>
                </c:pt>
                <c:pt idx="65">
                  <c:v>5.2</c:v>
                </c:pt>
                <c:pt idx="66">
                  <c:v>5.2</c:v>
                </c:pt>
                <c:pt idx="67">
                  <c:v>5.2</c:v>
                </c:pt>
                <c:pt idx="68">
                  <c:v>5.2</c:v>
                </c:pt>
                <c:pt idx="69">
                  <c:v>5.2</c:v>
                </c:pt>
                <c:pt idx="70">
                  <c:v>5.2</c:v>
                </c:pt>
                <c:pt idx="71">
                  <c:v>5.2</c:v>
                </c:pt>
                <c:pt idx="72">
                  <c:v>5.2</c:v>
                </c:pt>
                <c:pt idx="73">
                  <c:v>5.2</c:v>
                </c:pt>
                <c:pt idx="74">
                  <c:v>5.2</c:v>
                </c:pt>
                <c:pt idx="75">
                  <c:v>5.2</c:v>
                </c:pt>
                <c:pt idx="76">
                  <c:v>5.2</c:v>
                </c:pt>
                <c:pt idx="77">
                  <c:v>5.2</c:v>
                </c:pt>
                <c:pt idx="78">
                  <c:v>5.2</c:v>
                </c:pt>
                <c:pt idx="79">
                  <c:v>5.2</c:v>
                </c:pt>
                <c:pt idx="80">
                  <c:v>5.2</c:v>
                </c:pt>
                <c:pt idx="81">
                  <c:v>5.2</c:v>
                </c:pt>
                <c:pt idx="82">
                  <c:v>5.2</c:v>
                </c:pt>
                <c:pt idx="83">
                  <c:v>5.2</c:v>
                </c:pt>
                <c:pt idx="84">
                  <c:v>5.0999999999999996</c:v>
                </c:pt>
                <c:pt idx="85">
                  <c:v>5.0999999999999996</c:v>
                </c:pt>
                <c:pt idx="86">
                  <c:v>5.0999999999999996</c:v>
                </c:pt>
                <c:pt idx="87">
                  <c:v>5.0999999999999996</c:v>
                </c:pt>
                <c:pt idx="88">
                  <c:v>5.0999999999999996</c:v>
                </c:pt>
                <c:pt idx="89">
                  <c:v>5.0999999999999996</c:v>
                </c:pt>
                <c:pt idx="90">
                  <c:v>5.0999999999999996</c:v>
                </c:pt>
                <c:pt idx="91">
                  <c:v>5.0999999999999996</c:v>
                </c:pt>
                <c:pt idx="92">
                  <c:v>5.0999999999999996</c:v>
                </c:pt>
                <c:pt idx="93">
                  <c:v>5.0999999999999996</c:v>
                </c:pt>
                <c:pt idx="94">
                  <c:v>5.0999999999999996</c:v>
                </c:pt>
                <c:pt idx="95">
                  <c:v>5.0999999999999996</c:v>
                </c:pt>
                <c:pt idx="96">
                  <c:v>5.0999999999999996</c:v>
                </c:pt>
                <c:pt idx="97">
                  <c:v>5.0999999999999996</c:v>
                </c:pt>
                <c:pt idx="98">
                  <c:v>5.0999999999999996</c:v>
                </c:pt>
                <c:pt idx="99">
                  <c:v>5.0999999999999996</c:v>
                </c:pt>
                <c:pt idx="100">
                  <c:v>5.0999999999999996</c:v>
                </c:pt>
                <c:pt idx="101">
                  <c:v>5.0999999999999996</c:v>
                </c:pt>
                <c:pt idx="102">
                  <c:v>5.0999999999999996</c:v>
                </c:pt>
                <c:pt idx="103">
                  <c:v>5.0999999999999996</c:v>
                </c:pt>
                <c:pt idx="104">
                  <c:v>5.0999999999999996</c:v>
                </c:pt>
                <c:pt idx="105">
                  <c:v>5.0999999999999996</c:v>
                </c:pt>
                <c:pt idx="106">
                  <c:v>5.0999999999999996</c:v>
                </c:pt>
                <c:pt idx="107">
                  <c:v>5.0999999999999996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4.9000000000000004</c:v>
                </c:pt>
                <c:pt idx="145">
                  <c:v>4.9000000000000004</c:v>
                </c:pt>
                <c:pt idx="146">
                  <c:v>4.9000000000000004</c:v>
                </c:pt>
                <c:pt idx="147">
                  <c:v>4.9000000000000004</c:v>
                </c:pt>
                <c:pt idx="148">
                  <c:v>4.9000000000000004</c:v>
                </c:pt>
                <c:pt idx="149">
                  <c:v>4.9000000000000004</c:v>
                </c:pt>
                <c:pt idx="150">
                  <c:v>4.9000000000000004</c:v>
                </c:pt>
                <c:pt idx="151">
                  <c:v>4.9000000000000004</c:v>
                </c:pt>
                <c:pt idx="152">
                  <c:v>4.9000000000000004</c:v>
                </c:pt>
                <c:pt idx="153">
                  <c:v>4.9000000000000004</c:v>
                </c:pt>
                <c:pt idx="154">
                  <c:v>4.9000000000000004</c:v>
                </c:pt>
                <c:pt idx="155">
                  <c:v>4.9000000000000004</c:v>
                </c:pt>
                <c:pt idx="156">
                  <c:v>4.9000000000000004</c:v>
                </c:pt>
                <c:pt idx="157">
                  <c:v>4.9000000000000004</c:v>
                </c:pt>
                <c:pt idx="158">
                  <c:v>4.9000000000000004</c:v>
                </c:pt>
                <c:pt idx="159">
                  <c:v>4.9000000000000004</c:v>
                </c:pt>
                <c:pt idx="160">
                  <c:v>4.9000000000000004</c:v>
                </c:pt>
                <c:pt idx="161">
                  <c:v>4.9000000000000004</c:v>
                </c:pt>
                <c:pt idx="162">
                  <c:v>4.9000000000000004</c:v>
                </c:pt>
                <c:pt idx="163">
                  <c:v>4.9000000000000004</c:v>
                </c:pt>
                <c:pt idx="164">
                  <c:v>4.9000000000000004</c:v>
                </c:pt>
                <c:pt idx="165">
                  <c:v>4.9000000000000004</c:v>
                </c:pt>
                <c:pt idx="166">
                  <c:v>4.9000000000000004</c:v>
                </c:pt>
                <c:pt idx="167">
                  <c:v>4.9000000000000004</c:v>
                </c:pt>
                <c:pt idx="168">
                  <c:v>4.9000000000000004</c:v>
                </c:pt>
                <c:pt idx="169">
                  <c:v>4.9000000000000004</c:v>
                </c:pt>
                <c:pt idx="170">
                  <c:v>4.9000000000000004</c:v>
                </c:pt>
                <c:pt idx="171">
                  <c:v>4.9000000000000004</c:v>
                </c:pt>
                <c:pt idx="172">
                  <c:v>4.9000000000000004</c:v>
                </c:pt>
                <c:pt idx="173">
                  <c:v>4.9000000000000004</c:v>
                </c:pt>
                <c:pt idx="174">
                  <c:v>4.9000000000000004</c:v>
                </c:pt>
                <c:pt idx="175">
                  <c:v>4.9000000000000004</c:v>
                </c:pt>
                <c:pt idx="176">
                  <c:v>4.9000000000000004</c:v>
                </c:pt>
                <c:pt idx="177">
                  <c:v>4.9000000000000004</c:v>
                </c:pt>
                <c:pt idx="178">
                  <c:v>4.9000000000000004</c:v>
                </c:pt>
                <c:pt idx="179">
                  <c:v>4.9000000000000004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5.0999999999999996</c:v>
                </c:pt>
                <c:pt idx="193">
                  <c:v>5.0999999999999996</c:v>
                </c:pt>
                <c:pt idx="194">
                  <c:v>5.0999999999999996</c:v>
                </c:pt>
                <c:pt idx="195">
                  <c:v>5.0999999999999996</c:v>
                </c:pt>
                <c:pt idx="196">
                  <c:v>5.0999999999999996</c:v>
                </c:pt>
                <c:pt idx="197">
                  <c:v>5.0999999999999996</c:v>
                </c:pt>
                <c:pt idx="198">
                  <c:v>5.0999999999999996</c:v>
                </c:pt>
                <c:pt idx="199">
                  <c:v>5.0999999999999996</c:v>
                </c:pt>
                <c:pt idx="200">
                  <c:v>5.0999999999999996</c:v>
                </c:pt>
                <c:pt idx="201">
                  <c:v>5.0999999999999996</c:v>
                </c:pt>
                <c:pt idx="202">
                  <c:v>5.0999999999999996</c:v>
                </c:pt>
                <c:pt idx="203">
                  <c:v>5.0999999999999996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4.9000000000000004</c:v>
                </c:pt>
                <c:pt idx="217">
                  <c:v>4.9000000000000004</c:v>
                </c:pt>
                <c:pt idx="218">
                  <c:v>4.9000000000000004</c:v>
                </c:pt>
                <c:pt idx="219">
                  <c:v>4.9000000000000004</c:v>
                </c:pt>
                <c:pt idx="220">
                  <c:v>4.9000000000000004</c:v>
                </c:pt>
                <c:pt idx="221">
                  <c:v>4.9000000000000004</c:v>
                </c:pt>
                <c:pt idx="222">
                  <c:v>4.9000000000000004</c:v>
                </c:pt>
                <c:pt idx="223">
                  <c:v>4.9000000000000004</c:v>
                </c:pt>
                <c:pt idx="224">
                  <c:v>4.9000000000000004</c:v>
                </c:pt>
                <c:pt idx="225">
                  <c:v>4.9000000000000004</c:v>
                </c:pt>
                <c:pt idx="226">
                  <c:v>4.9000000000000004</c:v>
                </c:pt>
                <c:pt idx="227">
                  <c:v>4.9000000000000004</c:v>
                </c:pt>
                <c:pt idx="228">
                  <c:v>4.8</c:v>
                </c:pt>
                <c:pt idx="229">
                  <c:v>4.8</c:v>
                </c:pt>
                <c:pt idx="230">
                  <c:v>4.8</c:v>
                </c:pt>
                <c:pt idx="231">
                  <c:v>4.8</c:v>
                </c:pt>
                <c:pt idx="232">
                  <c:v>4.8</c:v>
                </c:pt>
                <c:pt idx="233">
                  <c:v>4.8</c:v>
                </c:pt>
                <c:pt idx="234">
                  <c:v>4.8</c:v>
                </c:pt>
                <c:pt idx="235">
                  <c:v>4.8</c:v>
                </c:pt>
                <c:pt idx="236">
                  <c:v>4.8</c:v>
                </c:pt>
                <c:pt idx="237">
                  <c:v>4.8</c:v>
                </c:pt>
                <c:pt idx="238">
                  <c:v>4.8</c:v>
                </c:pt>
                <c:pt idx="239">
                  <c:v>4.8</c:v>
                </c:pt>
                <c:pt idx="240">
                  <c:v>4.7</c:v>
                </c:pt>
                <c:pt idx="241">
                  <c:v>4.7</c:v>
                </c:pt>
                <c:pt idx="242">
                  <c:v>4.7</c:v>
                </c:pt>
                <c:pt idx="243">
                  <c:v>4.7</c:v>
                </c:pt>
                <c:pt idx="244">
                  <c:v>4.7</c:v>
                </c:pt>
                <c:pt idx="245">
                  <c:v>4.7</c:v>
                </c:pt>
                <c:pt idx="246">
                  <c:v>4.7</c:v>
                </c:pt>
                <c:pt idx="247">
                  <c:v>4.7</c:v>
                </c:pt>
                <c:pt idx="248">
                  <c:v>4.7</c:v>
                </c:pt>
                <c:pt idx="249">
                  <c:v>4.7</c:v>
                </c:pt>
                <c:pt idx="250">
                  <c:v>4.7</c:v>
                </c:pt>
                <c:pt idx="251">
                  <c:v>4.7</c:v>
                </c:pt>
                <c:pt idx="252">
                  <c:v>4.5999999999999996</c:v>
                </c:pt>
                <c:pt idx="253">
                  <c:v>4.5999999999999996</c:v>
                </c:pt>
                <c:pt idx="254">
                  <c:v>4.5999999999999996</c:v>
                </c:pt>
                <c:pt idx="255">
                  <c:v>4.5999999999999996</c:v>
                </c:pt>
                <c:pt idx="256">
                  <c:v>4.5999999999999996</c:v>
                </c:pt>
                <c:pt idx="257">
                  <c:v>4.5999999999999996</c:v>
                </c:pt>
                <c:pt idx="258">
                  <c:v>4.5999999999999996</c:v>
                </c:pt>
                <c:pt idx="259">
                  <c:v>4.5999999999999996</c:v>
                </c:pt>
                <c:pt idx="260">
                  <c:v>4.5999999999999996</c:v>
                </c:pt>
                <c:pt idx="261">
                  <c:v>4.5999999999999996</c:v>
                </c:pt>
                <c:pt idx="262">
                  <c:v>4.5999999999999996</c:v>
                </c:pt>
                <c:pt idx="263">
                  <c:v>4.5999999999999996</c:v>
                </c:pt>
                <c:pt idx="264">
                  <c:v>4.5999999999999996</c:v>
                </c:pt>
                <c:pt idx="265">
                  <c:v>4.5999999999999996</c:v>
                </c:pt>
                <c:pt idx="266">
                  <c:v>4.5999999999999996</c:v>
                </c:pt>
                <c:pt idx="267">
                  <c:v>4.5999999999999996</c:v>
                </c:pt>
                <c:pt idx="268">
                  <c:v>4.5999999999999996</c:v>
                </c:pt>
                <c:pt idx="269">
                  <c:v>4.5999999999999996</c:v>
                </c:pt>
                <c:pt idx="270">
                  <c:v>4.5999999999999996</c:v>
                </c:pt>
                <c:pt idx="271">
                  <c:v>4.5999999999999996</c:v>
                </c:pt>
                <c:pt idx="272">
                  <c:v>4.5999999999999996</c:v>
                </c:pt>
                <c:pt idx="273">
                  <c:v>4.5999999999999996</c:v>
                </c:pt>
                <c:pt idx="274">
                  <c:v>4.5999999999999996</c:v>
                </c:pt>
                <c:pt idx="275">
                  <c:v>4.5999999999999996</c:v>
                </c:pt>
                <c:pt idx="276">
                  <c:v>4.5999999999999996</c:v>
                </c:pt>
                <c:pt idx="277">
                  <c:v>4.5999999999999996</c:v>
                </c:pt>
                <c:pt idx="278">
                  <c:v>4.5999999999999996</c:v>
                </c:pt>
                <c:pt idx="279">
                  <c:v>4.5999999999999996</c:v>
                </c:pt>
                <c:pt idx="280">
                  <c:v>4.5999999999999996</c:v>
                </c:pt>
                <c:pt idx="281">
                  <c:v>4.5999999999999996</c:v>
                </c:pt>
                <c:pt idx="282">
                  <c:v>4.5999999999999996</c:v>
                </c:pt>
                <c:pt idx="283">
                  <c:v>4.5999999999999996</c:v>
                </c:pt>
                <c:pt idx="284">
                  <c:v>4.5999999999999996</c:v>
                </c:pt>
                <c:pt idx="285">
                  <c:v>4.5999999999999996</c:v>
                </c:pt>
                <c:pt idx="286">
                  <c:v>4.5999999999999996</c:v>
                </c:pt>
                <c:pt idx="287">
                  <c:v>4.5999999999999996</c:v>
                </c:pt>
                <c:pt idx="288">
                  <c:v>4.5999999999999996</c:v>
                </c:pt>
                <c:pt idx="289">
                  <c:v>4.5999999999999996</c:v>
                </c:pt>
                <c:pt idx="290">
                  <c:v>4.5999999999999996</c:v>
                </c:pt>
                <c:pt idx="291">
                  <c:v>4.5999999999999996</c:v>
                </c:pt>
                <c:pt idx="292">
                  <c:v>4.5999999999999996</c:v>
                </c:pt>
                <c:pt idx="293">
                  <c:v>4.5999999999999996</c:v>
                </c:pt>
                <c:pt idx="294">
                  <c:v>4.5999999999999996</c:v>
                </c:pt>
                <c:pt idx="295">
                  <c:v>4.5999999999999996</c:v>
                </c:pt>
                <c:pt idx="296">
                  <c:v>4.5999999999999996</c:v>
                </c:pt>
                <c:pt idx="297">
                  <c:v>4.5999999999999996</c:v>
                </c:pt>
                <c:pt idx="298">
                  <c:v>4.5999999999999996</c:v>
                </c:pt>
                <c:pt idx="299">
                  <c:v>4.5999999999999996</c:v>
                </c:pt>
                <c:pt idx="300">
                  <c:v>4.5</c:v>
                </c:pt>
                <c:pt idx="301">
                  <c:v>4.5</c:v>
                </c:pt>
                <c:pt idx="302">
                  <c:v>4.5</c:v>
                </c:pt>
                <c:pt idx="303">
                  <c:v>4.5</c:v>
                </c:pt>
                <c:pt idx="304">
                  <c:v>4.5</c:v>
                </c:pt>
                <c:pt idx="305">
                  <c:v>4.5</c:v>
                </c:pt>
                <c:pt idx="306">
                  <c:v>4.5</c:v>
                </c:pt>
                <c:pt idx="307">
                  <c:v>4.5</c:v>
                </c:pt>
                <c:pt idx="308">
                  <c:v>4.5</c:v>
                </c:pt>
                <c:pt idx="309">
                  <c:v>4.5</c:v>
                </c:pt>
                <c:pt idx="310">
                  <c:v>4.5</c:v>
                </c:pt>
                <c:pt idx="311">
                  <c:v>4.5</c:v>
                </c:pt>
                <c:pt idx="312">
                  <c:v>4.5</c:v>
                </c:pt>
                <c:pt idx="313">
                  <c:v>4.5</c:v>
                </c:pt>
                <c:pt idx="314">
                  <c:v>4.5</c:v>
                </c:pt>
                <c:pt idx="315">
                  <c:v>4.5</c:v>
                </c:pt>
                <c:pt idx="316">
                  <c:v>4.5</c:v>
                </c:pt>
                <c:pt idx="317">
                  <c:v>4.5</c:v>
                </c:pt>
                <c:pt idx="318">
                  <c:v>4.5</c:v>
                </c:pt>
                <c:pt idx="319">
                  <c:v>4.5</c:v>
                </c:pt>
                <c:pt idx="320">
                  <c:v>4.5</c:v>
                </c:pt>
                <c:pt idx="321">
                  <c:v>4.5</c:v>
                </c:pt>
                <c:pt idx="322">
                  <c:v>4.5</c:v>
                </c:pt>
                <c:pt idx="323">
                  <c:v>4.5</c:v>
                </c:pt>
                <c:pt idx="324">
                  <c:v>4.5</c:v>
                </c:pt>
                <c:pt idx="325">
                  <c:v>4.5</c:v>
                </c:pt>
                <c:pt idx="326">
                  <c:v>4.5</c:v>
                </c:pt>
                <c:pt idx="327">
                  <c:v>4.5</c:v>
                </c:pt>
                <c:pt idx="328">
                  <c:v>4.5</c:v>
                </c:pt>
                <c:pt idx="329">
                  <c:v>4.5</c:v>
                </c:pt>
                <c:pt idx="330">
                  <c:v>4.5</c:v>
                </c:pt>
                <c:pt idx="331">
                  <c:v>4.5</c:v>
                </c:pt>
                <c:pt idx="332">
                  <c:v>4.5</c:v>
                </c:pt>
                <c:pt idx="333">
                  <c:v>4.5</c:v>
                </c:pt>
                <c:pt idx="334">
                  <c:v>4.5</c:v>
                </c:pt>
                <c:pt idx="335">
                  <c:v>4.5</c:v>
                </c:pt>
                <c:pt idx="336">
                  <c:v>4.5</c:v>
                </c:pt>
                <c:pt idx="337">
                  <c:v>4.5</c:v>
                </c:pt>
                <c:pt idx="338">
                  <c:v>4.5</c:v>
                </c:pt>
                <c:pt idx="339">
                  <c:v>4.5</c:v>
                </c:pt>
                <c:pt idx="340">
                  <c:v>4.5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</c:v>
                </c:pt>
                <c:pt idx="345">
                  <c:v>4.5</c:v>
                </c:pt>
                <c:pt idx="346">
                  <c:v>4.5</c:v>
                </c:pt>
                <c:pt idx="347">
                  <c:v>4.5</c:v>
                </c:pt>
                <c:pt idx="348">
                  <c:v>4.5</c:v>
                </c:pt>
                <c:pt idx="349">
                  <c:v>4.5</c:v>
                </c:pt>
                <c:pt idx="350">
                  <c:v>4.5</c:v>
                </c:pt>
                <c:pt idx="351">
                  <c:v>4.5</c:v>
                </c:pt>
                <c:pt idx="352">
                  <c:v>4.5</c:v>
                </c:pt>
                <c:pt idx="353">
                  <c:v>4.5</c:v>
                </c:pt>
                <c:pt idx="354">
                  <c:v>4.5</c:v>
                </c:pt>
                <c:pt idx="355">
                  <c:v>4.5</c:v>
                </c:pt>
                <c:pt idx="356">
                  <c:v>4.5</c:v>
                </c:pt>
                <c:pt idx="357">
                  <c:v>4.5</c:v>
                </c:pt>
                <c:pt idx="358">
                  <c:v>4.5</c:v>
                </c:pt>
                <c:pt idx="359">
                  <c:v>4.5</c:v>
                </c:pt>
                <c:pt idx="360">
                  <c:v>4.5</c:v>
                </c:pt>
                <c:pt idx="361">
                  <c:v>4.5</c:v>
                </c:pt>
                <c:pt idx="362">
                  <c:v>4.5</c:v>
                </c:pt>
                <c:pt idx="363">
                  <c:v>4.5</c:v>
                </c:pt>
                <c:pt idx="364">
                  <c:v>4.5</c:v>
                </c:pt>
                <c:pt idx="365">
                  <c:v>4.5</c:v>
                </c:pt>
                <c:pt idx="366">
                  <c:v>4.5</c:v>
                </c:pt>
                <c:pt idx="367">
                  <c:v>4.5</c:v>
                </c:pt>
                <c:pt idx="368">
                  <c:v>4.5</c:v>
                </c:pt>
                <c:pt idx="369">
                  <c:v>4.5</c:v>
                </c:pt>
                <c:pt idx="370">
                  <c:v>4.5</c:v>
                </c:pt>
                <c:pt idx="371">
                  <c:v>4.5</c:v>
                </c:pt>
                <c:pt idx="372">
                  <c:v>4.5</c:v>
                </c:pt>
                <c:pt idx="373">
                  <c:v>4.5</c:v>
                </c:pt>
                <c:pt idx="374">
                  <c:v>4.5</c:v>
                </c:pt>
                <c:pt idx="375">
                  <c:v>4.5</c:v>
                </c:pt>
                <c:pt idx="376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978680"/>
        <c:axId val="1"/>
      </c:lineChart>
      <c:catAx>
        <c:axId val="22497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5"/>
          <c:min val="0"/>
        </c:scaling>
        <c:delete val="0"/>
        <c:axPos val="l"/>
        <c:majorGridlines>
          <c:spPr>
            <a:ln w="380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978680"/>
        <c:crosses val="autoZero"/>
        <c:crossBetween val="midCat"/>
        <c:majorUnit val="1"/>
        <c:minorUnit val="1"/>
      </c:valAx>
      <c:spPr>
        <a:noFill/>
        <a:ln w="15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2549978972804375E-2"/>
          <c:y val="0.17449025238237298"/>
          <c:w val="0.37432474962568851"/>
          <c:h val="0.16766416460932715"/>
        </c:manualLayout>
      </c:layout>
      <c:overlay val="0"/>
      <c:spPr>
        <a:solidFill>
          <a:schemeClr val="bg1"/>
        </a:solidFill>
        <a:ln w="3805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5660">
      <a:solidFill>
        <a:schemeClr val="tx1"/>
      </a:solidFill>
      <a:prstDash val="solid"/>
    </a:ln>
  </c:spPr>
  <c:txPr>
    <a:bodyPr/>
    <a:lstStyle/>
    <a:p>
      <a:pPr>
        <a:defRPr sz="21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Delinquency Rate
Versus
 Unemployment Rate </a:t>
            </a:r>
          </a:p>
        </c:rich>
      </c:tx>
      <c:layout>
        <c:manualLayout>
          <c:xMode val="edge"/>
          <c:yMode val="edge"/>
          <c:x val="0.32524271844660196"/>
          <c:y val="0"/>
        </c:manualLayout>
      </c:layout>
      <c:overlay val="0"/>
      <c:spPr>
        <a:noFill/>
        <a:ln w="30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142394822006472E-2"/>
          <c:y val="0.17077464788732394"/>
          <c:w val="0.83333333333333337"/>
          <c:h val="0.73415492957746475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D-4C93-8755-D17A274E511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Unemployment (Left Axis)</c:v>
                </c:pt>
              </c:strCache>
            </c:strRef>
          </c:tx>
          <c:spPr>
            <a:solidFill>
              <a:srgbClr val="CCFFFF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0">
                  <c:v>5.7</c:v>
                </c:pt>
                <c:pt idx="1">
                  <c:v>5.4</c:v>
                </c:pt>
                <c:pt idx="2">
                  <c:v>5.5</c:v>
                </c:pt>
                <c:pt idx="3">
                  <c:v>5.8</c:v>
                </c:pt>
                <c:pt idx="4">
                  <c:v>5.7</c:v>
                </c:pt>
                <c:pt idx="5">
                  <c:v>5.6</c:v>
                </c:pt>
                <c:pt idx="6">
                  <c:v>5.7</c:v>
                </c:pt>
                <c:pt idx="7">
                  <c:v>5.6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5.5</c:v>
                </c:pt>
                <c:pt idx="14">
                  <c:v>5.6</c:v>
                </c:pt>
                <c:pt idx="15">
                  <c:v>5.4</c:v>
                </c:pt>
                <c:pt idx="16">
                  <c:v>5.6</c:v>
                </c:pt>
                <c:pt idx="17">
                  <c:v>5.3</c:v>
                </c:pt>
                <c:pt idx="18">
                  <c:v>5.4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5.2</c:v>
                </c:pt>
                <c:pt idx="22">
                  <c:v>5.3</c:v>
                </c:pt>
                <c:pt idx="23">
                  <c:v>5.3</c:v>
                </c:pt>
                <c:pt idx="24">
                  <c:v>5.4</c:v>
                </c:pt>
                <c:pt idx="25">
                  <c:v>5.3</c:v>
                </c:pt>
                <c:pt idx="26">
                  <c:v>5.2</c:v>
                </c:pt>
                <c:pt idx="27">
                  <c:v>4.9000000000000004</c:v>
                </c:pt>
                <c:pt idx="28">
                  <c:v>4.8</c:v>
                </c:pt>
                <c:pt idx="29">
                  <c:v>5</c:v>
                </c:pt>
                <c:pt idx="30">
                  <c:v>4.8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4.7</c:v>
                </c:pt>
                <c:pt idx="37">
                  <c:v>4.5999999999999996</c:v>
                </c:pt>
                <c:pt idx="38">
                  <c:v>4.7</c:v>
                </c:pt>
                <c:pt idx="39">
                  <c:v>4.3</c:v>
                </c:pt>
                <c:pt idx="40">
                  <c:v>4.3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4.5999999999999996</c:v>
                </c:pt>
                <c:pt idx="46">
                  <c:v>4.4000000000000004</c:v>
                </c:pt>
                <c:pt idx="47">
                  <c:v>4.3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4.2</c:v>
                </c:pt>
                <c:pt idx="51">
                  <c:v>4.3</c:v>
                </c:pt>
                <c:pt idx="52">
                  <c:v>4.2</c:v>
                </c:pt>
                <c:pt idx="53">
                  <c:v>4.3</c:v>
                </c:pt>
                <c:pt idx="54">
                  <c:v>4.3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4.0999999999999996</c:v>
                </c:pt>
                <c:pt idx="59">
                  <c:v>4.0999999999999996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3.9</c:v>
                </c:pt>
                <c:pt idx="64">
                  <c:v>4.0999999999999996</c:v>
                </c:pt>
                <c:pt idx="65">
                  <c:v>4</c:v>
                </c:pt>
                <c:pt idx="66">
                  <c:v>4</c:v>
                </c:pt>
                <c:pt idx="67">
                  <c:v>4.0999999999999996</c:v>
                </c:pt>
                <c:pt idx="68">
                  <c:v>3.9</c:v>
                </c:pt>
                <c:pt idx="69">
                  <c:v>3.9</c:v>
                </c:pt>
                <c:pt idx="70">
                  <c:v>4</c:v>
                </c:pt>
                <c:pt idx="71">
                  <c:v>4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4.5</c:v>
                </c:pt>
                <c:pt idx="76">
                  <c:v>4.4000000000000004</c:v>
                </c:pt>
                <c:pt idx="77">
                  <c:v>4.5</c:v>
                </c:pt>
                <c:pt idx="78">
                  <c:v>4.5</c:v>
                </c:pt>
                <c:pt idx="79">
                  <c:v>4.9000000000000004</c:v>
                </c:pt>
                <c:pt idx="80">
                  <c:v>4.9000000000000004</c:v>
                </c:pt>
                <c:pt idx="81">
                  <c:v>5.4</c:v>
                </c:pt>
                <c:pt idx="82">
                  <c:v>5.6</c:v>
                </c:pt>
                <c:pt idx="83">
                  <c:v>5.8</c:v>
                </c:pt>
                <c:pt idx="84" formatCode="#,##0.0_);[Red]\(#,##0.0\)">
                  <c:v>5.6</c:v>
                </c:pt>
                <c:pt idx="85">
                  <c:v>5.5</c:v>
                </c:pt>
                <c:pt idx="86">
                  <c:v>5.7</c:v>
                </c:pt>
                <c:pt idx="87">
                  <c:v>6</c:v>
                </c:pt>
                <c:pt idx="88">
                  <c:v>5.8</c:v>
                </c:pt>
                <c:pt idx="89">
                  <c:v>5.9</c:v>
                </c:pt>
                <c:pt idx="90">
                  <c:v>5.9</c:v>
                </c:pt>
                <c:pt idx="91">
                  <c:v>5.7</c:v>
                </c:pt>
                <c:pt idx="92">
                  <c:v>5.6</c:v>
                </c:pt>
                <c:pt idx="93">
                  <c:v>5.7</c:v>
                </c:pt>
                <c:pt idx="94">
                  <c:v>5.9</c:v>
                </c:pt>
                <c:pt idx="95">
                  <c:v>6</c:v>
                </c:pt>
                <c:pt idx="96">
                  <c:v>5.7</c:v>
                </c:pt>
                <c:pt idx="97">
                  <c:v>5.8</c:v>
                </c:pt>
                <c:pt idx="98">
                  <c:v>5.8</c:v>
                </c:pt>
                <c:pt idx="99">
                  <c:v>6</c:v>
                </c:pt>
                <c:pt idx="100">
                  <c:v>6.1</c:v>
                </c:pt>
                <c:pt idx="101">
                  <c:v>6.4</c:v>
                </c:pt>
                <c:pt idx="102">
                  <c:v>6.2</c:v>
                </c:pt>
                <c:pt idx="103">
                  <c:v>6.1</c:v>
                </c:pt>
                <c:pt idx="104">
                  <c:v>6.1</c:v>
                </c:pt>
                <c:pt idx="105">
                  <c:v>6</c:v>
                </c:pt>
                <c:pt idx="106">
                  <c:v>5.9</c:v>
                </c:pt>
                <c:pt idx="107">
                  <c:v>5.7</c:v>
                </c:pt>
                <c:pt idx="108">
                  <c:v>5.6</c:v>
                </c:pt>
                <c:pt idx="109">
                  <c:v>5.6</c:v>
                </c:pt>
                <c:pt idx="110">
                  <c:v>5.7</c:v>
                </c:pt>
                <c:pt idx="111">
                  <c:v>5.6</c:v>
                </c:pt>
                <c:pt idx="112">
                  <c:v>5.6</c:v>
                </c:pt>
                <c:pt idx="113">
                  <c:v>5.6</c:v>
                </c:pt>
                <c:pt idx="114">
                  <c:v>5.5</c:v>
                </c:pt>
                <c:pt idx="115">
                  <c:v>5.4</c:v>
                </c:pt>
                <c:pt idx="116">
                  <c:v>5.4</c:v>
                </c:pt>
                <c:pt idx="117">
                  <c:v>5.5</c:v>
                </c:pt>
                <c:pt idx="118">
                  <c:v>5.4</c:v>
                </c:pt>
                <c:pt idx="119">
                  <c:v>5.4</c:v>
                </c:pt>
                <c:pt idx="120">
                  <c:v>5.2</c:v>
                </c:pt>
                <c:pt idx="121">
                  <c:v>5.4</c:v>
                </c:pt>
                <c:pt idx="122">
                  <c:v>5.2</c:v>
                </c:pt>
                <c:pt idx="123">
                  <c:v>5.2</c:v>
                </c:pt>
                <c:pt idx="124">
                  <c:v>5.0999999999999996</c:v>
                </c:pt>
                <c:pt idx="125">
                  <c:v>5</c:v>
                </c:pt>
                <c:pt idx="126">
                  <c:v>5</c:v>
                </c:pt>
                <c:pt idx="127">
                  <c:v>4.9000000000000004</c:v>
                </c:pt>
                <c:pt idx="128">
                  <c:v>5.0999999999999996</c:v>
                </c:pt>
                <c:pt idx="129">
                  <c:v>4.9000000000000004</c:v>
                </c:pt>
                <c:pt idx="130">
                  <c:v>5</c:v>
                </c:pt>
                <c:pt idx="131">
                  <c:v>4.9000000000000004</c:v>
                </c:pt>
                <c:pt idx="132">
                  <c:v>4.7</c:v>
                </c:pt>
                <c:pt idx="133">
                  <c:v>4.8</c:v>
                </c:pt>
                <c:pt idx="134">
                  <c:v>4.7</c:v>
                </c:pt>
                <c:pt idx="135">
                  <c:v>4.7</c:v>
                </c:pt>
                <c:pt idx="136">
                  <c:v>4.5999999999999996</c:v>
                </c:pt>
                <c:pt idx="137">
                  <c:v>4.5999999999999996</c:v>
                </c:pt>
                <c:pt idx="138">
                  <c:v>4.8</c:v>
                </c:pt>
                <c:pt idx="139">
                  <c:v>4.7</c:v>
                </c:pt>
                <c:pt idx="140">
                  <c:v>4.5999999999999996</c:v>
                </c:pt>
                <c:pt idx="141">
                  <c:v>4.4000000000000004</c:v>
                </c:pt>
                <c:pt idx="142">
                  <c:v>4.5</c:v>
                </c:pt>
                <c:pt idx="143">
                  <c:v>4.5</c:v>
                </c:pt>
                <c:pt idx="144">
                  <c:v>4.5999999999999996</c:v>
                </c:pt>
                <c:pt idx="145">
                  <c:v>4.5</c:v>
                </c:pt>
                <c:pt idx="146">
                  <c:v>4.4000000000000004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4.5999999999999996</c:v>
                </c:pt>
                <c:pt idx="151">
                  <c:v>4.5999999999999996</c:v>
                </c:pt>
                <c:pt idx="152">
                  <c:v>4.7</c:v>
                </c:pt>
                <c:pt idx="153">
                  <c:v>4.8</c:v>
                </c:pt>
                <c:pt idx="154">
                  <c:v>4.7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4.8</c:v>
                </c:pt>
                <c:pt idx="158">
                  <c:v>5.0999999999999996</c:v>
                </c:pt>
                <c:pt idx="159">
                  <c:v>5</c:v>
                </c:pt>
                <c:pt idx="160">
                  <c:v>5.5</c:v>
                </c:pt>
                <c:pt idx="161">
                  <c:v>5.5</c:v>
                </c:pt>
                <c:pt idx="162">
                  <c:v>5.7</c:v>
                </c:pt>
                <c:pt idx="163">
                  <c:v>6.1</c:v>
                </c:pt>
                <c:pt idx="164">
                  <c:v>6.1</c:v>
                </c:pt>
                <c:pt idx="165">
                  <c:v>6.6</c:v>
                </c:pt>
                <c:pt idx="166">
                  <c:v>6.8</c:v>
                </c:pt>
                <c:pt idx="167">
                  <c:v>7.2</c:v>
                </c:pt>
                <c:pt idx="168">
                  <c:v>7.6</c:v>
                </c:pt>
                <c:pt idx="169">
                  <c:v>8.5</c:v>
                </c:pt>
                <c:pt idx="170">
                  <c:v>8.9</c:v>
                </c:pt>
                <c:pt idx="171">
                  <c:v>8.9</c:v>
                </c:pt>
                <c:pt idx="172">
                  <c:v>9.4</c:v>
                </c:pt>
                <c:pt idx="173">
                  <c:v>9.5</c:v>
                </c:pt>
                <c:pt idx="174">
                  <c:v>9.4</c:v>
                </c:pt>
                <c:pt idx="175">
                  <c:v>9.6999999999999993</c:v>
                </c:pt>
                <c:pt idx="176">
                  <c:v>9.8000000000000007</c:v>
                </c:pt>
                <c:pt idx="177">
                  <c:v>10.199999999999999</c:v>
                </c:pt>
                <c:pt idx="178">
                  <c:v>10</c:v>
                </c:pt>
                <c:pt idx="179">
                  <c:v>10</c:v>
                </c:pt>
                <c:pt idx="180">
                  <c:v>9.6999998000000005</c:v>
                </c:pt>
                <c:pt idx="181">
                  <c:v>9.6999998000000005</c:v>
                </c:pt>
                <c:pt idx="182">
                  <c:v>9.6999998000000005</c:v>
                </c:pt>
                <c:pt idx="183">
                  <c:v>9.8000001999999995</c:v>
                </c:pt>
                <c:pt idx="184">
                  <c:v>9.6000004000000008</c:v>
                </c:pt>
                <c:pt idx="185">
                  <c:v>9.5</c:v>
                </c:pt>
                <c:pt idx="186">
                  <c:v>9.5</c:v>
                </c:pt>
                <c:pt idx="187">
                  <c:v>9.6000004000000008</c:v>
                </c:pt>
                <c:pt idx="188">
                  <c:v>9.6000004000000008</c:v>
                </c:pt>
                <c:pt idx="189">
                  <c:v>9.6999998000000005</c:v>
                </c:pt>
                <c:pt idx="190">
                  <c:v>9.8000001999999995</c:v>
                </c:pt>
                <c:pt idx="191">
                  <c:v>9.3999995999999992</c:v>
                </c:pt>
                <c:pt idx="192">
                  <c:v>9</c:v>
                </c:pt>
                <c:pt idx="193">
                  <c:v>8.8999995999999992</c:v>
                </c:pt>
                <c:pt idx="194">
                  <c:v>8.8000001999999995</c:v>
                </c:pt>
                <c:pt idx="195">
                  <c:v>9</c:v>
                </c:pt>
                <c:pt idx="196">
                  <c:v>9</c:v>
                </c:pt>
                <c:pt idx="197">
                  <c:v>9.1</c:v>
                </c:pt>
                <c:pt idx="198">
                  <c:v>9.1</c:v>
                </c:pt>
                <c:pt idx="199">
                  <c:v>9.1</c:v>
                </c:pt>
                <c:pt idx="200">
                  <c:v>9</c:v>
                </c:pt>
                <c:pt idx="201">
                  <c:v>8.9</c:v>
                </c:pt>
                <c:pt idx="202">
                  <c:v>8.6999999999999993</c:v>
                </c:pt>
                <c:pt idx="203">
                  <c:v>8.5</c:v>
                </c:pt>
                <c:pt idx="204">
                  <c:v>8.3000000000000007</c:v>
                </c:pt>
                <c:pt idx="205">
                  <c:v>8.3000000000000007</c:v>
                </c:pt>
                <c:pt idx="206">
                  <c:v>8.1999999999999993</c:v>
                </c:pt>
                <c:pt idx="207">
                  <c:v>8.1</c:v>
                </c:pt>
                <c:pt idx="208">
                  <c:v>8.1999999999999993</c:v>
                </c:pt>
                <c:pt idx="209">
                  <c:v>8.1999999999999993</c:v>
                </c:pt>
                <c:pt idx="210">
                  <c:v>8.1999999999999993</c:v>
                </c:pt>
                <c:pt idx="211">
                  <c:v>8.1</c:v>
                </c:pt>
                <c:pt idx="212">
                  <c:v>7.8</c:v>
                </c:pt>
                <c:pt idx="213">
                  <c:v>7.9</c:v>
                </c:pt>
                <c:pt idx="214">
                  <c:v>7.8</c:v>
                </c:pt>
                <c:pt idx="215">
                  <c:v>7.8</c:v>
                </c:pt>
                <c:pt idx="216">
                  <c:v>7.9</c:v>
                </c:pt>
                <c:pt idx="217">
                  <c:v>7.7</c:v>
                </c:pt>
                <c:pt idx="218">
                  <c:v>7.6</c:v>
                </c:pt>
                <c:pt idx="219">
                  <c:v>7.5</c:v>
                </c:pt>
                <c:pt idx="220">
                  <c:v>7.6</c:v>
                </c:pt>
                <c:pt idx="221">
                  <c:v>7.6</c:v>
                </c:pt>
                <c:pt idx="222">
                  <c:v>7.4</c:v>
                </c:pt>
                <c:pt idx="223">
                  <c:v>7.3</c:v>
                </c:pt>
                <c:pt idx="224">
                  <c:v>7.2</c:v>
                </c:pt>
                <c:pt idx="225">
                  <c:v>7.3</c:v>
                </c:pt>
                <c:pt idx="226">
                  <c:v>7</c:v>
                </c:pt>
                <c:pt idx="227">
                  <c:v>6.7</c:v>
                </c:pt>
                <c:pt idx="228">
                  <c:v>6.6</c:v>
                </c:pt>
                <c:pt idx="229">
                  <c:v>6.7</c:v>
                </c:pt>
                <c:pt idx="230">
                  <c:v>6.7</c:v>
                </c:pt>
                <c:pt idx="231">
                  <c:v>6.3</c:v>
                </c:pt>
                <c:pt idx="232">
                  <c:v>6.3</c:v>
                </c:pt>
                <c:pt idx="233">
                  <c:v>6.1</c:v>
                </c:pt>
                <c:pt idx="234">
                  <c:v>6.2</c:v>
                </c:pt>
                <c:pt idx="235">
                  <c:v>6.1</c:v>
                </c:pt>
                <c:pt idx="236">
                  <c:v>5.9</c:v>
                </c:pt>
                <c:pt idx="237">
                  <c:v>5.7</c:v>
                </c:pt>
                <c:pt idx="238">
                  <c:v>5.8</c:v>
                </c:pt>
                <c:pt idx="239">
                  <c:v>5.6</c:v>
                </c:pt>
                <c:pt idx="240">
                  <c:v>5.7</c:v>
                </c:pt>
                <c:pt idx="241">
                  <c:v>5.5</c:v>
                </c:pt>
                <c:pt idx="242">
                  <c:v>5.5</c:v>
                </c:pt>
                <c:pt idx="243">
                  <c:v>5.4</c:v>
                </c:pt>
                <c:pt idx="244">
                  <c:v>5.5</c:v>
                </c:pt>
                <c:pt idx="245">
                  <c:v>5.3</c:v>
                </c:pt>
                <c:pt idx="246">
                  <c:v>5.3</c:v>
                </c:pt>
                <c:pt idx="247">
                  <c:v>5.0999999999999996</c:v>
                </c:pt>
                <c:pt idx="248">
                  <c:v>5.0999999999999996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4.9000000000000004</c:v>
                </c:pt>
                <c:pt idx="253">
                  <c:v>4.9000000000000004</c:v>
                </c:pt>
                <c:pt idx="254">
                  <c:v>5</c:v>
                </c:pt>
                <c:pt idx="255">
                  <c:v>5</c:v>
                </c:pt>
                <c:pt idx="256">
                  <c:v>4.7</c:v>
                </c:pt>
                <c:pt idx="257">
                  <c:v>4.9000000000000004</c:v>
                </c:pt>
                <c:pt idx="258">
                  <c:v>4.9000000000000004</c:v>
                </c:pt>
                <c:pt idx="259">
                  <c:v>4.9000000000000004</c:v>
                </c:pt>
                <c:pt idx="260">
                  <c:v>5</c:v>
                </c:pt>
                <c:pt idx="261">
                  <c:v>4.9000000000000004</c:v>
                </c:pt>
                <c:pt idx="262">
                  <c:v>4.5999999999999996</c:v>
                </c:pt>
                <c:pt idx="263">
                  <c:v>4.7</c:v>
                </c:pt>
                <c:pt idx="264">
                  <c:v>4.8</c:v>
                </c:pt>
                <c:pt idx="265">
                  <c:v>4.7</c:v>
                </c:pt>
                <c:pt idx="266">
                  <c:v>4.5</c:v>
                </c:pt>
                <c:pt idx="267">
                  <c:v>4.4000000000000004</c:v>
                </c:pt>
                <c:pt idx="268">
                  <c:v>4.3</c:v>
                </c:pt>
                <c:pt idx="269">
                  <c:v>4.4000000000000004</c:v>
                </c:pt>
                <c:pt idx="270">
                  <c:v>4.3</c:v>
                </c:pt>
                <c:pt idx="271">
                  <c:v>4.4000000000000004</c:v>
                </c:pt>
                <c:pt idx="272">
                  <c:v>4.2</c:v>
                </c:pt>
                <c:pt idx="273">
                  <c:v>4.0999999999999996</c:v>
                </c:pt>
                <c:pt idx="274">
                  <c:v>4.0999999999999996</c:v>
                </c:pt>
                <c:pt idx="275">
                  <c:v>4.0999999999999996</c:v>
                </c:pt>
                <c:pt idx="276">
                  <c:v>4.0999999999999996</c:v>
                </c:pt>
                <c:pt idx="277">
                  <c:v>4.0999999999999996</c:v>
                </c:pt>
                <c:pt idx="278">
                  <c:v>4.0999999999999996</c:v>
                </c:pt>
                <c:pt idx="279">
                  <c:v>3.9</c:v>
                </c:pt>
                <c:pt idx="280">
                  <c:v>3.8</c:v>
                </c:pt>
                <c:pt idx="281">
                  <c:v>4</c:v>
                </c:pt>
                <c:pt idx="282">
                  <c:v>3.9</c:v>
                </c:pt>
                <c:pt idx="283">
                  <c:v>3.9</c:v>
                </c:pt>
                <c:pt idx="284">
                  <c:v>3.7</c:v>
                </c:pt>
                <c:pt idx="285">
                  <c:v>3.8</c:v>
                </c:pt>
                <c:pt idx="286">
                  <c:v>3.7</c:v>
                </c:pt>
                <c:pt idx="287">
                  <c:v>3.9</c:v>
                </c:pt>
                <c:pt idx="288">
                  <c:v>4</c:v>
                </c:pt>
                <c:pt idx="289">
                  <c:v>3.8</c:v>
                </c:pt>
                <c:pt idx="290">
                  <c:v>3.8</c:v>
                </c:pt>
                <c:pt idx="291">
                  <c:v>3.6</c:v>
                </c:pt>
                <c:pt idx="292">
                  <c:v>3.6</c:v>
                </c:pt>
                <c:pt idx="293">
                  <c:v>3.7</c:v>
                </c:pt>
                <c:pt idx="294">
                  <c:v>3.7</c:v>
                </c:pt>
                <c:pt idx="295">
                  <c:v>3.7</c:v>
                </c:pt>
                <c:pt idx="296">
                  <c:v>3.5</c:v>
                </c:pt>
                <c:pt idx="297">
                  <c:v>3.6</c:v>
                </c:pt>
                <c:pt idx="298">
                  <c:v>3.5</c:v>
                </c:pt>
                <c:pt idx="299">
                  <c:v>3.5</c:v>
                </c:pt>
                <c:pt idx="300">
                  <c:v>3.5</c:v>
                </c:pt>
                <c:pt idx="301">
                  <c:v>3.5</c:v>
                </c:pt>
                <c:pt idx="302">
                  <c:v>4.4000000000000004</c:v>
                </c:pt>
                <c:pt idx="303">
                  <c:v>14.7</c:v>
                </c:pt>
                <c:pt idx="304">
                  <c:v>13.2</c:v>
                </c:pt>
                <c:pt idx="305">
                  <c:v>11</c:v>
                </c:pt>
                <c:pt idx="306">
                  <c:v>10.199999999999999</c:v>
                </c:pt>
                <c:pt idx="307">
                  <c:v>8.4</c:v>
                </c:pt>
                <c:pt idx="308">
                  <c:v>7.9</c:v>
                </c:pt>
                <c:pt idx="309">
                  <c:v>6.9</c:v>
                </c:pt>
                <c:pt idx="310">
                  <c:v>6.7</c:v>
                </c:pt>
                <c:pt idx="311">
                  <c:v>6.7</c:v>
                </c:pt>
                <c:pt idx="312">
                  <c:v>6.3</c:v>
                </c:pt>
                <c:pt idx="313">
                  <c:v>6.2</c:v>
                </c:pt>
                <c:pt idx="314">
                  <c:v>6.1</c:v>
                </c:pt>
                <c:pt idx="315">
                  <c:v>6.1</c:v>
                </c:pt>
                <c:pt idx="316">
                  <c:v>5.8</c:v>
                </c:pt>
                <c:pt idx="317">
                  <c:v>5.9</c:v>
                </c:pt>
                <c:pt idx="318">
                  <c:v>5.4</c:v>
                </c:pt>
                <c:pt idx="319">
                  <c:v>5.2</c:v>
                </c:pt>
                <c:pt idx="320">
                  <c:v>4.8</c:v>
                </c:pt>
                <c:pt idx="321">
                  <c:v>4.5</c:v>
                </c:pt>
                <c:pt idx="322">
                  <c:v>4.2</c:v>
                </c:pt>
                <c:pt idx="323">
                  <c:v>3.9</c:v>
                </c:pt>
                <c:pt idx="324">
                  <c:v>4</c:v>
                </c:pt>
                <c:pt idx="325">
                  <c:v>3.8</c:v>
                </c:pt>
                <c:pt idx="326">
                  <c:v>3.6</c:v>
                </c:pt>
                <c:pt idx="327">
                  <c:v>3.6</c:v>
                </c:pt>
                <c:pt idx="328">
                  <c:v>3.6</c:v>
                </c:pt>
                <c:pt idx="329">
                  <c:v>3.6</c:v>
                </c:pt>
                <c:pt idx="330">
                  <c:v>3.5</c:v>
                </c:pt>
                <c:pt idx="331">
                  <c:v>3.7</c:v>
                </c:pt>
                <c:pt idx="332">
                  <c:v>3.5</c:v>
                </c:pt>
                <c:pt idx="333">
                  <c:v>3.7</c:v>
                </c:pt>
                <c:pt idx="334">
                  <c:v>3.6</c:v>
                </c:pt>
                <c:pt idx="335">
                  <c:v>3.5</c:v>
                </c:pt>
                <c:pt idx="336">
                  <c:v>3.4</c:v>
                </c:pt>
                <c:pt idx="337">
                  <c:v>3.6</c:v>
                </c:pt>
                <c:pt idx="338">
                  <c:v>3.5</c:v>
                </c:pt>
                <c:pt idx="339">
                  <c:v>3.4</c:v>
                </c:pt>
                <c:pt idx="340">
                  <c:v>3.7</c:v>
                </c:pt>
                <c:pt idx="341">
                  <c:v>3.6</c:v>
                </c:pt>
                <c:pt idx="342">
                  <c:v>3.5</c:v>
                </c:pt>
                <c:pt idx="343">
                  <c:v>3.8</c:v>
                </c:pt>
                <c:pt idx="344">
                  <c:v>3.8</c:v>
                </c:pt>
                <c:pt idx="345">
                  <c:v>3.8</c:v>
                </c:pt>
                <c:pt idx="346">
                  <c:v>3.7</c:v>
                </c:pt>
                <c:pt idx="347">
                  <c:v>3.7</c:v>
                </c:pt>
                <c:pt idx="348">
                  <c:v>3.7</c:v>
                </c:pt>
                <c:pt idx="349">
                  <c:v>3.9</c:v>
                </c:pt>
                <c:pt idx="350">
                  <c:v>3.9</c:v>
                </c:pt>
                <c:pt idx="351">
                  <c:v>3.9</c:v>
                </c:pt>
                <c:pt idx="352">
                  <c:v>4</c:v>
                </c:pt>
                <c:pt idx="353">
                  <c:v>4.0999999999999996</c:v>
                </c:pt>
                <c:pt idx="354">
                  <c:v>4.2</c:v>
                </c:pt>
                <c:pt idx="355">
                  <c:v>4.2</c:v>
                </c:pt>
                <c:pt idx="356">
                  <c:v>4.0999999999999996</c:v>
                </c:pt>
                <c:pt idx="357">
                  <c:v>4.0999999999999996</c:v>
                </c:pt>
                <c:pt idx="358">
                  <c:v>4.2</c:v>
                </c:pt>
                <c:pt idx="359">
                  <c:v>4.0999999999999996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4.2</c:v>
                </c:pt>
                <c:pt idx="363">
                  <c:v>4.2</c:v>
                </c:pt>
                <c:pt idx="364">
                  <c:v>4.2</c:v>
                </c:pt>
                <c:pt idx="365">
                  <c:v>4.0999999999999996</c:v>
                </c:pt>
                <c:pt idx="366">
                  <c:v>4.2</c:v>
                </c:pt>
                <c:pt idx="367">
                  <c:v>4.3</c:v>
                </c:pt>
                <c:pt idx="368">
                  <c:v>4.4000000000000004</c:v>
                </c:pt>
                <c:pt idx="369">
                  <c:v>4.5</c:v>
                </c:pt>
                <c:pt idx="370">
                  <c:v>4.5999999999999996</c:v>
                </c:pt>
                <c:pt idx="371">
                  <c:v>4.4000000000000004</c:v>
                </c:pt>
                <c:pt idx="372">
                  <c:v>4.3</c:v>
                </c:pt>
                <c:pt idx="373">
                  <c:v>4.4000000000000004</c:v>
                </c:pt>
                <c:pt idx="37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78680"/>
        <c:axId val="1"/>
      </c:areaChart>
      <c:lineChart>
        <c:grouping val="standard"/>
        <c:varyColors val="0"/>
        <c:ser>
          <c:idx val="4"/>
          <c:order val="3"/>
          <c:tx>
            <c:strRef>
              <c:f>Sheet1!$F$1</c:f>
              <c:strCache>
                <c:ptCount val="1"/>
                <c:pt idx="0">
                  <c:v>4.5% Full Employment Target (Left Axis)</c:v>
                </c:pt>
              </c:strCache>
            </c:strRef>
          </c:tx>
          <c:spPr>
            <a:ln w="4566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Sheet1!$F$2:$F$380</c:f>
              <c:numCache>
                <c:formatCode>General</c:formatCode>
                <c:ptCount val="379"/>
                <c:pt idx="0">
                  <c:v>5.4</c:v>
                </c:pt>
                <c:pt idx="1">
                  <c:v>5.4</c:v>
                </c:pt>
                <c:pt idx="2">
                  <c:v>5.4</c:v>
                </c:pt>
                <c:pt idx="3">
                  <c:v>5.4</c:v>
                </c:pt>
                <c:pt idx="4">
                  <c:v>5.4</c:v>
                </c:pt>
                <c:pt idx="5">
                  <c:v>5.4</c:v>
                </c:pt>
                <c:pt idx="6">
                  <c:v>5.4</c:v>
                </c:pt>
                <c:pt idx="7">
                  <c:v>5.4</c:v>
                </c:pt>
                <c:pt idx="8">
                  <c:v>5.4</c:v>
                </c:pt>
                <c:pt idx="9">
                  <c:v>5.4</c:v>
                </c:pt>
                <c:pt idx="10">
                  <c:v>5.4</c:v>
                </c:pt>
                <c:pt idx="11">
                  <c:v>5.4</c:v>
                </c:pt>
                <c:pt idx="12">
                  <c:v>5.4</c:v>
                </c:pt>
                <c:pt idx="13">
                  <c:v>5.4</c:v>
                </c:pt>
                <c:pt idx="14">
                  <c:v>5.4</c:v>
                </c:pt>
                <c:pt idx="15">
                  <c:v>5.4</c:v>
                </c:pt>
                <c:pt idx="16">
                  <c:v>5.4</c:v>
                </c:pt>
                <c:pt idx="17">
                  <c:v>5.4</c:v>
                </c:pt>
                <c:pt idx="18">
                  <c:v>5.4</c:v>
                </c:pt>
                <c:pt idx="19">
                  <c:v>5.4</c:v>
                </c:pt>
                <c:pt idx="20">
                  <c:v>5.4</c:v>
                </c:pt>
                <c:pt idx="21">
                  <c:v>5.4</c:v>
                </c:pt>
                <c:pt idx="22">
                  <c:v>5.4</c:v>
                </c:pt>
                <c:pt idx="23">
                  <c:v>5.4</c:v>
                </c:pt>
                <c:pt idx="24">
                  <c:v>5.4</c:v>
                </c:pt>
                <c:pt idx="25">
                  <c:v>5.4</c:v>
                </c:pt>
                <c:pt idx="26">
                  <c:v>5.4</c:v>
                </c:pt>
                <c:pt idx="27">
                  <c:v>5.4</c:v>
                </c:pt>
                <c:pt idx="28">
                  <c:v>5.4</c:v>
                </c:pt>
                <c:pt idx="29">
                  <c:v>5.4</c:v>
                </c:pt>
                <c:pt idx="30">
                  <c:v>5.4</c:v>
                </c:pt>
                <c:pt idx="31">
                  <c:v>5.4</c:v>
                </c:pt>
                <c:pt idx="32">
                  <c:v>5.4</c:v>
                </c:pt>
                <c:pt idx="33">
                  <c:v>5.4</c:v>
                </c:pt>
                <c:pt idx="34">
                  <c:v>5.4</c:v>
                </c:pt>
                <c:pt idx="35">
                  <c:v>5.4</c:v>
                </c:pt>
                <c:pt idx="36">
                  <c:v>5.3</c:v>
                </c:pt>
                <c:pt idx="37">
                  <c:v>5.3</c:v>
                </c:pt>
                <c:pt idx="38">
                  <c:v>5.3</c:v>
                </c:pt>
                <c:pt idx="39">
                  <c:v>5.3</c:v>
                </c:pt>
                <c:pt idx="40">
                  <c:v>5.3</c:v>
                </c:pt>
                <c:pt idx="41">
                  <c:v>5.3</c:v>
                </c:pt>
                <c:pt idx="42">
                  <c:v>5.3</c:v>
                </c:pt>
                <c:pt idx="43">
                  <c:v>5.3</c:v>
                </c:pt>
                <c:pt idx="44">
                  <c:v>5.3</c:v>
                </c:pt>
                <c:pt idx="45">
                  <c:v>5.3</c:v>
                </c:pt>
                <c:pt idx="46">
                  <c:v>5.3</c:v>
                </c:pt>
                <c:pt idx="47">
                  <c:v>5.3</c:v>
                </c:pt>
                <c:pt idx="48">
                  <c:v>5.3</c:v>
                </c:pt>
                <c:pt idx="49">
                  <c:v>5.3</c:v>
                </c:pt>
                <c:pt idx="50">
                  <c:v>5.3</c:v>
                </c:pt>
                <c:pt idx="51">
                  <c:v>5.3</c:v>
                </c:pt>
                <c:pt idx="52">
                  <c:v>5.3</c:v>
                </c:pt>
                <c:pt idx="53">
                  <c:v>5.3</c:v>
                </c:pt>
                <c:pt idx="54">
                  <c:v>5.3</c:v>
                </c:pt>
                <c:pt idx="55">
                  <c:v>5.3</c:v>
                </c:pt>
                <c:pt idx="56">
                  <c:v>5.3</c:v>
                </c:pt>
                <c:pt idx="57">
                  <c:v>5.3</c:v>
                </c:pt>
                <c:pt idx="58">
                  <c:v>5.3</c:v>
                </c:pt>
                <c:pt idx="59">
                  <c:v>5.3</c:v>
                </c:pt>
                <c:pt idx="60">
                  <c:v>5.2</c:v>
                </c:pt>
                <c:pt idx="61">
                  <c:v>5.2</c:v>
                </c:pt>
                <c:pt idx="62">
                  <c:v>5.2</c:v>
                </c:pt>
                <c:pt idx="63">
                  <c:v>5.2</c:v>
                </c:pt>
                <c:pt idx="64">
                  <c:v>5.2</c:v>
                </c:pt>
                <c:pt idx="65">
                  <c:v>5.2</c:v>
                </c:pt>
                <c:pt idx="66">
                  <c:v>5.2</c:v>
                </c:pt>
                <c:pt idx="67">
                  <c:v>5.2</c:v>
                </c:pt>
                <c:pt idx="68">
                  <c:v>5.2</c:v>
                </c:pt>
                <c:pt idx="69">
                  <c:v>5.2</c:v>
                </c:pt>
                <c:pt idx="70">
                  <c:v>5.2</c:v>
                </c:pt>
                <c:pt idx="71">
                  <c:v>5.2</c:v>
                </c:pt>
                <c:pt idx="72">
                  <c:v>5.2</c:v>
                </c:pt>
                <c:pt idx="73">
                  <c:v>5.2</c:v>
                </c:pt>
                <c:pt idx="74">
                  <c:v>5.2</c:v>
                </c:pt>
                <c:pt idx="75">
                  <c:v>5.2</c:v>
                </c:pt>
                <c:pt idx="76">
                  <c:v>5.2</c:v>
                </c:pt>
                <c:pt idx="77">
                  <c:v>5.2</c:v>
                </c:pt>
                <c:pt idx="78">
                  <c:v>5.2</c:v>
                </c:pt>
                <c:pt idx="79">
                  <c:v>5.2</c:v>
                </c:pt>
                <c:pt idx="80">
                  <c:v>5.2</c:v>
                </c:pt>
                <c:pt idx="81">
                  <c:v>5.2</c:v>
                </c:pt>
                <c:pt idx="82">
                  <c:v>5.2</c:v>
                </c:pt>
                <c:pt idx="83">
                  <c:v>5.2</c:v>
                </c:pt>
                <c:pt idx="84">
                  <c:v>5.0999999999999996</c:v>
                </c:pt>
                <c:pt idx="85">
                  <c:v>5.0999999999999996</c:v>
                </c:pt>
                <c:pt idx="86">
                  <c:v>5.0999999999999996</c:v>
                </c:pt>
                <c:pt idx="87">
                  <c:v>5.0999999999999996</c:v>
                </c:pt>
                <c:pt idx="88">
                  <c:v>5.0999999999999996</c:v>
                </c:pt>
                <c:pt idx="89">
                  <c:v>5.0999999999999996</c:v>
                </c:pt>
                <c:pt idx="90">
                  <c:v>5.0999999999999996</c:v>
                </c:pt>
                <c:pt idx="91">
                  <c:v>5.0999999999999996</c:v>
                </c:pt>
                <c:pt idx="92">
                  <c:v>5.0999999999999996</c:v>
                </c:pt>
                <c:pt idx="93">
                  <c:v>5.0999999999999996</c:v>
                </c:pt>
                <c:pt idx="94">
                  <c:v>5.0999999999999996</c:v>
                </c:pt>
                <c:pt idx="95">
                  <c:v>5.0999999999999996</c:v>
                </c:pt>
                <c:pt idx="96">
                  <c:v>5.0999999999999996</c:v>
                </c:pt>
                <c:pt idx="97">
                  <c:v>5.0999999999999996</c:v>
                </c:pt>
                <c:pt idx="98">
                  <c:v>5.0999999999999996</c:v>
                </c:pt>
                <c:pt idx="99">
                  <c:v>5.0999999999999996</c:v>
                </c:pt>
                <c:pt idx="100">
                  <c:v>5.0999999999999996</c:v>
                </c:pt>
                <c:pt idx="101">
                  <c:v>5.0999999999999996</c:v>
                </c:pt>
                <c:pt idx="102">
                  <c:v>5.0999999999999996</c:v>
                </c:pt>
                <c:pt idx="103">
                  <c:v>5.0999999999999996</c:v>
                </c:pt>
                <c:pt idx="104">
                  <c:v>5.0999999999999996</c:v>
                </c:pt>
                <c:pt idx="105">
                  <c:v>5.0999999999999996</c:v>
                </c:pt>
                <c:pt idx="106">
                  <c:v>5.0999999999999996</c:v>
                </c:pt>
                <c:pt idx="107">
                  <c:v>5.0999999999999996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4.9000000000000004</c:v>
                </c:pt>
                <c:pt idx="145">
                  <c:v>4.9000000000000004</c:v>
                </c:pt>
                <c:pt idx="146">
                  <c:v>4.9000000000000004</c:v>
                </c:pt>
                <c:pt idx="147">
                  <c:v>4.9000000000000004</c:v>
                </c:pt>
                <c:pt idx="148">
                  <c:v>4.9000000000000004</c:v>
                </c:pt>
                <c:pt idx="149">
                  <c:v>4.9000000000000004</c:v>
                </c:pt>
                <c:pt idx="150">
                  <c:v>4.9000000000000004</c:v>
                </c:pt>
                <c:pt idx="151">
                  <c:v>4.9000000000000004</c:v>
                </c:pt>
                <c:pt idx="152">
                  <c:v>4.9000000000000004</c:v>
                </c:pt>
                <c:pt idx="153">
                  <c:v>4.9000000000000004</c:v>
                </c:pt>
                <c:pt idx="154">
                  <c:v>4.9000000000000004</c:v>
                </c:pt>
                <c:pt idx="155">
                  <c:v>4.9000000000000004</c:v>
                </c:pt>
                <c:pt idx="156">
                  <c:v>4.9000000000000004</c:v>
                </c:pt>
                <c:pt idx="157">
                  <c:v>4.9000000000000004</c:v>
                </c:pt>
                <c:pt idx="158">
                  <c:v>4.9000000000000004</c:v>
                </c:pt>
                <c:pt idx="159">
                  <c:v>4.9000000000000004</c:v>
                </c:pt>
                <c:pt idx="160">
                  <c:v>4.9000000000000004</c:v>
                </c:pt>
                <c:pt idx="161">
                  <c:v>4.9000000000000004</c:v>
                </c:pt>
                <c:pt idx="162">
                  <c:v>4.9000000000000004</c:v>
                </c:pt>
                <c:pt idx="163">
                  <c:v>4.9000000000000004</c:v>
                </c:pt>
                <c:pt idx="164">
                  <c:v>4.9000000000000004</c:v>
                </c:pt>
                <c:pt idx="165">
                  <c:v>4.9000000000000004</c:v>
                </c:pt>
                <c:pt idx="166">
                  <c:v>4.9000000000000004</c:v>
                </c:pt>
                <c:pt idx="167">
                  <c:v>4.9000000000000004</c:v>
                </c:pt>
                <c:pt idx="168">
                  <c:v>4.9000000000000004</c:v>
                </c:pt>
                <c:pt idx="169">
                  <c:v>4.9000000000000004</c:v>
                </c:pt>
                <c:pt idx="170">
                  <c:v>4.9000000000000004</c:v>
                </c:pt>
                <c:pt idx="171">
                  <c:v>4.9000000000000004</c:v>
                </c:pt>
                <c:pt idx="172">
                  <c:v>4.9000000000000004</c:v>
                </c:pt>
                <c:pt idx="173">
                  <c:v>4.9000000000000004</c:v>
                </c:pt>
                <c:pt idx="174">
                  <c:v>4.9000000000000004</c:v>
                </c:pt>
                <c:pt idx="175">
                  <c:v>4.9000000000000004</c:v>
                </c:pt>
                <c:pt idx="176">
                  <c:v>4.9000000000000004</c:v>
                </c:pt>
                <c:pt idx="177">
                  <c:v>4.9000000000000004</c:v>
                </c:pt>
                <c:pt idx="178">
                  <c:v>4.9000000000000004</c:v>
                </c:pt>
                <c:pt idx="179">
                  <c:v>4.9000000000000004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5.0999999999999996</c:v>
                </c:pt>
                <c:pt idx="193">
                  <c:v>5.0999999999999996</c:v>
                </c:pt>
                <c:pt idx="194">
                  <c:v>5.0999999999999996</c:v>
                </c:pt>
                <c:pt idx="195">
                  <c:v>5.0999999999999996</c:v>
                </c:pt>
                <c:pt idx="196">
                  <c:v>5.0999999999999996</c:v>
                </c:pt>
                <c:pt idx="197">
                  <c:v>5.0999999999999996</c:v>
                </c:pt>
                <c:pt idx="198">
                  <c:v>5.0999999999999996</c:v>
                </c:pt>
                <c:pt idx="199">
                  <c:v>5.0999999999999996</c:v>
                </c:pt>
                <c:pt idx="200">
                  <c:v>5.0999999999999996</c:v>
                </c:pt>
                <c:pt idx="201">
                  <c:v>5.0999999999999996</c:v>
                </c:pt>
                <c:pt idx="202">
                  <c:v>5.0999999999999996</c:v>
                </c:pt>
                <c:pt idx="203">
                  <c:v>5.0999999999999996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4.9000000000000004</c:v>
                </c:pt>
                <c:pt idx="217">
                  <c:v>4.9000000000000004</c:v>
                </c:pt>
                <c:pt idx="218">
                  <c:v>4.9000000000000004</c:v>
                </c:pt>
                <c:pt idx="219">
                  <c:v>4.9000000000000004</c:v>
                </c:pt>
                <c:pt idx="220">
                  <c:v>4.9000000000000004</c:v>
                </c:pt>
                <c:pt idx="221">
                  <c:v>4.9000000000000004</c:v>
                </c:pt>
                <c:pt idx="222">
                  <c:v>4.9000000000000004</c:v>
                </c:pt>
                <c:pt idx="223">
                  <c:v>4.9000000000000004</c:v>
                </c:pt>
                <c:pt idx="224">
                  <c:v>4.9000000000000004</c:v>
                </c:pt>
                <c:pt idx="225">
                  <c:v>4.9000000000000004</c:v>
                </c:pt>
                <c:pt idx="226">
                  <c:v>4.9000000000000004</c:v>
                </c:pt>
                <c:pt idx="227">
                  <c:v>4.9000000000000004</c:v>
                </c:pt>
                <c:pt idx="228">
                  <c:v>4.8</c:v>
                </c:pt>
                <c:pt idx="229">
                  <c:v>4.8</c:v>
                </c:pt>
                <c:pt idx="230">
                  <c:v>4.8</c:v>
                </c:pt>
                <c:pt idx="231">
                  <c:v>4.8</c:v>
                </c:pt>
                <c:pt idx="232">
                  <c:v>4.8</c:v>
                </c:pt>
                <c:pt idx="233">
                  <c:v>4.8</c:v>
                </c:pt>
                <c:pt idx="234">
                  <c:v>4.8</c:v>
                </c:pt>
                <c:pt idx="235">
                  <c:v>4.8</c:v>
                </c:pt>
                <c:pt idx="236">
                  <c:v>4.8</c:v>
                </c:pt>
                <c:pt idx="237">
                  <c:v>4.8</c:v>
                </c:pt>
                <c:pt idx="238">
                  <c:v>4.8</c:v>
                </c:pt>
                <c:pt idx="239">
                  <c:v>4.8</c:v>
                </c:pt>
                <c:pt idx="240">
                  <c:v>4.7</c:v>
                </c:pt>
                <c:pt idx="241">
                  <c:v>4.7</c:v>
                </c:pt>
                <c:pt idx="242">
                  <c:v>4.7</c:v>
                </c:pt>
                <c:pt idx="243">
                  <c:v>4.7</c:v>
                </c:pt>
                <c:pt idx="244">
                  <c:v>4.7</c:v>
                </c:pt>
                <c:pt idx="245">
                  <c:v>4.7</c:v>
                </c:pt>
                <c:pt idx="246">
                  <c:v>4.7</c:v>
                </c:pt>
                <c:pt idx="247">
                  <c:v>4.7</c:v>
                </c:pt>
                <c:pt idx="248">
                  <c:v>4.7</c:v>
                </c:pt>
                <c:pt idx="249">
                  <c:v>4.7</c:v>
                </c:pt>
                <c:pt idx="250">
                  <c:v>4.7</c:v>
                </c:pt>
                <c:pt idx="251">
                  <c:v>4.7</c:v>
                </c:pt>
                <c:pt idx="252">
                  <c:v>4.5999999999999996</c:v>
                </c:pt>
                <c:pt idx="253">
                  <c:v>4.5999999999999996</c:v>
                </c:pt>
                <c:pt idx="254">
                  <c:v>4.5999999999999996</c:v>
                </c:pt>
                <c:pt idx="255">
                  <c:v>4.5999999999999996</c:v>
                </c:pt>
                <c:pt idx="256">
                  <c:v>4.5999999999999996</c:v>
                </c:pt>
                <c:pt idx="257">
                  <c:v>4.5999999999999996</c:v>
                </c:pt>
                <c:pt idx="258">
                  <c:v>4.5999999999999996</c:v>
                </c:pt>
                <c:pt idx="259">
                  <c:v>4.5999999999999996</c:v>
                </c:pt>
                <c:pt idx="260">
                  <c:v>4.5999999999999996</c:v>
                </c:pt>
                <c:pt idx="261">
                  <c:v>4.5999999999999996</c:v>
                </c:pt>
                <c:pt idx="262">
                  <c:v>4.5999999999999996</c:v>
                </c:pt>
                <c:pt idx="263">
                  <c:v>4.5999999999999996</c:v>
                </c:pt>
                <c:pt idx="264">
                  <c:v>4.5999999999999996</c:v>
                </c:pt>
                <c:pt idx="265">
                  <c:v>4.5999999999999996</c:v>
                </c:pt>
                <c:pt idx="266">
                  <c:v>4.5999999999999996</c:v>
                </c:pt>
                <c:pt idx="267">
                  <c:v>4.5999999999999996</c:v>
                </c:pt>
                <c:pt idx="268">
                  <c:v>4.5999999999999996</c:v>
                </c:pt>
                <c:pt idx="269">
                  <c:v>4.5999999999999996</c:v>
                </c:pt>
                <c:pt idx="270">
                  <c:v>4.5999999999999996</c:v>
                </c:pt>
                <c:pt idx="271">
                  <c:v>4.5999999999999996</c:v>
                </c:pt>
                <c:pt idx="272">
                  <c:v>4.5999999999999996</c:v>
                </c:pt>
                <c:pt idx="273">
                  <c:v>4.5999999999999996</c:v>
                </c:pt>
                <c:pt idx="274">
                  <c:v>4.5999999999999996</c:v>
                </c:pt>
                <c:pt idx="275">
                  <c:v>4.5999999999999996</c:v>
                </c:pt>
                <c:pt idx="276">
                  <c:v>4.5999999999999996</c:v>
                </c:pt>
                <c:pt idx="277">
                  <c:v>4.5999999999999996</c:v>
                </c:pt>
                <c:pt idx="278">
                  <c:v>4.5999999999999996</c:v>
                </c:pt>
                <c:pt idx="279">
                  <c:v>4.5999999999999996</c:v>
                </c:pt>
                <c:pt idx="280">
                  <c:v>4.5999999999999996</c:v>
                </c:pt>
                <c:pt idx="281">
                  <c:v>4.5999999999999996</c:v>
                </c:pt>
                <c:pt idx="282">
                  <c:v>4.5999999999999996</c:v>
                </c:pt>
                <c:pt idx="283">
                  <c:v>4.5999999999999996</c:v>
                </c:pt>
                <c:pt idx="284">
                  <c:v>4.5999999999999996</c:v>
                </c:pt>
                <c:pt idx="285">
                  <c:v>4.5999999999999996</c:v>
                </c:pt>
                <c:pt idx="286">
                  <c:v>4.5999999999999996</c:v>
                </c:pt>
                <c:pt idx="287">
                  <c:v>4.5999999999999996</c:v>
                </c:pt>
                <c:pt idx="288">
                  <c:v>4.5999999999999996</c:v>
                </c:pt>
                <c:pt idx="289">
                  <c:v>4.5999999999999996</c:v>
                </c:pt>
                <c:pt idx="290">
                  <c:v>4.5999999999999996</c:v>
                </c:pt>
                <c:pt idx="291">
                  <c:v>4.5999999999999996</c:v>
                </c:pt>
                <c:pt idx="292">
                  <c:v>4.5999999999999996</c:v>
                </c:pt>
                <c:pt idx="293">
                  <c:v>4.5999999999999996</c:v>
                </c:pt>
                <c:pt idx="294">
                  <c:v>4.5999999999999996</c:v>
                </c:pt>
                <c:pt idx="295">
                  <c:v>4.5999999999999996</c:v>
                </c:pt>
                <c:pt idx="296">
                  <c:v>4.5999999999999996</c:v>
                </c:pt>
                <c:pt idx="297">
                  <c:v>4.5999999999999996</c:v>
                </c:pt>
                <c:pt idx="298">
                  <c:v>4.5999999999999996</c:v>
                </c:pt>
                <c:pt idx="299">
                  <c:v>4.5999999999999996</c:v>
                </c:pt>
                <c:pt idx="300">
                  <c:v>4.5</c:v>
                </c:pt>
                <c:pt idx="301">
                  <c:v>4.5</c:v>
                </c:pt>
                <c:pt idx="302">
                  <c:v>4.5</c:v>
                </c:pt>
                <c:pt idx="303">
                  <c:v>4.5</c:v>
                </c:pt>
                <c:pt idx="304">
                  <c:v>4.5</c:v>
                </c:pt>
                <c:pt idx="305">
                  <c:v>4.5</c:v>
                </c:pt>
                <c:pt idx="306">
                  <c:v>4.5</c:v>
                </c:pt>
                <c:pt idx="307">
                  <c:v>4.5</c:v>
                </c:pt>
                <c:pt idx="308">
                  <c:v>4.5</c:v>
                </c:pt>
                <c:pt idx="309">
                  <c:v>4.5</c:v>
                </c:pt>
                <c:pt idx="310">
                  <c:v>4.5</c:v>
                </c:pt>
                <c:pt idx="311">
                  <c:v>4.5</c:v>
                </c:pt>
                <c:pt idx="312">
                  <c:v>4.5</c:v>
                </c:pt>
                <c:pt idx="313">
                  <c:v>4.5</c:v>
                </c:pt>
                <c:pt idx="314">
                  <c:v>4.5</c:v>
                </c:pt>
                <c:pt idx="315">
                  <c:v>4.5</c:v>
                </c:pt>
                <c:pt idx="316">
                  <c:v>4.5</c:v>
                </c:pt>
                <c:pt idx="317">
                  <c:v>4.5</c:v>
                </c:pt>
                <c:pt idx="318">
                  <c:v>4.5</c:v>
                </c:pt>
                <c:pt idx="319">
                  <c:v>4.5</c:v>
                </c:pt>
                <c:pt idx="320">
                  <c:v>4.5</c:v>
                </c:pt>
                <c:pt idx="321">
                  <c:v>4.5</c:v>
                </c:pt>
                <c:pt idx="322">
                  <c:v>4.5</c:v>
                </c:pt>
                <c:pt idx="323">
                  <c:v>4.5</c:v>
                </c:pt>
                <c:pt idx="324">
                  <c:v>4.5</c:v>
                </c:pt>
                <c:pt idx="325">
                  <c:v>4.5</c:v>
                </c:pt>
                <c:pt idx="326">
                  <c:v>4.5</c:v>
                </c:pt>
                <c:pt idx="327">
                  <c:v>4.5</c:v>
                </c:pt>
                <c:pt idx="328">
                  <c:v>4.5</c:v>
                </c:pt>
                <c:pt idx="329">
                  <c:v>4.5</c:v>
                </c:pt>
                <c:pt idx="330">
                  <c:v>4.5</c:v>
                </c:pt>
                <c:pt idx="331">
                  <c:v>4.5</c:v>
                </c:pt>
                <c:pt idx="332">
                  <c:v>4.5</c:v>
                </c:pt>
                <c:pt idx="333">
                  <c:v>4.5</c:v>
                </c:pt>
                <c:pt idx="334">
                  <c:v>4.5</c:v>
                </c:pt>
                <c:pt idx="335">
                  <c:v>4.5</c:v>
                </c:pt>
                <c:pt idx="336">
                  <c:v>4.5</c:v>
                </c:pt>
                <c:pt idx="337">
                  <c:v>4.5</c:v>
                </c:pt>
                <c:pt idx="338">
                  <c:v>4.5</c:v>
                </c:pt>
                <c:pt idx="339">
                  <c:v>4.5</c:v>
                </c:pt>
                <c:pt idx="340">
                  <c:v>4.5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</c:v>
                </c:pt>
                <c:pt idx="345">
                  <c:v>4.5</c:v>
                </c:pt>
                <c:pt idx="346">
                  <c:v>4.5</c:v>
                </c:pt>
                <c:pt idx="347">
                  <c:v>4.5</c:v>
                </c:pt>
                <c:pt idx="348">
                  <c:v>4.5</c:v>
                </c:pt>
                <c:pt idx="349">
                  <c:v>4.5</c:v>
                </c:pt>
                <c:pt idx="350">
                  <c:v>4.5</c:v>
                </c:pt>
                <c:pt idx="351">
                  <c:v>4.5</c:v>
                </c:pt>
                <c:pt idx="352">
                  <c:v>4.5</c:v>
                </c:pt>
                <c:pt idx="353">
                  <c:v>4.5</c:v>
                </c:pt>
                <c:pt idx="354">
                  <c:v>4.5</c:v>
                </c:pt>
                <c:pt idx="355">
                  <c:v>4.5</c:v>
                </c:pt>
                <c:pt idx="356">
                  <c:v>4.5</c:v>
                </c:pt>
                <c:pt idx="357">
                  <c:v>4.5</c:v>
                </c:pt>
                <c:pt idx="358">
                  <c:v>4.5</c:v>
                </c:pt>
                <c:pt idx="359">
                  <c:v>4.5</c:v>
                </c:pt>
                <c:pt idx="360">
                  <c:v>4.5</c:v>
                </c:pt>
                <c:pt idx="361">
                  <c:v>4.5</c:v>
                </c:pt>
                <c:pt idx="362">
                  <c:v>4.5</c:v>
                </c:pt>
                <c:pt idx="363">
                  <c:v>4.5</c:v>
                </c:pt>
                <c:pt idx="364">
                  <c:v>4.5</c:v>
                </c:pt>
                <c:pt idx="365">
                  <c:v>4.5</c:v>
                </c:pt>
                <c:pt idx="366">
                  <c:v>4.5</c:v>
                </c:pt>
                <c:pt idx="367">
                  <c:v>4.5</c:v>
                </c:pt>
                <c:pt idx="368">
                  <c:v>4.5</c:v>
                </c:pt>
                <c:pt idx="369">
                  <c:v>4.5</c:v>
                </c:pt>
                <c:pt idx="370">
                  <c:v>4.5</c:v>
                </c:pt>
                <c:pt idx="371">
                  <c:v>4.5</c:v>
                </c:pt>
                <c:pt idx="372">
                  <c:v>4.5</c:v>
                </c:pt>
                <c:pt idx="373">
                  <c:v>4.5</c:v>
                </c:pt>
                <c:pt idx="374">
                  <c:v>4.5</c:v>
                </c:pt>
                <c:pt idx="375">
                  <c:v>4.5</c:v>
                </c:pt>
                <c:pt idx="376">
                  <c:v>4.5</c:v>
                </c:pt>
                <c:pt idx="377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978680"/>
        <c:axId val="1"/>
      </c:line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Loan Delinquency Rate (Right Axis)</c:v>
                </c:pt>
              </c:strCache>
            </c:strRef>
          </c:tx>
          <c:spPr>
            <a:ln w="4566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0.9</c:v>
                </c:pt>
                <c:pt idx="1">
                  <c:v>0.89</c:v>
                </c:pt>
                <c:pt idx="2">
                  <c:v>0.84</c:v>
                </c:pt>
                <c:pt idx="3">
                  <c:v>0.85</c:v>
                </c:pt>
                <c:pt idx="4">
                  <c:v>0.86</c:v>
                </c:pt>
                <c:pt idx="5">
                  <c:v>0.83</c:v>
                </c:pt>
                <c:pt idx="6">
                  <c:v>0.87</c:v>
                </c:pt>
                <c:pt idx="7">
                  <c:v>0.89</c:v>
                </c:pt>
                <c:pt idx="8">
                  <c:v>0.91</c:v>
                </c:pt>
                <c:pt idx="9">
                  <c:v>0.88</c:v>
                </c:pt>
                <c:pt idx="10">
                  <c:v>0.94</c:v>
                </c:pt>
                <c:pt idx="11">
                  <c:v>0.95</c:v>
                </c:pt>
                <c:pt idx="12">
                  <c:v>0.99</c:v>
                </c:pt>
                <c:pt idx="13">
                  <c:v>1</c:v>
                </c:pt>
                <c:pt idx="14">
                  <c:v>0.97</c:v>
                </c:pt>
                <c:pt idx="15">
                  <c:v>0.94</c:v>
                </c:pt>
                <c:pt idx="16">
                  <c:v>0.94</c:v>
                </c:pt>
                <c:pt idx="17">
                  <c:v>0.91</c:v>
                </c:pt>
                <c:pt idx="18">
                  <c:v>0.94</c:v>
                </c:pt>
                <c:pt idx="19">
                  <c:v>0.92</c:v>
                </c:pt>
                <c:pt idx="20">
                  <c:v>0.92</c:v>
                </c:pt>
                <c:pt idx="21">
                  <c:v>0.91</c:v>
                </c:pt>
                <c:pt idx="22">
                  <c:v>0.94</c:v>
                </c:pt>
                <c:pt idx="23">
                  <c:v>0.94</c:v>
                </c:pt>
                <c:pt idx="24">
                  <c:v>0.94</c:v>
                </c:pt>
                <c:pt idx="25">
                  <c:v>0.95</c:v>
                </c:pt>
                <c:pt idx="26">
                  <c:v>0.96</c:v>
                </c:pt>
                <c:pt idx="27">
                  <c:v>0.95</c:v>
                </c:pt>
                <c:pt idx="28">
                  <c:v>0.95</c:v>
                </c:pt>
                <c:pt idx="29">
                  <c:v>0.93</c:v>
                </c:pt>
                <c:pt idx="30">
                  <c:v>0.92</c:v>
                </c:pt>
                <c:pt idx="31">
                  <c:v>0.92</c:v>
                </c:pt>
                <c:pt idx="32">
                  <c:v>0.91</c:v>
                </c:pt>
                <c:pt idx="33">
                  <c:v>0.9</c:v>
                </c:pt>
                <c:pt idx="34">
                  <c:v>1.05</c:v>
                </c:pt>
                <c:pt idx="35">
                  <c:v>1.01</c:v>
                </c:pt>
                <c:pt idx="36">
                  <c:v>1.04</c:v>
                </c:pt>
                <c:pt idx="37">
                  <c:v>1.04</c:v>
                </c:pt>
                <c:pt idx="38">
                  <c:v>0.98</c:v>
                </c:pt>
                <c:pt idx="39">
                  <c:v>0.94</c:v>
                </c:pt>
                <c:pt idx="40">
                  <c:v>0.93</c:v>
                </c:pt>
                <c:pt idx="41">
                  <c:v>0.88</c:v>
                </c:pt>
                <c:pt idx="42">
                  <c:v>0.88</c:v>
                </c:pt>
                <c:pt idx="43">
                  <c:v>0.9</c:v>
                </c:pt>
                <c:pt idx="44">
                  <c:v>0.88</c:v>
                </c:pt>
                <c:pt idx="45">
                  <c:v>0.9</c:v>
                </c:pt>
                <c:pt idx="46">
                  <c:v>0.9</c:v>
                </c:pt>
                <c:pt idx="47">
                  <c:v>0.88</c:v>
                </c:pt>
                <c:pt idx="48">
                  <c:v>0.89</c:v>
                </c:pt>
                <c:pt idx="49">
                  <c:v>0.86</c:v>
                </c:pt>
                <c:pt idx="50">
                  <c:v>0.79</c:v>
                </c:pt>
                <c:pt idx="51">
                  <c:v>0.76</c:v>
                </c:pt>
                <c:pt idx="52">
                  <c:v>0.76</c:v>
                </c:pt>
                <c:pt idx="53">
                  <c:v>0.76</c:v>
                </c:pt>
                <c:pt idx="54">
                  <c:v>0.79</c:v>
                </c:pt>
                <c:pt idx="55">
                  <c:v>0.76</c:v>
                </c:pt>
                <c:pt idx="56">
                  <c:v>0.74</c:v>
                </c:pt>
                <c:pt idx="57">
                  <c:v>0.75</c:v>
                </c:pt>
                <c:pt idx="58">
                  <c:v>0.79</c:v>
                </c:pt>
                <c:pt idx="59">
                  <c:v>0.75</c:v>
                </c:pt>
                <c:pt idx="60">
                  <c:v>0.78</c:v>
                </c:pt>
                <c:pt idx="61">
                  <c:v>0.74</c:v>
                </c:pt>
                <c:pt idx="62">
                  <c:v>0.7</c:v>
                </c:pt>
                <c:pt idx="63">
                  <c:v>0.7</c:v>
                </c:pt>
                <c:pt idx="64">
                  <c:v>0.67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0.67</c:v>
                </c:pt>
                <c:pt idx="69">
                  <c:v>0.67</c:v>
                </c:pt>
                <c:pt idx="70">
                  <c:v>0.71</c:v>
                </c:pt>
                <c:pt idx="71">
                  <c:v>0.74</c:v>
                </c:pt>
                <c:pt idx="72">
                  <c:v>0.73</c:v>
                </c:pt>
                <c:pt idx="73">
                  <c:v>0.73</c:v>
                </c:pt>
                <c:pt idx="74">
                  <c:v>0.7</c:v>
                </c:pt>
                <c:pt idx="75">
                  <c:v>0.73</c:v>
                </c:pt>
                <c:pt idx="76">
                  <c:v>0.71</c:v>
                </c:pt>
                <c:pt idx="77">
                  <c:v>0.71</c:v>
                </c:pt>
                <c:pt idx="78">
                  <c:v>0.73</c:v>
                </c:pt>
                <c:pt idx="79">
                  <c:v>0.71</c:v>
                </c:pt>
                <c:pt idx="80">
                  <c:v>0.74</c:v>
                </c:pt>
                <c:pt idx="81">
                  <c:v>0.76</c:v>
                </c:pt>
                <c:pt idx="82">
                  <c:v>0.79</c:v>
                </c:pt>
                <c:pt idx="83">
                  <c:v>0.82</c:v>
                </c:pt>
                <c:pt idx="84">
                  <c:v>0.85</c:v>
                </c:pt>
                <c:pt idx="85">
                  <c:v>0.79</c:v>
                </c:pt>
                <c:pt idx="86">
                  <c:v>0.76</c:v>
                </c:pt>
                <c:pt idx="87">
                  <c:v>0.76</c:v>
                </c:pt>
                <c:pt idx="88">
                  <c:v>0.74</c:v>
                </c:pt>
                <c:pt idx="89">
                  <c:v>0.72</c:v>
                </c:pt>
                <c:pt idx="90">
                  <c:v>0.72</c:v>
                </c:pt>
                <c:pt idx="91">
                  <c:v>0.73</c:v>
                </c:pt>
                <c:pt idx="92">
                  <c:v>0.75</c:v>
                </c:pt>
                <c:pt idx="93">
                  <c:v>0.74</c:v>
                </c:pt>
                <c:pt idx="94">
                  <c:v>0.77</c:v>
                </c:pt>
                <c:pt idx="95">
                  <c:v>0.8</c:v>
                </c:pt>
                <c:pt idx="96">
                  <c:v>0.85</c:v>
                </c:pt>
                <c:pt idx="97">
                  <c:v>0.82</c:v>
                </c:pt>
                <c:pt idx="98">
                  <c:v>0.78</c:v>
                </c:pt>
                <c:pt idx="99">
                  <c:v>0.76</c:v>
                </c:pt>
                <c:pt idx="100">
                  <c:v>0.76</c:v>
                </c:pt>
                <c:pt idx="101">
                  <c:v>0.73</c:v>
                </c:pt>
                <c:pt idx="102">
                  <c:v>0.75</c:v>
                </c:pt>
                <c:pt idx="103">
                  <c:v>0.77</c:v>
                </c:pt>
                <c:pt idx="104">
                  <c:v>0.75</c:v>
                </c:pt>
                <c:pt idx="105">
                  <c:v>0.75</c:v>
                </c:pt>
                <c:pt idx="106">
                  <c:v>0.76</c:v>
                </c:pt>
                <c:pt idx="107">
                  <c:v>0.76</c:v>
                </c:pt>
                <c:pt idx="108">
                  <c:v>0.81</c:v>
                </c:pt>
                <c:pt idx="109">
                  <c:v>0.78</c:v>
                </c:pt>
                <c:pt idx="110">
                  <c:v>0.72</c:v>
                </c:pt>
                <c:pt idx="111">
                  <c:v>0.7</c:v>
                </c:pt>
                <c:pt idx="112">
                  <c:v>0.69</c:v>
                </c:pt>
                <c:pt idx="113">
                  <c:v>0.66</c:v>
                </c:pt>
                <c:pt idx="114">
                  <c:v>0.68</c:v>
                </c:pt>
                <c:pt idx="115">
                  <c:v>0.68</c:v>
                </c:pt>
                <c:pt idx="116">
                  <c:v>0.7</c:v>
                </c:pt>
                <c:pt idx="117">
                  <c:v>0.71</c:v>
                </c:pt>
                <c:pt idx="118">
                  <c:v>0.73</c:v>
                </c:pt>
                <c:pt idx="119">
                  <c:v>0.72</c:v>
                </c:pt>
                <c:pt idx="120">
                  <c:v>0.75</c:v>
                </c:pt>
                <c:pt idx="121">
                  <c:v>0.7</c:v>
                </c:pt>
                <c:pt idx="122">
                  <c:v>0.66</c:v>
                </c:pt>
                <c:pt idx="123">
                  <c:v>0.67</c:v>
                </c:pt>
                <c:pt idx="124">
                  <c:v>0.65</c:v>
                </c:pt>
                <c:pt idx="125">
                  <c:v>0.64</c:v>
                </c:pt>
                <c:pt idx="126">
                  <c:v>0.69</c:v>
                </c:pt>
                <c:pt idx="127">
                  <c:v>0.69</c:v>
                </c:pt>
                <c:pt idx="128">
                  <c:v>0.67</c:v>
                </c:pt>
                <c:pt idx="129">
                  <c:v>0.7</c:v>
                </c:pt>
                <c:pt idx="130">
                  <c:v>0.73</c:v>
                </c:pt>
                <c:pt idx="131">
                  <c:v>0.73</c:v>
                </c:pt>
                <c:pt idx="132">
                  <c:v>0.71</c:v>
                </c:pt>
                <c:pt idx="133">
                  <c:v>0.65</c:v>
                </c:pt>
                <c:pt idx="134">
                  <c:v>0.59</c:v>
                </c:pt>
                <c:pt idx="135">
                  <c:v>0.53</c:v>
                </c:pt>
                <c:pt idx="136">
                  <c:v>0.6</c:v>
                </c:pt>
                <c:pt idx="137">
                  <c:v>0.57999999999999996</c:v>
                </c:pt>
                <c:pt idx="138">
                  <c:v>0.61</c:v>
                </c:pt>
                <c:pt idx="139">
                  <c:v>0.66</c:v>
                </c:pt>
                <c:pt idx="140">
                  <c:v>0.68</c:v>
                </c:pt>
                <c:pt idx="141">
                  <c:v>0.56999999999999995</c:v>
                </c:pt>
                <c:pt idx="142">
                  <c:v>0.62</c:v>
                </c:pt>
                <c:pt idx="143">
                  <c:v>0.68</c:v>
                </c:pt>
                <c:pt idx="144">
                  <c:v>0.72</c:v>
                </c:pt>
                <c:pt idx="145">
                  <c:v>0.66</c:v>
                </c:pt>
                <c:pt idx="146">
                  <c:v>0.64</c:v>
                </c:pt>
                <c:pt idx="147">
                  <c:v>0.67</c:v>
                </c:pt>
                <c:pt idx="148">
                  <c:v>0.68</c:v>
                </c:pt>
                <c:pt idx="149">
                  <c:v>0.69</c:v>
                </c:pt>
                <c:pt idx="150">
                  <c:v>0.71</c:v>
                </c:pt>
                <c:pt idx="151">
                  <c:v>0.73</c:v>
                </c:pt>
                <c:pt idx="152">
                  <c:v>0.79</c:v>
                </c:pt>
                <c:pt idx="153">
                  <c:v>0.82</c:v>
                </c:pt>
                <c:pt idx="154">
                  <c:v>0.87</c:v>
                </c:pt>
                <c:pt idx="155">
                  <c:v>0.93</c:v>
                </c:pt>
                <c:pt idx="156">
                  <c:v>0.96</c:v>
                </c:pt>
                <c:pt idx="157">
                  <c:v>0.95</c:v>
                </c:pt>
                <c:pt idx="158">
                  <c:v>0.96</c:v>
                </c:pt>
                <c:pt idx="159">
                  <c:v>0.96</c:v>
                </c:pt>
                <c:pt idx="160">
                  <c:v>0.97</c:v>
                </c:pt>
                <c:pt idx="161">
                  <c:v>0.97</c:v>
                </c:pt>
                <c:pt idx="162">
                  <c:v>0.95</c:v>
                </c:pt>
                <c:pt idx="163">
                  <c:v>1.03</c:v>
                </c:pt>
                <c:pt idx="164">
                  <c:v>1.0900000000000001</c:v>
                </c:pt>
                <c:pt idx="165">
                  <c:v>1.1399999999999999</c:v>
                </c:pt>
                <c:pt idx="166">
                  <c:v>1.32</c:v>
                </c:pt>
                <c:pt idx="167">
                  <c:v>1.37</c:v>
                </c:pt>
                <c:pt idx="168">
                  <c:v>1.44</c:v>
                </c:pt>
                <c:pt idx="169">
                  <c:v>1.41</c:v>
                </c:pt>
                <c:pt idx="170">
                  <c:v>1.44</c:v>
                </c:pt>
                <c:pt idx="171">
                  <c:v>1.51</c:v>
                </c:pt>
                <c:pt idx="172">
                  <c:v>1.57</c:v>
                </c:pt>
                <c:pt idx="173">
                  <c:v>1.58</c:v>
                </c:pt>
                <c:pt idx="174">
                  <c:v>1.65</c:v>
                </c:pt>
                <c:pt idx="175">
                  <c:v>1.64</c:v>
                </c:pt>
                <c:pt idx="176">
                  <c:v>1.69</c:v>
                </c:pt>
                <c:pt idx="177">
                  <c:v>1.73</c:v>
                </c:pt>
                <c:pt idx="178">
                  <c:v>1.78</c:v>
                </c:pt>
                <c:pt idx="179">
                  <c:v>1.82</c:v>
                </c:pt>
                <c:pt idx="180">
                  <c:v>1.8740000000000001</c:v>
                </c:pt>
                <c:pt idx="181">
                  <c:v>1.8779999999999999</c:v>
                </c:pt>
                <c:pt idx="182">
                  <c:v>1.835</c:v>
                </c:pt>
                <c:pt idx="183">
                  <c:v>1.8320000000000001</c:v>
                </c:pt>
                <c:pt idx="184">
                  <c:v>1.82</c:v>
                </c:pt>
                <c:pt idx="185">
                  <c:v>1.74</c:v>
                </c:pt>
                <c:pt idx="186">
                  <c:v>1.78</c:v>
                </c:pt>
                <c:pt idx="187">
                  <c:v>1.78</c:v>
                </c:pt>
                <c:pt idx="188">
                  <c:v>1.75</c:v>
                </c:pt>
                <c:pt idx="189">
                  <c:v>1.76</c:v>
                </c:pt>
                <c:pt idx="190">
                  <c:v>1.76</c:v>
                </c:pt>
                <c:pt idx="191">
                  <c:v>1.75</c:v>
                </c:pt>
                <c:pt idx="192">
                  <c:v>1.77</c:v>
                </c:pt>
                <c:pt idx="193">
                  <c:v>1.71</c:v>
                </c:pt>
                <c:pt idx="194">
                  <c:v>1.625</c:v>
                </c:pt>
                <c:pt idx="195">
                  <c:v>1.64</c:v>
                </c:pt>
                <c:pt idx="196">
                  <c:v>1.61</c:v>
                </c:pt>
                <c:pt idx="197">
                  <c:v>1.58</c:v>
                </c:pt>
                <c:pt idx="198">
                  <c:v>1.58</c:v>
                </c:pt>
                <c:pt idx="199">
                  <c:v>1.57</c:v>
                </c:pt>
                <c:pt idx="200">
                  <c:v>1.59</c:v>
                </c:pt>
                <c:pt idx="201">
                  <c:v>1.58</c:v>
                </c:pt>
                <c:pt idx="202">
                  <c:v>1.6</c:v>
                </c:pt>
                <c:pt idx="203">
                  <c:v>1.6</c:v>
                </c:pt>
                <c:pt idx="204">
                  <c:v>1.59</c:v>
                </c:pt>
                <c:pt idx="205">
                  <c:v>1.49</c:v>
                </c:pt>
                <c:pt idx="206">
                  <c:v>1.44</c:v>
                </c:pt>
                <c:pt idx="207">
                  <c:v>1.37</c:v>
                </c:pt>
                <c:pt idx="208">
                  <c:v>1.29</c:v>
                </c:pt>
                <c:pt idx="209">
                  <c:v>1.2</c:v>
                </c:pt>
                <c:pt idx="210">
                  <c:v>1.18</c:v>
                </c:pt>
                <c:pt idx="211">
                  <c:v>1.18</c:v>
                </c:pt>
                <c:pt idx="212">
                  <c:v>1.17</c:v>
                </c:pt>
                <c:pt idx="213">
                  <c:v>1.1299999999999999</c:v>
                </c:pt>
                <c:pt idx="214">
                  <c:v>1.1399999999999999</c:v>
                </c:pt>
                <c:pt idx="215">
                  <c:v>1.1499999999999999</c:v>
                </c:pt>
                <c:pt idx="216">
                  <c:v>1.1200000000000001</c:v>
                </c:pt>
                <c:pt idx="217">
                  <c:v>1.08</c:v>
                </c:pt>
                <c:pt idx="218">
                  <c:v>1.01</c:v>
                </c:pt>
                <c:pt idx="219">
                  <c:v>1</c:v>
                </c:pt>
                <c:pt idx="220">
                  <c:v>1</c:v>
                </c:pt>
                <c:pt idx="221">
                  <c:v>1.03</c:v>
                </c:pt>
                <c:pt idx="222">
                  <c:v>1.02</c:v>
                </c:pt>
                <c:pt idx="223">
                  <c:v>1.02</c:v>
                </c:pt>
                <c:pt idx="224">
                  <c:v>1.01</c:v>
                </c:pt>
                <c:pt idx="225">
                  <c:v>1.01</c:v>
                </c:pt>
                <c:pt idx="226">
                  <c:v>1.03</c:v>
                </c:pt>
                <c:pt idx="227">
                  <c:v>1.01</c:v>
                </c:pt>
                <c:pt idx="228" formatCode="0.00">
                  <c:v>0.95752241900000001</c:v>
                </c:pt>
                <c:pt idx="229" formatCode="0.00">
                  <c:v>0.88558968800000004</c:v>
                </c:pt>
                <c:pt idx="230" formatCode="0.00">
                  <c:v>0.80940000000000001</c:v>
                </c:pt>
                <c:pt idx="231" formatCode="0.00">
                  <c:v>0.83570119600000004</c:v>
                </c:pt>
                <c:pt idx="232" formatCode="0.00">
                  <c:v>0.84886367200000001</c:v>
                </c:pt>
                <c:pt idx="233" formatCode="0.00">
                  <c:v>0.85170000000000001</c:v>
                </c:pt>
                <c:pt idx="234" formatCode="0.00">
                  <c:v>0.82546146600000003</c:v>
                </c:pt>
                <c:pt idx="235" formatCode="0.00">
                  <c:v>0.84141217400000001</c:v>
                </c:pt>
                <c:pt idx="236" formatCode="0.00">
                  <c:v>0.85150000000000003</c:v>
                </c:pt>
                <c:pt idx="237" formatCode="0.00">
                  <c:v>0.83192241899999997</c:v>
                </c:pt>
                <c:pt idx="238" formatCode="0.00">
                  <c:v>0.85572132199999995</c:v>
                </c:pt>
                <c:pt idx="239" formatCode="0.00">
                  <c:v>0.84789999999999999</c:v>
                </c:pt>
                <c:pt idx="240" formatCode="0.000">
                  <c:v>0.83413711599999996</c:v>
                </c:pt>
                <c:pt idx="241" formatCode="0.000">
                  <c:v>0.73824346100000005</c:v>
                </c:pt>
                <c:pt idx="242" formatCode="0.000">
                  <c:v>0.68289999999999995</c:v>
                </c:pt>
                <c:pt idx="243" formatCode="0.000">
                  <c:v>0.72794519099999999</c:v>
                </c:pt>
                <c:pt idx="244" formatCode="0.000">
                  <c:v>0.73703137299999999</c:v>
                </c:pt>
                <c:pt idx="245" formatCode="0.000">
                  <c:v>0.73950000000000005</c:v>
                </c:pt>
                <c:pt idx="246" formatCode="0.000">
                  <c:v>0.75681181799999997</c:v>
                </c:pt>
                <c:pt idx="247" formatCode="0.000">
                  <c:v>0.77878719100000005</c:v>
                </c:pt>
                <c:pt idx="248" formatCode="0.000">
                  <c:v>0.77600000000000002</c:v>
                </c:pt>
                <c:pt idx="249" formatCode="0.000">
                  <c:v>0.79005914099999996</c:v>
                </c:pt>
                <c:pt idx="250">
                  <c:v>0.82039853200000001</c:v>
                </c:pt>
                <c:pt idx="251">
                  <c:v>0.80920000000000003</c:v>
                </c:pt>
                <c:pt idx="252">
                  <c:v>0.81616904300000004</c:v>
                </c:pt>
                <c:pt idx="253">
                  <c:v>0.76391021299999995</c:v>
                </c:pt>
                <c:pt idx="254">
                  <c:v>0.7056</c:v>
                </c:pt>
                <c:pt idx="255">
                  <c:v>0.72781991300000004</c:v>
                </c:pt>
                <c:pt idx="256">
                  <c:v>0.72813539900000002</c:v>
                </c:pt>
                <c:pt idx="257">
                  <c:v>0.74539999999999995</c:v>
                </c:pt>
                <c:pt idx="258">
                  <c:v>0.77369458099999999</c:v>
                </c:pt>
                <c:pt idx="259">
                  <c:v>0.773579197</c:v>
                </c:pt>
                <c:pt idx="260">
                  <c:v>0.76910000000000001</c:v>
                </c:pt>
                <c:pt idx="261">
                  <c:v>0.79662138400000004</c:v>
                </c:pt>
                <c:pt idx="262">
                  <c:v>0.82193047100000005</c:v>
                </c:pt>
                <c:pt idx="263">
                  <c:v>0.82679999999999998</c:v>
                </c:pt>
                <c:pt idx="264">
                  <c:v>0.82541704199999999</c:v>
                </c:pt>
                <c:pt idx="265">
                  <c:v>0.74984378399999996</c:v>
                </c:pt>
                <c:pt idx="266">
                  <c:v>0.68359999999999999</c:v>
                </c:pt>
                <c:pt idx="267">
                  <c:v>0.73887833000000003</c:v>
                </c:pt>
                <c:pt idx="268">
                  <c:v>0.74021650900000002</c:v>
                </c:pt>
                <c:pt idx="269">
                  <c:v>0.74529999999999996</c:v>
                </c:pt>
                <c:pt idx="270">
                  <c:v>0.75546914700000001</c:v>
                </c:pt>
                <c:pt idx="271">
                  <c:v>0.76993381400000005</c:v>
                </c:pt>
                <c:pt idx="272">
                  <c:v>0.78420000000000001</c:v>
                </c:pt>
                <c:pt idx="273">
                  <c:v>0.81126667200000002</c:v>
                </c:pt>
                <c:pt idx="274">
                  <c:v>0.85357313800000001</c:v>
                </c:pt>
                <c:pt idx="275">
                  <c:v>0.88100000000000001</c:v>
                </c:pt>
                <c:pt idx="276">
                  <c:v>0.80999660399999995</c:v>
                </c:pt>
                <c:pt idx="277">
                  <c:v>0.72085289299999999</c:v>
                </c:pt>
                <c:pt idx="278">
                  <c:v>0.65329999999999999</c:v>
                </c:pt>
                <c:pt idx="279">
                  <c:v>0.655341642</c:v>
                </c:pt>
                <c:pt idx="280">
                  <c:v>0.64222913000000004</c:v>
                </c:pt>
                <c:pt idx="281">
                  <c:v>0.66859999999999997</c:v>
                </c:pt>
                <c:pt idx="282">
                  <c:v>0.66597187999999996</c:v>
                </c:pt>
                <c:pt idx="283">
                  <c:v>0.67179765199999997</c:v>
                </c:pt>
                <c:pt idx="284">
                  <c:v>0.67120000000000002</c:v>
                </c:pt>
                <c:pt idx="285">
                  <c:v>0.67385524699999999</c:v>
                </c:pt>
                <c:pt idx="286">
                  <c:v>0.69816593500000002</c:v>
                </c:pt>
                <c:pt idx="287">
                  <c:v>0.70940000000000003</c:v>
                </c:pt>
                <c:pt idx="288">
                  <c:v>0.660006969</c:v>
                </c:pt>
                <c:pt idx="289">
                  <c:v>0.62152257499999997</c:v>
                </c:pt>
                <c:pt idx="290">
                  <c:v>0.57620000000000005</c:v>
                </c:pt>
                <c:pt idx="291">
                  <c:v>0.59687040700000005</c:v>
                </c:pt>
                <c:pt idx="292">
                  <c:v>0.59929990499999997</c:v>
                </c:pt>
                <c:pt idx="293">
                  <c:v>0.63090000000000002</c:v>
                </c:pt>
                <c:pt idx="294">
                  <c:v>0.64467335800000003</c:v>
                </c:pt>
                <c:pt idx="295">
                  <c:v>0.660022946</c:v>
                </c:pt>
                <c:pt idx="296">
                  <c:v>0.66510000000000002</c:v>
                </c:pt>
                <c:pt idx="297">
                  <c:v>0.67460815299999999</c:v>
                </c:pt>
                <c:pt idx="298">
                  <c:v>0.70243925500000004</c:v>
                </c:pt>
                <c:pt idx="299">
                  <c:v>0.7</c:v>
                </c:pt>
                <c:pt idx="300">
                  <c:v>0.698002173</c:v>
                </c:pt>
                <c:pt idx="301">
                  <c:v>0.640377945</c:v>
                </c:pt>
                <c:pt idx="302">
                  <c:v>0.62849999999999995</c:v>
                </c:pt>
                <c:pt idx="303">
                  <c:v>0.67315355300000002</c:v>
                </c:pt>
                <c:pt idx="304">
                  <c:v>0.65694641300000001</c:v>
                </c:pt>
                <c:pt idx="305">
                  <c:v>0.57420000000000004</c:v>
                </c:pt>
                <c:pt idx="306">
                  <c:v>0.540955509</c:v>
                </c:pt>
                <c:pt idx="307">
                  <c:v>0.55263472199999997</c:v>
                </c:pt>
                <c:pt idx="308">
                  <c:v>0.54</c:v>
                </c:pt>
                <c:pt idx="309">
                  <c:v>0.54932815999999995</c:v>
                </c:pt>
                <c:pt idx="310">
                  <c:v>0.58001505900000006</c:v>
                </c:pt>
                <c:pt idx="311">
                  <c:v>0.59450000000000003</c:v>
                </c:pt>
                <c:pt idx="312">
                  <c:v>0.58722505999999997</c:v>
                </c:pt>
                <c:pt idx="313">
                  <c:v>0.52352876299999995</c:v>
                </c:pt>
                <c:pt idx="314">
                  <c:v>0.45469999999999999</c:v>
                </c:pt>
                <c:pt idx="315">
                  <c:v>0.47446389300000003</c:v>
                </c:pt>
                <c:pt idx="316">
                  <c:v>0.467387836</c:v>
                </c:pt>
                <c:pt idx="317">
                  <c:v>0.45150000000000001</c:v>
                </c:pt>
                <c:pt idx="318">
                  <c:v>0.45534964900000002</c:v>
                </c:pt>
                <c:pt idx="319">
                  <c:v>0.45178478599999999</c:v>
                </c:pt>
                <c:pt idx="320">
                  <c:v>0.45639999999999997</c:v>
                </c:pt>
                <c:pt idx="321">
                  <c:v>0.46979954699999998</c:v>
                </c:pt>
                <c:pt idx="322">
                  <c:v>0.47126854600000001</c:v>
                </c:pt>
                <c:pt idx="323">
                  <c:v>0.48459999999999998</c:v>
                </c:pt>
                <c:pt idx="324">
                  <c:v>0.49444210599999999</c:v>
                </c:pt>
                <c:pt idx="325">
                  <c:v>0.46127572500000003</c:v>
                </c:pt>
                <c:pt idx="326">
                  <c:v>0.41830000000000001</c:v>
                </c:pt>
                <c:pt idx="327">
                  <c:v>0.44325680299999998</c:v>
                </c:pt>
                <c:pt idx="328">
                  <c:v>0.45810816100000001</c:v>
                </c:pt>
                <c:pt idx="329">
                  <c:v>0.47899999999999998</c:v>
                </c:pt>
                <c:pt idx="330">
                  <c:v>0.50959958599999999</c:v>
                </c:pt>
                <c:pt idx="331">
                  <c:v>0.51514890700000004</c:v>
                </c:pt>
                <c:pt idx="332">
                  <c:v>0.52800000000000002</c:v>
                </c:pt>
                <c:pt idx="333">
                  <c:v>0.56089580299999997</c:v>
                </c:pt>
                <c:pt idx="334">
                  <c:v>0.61614067400000005</c:v>
                </c:pt>
                <c:pt idx="335">
                  <c:v>0.61170000000000002</c:v>
                </c:pt>
                <c:pt idx="336">
                  <c:v>0.666806538</c:v>
                </c:pt>
                <c:pt idx="337">
                  <c:v>0.58177326200000001</c:v>
                </c:pt>
                <c:pt idx="338">
                  <c:v>0.52310000000000001</c:v>
                </c:pt>
                <c:pt idx="339">
                  <c:v>0.59459109600000004</c:v>
                </c:pt>
                <c:pt idx="340">
                  <c:v>0.60804619999999998</c:v>
                </c:pt>
                <c:pt idx="341">
                  <c:v>0.62570000000000003</c:v>
                </c:pt>
                <c:pt idx="342">
                  <c:v>0.67207819099999999</c:v>
                </c:pt>
                <c:pt idx="343">
                  <c:v>0.69718939899999999</c:v>
                </c:pt>
                <c:pt idx="344">
                  <c:v>0.71619999999999995</c:v>
                </c:pt>
                <c:pt idx="345">
                  <c:v>0.733274486</c:v>
                </c:pt>
                <c:pt idx="346">
                  <c:v>0.77421106900000003</c:v>
                </c:pt>
                <c:pt idx="347">
                  <c:v>0.78324023300000001</c:v>
                </c:pt>
                <c:pt idx="348">
                  <c:v>0.86241299999999999</c:v>
                </c:pt>
                <c:pt idx="349">
                  <c:v>0.80889</c:v>
                </c:pt>
                <c:pt idx="350">
                  <c:v>0.77290000000000003</c:v>
                </c:pt>
                <c:pt idx="351">
                  <c:v>0.84019100000000002</c:v>
                </c:pt>
                <c:pt idx="352">
                  <c:v>0.84312399999999998</c:v>
                </c:pt>
                <c:pt idx="353">
                  <c:v>0.8397</c:v>
                </c:pt>
                <c:pt idx="354">
                  <c:v>0.84378399999999998</c:v>
                </c:pt>
                <c:pt idx="355">
                  <c:v>0.88921399999999995</c:v>
                </c:pt>
                <c:pt idx="356">
                  <c:v>0.90600000000000003</c:v>
                </c:pt>
                <c:pt idx="357">
                  <c:v>0.93213900000000005</c:v>
                </c:pt>
                <c:pt idx="358">
                  <c:v>1.00865</c:v>
                </c:pt>
                <c:pt idx="359">
                  <c:v>1.0055270000000001</c:v>
                </c:pt>
                <c:pt idx="360">
                  <c:v>1.05</c:v>
                </c:pt>
                <c:pt idx="361">
                  <c:v>0.9</c:v>
                </c:pt>
                <c:pt idx="362">
                  <c:v>0.8</c:v>
                </c:pt>
                <c:pt idx="363">
                  <c:v>0.83</c:v>
                </c:pt>
                <c:pt idx="364">
                  <c:v>0.87</c:v>
                </c:pt>
                <c:pt idx="365">
                  <c:v>0.9</c:v>
                </c:pt>
                <c:pt idx="366">
                  <c:v>0.92</c:v>
                </c:pt>
                <c:pt idx="367">
                  <c:v>0.93</c:v>
                </c:pt>
                <c:pt idx="368">
                  <c:v>0.94</c:v>
                </c:pt>
                <c:pt idx="369">
                  <c:v>0.96</c:v>
                </c:pt>
                <c:pt idx="370">
                  <c:v>0.99</c:v>
                </c:pt>
                <c:pt idx="371">
                  <c:v>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497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5"/>
          <c:min val="0"/>
        </c:scaling>
        <c:delete val="0"/>
        <c:axPos val="l"/>
        <c:majorGridlines>
          <c:spPr>
            <a:ln w="380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978680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3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0.2"/>
        <c:minorUnit val="0.1"/>
      </c:valAx>
      <c:spPr>
        <a:noFill/>
        <a:ln w="15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2549978972804375E-2"/>
          <c:y val="0.17449025238237298"/>
          <c:w val="0.39607111644134918"/>
          <c:h val="0.23217826766010077"/>
        </c:manualLayout>
      </c:layout>
      <c:overlay val="0"/>
      <c:spPr>
        <a:solidFill>
          <a:schemeClr val="bg1"/>
        </a:solidFill>
        <a:ln w="3805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5660">
      <a:solidFill>
        <a:schemeClr val="tx1"/>
      </a:solidFill>
      <a:prstDash val="solid"/>
    </a:ln>
  </c:spPr>
  <c:txPr>
    <a:bodyPr/>
    <a:lstStyle/>
    <a:p>
      <a:pPr>
        <a:defRPr sz="21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Delinquency Rate
Versus
 Unemployment Rate </a:t>
            </a:r>
          </a:p>
        </c:rich>
      </c:tx>
      <c:layout>
        <c:manualLayout>
          <c:xMode val="edge"/>
          <c:yMode val="edge"/>
          <c:x val="0.32524271844660196"/>
          <c:y val="0"/>
        </c:manualLayout>
      </c:layout>
      <c:overlay val="0"/>
      <c:spPr>
        <a:noFill/>
        <a:ln w="30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142394822006472E-2"/>
          <c:y val="0.17077464788732394"/>
          <c:w val="0.83333333333333337"/>
          <c:h val="0.73415492957746475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D-4C93-8755-D17A274E511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Unemployment (Left Axis)</c:v>
                </c:pt>
              </c:strCache>
            </c:strRef>
          </c:tx>
          <c:spPr>
            <a:solidFill>
              <a:srgbClr val="CCFFFF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0">
                  <c:v>5.7</c:v>
                </c:pt>
                <c:pt idx="1">
                  <c:v>5.4</c:v>
                </c:pt>
                <c:pt idx="2">
                  <c:v>5.5</c:v>
                </c:pt>
                <c:pt idx="3">
                  <c:v>5.8</c:v>
                </c:pt>
                <c:pt idx="4">
                  <c:v>5.7</c:v>
                </c:pt>
                <c:pt idx="5">
                  <c:v>5.6</c:v>
                </c:pt>
                <c:pt idx="6">
                  <c:v>5.7</c:v>
                </c:pt>
                <c:pt idx="7">
                  <c:v>5.6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5.5</c:v>
                </c:pt>
                <c:pt idx="14">
                  <c:v>5.6</c:v>
                </c:pt>
                <c:pt idx="15">
                  <c:v>5.4</c:v>
                </c:pt>
                <c:pt idx="16">
                  <c:v>5.6</c:v>
                </c:pt>
                <c:pt idx="17">
                  <c:v>5.3</c:v>
                </c:pt>
                <c:pt idx="18">
                  <c:v>5.4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5.2</c:v>
                </c:pt>
                <c:pt idx="22">
                  <c:v>5.3</c:v>
                </c:pt>
                <c:pt idx="23">
                  <c:v>5.3</c:v>
                </c:pt>
                <c:pt idx="24">
                  <c:v>5.4</c:v>
                </c:pt>
                <c:pt idx="25">
                  <c:v>5.3</c:v>
                </c:pt>
                <c:pt idx="26">
                  <c:v>5.2</c:v>
                </c:pt>
                <c:pt idx="27">
                  <c:v>4.9000000000000004</c:v>
                </c:pt>
                <c:pt idx="28">
                  <c:v>4.8</c:v>
                </c:pt>
                <c:pt idx="29">
                  <c:v>5</c:v>
                </c:pt>
                <c:pt idx="30">
                  <c:v>4.8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4.7</c:v>
                </c:pt>
                <c:pt idx="37">
                  <c:v>4.5999999999999996</c:v>
                </c:pt>
                <c:pt idx="38">
                  <c:v>4.7</c:v>
                </c:pt>
                <c:pt idx="39">
                  <c:v>4.3</c:v>
                </c:pt>
                <c:pt idx="40">
                  <c:v>4.3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4.5999999999999996</c:v>
                </c:pt>
                <c:pt idx="46">
                  <c:v>4.4000000000000004</c:v>
                </c:pt>
                <c:pt idx="47">
                  <c:v>4.3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4.2</c:v>
                </c:pt>
                <c:pt idx="51">
                  <c:v>4.3</c:v>
                </c:pt>
                <c:pt idx="52">
                  <c:v>4.2</c:v>
                </c:pt>
                <c:pt idx="53">
                  <c:v>4.3</c:v>
                </c:pt>
                <c:pt idx="54">
                  <c:v>4.3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4.0999999999999996</c:v>
                </c:pt>
                <c:pt idx="59">
                  <c:v>4.0999999999999996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3.9</c:v>
                </c:pt>
                <c:pt idx="64">
                  <c:v>4.0999999999999996</c:v>
                </c:pt>
                <c:pt idx="65">
                  <c:v>4</c:v>
                </c:pt>
                <c:pt idx="66">
                  <c:v>4</c:v>
                </c:pt>
                <c:pt idx="67">
                  <c:v>4.0999999999999996</c:v>
                </c:pt>
                <c:pt idx="68">
                  <c:v>3.9</c:v>
                </c:pt>
                <c:pt idx="69">
                  <c:v>3.9</c:v>
                </c:pt>
                <c:pt idx="70">
                  <c:v>4</c:v>
                </c:pt>
                <c:pt idx="71">
                  <c:v>4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4.5</c:v>
                </c:pt>
                <c:pt idx="76">
                  <c:v>4.4000000000000004</c:v>
                </c:pt>
                <c:pt idx="77">
                  <c:v>4.5</c:v>
                </c:pt>
                <c:pt idx="78">
                  <c:v>4.5</c:v>
                </c:pt>
                <c:pt idx="79">
                  <c:v>4.9000000000000004</c:v>
                </c:pt>
                <c:pt idx="80">
                  <c:v>4.9000000000000004</c:v>
                </c:pt>
                <c:pt idx="81">
                  <c:v>5.4</c:v>
                </c:pt>
                <c:pt idx="82">
                  <c:v>5.6</c:v>
                </c:pt>
                <c:pt idx="83">
                  <c:v>5.8</c:v>
                </c:pt>
                <c:pt idx="84" formatCode="#,##0.0_);[Red]\(#,##0.0\)">
                  <c:v>5.6</c:v>
                </c:pt>
                <c:pt idx="85">
                  <c:v>5.5</c:v>
                </c:pt>
                <c:pt idx="86">
                  <c:v>5.7</c:v>
                </c:pt>
                <c:pt idx="87">
                  <c:v>6</c:v>
                </c:pt>
                <c:pt idx="88">
                  <c:v>5.8</c:v>
                </c:pt>
                <c:pt idx="89">
                  <c:v>5.9</c:v>
                </c:pt>
                <c:pt idx="90">
                  <c:v>5.9</c:v>
                </c:pt>
                <c:pt idx="91">
                  <c:v>5.7</c:v>
                </c:pt>
                <c:pt idx="92">
                  <c:v>5.6</c:v>
                </c:pt>
                <c:pt idx="93">
                  <c:v>5.7</c:v>
                </c:pt>
                <c:pt idx="94">
                  <c:v>5.9</c:v>
                </c:pt>
                <c:pt idx="95">
                  <c:v>6</c:v>
                </c:pt>
                <c:pt idx="96">
                  <c:v>5.7</c:v>
                </c:pt>
                <c:pt idx="97">
                  <c:v>5.8</c:v>
                </c:pt>
                <c:pt idx="98">
                  <c:v>5.8</c:v>
                </c:pt>
                <c:pt idx="99">
                  <c:v>6</c:v>
                </c:pt>
                <c:pt idx="100">
                  <c:v>6.1</c:v>
                </c:pt>
                <c:pt idx="101">
                  <c:v>6.4</c:v>
                </c:pt>
                <c:pt idx="102">
                  <c:v>6.2</c:v>
                </c:pt>
                <c:pt idx="103">
                  <c:v>6.1</c:v>
                </c:pt>
                <c:pt idx="104">
                  <c:v>6.1</c:v>
                </c:pt>
                <c:pt idx="105">
                  <c:v>6</c:v>
                </c:pt>
                <c:pt idx="106">
                  <c:v>5.9</c:v>
                </c:pt>
                <c:pt idx="107">
                  <c:v>5.7</c:v>
                </c:pt>
                <c:pt idx="108">
                  <c:v>5.6</c:v>
                </c:pt>
                <c:pt idx="109">
                  <c:v>5.6</c:v>
                </c:pt>
                <c:pt idx="110">
                  <c:v>5.7</c:v>
                </c:pt>
                <c:pt idx="111">
                  <c:v>5.6</c:v>
                </c:pt>
                <c:pt idx="112">
                  <c:v>5.6</c:v>
                </c:pt>
                <c:pt idx="113">
                  <c:v>5.6</c:v>
                </c:pt>
                <c:pt idx="114">
                  <c:v>5.5</c:v>
                </c:pt>
                <c:pt idx="115">
                  <c:v>5.4</c:v>
                </c:pt>
                <c:pt idx="116">
                  <c:v>5.4</c:v>
                </c:pt>
                <c:pt idx="117">
                  <c:v>5.5</c:v>
                </c:pt>
                <c:pt idx="118">
                  <c:v>5.4</c:v>
                </c:pt>
                <c:pt idx="119">
                  <c:v>5.4</c:v>
                </c:pt>
                <c:pt idx="120">
                  <c:v>5.2</c:v>
                </c:pt>
                <c:pt idx="121">
                  <c:v>5.4</c:v>
                </c:pt>
                <c:pt idx="122">
                  <c:v>5.2</c:v>
                </c:pt>
                <c:pt idx="123">
                  <c:v>5.2</c:v>
                </c:pt>
                <c:pt idx="124">
                  <c:v>5.0999999999999996</c:v>
                </c:pt>
                <c:pt idx="125">
                  <c:v>5</c:v>
                </c:pt>
                <c:pt idx="126">
                  <c:v>5</c:v>
                </c:pt>
                <c:pt idx="127">
                  <c:v>4.9000000000000004</c:v>
                </c:pt>
                <c:pt idx="128">
                  <c:v>5.0999999999999996</c:v>
                </c:pt>
                <c:pt idx="129">
                  <c:v>4.9000000000000004</c:v>
                </c:pt>
                <c:pt idx="130">
                  <c:v>5</c:v>
                </c:pt>
                <c:pt idx="131">
                  <c:v>4.9000000000000004</c:v>
                </c:pt>
                <c:pt idx="132">
                  <c:v>4.7</c:v>
                </c:pt>
                <c:pt idx="133">
                  <c:v>4.8</c:v>
                </c:pt>
                <c:pt idx="134">
                  <c:v>4.7</c:v>
                </c:pt>
                <c:pt idx="135">
                  <c:v>4.7</c:v>
                </c:pt>
                <c:pt idx="136">
                  <c:v>4.5999999999999996</c:v>
                </c:pt>
                <c:pt idx="137">
                  <c:v>4.5999999999999996</c:v>
                </c:pt>
                <c:pt idx="138">
                  <c:v>4.8</c:v>
                </c:pt>
                <c:pt idx="139">
                  <c:v>4.7</c:v>
                </c:pt>
                <c:pt idx="140">
                  <c:v>4.5999999999999996</c:v>
                </c:pt>
                <c:pt idx="141">
                  <c:v>4.4000000000000004</c:v>
                </c:pt>
                <c:pt idx="142">
                  <c:v>4.5</c:v>
                </c:pt>
                <c:pt idx="143">
                  <c:v>4.5</c:v>
                </c:pt>
                <c:pt idx="144">
                  <c:v>4.5999999999999996</c:v>
                </c:pt>
                <c:pt idx="145">
                  <c:v>4.5</c:v>
                </c:pt>
                <c:pt idx="146">
                  <c:v>4.4000000000000004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4.5999999999999996</c:v>
                </c:pt>
                <c:pt idx="151">
                  <c:v>4.5999999999999996</c:v>
                </c:pt>
                <c:pt idx="152">
                  <c:v>4.7</c:v>
                </c:pt>
                <c:pt idx="153">
                  <c:v>4.8</c:v>
                </c:pt>
                <c:pt idx="154">
                  <c:v>4.7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4.8</c:v>
                </c:pt>
                <c:pt idx="158">
                  <c:v>5.0999999999999996</c:v>
                </c:pt>
                <c:pt idx="159">
                  <c:v>5</c:v>
                </c:pt>
                <c:pt idx="160">
                  <c:v>5.5</c:v>
                </c:pt>
                <c:pt idx="161">
                  <c:v>5.5</c:v>
                </c:pt>
                <c:pt idx="162">
                  <c:v>5.7</c:v>
                </c:pt>
                <c:pt idx="163">
                  <c:v>6.1</c:v>
                </c:pt>
                <c:pt idx="164">
                  <c:v>6.1</c:v>
                </c:pt>
                <c:pt idx="165">
                  <c:v>6.6</c:v>
                </c:pt>
                <c:pt idx="166">
                  <c:v>6.8</c:v>
                </c:pt>
                <c:pt idx="167">
                  <c:v>7.2</c:v>
                </c:pt>
                <c:pt idx="168">
                  <c:v>7.6</c:v>
                </c:pt>
                <c:pt idx="169">
                  <c:v>8.5</c:v>
                </c:pt>
                <c:pt idx="170">
                  <c:v>8.9</c:v>
                </c:pt>
                <c:pt idx="171">
                  <c:v>8.9</c:v>
                </c:pt>
                <c:pt idx="172">
                  <c:v>9.4</c:v>
                </c:pt>
                <c:pt idx="173">
                  <c:v>9.5</c:v>
                </c:pt>
                <c:pt idx="174">
                  <c:v>9.4</c:v>
                </c:pt>
                <c:pt idx="175">
                  <c:v>9.6999999999999993</c:v>
                </c:pt>
                <c:pt idx="176">
                  <c:v>9.8000000000000007</c:v>
                </c:pt>
                <c:pt idx="177">
                  <c:v>10.199999999999999</c:v>
                </c:pt>
                <c:pt idx="178">
                  <c:v>10</c:v>
                </c:pt>
                <c:pt idx="179">
                  <c:v>10</c:v>
                </c:pt>
                <c:pt idx="180">
                  <c:v>9.6999998000000005</c:v>
                </c:pt>
                <c:pt idx="181">
                  <c:v>9.6999998000000005</c:v>
                </c:pt>
                <c:pt idx="182">
                  <c:v>9.6999998000000005</c:v>
                </c:pt>
                <c:pt idx="183">
                  <c:v>9.8000001999999995</c:v>
                </c:pt>
                <c:pt idx="184">
                  <c:v>9.6000004000000008</c:v>
                </c:pt>
                <c:pt idx="185">
                  <c:v>9.5</c:v>
                </c:pt>
                <c:pt idx="186">
                  <c:v>9.5</c:v>
                </c:pt>
                <c:pt idx="187">
                  <c:v>9.6000004000000008</c:v>
                </c:pt>
                <c:pt idx="188">
                  <c:v>9.6000004000000008</c:v>
                </c:pt>
                <c:pt idx="189">
                  <c:v>9.6999998000000005</c:v>
                </c:pt>
                <c:pt idx="190">
                  <c:v>9.8000001999999995</c:v>
                </c:pt>
                <c:pt idx="191">
                  <c:v>9.3999995999999992</c:v>
                </c:pt>
                <c:pt idx="192">
                  <c:v>9</c:v>
                </c:pt>
                <c:pt idx="193">
                  <c:v>8.8999995999999992</c:v>
                </c:pt>
                <c:pt idx="194">
                  <c:v>8.8000001999999995</c:v>
                </c:pt>
                <c:pt idx="195">
                  <c:v>9</c:v>
                </c:pt>
                <c:pt idx="196">
                  <c:v>9</c:v>
                </c:pt>
                <c:pt idx="197">
                  <c:v>9.1</c:v>
                </c:pt>
                <c:pt idx="198">
                  <c:v>9.1</c:v>
                </c:pt>
                <c:pt idx="199">
                  <c:v>9.1</c:v>
                </c:pt>
                <c:pt idx="200">
                  <c:v>9</c:v>
                </c:pt>
                <c:pt idx="201">
                  <c:v>8.9</c:v>
                </c:pt>
                <c:pt idx="202">
                  <c:v>8.6999999999999993</c:v>
                </c:pt>
                <c:pt idx="203">
                  <c:v>8.5</c:v>
                </c:pt>
                <c:pt idx="204">
                  <c:v>8.3000000000000007</c:v>
                </c:pt>
                <c:pt idx="205">
                  <c:v>8.3000000000000007</c:v>
                </c:pt>
                <c:pt idx="206">
                  <c:v>8.1999999999999993</c:v>
                </c:pt>
                <c:pt idx="207">
                  <c:v>8.1</c:v>
                </c:pt>
                <c:pt idx="208">
                  <c:v>8.1999999999999993</c:v>
                </c:pt>
                <c:pt idx="209">
                  <c:v>8.1999999999999993</c:v>
                </c:pt>
                <c:pt idx="210">
                  <c:v>8.1999999999999993</c:v>
                </c:pt>
                <c:pt idx="211">
                  <c:v>8.1</c:v>
                </c:pt>
                <c:pt idx="212">
                  <c:v>7.8</c:v>
                </c:pt>
                <c:pt idx="213">
                  <c:v>7.9</c:v>
                </c:pt>
                <c:pt idx="214">
                  <c:v>7.8</c:v>
                </c:pt>
                <c:pt idx="215">
                  <c:v>7.8</c:v>
                </c:pt>
                <c:pt idx="216">
                  <c:v>7.9</c:v>
                </c:pt>
                <c:pt idx="217">
                  <c:v>7.7</c:v>
                </c:pt>
                <c:pt idx="218">
                  <c:v>7.6</c:v>
                </c:pt>
                <c:pt idx="219">
                  <c:v>7.5</c:v>
                </c:pt>
                <c:pt idx="220">
                  <c:v>7.6</c:v>
                </c:pt>
                <c:pt idx="221">
                  <c:v>7.6</c:v>
                </c:pt>
                <c:pt idx="222">
                  <c:v>7.4</c:v>
                </c:pt>
                <c:pt idx="223">
                  <c:v>7.3</c:v>
                </c:pt>
                <c:pt idx="224">
                  <c:v>7.2</c:v>
                </c:pt>
                <c:pt idx="225">
                  <c:v>7.3</c:v>
                </c:pt>
                <c:pt idx="226">
                  <c:v>7</c:v>
                </c:pt>
                <c:pt idx="227">
                  <c:v>6.7</c:v>
                </c:pt>
                <c:pt idx="228">
                  <c:v>6.6</c:v>
                </c:pt>
                <c:pt idx="229">
                  <c:v>6.7</c:v>
                </c:pt>
                <c:pt idx="230">
                  <c:v>6.7</c:v>
                </c:pt>
                <c:pt idx="231">
                  <c:v>6.3</c:v>
                </c:pt>
                <c:pt idx="232">
                  <c:v>6.3</c:v>
                </c:pt>
                <c:pt idx="233">
                  <c:v>6.1</c:v>
                </c:pt>
                <c:pt idx="234">
                  <c:v>6.2</c:v>
                </c:pt>
                <c:pt idx="235">
                  <c:v>6.1</c:v>
                </c:pt>
                <c:pt idx="236">
                  <c:v>5.9</c:v>
                </c:pt>
                <c:pt idx="237">
                  <c:v>5.7</c:v>
                </c:pt>
                <c:pt idx="238">
                  <c:v>5.8</c:v>
                </c:pt>
                <c:pt idx="239">
                  <c:v>5.6</c:v>
                </c:pt>
                <c:pt idx="240">
                  <c:v>5.7</c:v>
                </c:pt>
                <c:pt idx="241">
                  <c:v>5.5</c:v>
                </c:pt>
                <c:pt idx="242">
                  <c:v>5.5</c:v>
                </c:pt>
                <c:pt idx="243">
                  <c:v>5.4</c:v>
                </c:pt>
                <c:pt idx="244">
                  <c:v>5.5</c:v>
                </c:pt>
                <c:pt idx="245">
                  <c:v>5.3</c:v>
                </c:pt>
                <c:pt idx="246">
                  <c:v>5.3</c:v>
                </c:pt>
                <c:pt idx="247">
                  <c:v>5.0999999999999996</c:v>
                </c:pt>
                <c:pt idx="248">
                  <c:v>5.0999999999999996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4.9000000000000004</c:v>
                </c:pt>
                <c:pt idx="253">
                  <c:v>4.9000000000000004</c:v>
                </c:pt>
                <c:pt idx="254">
                  <c:v>5</c:v>
                </c:pt>
                <c:pt idx="255">
                  <c:v>5</c:v>
                </c:pt>
                <c:pt idx="256">
                  <c:v>4.7</c:v>
                </c:pt>
                <c:pt idx="257">
                  <c:v>4.9000000000000004</c:v>
                </c:pt>
                <c:pt idx="258">
                  <c:v>4.9000000000000004</c:v>
                </c:pt>
                <c:pt idx="259">
                  <c:v>4.9000000000000004</c:v>
                </c:pt>
                <c:pt idx="260">
                  <c:v>5</c:v>
                </c:pt>
                <c:pt idx="261">
                  <c:v>4.9000000000000004</c:v>
                </c:pt>
                <c:pt idx="262">
                  <c:v>4.5999999999999996</c:v>
                </c:pt>
                <c:pt idx="263">
                  <c:v>4.7</c:v>
                </c:pt>
                <c:pt idx="264">
                  <c:v>4.8</c:v>
                </c:pt>
                <c:pt idx="265">
                  <c:v>4.7</c:v>
                </c:pt>
                <c:pt idx="266">
                  <c:v>4.5</c:v>
                </c:pt>
                <c:pt idx="267">
                  <c:v>4.4000000000000004</c:v>
                </c:pt>
                <c:pt idx="268">
                  <c:v>4.3</c:v>
                </c:pt>
                <c:pt idx="269">
                  <c:v>4.4000000000000004</c:v>
                </c:pt>
                <c:pt idx="270">
                  <c:v>4.3</c:v>
                </c:pt>
                <c:pt idx="271">
                  <c:v>4.4000000000000004</c:v>
                </c:pt>
                <c:pt idx="272">
                  <c:v>4.2</c:v>
                </c:pt>
                <c:pt idx="273">
                  <c:v>4.0999999999999996</c:v>
                </c:pt>
                <c:pt idx="274">
                  <c:v>4.0999999999999996</c:v>
                </c:pt>
                <c:pt idx="275">
                  <c:v>4.0999999999999996</c:v>
                </c:pt>
                <c:pt idx="276">
                  <c:v>4.0999999999999996</c:v>
                </c:pt>
                <c:pt idx="277">
                  <c:v>4.0999999999999996</c:v>
                </c:pt>
                <c:pt idx="278">
                  <c:v>4.0999999999999996</c:v>
                </c:pt>
                <c:pt idx="279">
                  <c:v>3.9</c:v>
                </c:pt>
                <c:pt idx="280">
                  <c:v>3.8</c:v>
                </c:pt>
                <c:pt idx="281">
                  <c:v>4</c:v>
                </c:pt>
                <c:pt idx="282">
                  <c:v>3.9</c:v>
                </c:pt>
                <c:pt idx="283">
                  <c:v>3.9</c:v>
                </c:pt>
                <c:pt idx="284">
                  <c:v>3.7</c:v>
                </c:pt>
                <c:pt idx="285">
                  <c:v>3.8</c:v>
                </c:pt>
                <c:pt idx="286">
                  <c:v>3.7</c:v>
                </c:pt>
                <c:pt idx="287">
                  <c:v>3.9</c:v>
                </c:pt>
                <c:pt idx="288">
                  <c:v>4</c:v>
                </c:pt>
                <c:pt idx="289">
                  <c:v>3.8</c:v>
                </c:pt>
                <c:pt idx="290">
                  <c:v>3.8</c:v>
                </c:pt>
                <c:pt idx="291">
                  <c:v>3.6</c:v>
                </c:pt>
                <c:pt idx="292">
                  <c:v>3.6</c:v>
                </c:pt>
                <c:pt idx="293">
                  <c:v>3.7</c:v>
                </c:pt>
                <c:pt idx="294">
                  <c:v>3.7</c:v>
                </c:pt>
                <c:pt idx="295">
                  <c:v>3.7</c:v>
                </c:pt>
                <c:pt idx="296">
                  <c:v>3.5</c:v>
                </c:pt>
                <c:pt idx="297">
                  <c:v>3.6</c:v>
                </c:pt>
                <c:pt idx="298">
                  <c:v>3.5</c:v>
                </c:pt>
                <c:pt idx="299">
                  <c:v>3.5</c:v>
                </c:pt>
                <c:pt idx="300">
                  <c:v>3.5</c:v>
                </c:pt>
                <c:pt idx="301">
                  <c:v>3.5</c:v>
                </c:pt>
                <c:pt idx="302">
                  <c:v>4.4000000000000004</c:v>
                </c:pt>
                <c:pt idx="303">
                  <c:v>14.7</c:v>
                </c:pt>
                <c:pt idx="304">
                  <c:v>13.2</c:v>
                </c:pt>
                <c:pt idx="305">
                  <c:v>11</c:v>
                </c:pt>
                <c:pt idx="306">
                  <c:v>10.199999999999999</c:v>
                </c:pt>
                <c:pt idx="307">
                  <c:v>8.4</c:v>
                </c:pt>
                <c:pt idx="308">
                  <c:v>7.9</c:v>
                </c:pt>
                <c:pt idx="309">
                  <c:v>6.9</c:v>
                </c:pt>
                <c:pt idx="310">
                  <c:v>6.7</c:v>
                </c:pt>
                <c:pt idx="311">
                  <c:v>6.7</c:v>
                </c:pt>
                <c:pt idx="312">
                  <c:v>6.3</c:v>
                </c:pt>
                <c:pt idx="313">
                  <c:v>6.2</c:v>
                </c:pt>
                <c:pt idx="314">
                  <c:v>6.1</c:v>
                </c:pt>
                <c:pt idx="315">
                  <c:v>6.1</c:v>
                </c:pt>
                <c:pt idx="316">
                  <c:v>5.8</c:v>
                </c:pt>
                <c:pt idx="317">
                  <c:v>5.9</c:v>
                </c:pt>
                <c:pt idx="318">
                  <c:v>5.4</c:v>
                </c:pt>
                <c:pt idx="319">
                  <c:v>5.2</c:v>
                </c:pt>
                <c:pt idx="320">
                  <c:v>4.8</c:v>
                </c:pt>
                <c:pt idx="321">
                  <c:v>4.5</c:v>
                </c:pt>
                <c:pt idx="322">
                  <c:v>4.2</c:v>
                </c:pt>
                <c:pt idx="323">
                  <c:v>3.9</c:v>
                </c:pt>
                <c:pt idx="324">
                  <c:v>4</c:v>
                </c:pt>
                <c:pt idx="325">
                  <c:v>3.8</c:v>
                </c:pt>
                <c:pt idx="326">
                  <c:v>3.6</c:v>
                </c:pt>
                <c:pt idx="327">
                  <c:v>3.6</c:v>
                </c:pt>
                <c:pt idx="328">
                  <c:v>3.6</c:v>
                </c:pt>
                <c:pt idx="329">
                  <c:v>3.6</c:v>
                </c:pt>
                <c:pt idx="330">
                  <c:v>3.5</c:v>
                </c:pt>
                <c:pt idx="331">
                  <c:v>3.7</c:v>
                </c:pt>
                <c:pt idx="332">
                  <c:v>3.5</c:v>
                </c:pt>
                <c:pt idx="333">
                  <c:v>3.7</c:v>
                </c:pt>
                <c:pt idx="334">
                  <c:v>3.6</c:v>
                </c:pt>
                <c:pt idx="335">
                  <c:v>3.5</c:v>
                </c:pt>
                <c:pt idx="336">
                  <c:v>3.4</c:v>
                </c:pt>
                <c:pt idx="337">
                  <c:v>3.6</c:v>
                </c:pt>
                <c:pt idx="338">
                  <c:v>3.5</c:v>
                </c:pt>
                <c:pt idx="339">
                  <c:v>3.4</c:v>
                </c:pt>
                <c:pt idx="340">
                  <c:v>3.7</c:v>
                </c:pt>
                <c:pt idx="341">
                  <c:v>3.6</c:v>
                </c:pt>
                <c:pt idx="342">
                  <c:v>3.5</c:v>
                </c:pt>
                <c:pt idx="343">
                  <c:v>3.8</c:v>
                </c:pt>
                <c:pt idx="344">
                  <c:v>3.8</c:v>
                </c:pt>
                <c:pt idx="345">
                  <c:v>3.8</c:v>
                </c:pt>
                <c:pt idx="346">
                  <c:v>3.7</c:v>
                </c:pt>
                <c:pt idx="347">
                  <c:v>3.7</c:v>
                </c:pt>
                <c:pt idx="348">
                  <c:v>3.7</c:v>
                </c:pt>
                <c:pt idx="349">
                  <c:v>3.9</c:v>
                </c:pt>
                <c:pt idx="350">
                  <c:v>3.9</c:v>
                </c:pt>
                <c:pt idx="351">
                  <c:v>3.9</c:v>
                </c:pt>
                <c:pt idx="352">
                  <c:v>4</c:v>
                </c:pt>
                <c:pt idx="353">
                  <c:v>4.0999999999999996</c:v>
                </c:pt>
                <c:pt idx="354">
                  <c:v>4.2</c:v>
                </c:pt>
                <c:pt idx="355">
                  <c:v>4.2</c:v>
                </c:pt>
                <c:pt idx="356">
                  <c:v>4.0999999999999996</c:v>
                </c:pt>
                <c:pt idx="357">
                  <c:v>4.0999999999999996</c:v>
                </c:pt>
                <c:pt idx="358">
                  <c:v>4.2</c:v>
                </c:pt>
                <c:pt idx="359">
                  <c:v>4.0999999999999996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4.2</c:v>
                </c:pt>
                <c:pt idx="363">
                  <c:v>4.2</c:v>
                </c:pt>
                <c:pt idx="364">
                  <c:v>4.2</c:v>
                </c:pt>
                <c:pt idx="365">
                  <c:v>4.0999999999999996</c:v>
                </c:pt>
                <c:pt idx="366">
                  <c:v>4.2</c:v>
                </c:pt>
                <c:pt idx="367">
                  <c:v>4.3</c:v>
                </c:pt>
                <c:pt idx="368">
                  <c:v>4.4000000000000004</c:v>
                </c:pt>
                <c:pt idx="369">
                  <c:v>4.5</c:v>
                </c:pt>
                <c:pt idx="370">
                  <c:v>4.5999999999999996</c:v>
                </c:pt>
                <c:pt idx="371">
                  <c:v>4.4000000000000004</c:v>
                </c:pt>
                <c:pt idx="372">
                  <c:v>4.3</c:v>
                </c:pt>
                <c:pt idx="373">
                  <c:v>4.4000000000000004</c:v>
                </c:pt>
                <c:pt idx="37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78680"/>
        <c:axId val="1"/>
      </c:area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Loan Delinquency Rate (Right Axis)</c:v>
                </c:pt>
              </c:strCache>
            </c:strRef>
          </c:tx>
          <c:spPr>
            <a:ln w="4566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0.9</c:v>
                </c:pt>
                <c:pt idx="1">
                  <c:v>0.89</c:v>
                </c:pt>
                <c:pt idx="2">
                  <c:v>0.84</c:v>
                </c:pt>
                <c:pt idx="3">
                  <c:v>0.85</c:v>
                </c:pt>
                <c:pt idx="4">
                  <c:v>0.86</c:v>
                </c:pt>
                <c:pt idx="5">
                  <c:v>0.83</c:v>
                </c:pt>
                <c:pt idx="6">
                  <c:v>0.87</c:v>
                </c:pt>
                <c:pt idx="7">
                  <c:v>0.89</c:v>
                </c:pt>
                <c:pt idx="8">
                  <c:v>0.91</c:v>
                </c:pt>
                <c:pt idx="9">
                  <c:v>0.88</c:v>
                </c:pt>
                <c:pt idx="10">
                  <c:v>0.94</c:v>
                </c:pt>
                <c:pt idx="11">
                  <c:v>0.95</c:v>
                </c:pt>
                <c:pt idx="12">
                  <c:v>0.99</c:v>
                </c:pt>
                <c:pt idx="13">
                  <c:v>1</c:v>
                </c:pt>
                <c:pt idx="14">
                  <c:v>0.97</c:v>
                </c:pt>
                <c:pt idx="15">
                  <c:v>0.94</c:v>
                </c:pt>
                <c:pt idx="16">
                  <c:v>0.94</c:v>
                </c:pt>
                <c:pt idx="17">
                  <c:v>0.91</c:v>
                </c:pt>
                <c:pt idx="18">
                  <c:v>0.94</c:v>
                </c:pt>
                <c:pt idx="19">
                  <c:v>0.92</c:v>
                </c:pt>
                <c:pt idx="20">
                  <c:v>0.92</c:v>
                </c:pt>
                <c:pt idx="21">
                  <c:v>0.91</c:v>
                </c:pt>
                <c:pt idx="22">
                  <c:v>0.94</c:v>
                </c:pt>
                <c:pt idx="23">
                  <c:v>0.94</c:v>
                </c:pt>
                <c:pt idx="24">
                  <c:v>0.94</c:v>
                </c:pt>
                <c:pt idx="25">
                  <c:v>0.95</c:v>
                </c:pt>
                <c:pt idx="26">
                  <c:v>0.96</c:v>
                </c:pt>
                <c:pt idx="27">
                  <c:v>0.95</c:v>
                </c:pt>
                <c:pt idx="28">
                  <c:v>0.95</c:v>
                </c:pt>
                <c:pt idx="29">
                  <c:v>0.93</c:v>
                </c:pt>
                <c:pt idx="30">
                  <c:v>0.92</c:v>
                </c:pt>
                <c:pt idx="31">
                  <c:v>0.92</c:v>
                </c:pt>
                <c:pt idx="32">
                  <c:v>0.91</c:v>
                </c:pt>
                <c:pt idx="33">
                  <c:v>0.9</c:v>
                </c:pt>
                <c:pt idx="34">
                  <c:v>1.05</c:v>
                </c:pt>
                <c:pt idx="35">
                  <c:v>1.01</c:v>
                </c:pt>
                <c:pt idx="36">
                  <c:v>1.04</c:v>
                </c:pt>
                <c:pt idx="37">
                  <c:v>1.04</c:v>
                </c:pt>
                <c:pt idx="38">
                  <c:v>0.98</c:v>
                </c:pt>
                <c:pt idx="39">
                  <c:v>0.94</c:v>
                </c:pt>
                <c:pt idx="40">
                  <c:v>0.93</c:v>
                </c:pt>
                <c:pt idx="41">
                  <c:v>0.88</c:v>
                </c:pt>
                <c:pt idx="42">
                  <c:v>0.88</c:v>
                </c:pt>
                <c:pt idx="43">
                  <c:v>0.9</c:v>
                </c:pt>
                <c:pt idx="44">
                  <c:v>0.88</c:v>
                </c:pt>
                <c:pt idx="45">
                  <c:v>0.9</c:v>
                </c:pt>
                <c:pt idx="46">
                  <c:v>0.9</c:v>
                </c:pt>
                <c:pt idx="47">
                  <c:v>0.88</c:v>
                </c:pt>
                <c:pt idx="48">
                  <c:v>0.89</c:v>
                </c:pt>
                <c:pt idx="49">
                  <c:v>0.86</c:v>
                </c:pt>
                <c:pt idx="50">
                  <c:v>0.79</c:v>
                </c:pt>
                <c:pt idx="51">
                  <c:v>0.76</c:v>
                </c:pt>
                <c:pt idx="52">
                  <c:v>0.76</c:v>
                </c:pt>
                <c:pt idx="53">
                  <c:v>0.76</c:v>
                </c:pt>
                <c:pt idx="54">
                  <c:v>0.79</c:v>
                </c:pt>
                <c:pt idx="55">
                  <c:v>0.76</c:v>
                </c:pt>
                <c:pt idx="56">
                  <c:v>0.74</c:v>
                </c:pt>
                <c:pt idx="57">
                  <c:v>0.75</c:v>
                </c:pt>
                <c:pt idx="58">
                  <c:v>0.79</c:v>
                </c:pt>
                <c:pt idx="59">
                  <c:v>0.75</c:v>
                </c:pt>
                <c:pt idx="60">
                  <c:v>0.78</c:v>
                </c:pt>
                <c:pt idx="61">
                  <c:v>0.74</c:v>
                </c:pt>
                <c:pt idx="62">
                  <c:v>0.7</c:v>
                </c:pt>
                <c:pt idx="63">
                  <c:v>0.7</c:v>
                </c:pt>
                <c:pt idx="64">
                  <c:v>0.67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0.67</c:v>
                </c:pt>
                <c:pt idx="69">
                  <c:v>0.67</c:v>
                </c:pt>
                <c:pt idx="70">
                  <c:v>0.71</c:v>
                </c:pt>
                <c:pt idx="71">
                  <c:v>0.74</c:v>
                </c:pt>
                <c:pt idx="72">
                  <c:v>0.73</c:v>
                </c:pt>
                <c:pt idx="73">
                  <c:v>0.73</c:v>
                </c:pt>
                <c:pt idx="74">
                  <c:v>0.7</c:v>
                </c:pt>
                <c:pt idx="75">
                  <c:v>0.73</c:v>
                </c:pt>
                <c:pt idx="76">
                  <c:v>0.71</c:v>
                </c:pt>
                <c:pt idx="77">
                  <c:v>0.71</c:v>
                </c:pt>
                <c:pt idx="78">
                  <c:v>0.73</c:v>
                </c:pt>
                <c:pt idx="79">
                  <c:v>0.71</c:v>
                </c:pt>
                <c:pt idx="80">
                  <c:v>0.74</c:v>
                </c:pt>
                <c:pt idx="81">
                  <c:v>0.76</c:v>
                </c:pt>
                <c:pt idx="82">
                  <c:v>0.79</c:v>
                </c:pt>
                <c:pt idx="83">
                  <c:v>0.82</c:v>
                </c:pt>
                <c:pt idx="84">
                  <c:v>0.85</c:v>
                </c:pt>
                <c:pt idx="85">
                  <c:v>0.79</c:v>
                </c:pt>
                <c:pt idx="86">
                  <c:v>0.76</c:v>
                </c:pt>
                <c:pt idx="87">
                  <c:v>0.76</c:v>
                </c:pt>
                <c:pt idx="88">
                  <c:v>0.74</c:v>
                </c:pt>
                <c:pt idx="89">
                  <c:v>0.72</c:v>
                </c:pt>
                <c:pt idx="90">
                  <c:v>0.72</c:v>
                </c:pt>
                <c:pt idx="91">
                  <c:v>0.73</c:v>
                </c:pt>
                <c:pt idx="92">
                  <c:v>0.75</c:v>
                </c:pt>
                <c:pt idx="93">
                  <c:v>0.74</c:v>
                </c:pt>
                <c:pt idx="94">
                  <c:v>0.77</c:v>
                </c:pt>
                <c:pt idx="95">
                  <c:v>0.8</c:v>
                </c:pt>
                <c:pt idx="96">
                  <c:v>0.85</c:v>
                </c:pt>
                <c:pt idx="97">
                  <c:v>0.82</c:v>
                </c:pt>
                <c:pt idx="98">
                  <c:v>0.78</c:v>
                </c:pt>
                <c:pt idx="99">
                  <c:v>0.76</c:v>
                </c:pt>
                <c:pt idx="100">
                  <c:v>0.76</c:v>
                </c:pt>
                <c:pt idx="101">
                  <c:v>0.73</c:v>
                </c:pt>
                <c:pt idx="102">
                  <c:v>0.75</c:v>
                </c:pt>
                <c:pt idx="103">
                  <c:v>0.77</c:v>
                </c:pt>
                <c:pt idx="104">
                  <c:v>0.75</c:v>
                </c:pt>
                <c:pt idx="105">
                  <c:v>0.75</c:v>
                </c:pt>
                <c:pt idx="106">
                  <c:v>0.76</c:v>
                </c:pt>
                <c:pt idx="107">
                  <c:v>0.76</c:v>
                </c:pt>
                <c:pt idx="108">
                  <c:v>0.81</c:v>
                </c:pt>
                <c:pt idx="109">
                  <c:v>0.78</c:v>
                </c:pt>
                <c:pt idx="110">
                  <c:v>0.72</c:v>
                </c:pt>
                <c:pt idx="111">
                  <c:v>0.7</c:v>
                </c:pt>
                <c:pt idx="112">
                  <c:v>0.69</c:v>
                </c:pt>
                <c:pt idx="113">
                  <c:v>0.66</c:v>
                </c:pt>
                <c:pt idx="114">
                  <c:v>0.68</c:v>
                </c:pt>
                <c:pt idx="115">
                  <c:v>0.68</c:v>
                </c:pt>
                <c:pt idx="116">
                  <c:v>0.7</c:v>
                </c:pt>
                <c:pt idx="117">
                  <c:v>0.71</c:v>
                </c:pt>
                <c:pt idx="118">
                  <c:v>0.73</c:v>
                </c:pt>
                <c:pt idx="119">
                  <c:v>0.72</c:v>
                </c:pt>
                <c:pt idx="120">
                  <c:v>0.75</c:v>
                </c:pt>
                <c:pt idx="121">
                  <c:v>0.7</c:v>
                </c:pt>
                <c:pt idx="122">
                  <c:v>0.66</c:v>
                </c:pt>
                <c:pt idx="123">
                  <c:v>0.67</c:v>
                </c:pt>
                <c:pt idx="124">
                  <c:v>0.65</c:v>
                </c:pt>
                <c:pt idx="125">
                  <c:v>0.64</c:v>
                </c:pt>
                <c:pt idx="126">
                  <c:v>0.69</c:v>
                </c:pt>
                <c:pt idx="127">
                  <c:v>0.69</c:v>
                </c:pt>
                <c:pt idx="128">
                  <c:v>0.67</c:v>
                </c:pt>
                <c:pt idx="129">
                  <c:v>0.7</c:v>
                </c:pt>
                <c:pt idx="130">
                  <c:v>0.73</c:v>
                </c:pt>
                <c:pt idx="131">
                  <c:v>0.73</c:v>
                </c:pt>
                <c:pt idx="132">
                  <c:v>0.71</c:v>
                </c:pt>
                <c:pt idx="133">
                  <c:v>0.65</c:v>
                </c:pt>
                <c:pt idx="134">
                  <c:v>0.59</c:v>
                </c:pt>
                <c:pt idx="135">
                  <c:v>0.53</c:v>
                </c:pt>
                <c:pt idx="136">
                  <c:v>0.6</c:v>
                </c:pt>
                <c:pt idx="137">
                  <c:v>0.57999999999999996</c:v>
                </c:pt>
                <c:pt idx="138">
                  <c:v>0.61</c:v>
                </c:pt>
                <c:pt idx="139">
                  <c:v>0.66</c:v>
                </c:pt>
                <c:pt idx="140">
                  <c:v>0.68</c:v>
                </c:pt>
                <c:pt idx="141">
                  <c:v>0.56999999999999995</c:v>
                </c:pt>
                <c:pt idx="142">
                  <c:v>0.62</c:v>
                </c:pt>
                <c:pt idx="143">
                  <c:v>0.68</c:v>
                </c:pt>
                <c:pt idx="144">
                  <c:v>0.72</c:v>
                </c:pt>
                <c:pt idx="145">
                  <c:v>0.66</c:v>
                </c:pt>
                <c:pt idx="146">
                  <c:v>0.64</c:v>
                </c:pt>
                <c:pt idx="147">
                  <c:v>0.67</c:v>
                </c:pt>
                <c:pt idx="148">
                  <c:v>0.68</c:v>
                </c:pt>
                <c:pt idx="149">
                  <c:v>0.69</c:v>
                </c:pt>
                <c:pt idx="150">
                  <c:v>0.71</c:v>
                </c:pt>
                <c:pt idx="151">
                  <c:v>0.73</c:v>
                </c:pt>
                <c:pt idx="152">
                  <c:v>0.79</c:v>
                </c:pt>
                <c:pt idx="153">
                  <c:v>0.82</c:v>
                </c:pt>
                <c:pt idx="154">
                  <c:v>0.87</c:v>
                </c:pt>
                <c:pt idx="155">
                  <c:v>0.93</c:v>
                </c:pt>
                <c:pt idx="156">
                  <c:v>0.96</c:v>
                </c:pt>
                <c:pt idx="157">
                  <c:v>0.95</c:v>
                </c:pt>
                <c:pt idx="158">
                  <c:v>0.96</c:v>
                </c:pt>
                <c:pt idx="159">
                  <c:v>0.96</c:v>
                </c:pt>
                <c:pt idx="160">
                  <c:v>0.97</c:v>
                </c:pt>
                <c:pt idx="161">
                  <c:v>0.97</c:v>
                </c:pt>
                <c:pt idx="162">
                  <c:v>0.95</c:v>
                </c:pt>
                <c:pt idx="163">
                  <c:v>1.03</c:v>
                </c:pt>
                <c:pt idx="164">
                  <c:v>1.0900000000000001</c:v>
                </c:pt>
                <c:pt idx="165">
                  <c:v>1.1399999999999999</c:v>
                </c:pt>
                <c:pt idx="166">
                  <c:v>1.32</c:v>
                </c:pt>
                <c:pt idx="167">
                  <c:v>1.37</c:v>
                </c:pt>
                <c:pt idx="168">
                  <c:v>1.44</c:v>
                </c:pt>
                <c:pt idx="169">
                  <c:v>1.41</c:v>
                </c:pt>
                <c:pt idx="170">
                  <c:v>1.44</c:v>
                </c:pt>
                <c:pt idx="171">
                  <c:v>1.51</c:v>
                </c:pt>
                <c:pt idx="172">
                  <c:v>1.57</c:v>
                </c:pt>
                <c:pt idx="173">
                  <c:v>1.58</c:v>
                </c:pt>
                <c:pt idx="174">
                  <c:v>1.65</c:v>
                </c:pt>
                <c:pt idx="175">
                  <c:v>1.64</c:v>
                </c:pt>
                <c:pt idx="176">
                  <c:v>1.69</c:v>
                </c:pt>
                <c:pt idx="177">
                  <c:v>1.73</c:v>
                </c:pt>
                <c:pt idx="178">
                  <c:v>1.78</c:v>
                </c:pt>
                <c:pt idx="179">
                  <c:v>1.82</c:v>
                </c:pt>
                <c:pt idx="180">
                  <c:v>1.8740000000000001</c:v>
                </c:pt>
                <c:pt idx="181">
                  <c:v>1.8779999999999999</c:v>
                </c:pt>
                <c:pt idx="182">
                  <c:v>1.835</c:v>
                </c:pt>
                <c:pt idx="183">
                  <c:v>1.8320000000000001</c:v>
                </c:pt>
                <c:pt idx="184">
                  <c:v>1.82</c:v>
                </c:pt>
                <c:pt idx="185">
                  <c:v>1.74</c:v>
                </c:pt>
                <c:pt idx="186">
                  <c:v>1.78</c:v>
                </c:pt>
                <c:pt idx="187">
                  <c:v>1.78</c:v>
                </c:pt>
                <c:pt idx="188">
                  <c:v>1.75</c:v>
                </c:pt>
                <c:pt idx="189">
                  <c:v>1.76</c:v>
                </c:pt>
                <c:pt idx="190">
                  <c:v>1.76</c:v>
                </c:pt>
                <c:pt idx="191">
                  <c:v>1.75</c:v>
                </c:pt>
                <c:pt idx="192">
                  <c:v>1.77</c:v>
                </c:pt>
                <c:pt idx="193">
                  <c:v>1.71</c:v>
                </c:pt>
                <c:pt idx="194">
                  <c:v>1.625</c:v>
                </c:pt>
                <c:pt idx="195">
                  <c:v>1.64</c:v>
                </c:pt>
                <c:pt idx="196">
                  <c:v>1.61</c:v>
                </c:pt>
                <c:pt idx="197">
                  <c:v>1.58</c:v>
                </c:pt>
                <c:pt idx="198">
                  <c:v>1.58</c:v>
                </c:pt>
                <c:pt idx="199">
                  <c:v>1.57</c:v>
                </c:pt>
                <c:pt idx="200">
                  <c:v>1.59</c:v>
                </c:pt>
                <c:pt idx="201">
                  <c:v>1.58</c:v>
                </c:pt>
                <c:pt idx="202">
                  <c:v>1.6</c:v>
                </c:pt>
                <c:pt idx="203">
                  <c:v>1.6</c:v>
                </c:pt>
                <c:pt idx="204">
                  <c:v>1.59</c:v>
                </c:pt>
                <c:pt idx="205">
                  <c:v>1.49</c:v>
                </c:pt>
                <c:pt idx="206">
                  <c:v>1.44</c:v>
                </c:pt>
                <c:pt idx="207">
                  <c:v>1.37</c:v>
                </c:pt>
                <c:pt idx="208">
                  <c:v>1.29</c:v>
                </c:pt>
                <c:pt idx="209">
                  <c:v>1.2</c:v>
                </c:pt>
                <c:pt idx="210">
                  <c:v>1.18</c:v>
                </c:pt>
                <c:pt idx="211">
                  <c:v>1.18</c:v>
                </c:pt>
                <c:pt idx="212">
                  <c:v>1.17</c:v>
                </c:pt>
                <c:pt idx="213">
                  <c:v>1.1299999999999999</c:v>
                </c:pt>
                <c:pt idx="214">
                  <c:v>1.1399999999999999</c:v>
                </c:pt>
                <c:pt idx="215">
                  <c:v>1.1499999999999999</c:v>
                </c:pt>
                <c:pt idx="216">
                  <c:v>1.1200000000000001</c:v>
                </c:pt>
                <c:pt idx="217">
                  <c:v>1.08</c:v>
                </c:pt>
                <c:pt idx="218">
                  <c:v>1.01</c:v>
                </c:pt>
                <c:pt idx="219">
                  <c:v>1</c:v>
                </c:pt>
                <c:pt idx="220">
                  <c:v>1</c:v>
                </c:pt>
                <c:pt idx="221">
                  <c:v>1.03</c:v>
                </c:pt>
                <c:pt idx="222">
                  <c:v>1.02</c:v>
                </c:pt>
                <c:pt idx="223">
                  <c:v>1.02</c:v>
                </c:pt>
                <c:pt idx="224">
                  <c:v>1.01</c:v>
                </c:pt>
                <c:pt idx="225">
                  <c:v>1.01</c:v>
                </c:pt>
                <c:pt idx="226">
                  <c:v>1.03</c:v>
                </c:pt>
                <c:pt idx="227">
                  <c:v>1.01</c:v>
                </c:pt>
                <c:pt idx="228" formatCode="0.00">
                  <c:v>0.95752241900000001</c:v>
                </c:pt>
                <c:pt idx="229" formatCode="0.00">
                  <c:v>0.88558968800000004</c:v>
                </c:pt>
                <c:pt idx="230" formatCode="0.00">
                  <c:v>0.80940000000000001</c:v>
                </c:pt>
                <c:pt idx="231" formatCode="0.00">
                  <c:v>0.83570119600000004</c:v>
                </c:pt>
                <c:pt idx="232" formatCode="0.00">
                  <c:v>0.84886367200000001</c:v>
                </c:pt>
                <c:pt idx="233" formatCode="0.00">
                  <c:v>0.85170000000000001</c:v>
                </c:pt>
                <c:pt idx="234" formatCode="0.00">
                  <c:v>0.82546146600000003</c:v>
                </c:pt>
                <c:pt idx="235" formatCode="0.00">
                  <c:v>0.84141217400000001</c:v>
                </c:pt>
                <c:pt idx="236" formatCode="0.00">
                  <c:v>0.85150000000000003</c:v>
                </c:pt>
                <c:pt idx="237" formatCode="0.00">
                  <c:v>0.83192241899999997</c:v>
                </c:pt>
                <c:pt idx="238" formatCode="0.00">
                  <c:v>0.85572132199999995</c:v>
                </c:pt>
                <c:pt idx="239" formatCode="0.00">
                  <c:v>0.84789999999999999</c:v>
                </c:pt>
                <c:pt idx="240" formatCode="0.000">
                  <c:v>0.83413711599999996</c:v>
                </c:pt>
                <c:pt idx="241" formatCode="0.000">
                  <c:v>0.73824346100000005</c:v>
                </c:pt>
                <c:pt idx="242" formatCode="0.000">
                  <c:v>0.68289999999999995</c:v>
                </c:pt>
                <c:pt idx="243" formatCode="0.000">
                  <c:v>0.72794519099999999</c:v>
                </c:pt>
                <c:pt idx="244" formatCode="0.000">
                  <c:v>0.73703137299999999</c:v>
                </c:pt>
                <c:pt idx="245" formatCode="0.000">
                  <c:v>0.73950000000000005</c:v>
                </c:pt>
                <c:pt idx="246" formatCode="0.000">
                  <c:v>0.75681181799999997</c:v>
                </c:pt>
                <c:pt idx="247" formatCode="0.000">
                  <c:v>0.77878719100000005</c:v>
                </c:pt>
                <c:pt idx="248" formatCode="0.000">
                  <c:v>0.77600000000000002</c:v>
                </c:pt>
                <c:pt idx="249" formatCode="0.000">
                  <c:v>0.79005914099999996</c:v>
                </c:pt>
                <c:pt idx="250">
                  <c:v>0.82039853200000001</c:v>
                </c:pt>
                <c:pt idx="251">
                  <c:v>0.80920000000000003</c:v>
                </c:pt>
                <c:pt idx="252">
                  <c:v>0.81616904300000004</c:v>
                </c:pt>
                <c:pt idx="253">
                  <c:v>0.76391021299999995</c:v>
                </c:pt>
                <c:pt idx="254">
                  <c:v>0.7056</c:v>
                </c:pt>
                <c:pt idx="255">
                  <c:v>0.72781991300000004</c:v>
                </c:pt>
                <c:pt idx="256">
                  <c:v>0.72813539900000002</c:v>
                </c:pt>
                <c:pt idx="257">
                  <c:v>0.74539999999999995</c:v>
                </c:pt>
                <c:pt idx="258">
                  <c:v>0.77369458099999999</c:v>
                </c:pt>
                <c:pt idx="259">
                  <c:v>0.773579197</c:v>
                </c:pt>
                <c:pt idx="260">
                  <c:v>0.76910000000000001</c:v>
                </c:pt>
                <c:pt idx="261">
                  <c:v>0.79662138400000004</c:v>
                </c:pt>
                <c:pt idx="262">
                  <c:v>0.82193047100000005</c:v>
                </c:pt>
                <c:pt idx="263">
                  <c:v>0.82679999999999998</c:v>
                </c:pt>
                <c:pt idx="264">
                  <c:v>0.82541704199999999</c:v>
                </c:pt>
                <c:pt idx="265">
                  <c:v>0.74984378399999996</c:v>
                </c:pt>
                <c:pt idx="266">
                  <c:v>0.68359999999999999</c:v>
                </c:pt>
                <c:pt idx="267">
                  <c:v>0.73887833000000003</c:v>
                </c:pt>
                <c:pt idx="268">
                  <c:v>0.74021650900000002</c:v>
                </c:pt>
                <c:pt idx="269">
                  <c:v>0.74529999999999996</c:v>
                </c:pt>
                <c:pt idx="270">
                  <c:v>0.75546914700000001</c:v>
                </c:pt>
                <c:pt idx="271">
                  <c:v>0.76993381400000005</c:v>
                </c:pt>
                <c:pt idx="272">
                  <c:v>0.78420000000000001</c:v>
                </c:pt>
                <c:pt idx="273">
                  <c:v>0.81126667200000002</c:v>
                </c:pt>
                <c:pt idx="274">
                  <c:v>0.85357313800000001</c:v>
                </c:pt>
                <c:pt idx="275">
                  <c:v>0.88100000000000001</c:v>
                </c:pt>
                <c:pt idx="276">
                  <c:v>0.80999660399999995</c:v>
                </c:pt>
                <c:pt idx="277">
                  <c:v>0.72085289299999999</c:v>
                </c:pt>
                <c:pt idx="278">
                  <c:v>0.65329999999999999</c:v>
                </c:pt>
                <c:pt idx="279">
                  <c:v>0.655341642</c:v>
                </c:pt>
                <c:pt idx="280">
                  <c:v>0.64222913000000004</c:v>
                </c:pt>
                <c:pt idx="281">
                  <c:v>0.66859999999999997</c:v>
                </c:pt>
                <c:pt idx="282">
                  <c:v>0.66597187999999996</c:v>
                </c:pt>
                <c:pt idx="283">
                  <c:v>0.67179765199999997</c:v>
                </c:pt>
                <c:pt idx="284">
                  <c:v>0.67120000000000002</c:v>
                </c:pt>
                <c:pt idx="285">
                  <c:v>0.67385524699999999</c:v>
                </c:pt>
                <c:pt idx="286">
                  <c:v>0.69816593500000002</c:v>
                </c:pt>
                <c:pt idx="287">
                  <c:v>0.70940000000000003</c:v>
                </c:pt>
                <c:pt idx="288">
                  <c:v>0.660006969</c:v>
                </c:pt>
                <c:pt idx="289">
                  <c:v>0.62152257499999997</c:v>
                </c:pt>
                <c:pt idx="290">
                  <c:v>0.57620000000000005</c:v>
                </c:pt>
                <c:pt idx="291">
                  <c:v>0.59687040700000005</c:v>
                </c:pt>
                <c:pt idx="292">
                  <c:v>0.59929990499999997</c:v>
                </c:pt>
                <c:pt idx="293">
                  <c:v>0.63090000000000002</c:v>
                </c:pt>
                <c:pt idx="294">
                  <c:v>0.64467335800000003</c:v>
                </c:pt>
                <c:pt idx="295">
                  <c:v>0.660022946</c:v>
                </c:pt>
                <c:pt idx="296">
                  <c:v>0.66510000000000002</c:v>
                </c:pt>
                <c:pt idx="297">
                  <c:v>0.67460815299999999</c:v>
                </c:pt>
                <c:pt idx="298">
                  <c:v>0.70243925500000004</c:v>
                </c:pt>
                <c:pt idx="299">
                  <c:v>0.7</c:v>
                </c:pt>
                <c:pt idx="300">
                  <c:v>0.698002173</c:v>
                </c:pt>
                <c:pt idx="301">
                  <c:v>0.640377945</c:v>
                </c:pt>
                <c:pt idx="302">
                  <c:v>0.62849999999999995</c:v>
                </c:pt>
                <c:pt idx="303">
                  <c:v>0.67315355300000002</c:v>
                </c:pt>
                <c:pt idx="304">
                  <c:v>0.65694641300000001</c:v>
                </c:pt>
                <c:pt idx="305">
                  <c:v>0.57420000000000004</c:v>
                </c:pt>
                <c:pt idx="306">
                  <c:v>0.540955509</c:v>
                </c:pt>
                <c:pt idx="307">
                  <c:v>0.55263472199999997</c:v>
                </c:pt>
                <c:pt idx="308">
                  <c:v>0.54</c:v>
                </c:pt>
                <c:pt idx="309">
                  <c:v>0.54932815999999995</c:v>
                </c:pt>
                <c:pt idx="310">
                  <c:v>0.58001505900000006</c:v>
                </c:pt>
                <c:pt idx="311">
                  <c:v>0.59450000000000003</c:v>
                </c:pt>
                <c:pt idx="312">
                  <c:v>0.58722505999999997</c:v>
                </c:pt>
                <c:pt idx="313">
                  <c:v>0.52352876299999995</c:v>
                </c:pt>
                <c:pt idx="314">
                  <c:v>0.45469999999999999</c:v>
                </c:pt>
                <c:pt idx="315">
                  <c:v>0.47446389300000003</c:v>
                </c:pt>
                <c:pt idx="316">
                  <c:v>0.467387836</c:v>
                </c:pt>
                <c:pt idx="317">
                  <c:v>0.45150000000000001</c:v>
                </c:pt>
                <c:pt idx="318">
                  <c:v>0.45534964900000002</c:v>
                </c:pt>
                <c:pt idx="319">
                  <c:v>0.45178478599999999</c:v>
                </c:pt>
                <c:pt idx="320">
                  <c:v>0.45639999999999997</c:v>
                </c:pt>
                <c:pt idx="321">
                  <c:v>0.46979954699999998</c:v>
                </c:pt>
                <c:pt idx="322">
                  <c:v>0.47126854600000001</c:v>
                </c:pt>
                <c:pt idx="323">
                  <c:v>0.48459999999999998</c:v>
                </c:pt>
                <c:pt idx="324">
                  <c:v>0.49444210599999999</c:v>
                </c:pt>
                <c:pt idx="325">
                  <c:v>0.46127572500000003</c:v>
                </c:pt>
                <c:pt idx="326">
                  <c:v>0.41830000000000001</c:v>
                </c:pt>
                <c:pt idx="327">
                  <c:v>0.44325680299999998</c:v>
                </c:pt>
                <c:pt idx="328">
                  <c:v>0.45810816100000001</c:v>
                </c:pt>
                <c:pt idx="329">
                  <c:v>0.47899999999999998</c:v>
                </c:pt>
                <c:pt idx="330">
                  <c:v>0.50959958599999999</c:v>
                </c:pt>
                <c:pt idx="331">
                  <c:v>0.51514890700000004</c:v>
                </c:pt>
                <c:pt idx="332">
                  <c:v>0.52800000000000002</c:v>
                </c:pt>
                <c:pt idx="333">
                  <c:v>0.56089580299999997</c:v>
                </c:pt>
                <c:pt idx="334">
                  <c:v>0.61614067400000005</c:v>
                </c:pt>
                <c:pt idx="335">
                  <c:v>0.61170000000000002</c:v>
                </c:pt>
                <c:pt idx="336">
                  <c:v>0.666806538</c:v>
                </c:pt>
                <c:pt idx="337">
                  <c:v>0.58177326200000001</c:v>
                </c:pt>
                <c:pt idx="338">
                  <c:v>0.52310000000000001</c:v>
                </c:pt>
                <c:pt idx="339">
                  <c:v>0.59459109600000004</c:v>
                </c:pt>
                <c:pt idx="340">
                  <c:v>0.60804619999999998</c:v>
                </c:pt>
                <c:pt idx="341">
                  <c:v>0.62570000000000003</c:v>
                </c:pt>
                <c:pt idx="342">
                  <c:v>0.67207819099999999</c:v>
                </c:pt>
                <c:pt idx="343">
                  <c:v>0.69718939899999999</c:v>
                </c:pt>
                <c:pt idx="344">
                  <c:v>0.71619999999999995</c:v>
                </c:pt>
                <c:pt idx="345">
                  <c:v>0.733274486</c:v>
                </c:pt>
                <c:pt idx="346">
                  <c:v>0.77421106900000003</c:v>
                </c:pt>
                <c:pt idx="347">
                  <c:v>0.78324023300000001</c:v>
                </c:pt>
                <c:pt idx="348">
                  <c:v>0.86241299999999999</c:v>
                </c:pt>
                <c:pt idx="349">
                  <c:v>0.80889</c:v>
                </c:pt>
                <c:pt idx="350">
                  <c:v>0.77290000000000003</c:v>
                </c:pt>
                <c:pt idx="351">
                  <c:v>0.84019100000000002</c:v>
                </c:pt>
                <c:pt idx="352">
                  <c:v>0.84312399999999998</c:v>
                </c:pt>
                <c:pt idx="353">
                  <c:v>0.8397</c:v>
                </c:pt>
                <c:pt idx="354">
                  <c:v>0.84378399999999998</c:v>
                </c:pt>
                <c:pt idx="355">
                  <c:v>0.88921399999999995</c:v>
                </c:pt>
                <c:pt idx="356">
                  <c:v>0.90600000000000003</c:v>
                </c:pt>
                <c:pt idx="357">
                  <c:v>0.93213900000000005</c:v>
                </c:pt>
                <c:pt idx="358">
                  <c:v>1.00865</c:v>
                </c:pt>
                <c:pt idx="359">
                  <c:v>1.0055270000000001</c:v>
                </c:pt>
                <c:pt idx="360">
                  <c:v>1.05</c:v>
                </c:pt>
                <c:pt idx="361">
                  <c:v>0.9</c:v>
                </c:pt>
                <c:pt idx="362">
                  <c:v>0.8</c:v>
                </c:pt>
                <c:pt idx="363">
                  <c:v>0.83</c:v>
                </c:pt>
                <c:pt idx="364">
                  <c:v>0.87</c:v>
                </c:pt>
                <c:pt idx="365">
                  <c:v>0.9</c:v>
                </c:pt>
                <c:pt idx="366">
                  <c:v>0.92</c:v>
                </c:pt>
                <c:pt idx="367">
                  <c:v>0.93</c:v>
                </c:pt>
                <c:pt idx="368">
                  <c:v>0.94</c:v>
                </c:pt>
                <c:pt idx="369">
                  <c:v>0.96</c:v>
                </c:pt>
                <c:pt idx="370">
                  <c:v>0.99</c:v>
                </c:pt>
                <c:pt idx="371">
                  <c:v>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D-4C93-8755-D17A274E5110}"/>
            </c:ext>
          </c:extLst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0.75% Natural Delinquency Rate (Right Axis)</c:v>
                </c:pt>
              </c:strCache>
            </c:strRef>
          </c:tx>
          <c:spPr>
            <a:ln w="4566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Sheet1!$G$2:$G$380</c:f>
              <c:numCache>
                <c:formatCode>General</c:formatCode>
                <c:ptCount val="379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  <c:pt idx="21">
                  <c:v>0.75</c:v>
                </c:pt>
                <c:pt idx="22">
                  <c:v>0.75</c:v>
                </c:pt>
                <c:pt idx="23">
                  <c:v>0.75</c:v>
                </c:pt>
                <c:pt idx="24">
                  <c:v>0.75</c:v>
                </c:pt>
                <c:pt idx="25">
                  <c:v>0.75</c:v>
                </c:pt>
                <c:pt idx="26">
                  <c:v>0.75</c:v>
                </c:pt>
                <c:pt idx="27">
                  <c:v>0.75</c:v>
                </c:pt>
                <c:pt idx="28">
                  <c:v>0.75</c:v>
                </c:pt>
                <c:pt idx="29">
                  <c:v>0.75</c:v>
                </c:pt>
                <c:pt idx="30">
                  <c:v>0.75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0.75</c:v>
                </c:pt>
                <c:pt idx="36">
                  <c:v>0.75</c:v>
                </c:pt>
                <c:pt idx="37">
                  <c:v>0.75</c:v>
                </c:pt>
                <c:pt idx="38">
                  <c:v>0.75</c:v>
                </c:pt>
                <c:pt idx="39">
                  <c:v>0.75</c:v>
                </c:pt>
                <c:pt idx="40">
                  <c:v>0.75</c:v>
                </c:pt>
                <c:pt idx="41">
                  <c:v>0.75</c:v>
                </c:pt>
                <c:pt idx="42">
                  <c:v>0.75</c:v>
                </c:pt>
                <c:pt idx="43">
                  <c:v>0.75</c:v>
                </c:pt>
                <c:pt idx="44">
                  <c:v>0.75</c:v>
                </c:pt>
                <c:pt idx="45">
                  <c:v>0.75</c:v>
                </c:pt>
                <c:pt idx="46">
                  <c:v>0.75</c:v>
                </c:pt>
                <c:pt idx="47">
                  <c:v>0.75</c:v>
                </c:pt>
                <c:pt idx="48">
                  <c:v>0.75</c:v>
                </c:pt>
                <c:pt idx="49">
                  <c:v>0.75</c:v>
                </c:pt>
                <c:pt idx="50">
                  <c:v>0.75</c:v>
                </c:pt>
                <c:pt idx="51">
                  <c:v>0.75</c:v>
                </c:pt>
                <c:pt idx="52">
                  <c:v>0.75</c:v>
                </c:pt>
                <c:pt idx="53">
                  <c:v>0.75</c:v>
                </c:pt>
                <c:pt idx="54">
                  <c:v>0.75</c:v>
                </c:pt>
                <c:pt idx="55">
                  <c:v>0.75</c:v>
                </c:pt>
                <c:pt idx="56">
                  <c:v>0.75</c:v>
                </c:pt>
                <c:pt idx="57">
                  <c:v>0.75</c:v>
                </c:pt>
                <c:pt idx="58">
                  <c:v>0.75</c:v>
                </c:pt>
                <c:pt idx="59">
                  <c:v>0.75</c:v>
                </c:pt>
                <c:pt idx="60">
                  <c:v>0.75</c:v>
                </c:pt>
                <c:pt idx="61">
                  <c:v>0.75</c:v>
                </c:pt>
                <c:pt idx="62">
                  <c:v>0.75</c:v>
                </c:pt>
                <c:pt idx="63">
                  <c:v>0.75</c:v>
                </c:pt>
                <c:pt idx="64">
                  <c:v>0.75</c:v>
                </c:pt>
                <c:pt idx="65">
                  <c:v>0.75</c:v>
                </c:pt>
                <c:pt idx="66">
                  <c:v>0.75</c:v>
                </c:pt>
                <c:pt idx="67">
                  <c:v>0.75</c:v>
                </c:pt>
                <c:pt idx="68">
                  <c:v>0.75</c:v>
                </c:pt>
                <c:pt idx="69">
                  <c:v>0.75</c:v>
                </c:pt>
                <c:pt idx="70">
                  <c:v>0.75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0.75</c:v>
                </c:pt>
                <c:pt idx="79">
                  <c:v>0.75</c:v>
                </c:pt>
                <c:pt idx="80">
                  <c:v>0.75</c:v>
                </c:pt>
                <c:pt idx="81">
                  <c:v>0.75</c:v>
                </c:pt>
                <c:pt idx="82">
                  <c:v>0.75</c:v>
                </c:pt>
                <c:pt idx="83">
                  <c:v>0.75</c:v>
                </c:pt>
                <c:pt idx="84">
                  <c:v>0.75</c:v>
                </c:pt>
                <c:pt idx="85">
                  <c:v>0.75</c:v>
                </c:pt>
                <c:pt idx="86">
                  <c:v>0.75</c:v>
                </c:pt>
                <c:pt idx="87">
                  <c:v>0.75</c:v>
                </c:pt>
                <c:pt idx="88">
                  <c:v>0.75</c:v>
                </c:pt>
                <c:pt idx="89">
                  <c:v>0.75</c:v>
                </c:pt>
                <c:pt idx="90">
                  <c:v>0.75</c:v>
                </c:pt>
                <c:pt idx="91">
                  <c:v>0.75</c:v>
                </c:pt>
                <c:pt idx="92">
                  <c:v>0.75</c:v>
                </c:pt>
                <c:pt idx="93">
                  <c:v>0.75</c:v>
                </c:pt>
                <c:pt idx="94">
                  <c:v>0.75</c:v>
                </c:pt>
                <c:pt idx="95">
                  <c:v>0.75</c:v>
                </c:pt>
                <c:pt idx="96">
                  <c:v>0.75</c:v>
                </c:pt>
                <c:pt idx="97">
                  <c:v>0.75</c:v>
                </c:pt>
                <c:pt idx="98">
                  <c:v>0.75</c:v>
                </c:pt>
                <c:pt idx="99">
                  <c:v>0.75</c:v>
                </c:pt>
                <c:pt idx="100">
                  <c:v>0.75</c:v>
                </c:pt>
                <c:pt idx="101">
                  <c:v>0.75</c:v>
                </c:pt>
                <c:pt idx="102">
                  <c:v>0.75</c:v>
                </c:pt>
                <c:pt idx="103">
                  <c:v>0.75</c:v>
                </c:pt>
                <c:pt idx="104">
                  <c:v>0.75</c:v>
                </c:pt>
                <c:pt idx="105">
                  <c:v>0.75</c:v>
                </c:pt>
                <c:pt idx="106">
                  <c:v>0.75</c:v>
                </c:pt>
                <c:pt idx="107">
                  <c:v>0.75</c:v>
                </c:pt>
                <c:pt idx="108">
                  <c:v>0.75</c:v>
                </c:pt>
                <c:pt idx="109">
                  <c:v>0.75</c:v>
                </c:pt>
                <c:pt idx="110">
                  <c:v>0.75</c:v>
                </c:pt>
                <c:pt idx="111">
                  <c:v>0.75</c:v>
                </c:pt>
                <c:pt idx="112">
                  <c:v>0.75</c:v>
                </c:pt>
                <c:pt idx="113">
                  <c:v>0.75</c:v>
                </c:pt>
                <c:pt idx="114">
                  <c:v>0.75</c:v>
                </c:pt>
                <c:pt idx="115">
                  <c:v>0.75</c:v>
                </c:pt>
                <c:pt idx="116">
                  <c:v>0.75</c:v>
                </c:pt>
                <c:pt idx="117">
                  <c:v>0.75</c:v>
                </c:pt>
                <c:pt idx="118">
                  <c:v>0.75</c:v>
                </c:pt>
                <c:pt idx="119">
                  <c:v>0.75</c:v>
                </c:pt>
                <c:pt idx="120">
                  <c:v>0.75</c:v>
                </c:pt>
                <c:pt idx="121">
                  <c:v>0.75</c:v>
                </c:pt>
                <c:pt idx="122">
                  <c:v>0.75</c:v>
                </c:pt>
                <c:pt idx="123">
                  <c:v>0.75</c:v>
                </c:pt>
                <c:pt idx="124">
                  <c:v>0.75</c:v>
                </c:pt>
                <c:pt idx="125">
                  <c:v>0.75</c:v>
                </c:pt>
                <c:pt idx="126">
                  <c:v>0.75</c:v>
                </c:pt>
                <c:pt idx="127">
                  <c:v>0.75</c:v>
                </c:pt>
                <c:pt idx="128">
                  <c:v>0.75</c:v>
                </c:pt>
                <c:pt idx="129">
                  <c:v>0.75</c:v>
                </c:pt>
                <c:pt idx="130">
                  <c:v>0.75</c:v>
                </c:pt>
                <c:pt idx="131">
                  <c:v>0.75</c:v>
                </c:pt>
                <c:pt idx="132">
                  <c:v>0.75</c:v>
                </c:pt>
                <c:pt idx="133">
                  <c:v>0.75</c:v>
                </c:pt>
                <c:pt idx="134">
                  <c:v>0.75</c:v>
                </c:pt>
                <c:pt idx="135">
                  <c:v>0.75</c:v>
                </c:pt>
                <c:pt idx="136">
                  <c:v>0.75</c:v>
                </c:pt>
                <c:pt idx="137">
                  <c:v>0.75</c:v>
                </c:pt>
                <c:pt idx="138">
                  <c:v>0.75</c:v>
                </c:pt>
                <c:pt idx="139">
                  <c:v>0.75</c:v>
                </c:pt>
                <c:pt idx="140">
                  <c:v>0.75</c:v>
                </c:pt>
                <c:pt idx="141">
                  <c:v>0.75</c:v>
                </c:pt>
                <c:pt idx="142">
                  <c:v>0.75</c:v>
                </c:pt>
                <c:pt idx="143">
                  <c:v>0.75</c:v>
                </c:pt>
                <c:pt idx="144">
                  <c:v>0.75</c:v>
                </c:pt>
                <c:pt idx="145">
                  <c:v>0.75</c:v>
                </c:pt>
                <c:pt idx="146">
                  <c:v>0.75</c:v>
                </c:pt>
                <c:pt idx="147">
                  <c:v>0.75</c:v>
                </c:pt>
                <c:pt idx="148">
                  <c:v>0.75</c:v>
                </c:pt>
                <c:pt idx="149">
                  <c:v>0.75</c:v>
                </c:pt>
                <c:pt idx="150">
                  <c:v>0.75</c:v>
                </c:pt>
                <c:pt idx="151">
                  <c:v>0.75</c:v>
                </c:pt>
                <c:pt idx="152">
                  <c:v>0.75</c:v>
                </c:pt>
                <c:pt idx="153">
                  <c:v>0.75</c:v>
                </c:pt>
                <c:pt idx="154">
                  <c:v>0.75</c:v>
                </c:pt>
                <c:pt idx="155">
                  <c:v>0.75</c:v>
                </c:pt>
                <c:pt idx="156">
                  <c:v>0.75</c:v>
                </c:pt>
                <c:pt idx="157">
                  <c:v>0.75</c:v>
                </c:pt>
                <c:pt idx="158">
                  <c:v>0.75</c:v>
                </c:pt>
                <c:pt idx="159">
                  <c:v>0.75</c:v>
                </c:pt>
                <c:pt idx="160">
                  <c:v>0.75</c:v>
                </c:pt>
                <c:pt idx="161">
                  <c:v>0.75</c:v>
                </c:pt>
                <c:pt idx="162">
                  <c:v>0.75</c:v>
                </c:pt>
                <c:pt idx="163">
                  <c:v>0.75</c:v>
                </c:pt>
                <c:pt idx="164">
                  <c:v>0.75</c:v>
                </c:pt>
                <c:pt idx="165">
                  <c:v>0.75</c:v>
                </c:pt>
                <c:pt idx="166">
                  <c:v>0.75</c:v>
                </c:pt>
                <c:pt idx="167">
                  <c:v>0.75</c:v>
                </c:pt>
                <c:pt idx="168">
                  <c:v>0.75</c:v>
                </c:pt>
                <c:pt idx="169">
                  <c:v>0.75</c:v>
                </c:pt>
                <c:pt idx="170">
                  <c:v>0.75</c:v>
                </c:pt>
                <c:pt idx="171">
                  <c:v>0.75</c:v>
                </c:pt>
                <c:pt idx="172">
                  <c:v>0.75</c:v>
                </c:pt>
                <c:pt idx="173">
                  <c:v>0.75</c:v>
                </c:pt>
                <c:pt idx="174">
                  <c:v>0.75</c:v>
                </c:pt>
                <c:pt idx="175">
                  <c:v>0.75</c:v>
                </c:pt>
                <c:pt idx="176">
                  <c:v>0.75</c:v>
                </c:pt>
                <c:pt idx="177">
                  <c:v>0.75</c:v>
                </c:pt>
                <c:pt idx="178">
                  <c:v>0.75</c:v>
                </c:pt>
                <c:pt idx="179">
                  <c:v>0.75</c:v>
                </c:pt>
                <c:pt idx="180">
                  <c:v>0.75</c:v>
                </c:pt>
                <c:pt idx="181">
                  <c:v>0.75</c:v>
                </c:pt>
                <c:pt idx="182">
                  <c:v>0.75</c:v>
                </c:pt>
                <c:pt idx="183">
                  <c:v>0.75</c:v>
                </c:pt>
                <c:pt idx="184">
                  <c:v>0.75</c:v>
                </c:pt>
                <c:pt idx="185">
                  <c:v>0.75</c:v>
                </c:pt>
                <c:pt idx="186">
                  <c:v>0.75</c:v>
                </c:pt>
                <c:pt idx="187">
                  <c:v>0.75</c:v>
                </c:pt>
                <c:pt idx="188">
                  <c:v>0.75</c:v>
                </c:pt>
                <c:pt idx="189">
                  <c:v>0.75</c:v>
                </c:pt>
                <c:pt idx="190">
                  <c:v>0.75</c:v>
                </c:pt>
                <c:pt idx="191">
                  <c:v>0.75</c:v>
                </c:pt>
                <c:pt idx="192">
                  <c:v>0.75</c:v>
                </c:pt>
                <c:pt idx="193">
                  <c:v>0.75</c:v>
                </c:pt>
                <c:pt idx="194">
                  <c:v>0.75</c:v>
                </c:pt>
                <c:pt idx="195">
                  <c:v>0.75</c:v>
                </c:pt>
                <c:pt idx="196">
                  <c:v>0.75</c:v>
                </c:pt>
                <c:pt idx="197">
                  <c:v>0.75</c:v>
                </c:pt>
                <c:pt idx="198">
                  <c:v>0.75</c:v>
                </c:pt>
                <c:pt idx="199">
                  <c:v>0.75</c:v>
                </c:pt>
                <c:pt idx="200">
                  <c:v>0.75</c:v>
                </c:pt>
                <c:pt idx="201">
                  <c:v>0.75</c:v>
                </c:pt>
                <c:pt idx="202">
                  <c:v>0.75</c:v>
                </c:pt>
                <c:pt idx="203">
                  <c:v>0.75</c:v>
                </c:pt>
                <c:pt idx="204">
                  <c:v>0.75</c:v>
                </c:pt>
                <c:pt idx="205">
                  <c:v>0.75</c:v>
                </c:pt>
                <c:pt idx="206">
                  <c:v>0.75</c:v>
                </c:pt>
                <c:pt idx="207">
                  <c:v>0.75</c:v>
                </c:pt>
                <c:pt idx="208">
                  <c:v>0.75</c:v>
                </c:pt>
                <c:pt idx="209">
                  <c:v>0.75</c:v>
                </c:pt>
                <c:pt idx="210">
                  <c:v>0.75</c:v>
                </c:pt>
                <c:pt idx="211">
                  <c:v>0.75</c:v>
                </c:pt>
                <c:pt idx="212">
                  <c:v>0.75</c:v>
                </c:pt>
                <c:pt idx="213">
                  <c:v>0.75</c:v>
                </c:pt>
                <c:pt idx="214">
                  <c:v>0.75</c:v>
                </c:pt>
                <c:pt idx="215">
                  <c:v>0.75</c:v>
                </c:pt>
                <c:pt idx="216">
                  <c:v>0.75</c:v>
                </c:pt>
                <c:pt idx="217">
                  <c:v>0.75</c:v>
                </c:pt>
                <c:pt idx="218">
                  <c:v>0.75</c:v>
                </c:pt>
                <c:pt idx="219">
                  <c:v>0.75</c:v>
                </c:pt>
                <c:pt idx="220">
                  <c:v>0.75</c:v>
                </c:pt>
                <c:pt idx="221">
                  <c:v>0.75</c:v>
                </c:pt>
                <c:pt idx="222">
                  <c:v>0.75</c:v>
                </c:pt>
                <c:pt idx="223">
                  <c:v>0.75</c:v>
                </c:pt>
                <c:pt idx="224">
                  <c:v>0.75</c:v>
                </c:pt>
                <c:pt idx="225">
                  <c:v>0.75</c:v>
                </c:pt>
                <c:pt idx="226">
                  <c:v>0.75</c:v>
                </c:pt>
                <c:pt idx="227">
                  <c:v>0.75</c:v>
                </c:pt>
                <c:pt idx="228">
                  <c:v>0.75</c:v>
                </c:pt>
                <c:pt idx="229">
                  <c:v>0.75</c:v>
                </c:pt>
                <c:pt idx="230">
                  <c:v>0.75</c:v>
                </c:pt>
                <c:pt idx="231">
                  <c:v>0.75</c:v>
                </c:pt>
                <c:pt idx="232">
                  <c:v>0.75</c:v>
                </c:pt>
                <c:pt idx="233">
                  <c:v>0.75</c:v>
                </c:pt>
                <c:pt idx="234">
                  <c:v>0.75</c:v>
                </c:pt>
                <c:pt idx="235">
                  <c:v>0.75</c:v>
                </c:pt>
                <c:pt idx="236">
                  <c:v>0.75</c:v>
                </c:pt>
                <c:pt idx="237">
                  <c:v>0.75</c:v>
                </c:pt>
                <c:pt idx="238">
                  <c:v>0.75</c:v>
                </c:pt>
                <c:pt idx="239">
                  <c:v>0.75</c:v>
                </c:pt>
                <c:pt idx="240">
                  <c:v>0.75</c:v>
                </c:pt>
                <c:pt idx="241">
                  <c:v>0.75</c:v>
                </c:pt>
                <c:pt idx="242">
                  <c:v>0.75</c:v>
                </c:pt>
                <c:pt idx="243">
                  <c:v>0.75</c:v>
                </c:pt>
                <c:pt idx="244">
                  <c:v>0.75</c:v>
                </c:pt>
                <c:pt idx="245">
                  <c:v>0.75</c:v>
                </c:pt>
                <c:pt idx="246">
                  <c:v>0.75</c:v>
                </c:pt>
                <c:pt idx="247">
                  <c:v>0.75</c:v>
                </c:pt>
                <c:pt idx="248">
                  <c:v>0.75</c:v>
                </c:pt>
                <c:pt idx="249">
                  <c:v>0.75</c:v>
                </c:pt>
                <c:pt idx="250">
                  <c:v>0.75</c:v>
                </c:pt>
                <c:pt idx="251">
                  <c:v>0.75</c:v>
                </c:pt>
                <c:pt idx="252">
                  <c:v>0.75</c:v>
                </c:pt>
                <c:pt idx="253">
                  <c:v>0.75</c:v>
                </c:pt>
                <c:pt idx="254">
                  <c:v>0.75</c:v>
                </c:pt>
                <c:pt idx="255">
                  <c:v>0.75</c:v>
                </c:pt>
                <c:pt idx="256">
                  <c:v>0.75</c:v>
                </c:pt>
                <c:pt idx="257">
                  <c:v>0.75</c:v>
                </c:pt>
                <c:pt idx="258">
                  <c:v>0.75</c:v>
                </c:pt>
                <c:pt idx="259">
                  <c:v>0.75</c:v>
                </c:pt>
                <c:pt idx="260">
                  <c:v>0.75</c:v>
                </c:pt>
                <c:pt idx="261">
                  <c:v>0.75</c:v>
                </c:pt>
                <c:pt idx="262">
                  <c:v>0.75</c:v>
                </c:pt>
                <c:pt idx="263">
                  <c:v>0.75</c:v>
                </c:pt>
                <c:pt idx="264">
                  <c:v>0.75</c:v>
                </c:pt>
                <c:pt idx="265">
                  <c:v>0.75</c:v>
                </c:pt>
                <c:pt idx="266">
                  <c:v>0.75</c:v>
                </c:pt>
                <c:pt idx="267">
                  <c:v>0.75</c:v>
                </c:pt>
                <c:pt idx="268">
                  <c:v>0.75</c:v>
                </c:pt>
                <c:pt idx="269">
                  <c:v>0.75</c:v>
                </c:pt>
                <c:pt idx="270">
                  <c:v>0.75</c:v>
                </c:pt>
                <c:pt idx="271">
                  <c:v>0.75</c:v>
                </c:pt>
                <c:pt idx="272">
                  <c:v>0.75</c:v>
                </c:pt>
                <c:pt idx="273">
                  <c:v>0.75</c:v>
                </c:pt>
                <c:pt idx="274">
                  <c:v>0.75</c:v>
                </c:pt>
                <c:pt idx="275">
                  <c:v>0.75</c:v>
                </c:pt>
                <c:pt idx="276">
                  <c:v>0.75</c:v>
                </c:pt>
                <c:pt idx="277">
                  <c:v>0.75</c:v>
                </c:pt>
                <c:pt idx="278">
                  <c:v>0.75</c:v>
                </c:pt>
                <c:pt idx="279">
                  <c:v>0.75</c:v>
                </c:pt>
                <c:pt idx="280">
                  <c:v>0.75</c:v>
                </c:pt>
                <c:pt idx="281">
                  <c:v>0.75</c:v>
                </c:pt>
                <c:pt idx="282">
                  <c:v>0.75</c:v>
                </c:pt>
                <c:pt idx="283">
                  <c:v>0.75</c:v>
                </c:pt>
                <c:pt idx="284">
                  <c:v>0.75</c:v>
                </c:pt>
                <c:pt idx="285">
                  <c:v>0.75</c:v>
                </c:pt>
                <c:pt idx="286">
                  <c:v>0.75</c:v>
                </c:pt>
                <c:pt idx="287">
                  <c:v>0.75</c:v>
                </c:pt>
                <c:pt idx="288">
                  <c:v>0.75</c:v>
                </c:pt>
                <c:pt idx="289">
                  <c:v>0.75</c:v>
                </c:pt>
                <c:pt idx="290">
                  <c:v>0.75</c:v>
                </c:pt>
                <c:pt idx="291">
                  <c:v>0.75</c:v>
                </c:pt>
                <c:pt idx="292">
                  <c:v>0.75</c:v>
                </c:pt>
                <c:pt idx="293">
                  <c:v>0.75</c:v>
                </c:pt>
                <c:pt idx="294">
                  <c:v>0.75</c:v>
                </c:pt>
                <c:pt idx="295">
                  <c:v>0.75</c:v>
                </c:pt>
                <c:pt idx="296">
                  <c:v>0.75</c:v>
                </c:pt>
                <c:pt idx="297">
                  <c:v>0.75</c:v>
                </c:pt>
                <c:pt idx="298">
                  <c:v>0.75</c:v>
                </c:pt>
                <c:pt idx="299">
                  <c:v>0.75</c:v>
                </c:pt>
                <c:pt idx="300">
                  <c:v>0.75</c:v>
                </c:pt>
                <c:pt idx="301">
                  <c:v>0.75</c:v>
                </c:pt>
                <c:pt idx="302">
                  <c:v>0.75</c:v>
                </c:pt>
                <c:pt idx="303">
                  <c:v>0.75</c:v>
                </c:pt>
                <c:pt idx="304">
                  <c:v>0.75</c:v>
                </c:pt>
                <c:pt idx="305">
                  <c:v>0.75</c:v>
                </c:pt>
                <c:pt idx="306">
                  <c:v>0.75</c:v>
                </c:pt>
                <c:pt idx="307">
                  <c:v>0.75</c:v>
                </c:pt>
                <c:pt idx="308">
                  <c:v>0.75</c:v>
                </c:pt>
                <c:pt idx="309">
                  <c:v>0.75</c:v>
                </c:pt>
                <c:pt idx="310">
                  <c:v>0.75</c:v>
                </c:pt>
                <c:pt idx="311">
                  <c:v>0.75</c:v>
                </c:pt>
                <c:pt idx="312">
                  <c:v>0.75</c:v>
                </c:pt>
                <c:pt idx="313">
                  <c:v>0.75</c:v>
                </c:pt>
                <c:pt idx="314">
                  <c:v>0.75</c:v>
                </c:pt>
                <c:pt idx="315">
                  <c:v>0.75</c:v>
                </c:pt>
                <c:pt idx="316">
                  <c:v>0.75</c:v>
                </c:pt>
                <c:pt idx="317">
                  <c:v>0.75</c:v>
                </c:pt>
                <c:pt idx="318">
                  <c:v>0.75</c:v>
                </c:pt>
                <c:pt idx="319">
                  <c:v>0.75</c:v>
                </c:pt>
                <c:pt idx="320">
                  <c:v>0.75</c:v>
                </c:pt>
                <c:pt idx="321">
                  <c:v>0.75</c:v>
                </c:pt>
                <c:pt idx="322">
                  <c:v>0.75</c:v>
                </c:pt>
                <c:pt idx="323">
                  <c:v>0.75</c:v>
                </c:pt>
                <c:pt idx="324">
                  <c:v>0.75</c:v>
                </c:pt>
                <c:pt idx="325">
                  <c:v>0.75</c:v>
                </c:pt>
                <c:pt idx="326">
                  <c:v>0.75</c:v>
                </c:pt>
                <c:pt idx="327">
                  <c:v>0.75</c:v>
                </c:pt>
                <c:pt idx="328">
                  <c:v>0.75</c:v>
                </c:pt>
                <c:pt idx="329">
                  <c:v>0.75</c:v>
                </c:pt>
                <c:pt idx="330">
                  <c:v>0.75</c:v>
                </c:pt>
                <c:pt idx="331">
                  <c:v>0.75</c:v>
                </c:pt>
                <c:pt idx="332">
                  <c:v>0.75</c:v>
                </c:pt>
                <c:pt idx="333">
                  <c:v>0.75</c:v>
                </c:pt>
                <c:pt idx="334">
                  <c:v>0.75</c:v>
                </c:pt>
                <c:pt idx="335">
                  <c:v>0.75</c:v>
                </c:pt>
                <c:pt idx="336">
                  <c:v>0.75</c:v>
                </c:pt>
                <c:pt idx="337">
                  <c:v>0.75</c:v>
                </c:pt>
                <c:pt idx="338">
                  <c:v>0.75</c:v>
                </c:pt>
                <c:pt idx="339">
                  <c:v>0.75</c:v>
                </c:pt>
                <c:pt idx="340">
                  <c:v>0.75</c:v>
                </c:pt>
                <c:pt idx="341">
                  <c:v>0.75</c:v>
                </c:pt>
                <c:pt idx="342">
                  <c:v>0.75</c:v>
                </c:pt>
                <c:pt idx="343">
                  <c:v>0.75</c:v>
                </c:pt>
                <c:pt idx="344">
                  <c:v>0.75</c:v>
                </c:pt>
                <c:pt idx="345">
                  <c:v>0.75</c:v>
                </c:pt>
                <c:pt idx="346">
                  <c:v>0.75</c:v>
                </c:pt>
                <c:pt idx="347">
                  <c:v>0.75</c:v>
                </c:pt>
                <c:pt idx="348">
                  <c:v>0.75</c:v>
                </c:pt>
                <c:pt idx="349">
                  <c:v>0.75</c:v>
                </c:pt>
                <c:pt idx="350">
                  <c:v>0.75</c:v>
                </c:pt>
                <c:pt idx="351">
                  <c:v>0.75</c:v>
                </c:pt>
                <c:pt idx="352">
                  <c:v>0.75</c:v>
                </c:pt>
                <c:pt idx="353">
                  <c:v>0.75</c:v>
                </c:pt>
                <c:pt idx="354">
                  <c:v>0.75</c:v>
                </c:pt>
                <c:pt idx="355">
                  <c:v>0.75</c:v>
                </c:pt>
                <c:pt idx="356">
                  <c:v>0.75</c:v>
                </c:pt>
                <c:pt idx="357">
                  <c:v>0.75</c:v>
                </c:pt>
                <c:pt idx="358">
                  <c:v>0.75</c:v>
                </c:pt>
                <c:pt idx="359">
                  <c:v>0.75</c:v>
                </c:pt>
                <c:pt idx="360">
                  <c:v>0.75</c:v>
                </c:pt>
                <c:pt idx="361">
                  <c:v>0.75</c:v>
                </c:pt>
                <c:pt idx="362">
                  <c:v>0.75</c:v>
                </c:pt>
                <c:pt idx="363">
                  <c:v>0.75</c:v>
                </c:pt>
                <c:pt idx="364">
                  <c:v>0.75</c:v>
                </c:pt>
                <c:pt idx="365">
                  <c:v>0.75</c:v>
                </c:pt>
                <c:pt idx="366">
                  <c:v>0.75</c:v>
                </c:pt>
                <c:pt idx="367">
                  <c:v>0.75</c:v>
                </c:pt>
                <c:pt idx="368">
                  <c:v>0.75</c:v>
                </c:pt>
                <c:pt idx="369">
                  <c:v>0.75</c:v>
                </c:pt>
                <c:pt idx="370">
                  <c:v>0.75</c:v>
                </c:pt>
                <c:pt idx="371">
                  <c:v>0.75</c:v>
                </c:pt>
                <c:pt idx="372">
                  <c:v>0.75</c:v>
                </c:pt>
                <c:pt idx="373">
                  <c:v>0.75</c:v>
                </c:pt>
                <c:pt idx="374">
                  <c:v>0.75</c:v>
                </c:pt>
                <c:pt idx="375">
                  <c:v>0.75</c:v>
                </c:pt>
                <c:pt idx="376">
                  <c:v>0.75</c:v>
                </c:pt>
                <c:pt idx="377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497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5"/>
          <c:min val="0"/>
        </c:scaling>
        <c:delete val="0"/>
        <c:axPos val="l"/>
        <c:majorGridlines>
          <c:spPr>
            <a:ln w="380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978680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3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0.2"/>
        <c:minorUnit val="0.1"/>
      </c:valAx>
      <c:spPr>
        <a:noFill/>
        <a:ln w="15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2549978972804375E-2"/>
          <c:y val="0.17449025238237298"/>
          <c:w val="0.39607111644134918"/>
          <c:h val="0.23217826766010077"/>
        </c:manualLayout>
      </c:layout>
      <c:overlay val="0"/>
      <c:spPr>
        <a:solidFill>
          <a:schemeClr val="bg1"/>
        </a:solidFill>
        <a:ln w="3805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5660">
      <a:solidFill>
        <a:schemeClr val="tx1"/>
      </a:solidFill>
      <a:prstDash val="solid"/>
    </a:ln>
  </c:spPr>
  <c:txPr>
    <a:bodyPr/>
    <a:lstStyle/>
    <a:p>
      <a:pPr>
        <a:defRPr sz="21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"/>
                <c:pt idx="0">
                  <c:v>Mining (0.5%)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 formatCode="0">
                  <c:v>-17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"/>
                <c:pt idx="0">
                  <c:v>Mining (0.5%)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2"/>
                <c:pt idx="0">
                  <c:v>Mining (0.5%)</c:v>
                </c:pt>
                <c:pt idx="1">
                  <c:v>Construction (6.2%)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2"/>
                <c:pt idx="0">
                  <c:v>Mining (0.5%)</c:v>
                </c:pt>
                <c:pt idx="1">
                  <c:v>Construction (6.2%)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3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3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3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3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5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  <c:pt idx="4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5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6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  <c:pt idx="4">
                  <c:v>-7</c:v>
                </c:pt>
                <c:pt idx="5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6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7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  <c:pt idx="4">
                  <c:v>-7</c:v>
                </c:pt>
                <c:pt idx="5">
                  <c:v>-30</c:v>
                </c:pt>
                <c:pt idx="6">
                  <c:v>-121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7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8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  <c:pt idx="4">
                  <c:v>-7</c:v>
                </c:pt>
                <c:pt idx="5">
                  <c:v>-30</c:v>
                </c:pt>
                <c:pt idx="6">
                  <c:v>-121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8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9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  <c:pt idx="4">
                  <c:v>-7</c:v>
                </c:pt>
                <c:pt idx="5">
                  <c:v>-30</c:v>
                </c:pt>
                <c:pt idx="6">
                  <c:v>-121</c:v>
                </c:pt>
                <c:pt idx="7">
                  <c:v>5</c:v>
                </c:pt>
                <c:pt idx="8">
                  <c:v>-76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9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0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  <c:pt idx="9">
                  <c:v>Financial Activities (6.7%)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  <c:pt idx="4">
                  <c:v>-7</c:v>
                </c:pt>
                <c:pt idx="5">
                  <c:v>-30</c:v>
                </c:pt>
                <c:pt idx="6">
                  <c:v>-121</c:v>
                </c:pt>
                <c:pt idx="7">
                  <c:v>5</c:v>
                </c:pt>
                <c:pt idx="8">
                  <c:v>-76</c:v>
                </c:pt>
                <c:pt idx="9">
                  <c:v>-67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0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  <c:pt idx="9">
                  <c:v>Financial Activities (6.7%)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1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  <c:pt idx="9">
                  <c:v>Financial Activities (6.7%)</c:v>
                </c:pt>
                <c:pt idx="10">
                  <c:v>Professional/Business Services (16.6%)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  <c:pt idx="4">
                  <c:v>-7</c:v>
                </c:pt>
                <c:pt idx="5">
                  <c:v>-30</c:v>
                </c:pt>
                <c:pt idx="6">
                  <c:v>-121</c:v>
                </c:pt>
                <c:pt idx="7">
                  <c:v>5</c:v>
                </c:pt>
                <c:pt idx="8">
                  <c:v>-76</c:v>
                </c:pt>
                <c:pt idx="9">
                  <c:v>-67</c:v>
                </c:pt>
                <c:pt idx="10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1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  <c:pt idx="9">
                  <c:v>Financial Activities (6.7%)</c:v>
                </c:pt>
                <c:pt idx="10">
                  <c:v>Professional/Business Services (16.6%)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2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  <c:pt idx="9">
                  <c:v>Financial Activities (6.7%)</c:v>
                </c:pt>
                <c:pt idx="10">
                  <c:v>Professional/Business Services (16.6%)</c:v>
                </c:pt>
                <c:pt idx="11">
                  <c:v>Education &amp; Health (20.5%)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  <c:pt idx="4">
                  <c:v>-7</c:v>
                </c:pt>
                <c:pt idx="5">
                  <c:v>-30</c:v>
                </c:pt>
                <c:pt idx="6">
                  <c:v>-121</c:v>
                </c:pt>
                <c:pt idx="7">
                  <c:v>5</c:v>
                </c:pt>
                <c:pt idx="8">
                  <c:v>-76</c:v>
                </c:pt>
                <c:pt idx="9">
                  <c:v>-67</c:v>
                </c:pt>
                <c:pt idx="10">
                  <c:v>-40</c:v>
                </c:pt>
                <c:pt idx="11">
                  <c:v>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2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  <c:pt idx="9">
                  <c:v>Financial Activities (6.7%)</c:v>
                </c:pt>
                <c:pt idx="10">
                  <c:v>Professional/Business Services (16.6%)</c:v>
                </c:pt>
                <c:pt idx="11">
                  <c:v>Education &amp; Health (20.5%)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  <c:pt idx="9">
                  <c:v>Financial Activities (6.7%)</c:v>
                </c:pt>
                <c:pt idx="10">
                  <c:v>Professional/Business Services (16.6%)</c:v>
                </c:pt>
                <c:pt idx="11">
                  <c:v>Education &amp; Health (20.5%)</c:v>
                </c:pt>
                <c:pt idx="12">
                  <c:v>Leisure &amp; Hospitality (12.6%)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  <c:pt idx="4">
                  <c:v>-7</c:v>
                </c:pt>
                <c:pt idx="5">
                  <c:v>-30</c:v>
                </c:pt>
                <c:pt idx="6">
                  <c:v>-121</c:v>
                </c:pt>
                <c:pt idx="7">
                  <c:v>5</c:v>
                </c:pt>
                <c:pt idx="8">
                  <c:v>-76</c:v>
                </c:pt>
                <c:pt idx="9">
                  <c:v>-67</c:v>
                </c:pt>
                <c:pt idx="10">
                  <c:v>-40</c:v>
                </c:pt>
                <c:pt idx="11">
                  <c:v>663</c:v>
                </c:pt>
                <c:pt idx="12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  <c:pt idx="9">
                  <c:v>Financial Activities (6.7%)</c:v>
                </c:pt>
                <c:pt idx="10">
                  <c:v>Professional/Business Services (16.6%)</c:v>
                </c:pt>
                <c:pt idx="11">
                  <c:v>Education &amp; Health (20.5%)</c:v>
                </c:pt>
                <c:pt idx="12">
                  <c:v>Leisure &amp; Hospitality (12.6%)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2427235640115719"/>
          <c:w val="0.84948688711516529"/>
          <c:h val="0.52607305752379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  <c:pt idx="9">
                  <c:v>Financial Activities (6.7%)</c:v>
                </c:pt>
                <c:pt idx="10">
                  <c:v>Professional/Business Services (16.6%)</c:v>
                </c:pt>
                <c:pt idx="11">
                  <c:v>Education &amp; Health (20.5%)</c:v>
                </c:pt>
                <c:pt idx="12">
                  <c:v>Leisure &amp; Hospitality (12.6%)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-17</c:v>
                </c:pt>
                <c:pt idx="1">
                  <c:v>57</c:v>
                </c:pt>
                <c:pt idx="2">
                  <c:v>-75</c:v>
                </c:pt>
                <c:pt idx="4">
                  <c:v>-7</c:v>
                </c:pt>
                <c:pt idx="5">
                  <c:v>-30</c:v>
                </c:pt>
                <c:pt idx="6">
                  <c:v>-121</c:v>
                </c:pt>
                <c:pt idx="7">
                  <c:v>5</c:v>
                </c:pt>
                <c:pt idx="8">
                  <c:v>-76</c:v>
                </c:pt>
                <c:pt idx="9">
                  <c:v>-67</c:v>
                </c:pt>
                <c:pt idx="10">
                  <c:v>-40</c:v>
                </c:pt>
                <c:pt idx="11">
                  <c:v>663</c:v>
                </c:pt>
                <c:pt idx="12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Mining (0.5%)</c:v>
                </c:pt>
                <c:pt idx="1">
                  <c:v>Construction (6.2%)</c:v>
                </c:pt>
                <c:pt idx="2">
                  <c:v>Manufacturing (9.3%)</c:v>
                </c:pt>
                <c:pt idx="4">
                  <c:v>Wholesale Trade (4.5%)</c:v>
                </c:pt>
                <c:pt idx="5">
                  <c:v>Retail Trade (11.4%)</c:v>
                </c:pt>
                <c:pt idx="6">
                  <c:v>Transportation/Warehousing (4.8%)</c:v>
                </c:pt>
                <c:pt idx="7">
                  <c:v>Utilities (0.4%)</c:v>
                </c:pt>
                <c:pt idx="8">
                  <c:v>Information (2.1%)</c:v>
                </c:pt>
                <c:pt idx="9">
                  <c:v>Financial Activities (6.7%)</c:v>
                </c:pt>
                <c:pt idx="10">
                  <c:v>Professional/Business Services (16.6%)</c:v>
                </c:pt>
                <c:pt idx="11">
                  <c:v>Education &amp; Health (20.5%)</c:v>
                </c:pt>
                <c:pt idx="12">
                  <c:v>Leisure &amp; Hospitality (12.6%)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4.1000000000000002E-2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76155296930291E-2"/>
          <c:y val="0.82710164207997616"/>
          <c:w val="0.27574809559271407"/>
          <c:h val="8.2347363355883274E-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Sheet1!$B$2:$B$81</c:f>
              <c:numCache>
                <c:formatCode>0.00%</c:formatCode>
                <c:ptCount val="80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  <c:pt idx="74" formatCode="General">
                  <c:v>4.3999999999999997E-2</c:v>
                </c:pt>
                <c:pt idx="75" formatCode="General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Sheet1!$C$2:$C$81</c:f>
              <c:numCache>
                <c:formatCode>0.00%</c:formatCode>
                <c:ptCount val="80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  <c:pt idx="74" formatCode="General">
                  <c:v>7.3000000000000001E-3</c:v>
                </c:pt>
                <c:pt idx="75" formatCode="General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Sheet1!$A$2:$A$81</c:f>
              <c:strCache>
                <c:ptCount val="77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  <c:pt idx="76">
                  <c:v>26:1</c:v>
                </c:pt>
              </c:strCache>
            </c:strRef>
          </c:cat>
          <c:val>
            <c:numRef>
              <c:f>Sheet1!$D$2:$D$81</c:f>
              <c:numCache>
                <c:formatCode>0.00%</c:formatCode>
                <c:ptCount val="80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  <c:pt idx="128" formatCode="General">
                  <c:v>2.8000000000000001E-2</c:v>
                </c:pt>
                <c:pt idx="129" formatCode="General">
                  <c:v>2.7E-2</c:v>
                </c:pt>
                <c:pt idx="130" formatCode="General">
                  <c:v>2.8000000000000001E-2</c:v>
                </c:pt>
                <c:pt idx="131" formatCode="General">
                  <c:v>0.03</c:v>
                </c:pt>
                <c:pt idx="132" formatCode="General">
                  <c:v>3.1E-2</c:v>
                </c:pt>
                <c:pt idx="133" formatCode="General">
                  <c:v>0.03</c:v>
                </c:pt>
                <c:pt idx="134" formatCode="General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35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264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Consumer Credit</a:t>
            </a:r>
          </a:p>
          <a:p>
            <a:pPr>
              <a:defRPr sz="2135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(Owned and Securitized)</a:t>
            </a:r>
          </a:p>
          <a:p>
            <a:pPr>
              <a:defRPr sz="2135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509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(Annual growth rate, SA)</a:t>
            </a:r>
          </a:p>
        </c:rich>
      </c:tx>
      <c:layout>
        <c:manualLayout>
          <c:xMode val="edge"/>
          <c:yMode val="edge"/>
          <c:x val="0.35304232726622142"/>
          <c:y val="1.5564194116788886E-2"/>
        </c:manualLayout>
      </c:layout>
      <c:overlay val="0"/>
      <c:spPr>
        <a:noFill/>
        <a:ln w="2693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5092024539877307E-2"/>
          <c:y val="0.16239720724066528"/>
          <c:w val="0.80828220858895705"/>
          <c:h val="0.73579649299974359"/>
        </c:manualLayout>
      </c:layout>
      <c:areaChart>
        <c:grouping val="stacked"/>
        <c:varyColors val="0"/>
        <c:ser>
          <c:idx val="3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3469">
              <a:solidFill>
                <a:schemeClr val="tx1"/>
              </a:solidFill>
              <a:prstDash val="solid"/>
            </a:ln>
          </c:spPr>
          <c:cat>
            <c:numRef>
              <c:f>Sheet1!$A$2:$A$175</c:f>
              <c:numCache>
                <c:formatCode>General</c:formatCode>
                <c:ptCount val="174"/>
                <c:pt idx="0">
                  <c:v>12</c:v>
                </c:pt>
                <c:pt idx="12">
                  <c:v>13</c:v>
                </c:pt>
                <c:pt idx="24">
                  <c:v>14</c:v>
                </c:pt>
                <c:pt idx="36">
                  <c:v>15</c:v>
                </c:pt>
                <c:pt idx="48">
                  <c:v>16</c:v>
                </c:pt>
                <c:pt idx="60">
                  <c:v>17</c:v>
                </c:pt>
                <c:pt idx="72">
                  <c:v>18</c:v>
                </c:pt>
                <c:pt idx="84">
                  <c:v>19</c:v>
                </c:pt>
                <c:pt idx="96">
                  <c:v>20</c:v>
                </c:pt>
                <c:pt idx="108">
                  <c:v>21</c:v>
                </c:pt>
                <c:pt idx="120">
                  <c:v>22</c:v>
                </c:pt>
                <c:pt idx="132">
                  <c:v>23</c:v>
                </c:pt>
                <c:pt idx="144">
                  <c:v>24</c:v>
                </c:pt>
                <c:pt idx="156">
                  <c:v>25</c:v>
                </c:pt>
                <c:pt idx="168">
                  <c:v>26</c:v>
                </c:pt>
              </c:numCache>
            </c:numRef>
          </c:cat>
          <c:val>
            <c:numRef>
              <c:f>Sheet1!$D$2:$D$175</c:f>
              <c:numCache>
                <c:formatCode>General</c:formatCode>
                <c:ptCount val="174"/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4-4E4B-96C7-ABBAF08AC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9217888"/>
        <c:axId val="1229216808"/>
      </c:areaChart>
      <c:lineChart>
        <c:grouping val="standard"/>
        <c:varyColors val="0"/>
        <c:ser>
          <c:idx val="0"/>
          <c:order val="0"/>
          <c:tx>
            <c:strRef>
              <c:f>Sheet1!$B$175</c:f>
              <c:strCache>
                <c:ptCount val="1"/>
              </c:strCache>
            </c:strRef>
          </c:tx>
          <c:spPr>
            <a:ln w="40407">
              <a:solidFill>
                <a:srgbClr val="3366FF"/>
              </a:solidFill>
              <a:prstDash val="solid"/>
            </a:ln>
          </c:spPr>
          <c:marker>
            <c:symbol val="star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Sheet1!$A$2:$A$167</c:f>
              <c:numCache>
                <c:formatCode>General</c:formatCode>
                <c:ptCount val="166"/>
                <c:pt idx="0">
                  <c:v>12</c:v>
                </c:pt>
                <c:pt idx="12">
                  <c:v>13</c:v>
                </c:pt>
                <c:pt idx="24">
                  <c:v>14</c:v>
                </c:pt>
                <c:pt idx="36">
                  <c:v>15</c:v>
                </c:pt>
                <c:pt idx="48">
                  <c:v>16</c:v>
                </c:pt>
                <c:pt idx="60">
                  <c:v>17</c:v>
                </c:pt>
                <c:pt idx="72">
                  <c:v>18</c:v>
                </c:pt>
                <c:pt idx="84">
                  <c:v>19</c:v>
                </c:pt>
                <c:pt idx="96">
                  <c:v>20</c:v>
                </c:pt>
                <c:pt idx="108">
                  <c:v>21</c:v>
                </c:pt>
                <c:pt idx="120">
                  <c:v>22</c:v>
                </c:pt>
                <c:pt idx="132">
                  <c:v>23</c:v>
                </c:pt>
                <c:pt idx="144">
                  <c:v>24</c:v>
                </c:pt>
                <c:pt idx="156">
                  <c:v>25</c:v>
                </c:pt>
              </c:numCache>
            </c:numRef>
          </c:cat>
          <c:val>
            <c:numRef>
              <c:f>Sheet1!$B$2:$B$175</c:f>
              <c:numCache>
                <c:formatCode>General</c:formatCode>
                <c:ptCount val="174"/>
                <c:pt idx="0">
                  <c:v>4.2803872390000004</c:v>
                </c:pt>
                <c:pt idx="1">
                  <c:v>4.2598413849999996</c:v>
                </c:pt>
                <c:pt idx="2">
                  <c:v>4.452838657</c:v>
                </c:pt>
                <c:pt idx="3">
                  <c:v>4.7072637759999996</c:v>
                </c:pt>
                <c:pt idx="4">
                  <c:v>5.1637841330000001</c:v>
                </c:pt>
                <c:pt idx="5">
                  <c:v>5.2748577040000004</c:v>
                </c:pt>
                <c:pt idx="6">
                  <c:v>4.7356181499999996</c:v>
                </c:pt>
                <c:pt idx="7">
                  <c:v>5.683501895</c:v>
                </c:pt>
                <c:pt idx="8">
                  <c:v>5.6275383369999998</c:v>
                </c:pt>
                <c:pt idx="9">
                  <c:v>5.9462337380000001</c:v>
                </c:pt>
                <c:pt idx="10">
                  <c:v>5.8874534629999999</c:v>
                </c:pt>
                <c:pt idx="11">
                  <c:v>5.8715120079999998</c:v>
                </c:pt>
                <c:pt idx="12">
                  <c:v>6.0379834419999998</c:v>
                </c:pt>
                <c:pt idx="13">
                  <c:v>6.4442507219999996</c:v>
                </c:pt>
                <c:pt idx="14">
                  <c:v>6.2846418140000004</c:v>
                </c:pt>
                <c:pt idx="15">
                  <c:v>6.1492295639999996</c:v>
                </c:pt>
                <c:pt idx="16">
                  <c:v>5.9467317729999998</c:v>
                </c:pt>
                <c:pt idx="17">
                  <c:v>5.8827421490000003</c:v>
                </c:pt>
                <c:pt idx="18">
                  <c:v>6.0780064950000003</c:v>
                </c:pt>
                <c:pt idx="19">
                  <c:v>5.9703716230000001</c:v>
                </c:pt>
                <c:pt idx="20">
                  <c:v>6.2160654559999999</c:v>
                </c:pt>
                <c:pt idx="21">
                  <c:v>6.1746780140000004</c:v>
                </c:pt>
                <c:pt idx="22">
                  <c:v>5.9593610769999996</c:v>
                </c:pt>
                <c:pt idx="23">
                  <c:v>6.0225917019999997</c:v>
                </c:pt>
                <c:pt idx="24">
                  <c:v>6.08005949</c:v>
                </c:pt>
                <c:pt idx="25">
                  <c:v>5.9349166950000001</c:v>
                </c:pt>
                <c:pt idx="26">
                  <c:v>6.1888183080000001</c:v>
                </c:pt>
                <c:pt idx="27">
                  <c:v>6.6224327289999998</c:v>
                </c:pt>
                <c:pt idx="28">
                  <c:v>6.7114913410000003</c:v>
                </c:pt>
                <c:pt idx="29">
                  <c:v>6.8429354809999996</c:v>
                </c:pt>
                <c:pt idx="30">
                  <c:v>7.0587211319999996</c:v>
                </c:pt>
                <c:pt idx="31">
                  <c:v>7.045228034</c:v>
                </c:pt>
                <c:pt idx="32">
                  <c:v>6.9784731569999998</c:v>
                </c:pt>
                <c:pt idx="33">
                  <c:v>6.7454496109999997</c:v>
                </c:pt>
                <c:pt idx="34">
                  <c:v>6.8179025559999999</c:v>
                </c:pt>
                <c:pt idx="35">
                  <c:v>7.1678546900000004</c:v>
                </c:pt>
                <c:pt idx="36">
                  <c:v>6.9423001129999999</c:v>
                </c:pt>
                <c:pt idx="37">
                  <c:v>6.9084434679999998</c:v>
                </c:pt>
                <c:pt idx="38">
                  <c:v>7.0010924660000002</c:v>
                </c:pt>
                <c:pt idx="39">
                  <c:v>6.8683017629999998</c:v>
                </c:pt>
                <c:pt idx="40">
                  <c:v>6.8123976629999996</c:v>
                </c:pt>
                <c:pt idx="41">
                  <c:v>7.0737450119999998</c:v>
                </c:pt>
                <c:pt idx="42">
                  <c:v>6.9073548259999997</c:v>
                </c:pt>
                <c:pt idx="43">
                  <c:v>6.79148789</c:v>
                </c:pt>
                <c:pt idx="44">
                  <c:v>7.0859346089999997</c:v>
                </c:pt>
                <c:pt idx="45">
                  <c:v>7.166733647</c:v>
                </c:pt>
                <c:pt idx="46">
                  <c:v>7.2018430020000004</c:v>
                </c:pt>
                <c:pt idx="47">
                  <c:v>6.562315753</c:v>
                </c:pt>
                <c:pt idx="48">
                  <c:v>6.6085416830000003</c:v>
                </c:pt>
                <c:pt idx="49">
                  <c:v>6.4069602300000001</c:v>
                </c:pt>
                <c:pt idx="50">
                  <c:v>6.4101065999999998</c:v>
                </c:pt>
                <c:pt idx="51">
                  <c:v>6.3417266909999999</c:v>
                </c:pt>
                <c:pt idx="52">
                  <c:v>6.3958733060000004</c:v>
                </c:pt>
                <c:pt idx="53">
                  <c:v>6.0112570630000004</c:v>
                </c:pt>
                <c:pt idx="54">
                  <c:v>6.0011431279999998</c:v>
                </c:pt>
                <c:pt idx="55">
                  <c:v>6.3032239499999996</c:v>
                </c:pt>
                <c:pt idx="56">
                  <c:v>6.0301152599999996</c:v>
                </c:pt>
                <c:pt idx="57">
                  <c:v>5.9874188349999997</c:v>
                </c:pt>
                <c:pt idx="58">
                  <c:v>6.2165506559999999</c:v>
                </c:pt>
                <c:pt idx="59">
                  <c:v>6.4249801719999997</c:v>
                </c:pt>
                <c:pt idx="60">
                  <c:v>6.9</c:v>
                </c:pt>
                <c:pt idx="61">
                  <c:v>6.8</c:v>
                </c:pt>
                <c:pt idx="62">
                  <c:v>6.4</c:v>
                </c:pt>
                <c:pt idx="63">
                  <c:v>6.2</c:v>
                </c:pt>
                <c:pt idx="64">
                  <c:v>6</c:v>
                </c:pt>
                <c:pt idx="65">
                  <c:v>5.9</c:v>
                </c:pt>
                <c:pt idx="66">
                  <c:v>5.8</c:v>
                </c:pt>
                <c:pt idx="67">
                  <c:v>5.5</c:v>
                </c:pt>
                <c:pt idx="68">
                  <c:v>5.3</c:v>
                </c:pt>
                <c:pt idx="69">
                  <c:v>5.5</c:v>
                </c:pt>
                <c:pt idx="70">
                  <c:v>5.5</c:v>
                </c:pt>
                <c:pt idx="71">
                  <c:v>5.3</c:v>
                </c:pt>
                <c:pt idx="72">
                  <c:v>5.3</c:v>
                </c:pt>
                <c:pt idx="73">
                  <c:v>5.3</c:v>
                </c:pt>
                <c:pt idx="74">
                  <c:v>5.2</c:v>
                </c:pt>
                <c:pt idx="75">
                  <c:v>5</c:v>
                </c:pt>
                <c:pt idx="76">
                  <c:v>5.0999999999999996</c:v>
                </c:pt>
                <c:pt idx="77">
                  <c:v>4.7</c:v>
                </c:pt>
                <c:pt idx="78">
                  <c:v>4.8</c:v>
                </c:pt>
                <c:pt idx="79">
                  <c:v>5</c:v>
                </c:pt>
                <c:pt idx="80">
                  <c:v>4.9000000000000004</c:v>
                </c:pt>
                <c:pt idx="81">
                  <c:v>4.8</c:v>
                </c:pt>
                <c:pt idx="82">
                  <c:v>4.5999999999999996</c:v>
                </c:pt>
                <c:pt idx="83">
                  <c:v>4.5999999999999996</c:v>
                </c:pt>
                <c:pt idx="84">
                  <c:v>4.5999999999999996</c:v>
                </c:pt>
                <c:pt idx="85">
                  <c:v>4.5999999999999996</c:v>
                </c:pt>
                <c:pt idx="86">
                  <c:v>4.5999999999999996</c:v>
                </c:pt>
                <c:pt idx="87">
                  <c:v>4.8</c:v>
                </c:pt>
                <c:pt idx="88">
                  <c:v>4.7</c:v>
                </c:pt>
                <c:pt idx="89">
                  <c:v>4.9000000000000004</c:v>
                </c:pt>
                <c:pt idx="90">
                  <c:v>4.9000000000000004</c:v>
                </c:pt>
                <c:pt idx="91">
                  <c:v>4.8</c:v>
                </c:pt>
                <c:pt idx="92">
                  <c:v>4.8</c:v>
                </c:pt>
                <c:pt idx="93">
                  <c:v>4.7</c:v>
                </c:pt>
                <c:pt idx="94">
                  <c:v>4.3</c:v>
                </c:pt>
                <c:pt idx="95">
                  <c:v>4.5999999999999996</c:v>
                </c:pt>
                <c:pt idx="96">
                  <c:v>4.4714700000000001</c:v>
                </c:pt>
                <c:pt idx="97">
                  <c:v>4.4733299999999998</c:v>
                </c:pt>
                <c:pt idx="98">
                  <c:v>3.8039499999999999</c:v>
                </c:pt>
                <c:pt idx="99">
                  <c:v>1.79508</c:v>
                </c:pt>
                <c:pt idx="100">
                  <c:v>1.02142</c:v>
                </c:pt>
                <c:pt idx="101">
                  <c:v>1.0564</c:v>
                </c:pt>
                <c:pt idx="102">
                  <c:v>0.85840000000000005</c:v>
                </c:pt>
                <c:pt idx="103">
                  <c:v>0.35688999999999999</c:v>
                </c:pt>
                <c:pt idx="104">
                  <c:v>0.439</c:v>
                </c:pt>
                <c:pt idx="105">
                  <c:v>0.14768999999999999</c:v>
                </c:pt>
                <c:pt idx="106">
                  <c:v>0.15676999999999999</c:v>
                </c:pt>
                <c:pt idx="107">
                  <c:v>-0.17505999999999999</c:v>
                </c:pt>
                <c:pt idx="108">
                  <c:v>-0.33271000000000001</c:v>
                </c:pt>
                <c:pt idx="109">
                  <c:v>-0.19275999999999999</c:v>
                </c:pt>
                <c:pt idx="110">
                  <c:v>0.46001999999999998</c:v>
                </c:pt>
                <c:pt idx="111">
                  <c:v>2.4357099999999998</c:v>
                </c:pt>
                <c:pt idx="112">
                  <c:v>3.6046499999999999</c:v>
                </c:pt>
                <c:pt idx="113">
                  <c:v>6.9502499999999996</c:v>
                </c:pt>
                <c:pt idx="114">
                  <c:v>6.9321000000000002</c:v>
                </c:pt>
                <c:pt idx="115">
                  <c:v>7.4673400000000001</c:v>
                </c:pt>
                <c:pt idx="116">
                  <c:v>7.63828</c:v>
                </c:pt>
                <c:pt idx="117">
                  <c:v>7.9006299999999996</c:v>
                </c:pt>
                <c:pt idx="118">
                  <c:v>8.4766999999999992</c:v>
                </c:pt>
                <c:pt idx="119">
                  <c:v>8.6903299999999994</c:v>
                </c:pt>
                <c:pt idx="120">
                  <c:v>8.80837</c:v>
                </c:pt>
                <c:pt idx="121">
                  <c:v>9.0437799999999999</c:v>
                </c:pt>
                <c:pt idx="122">
                  <c:v>9.6900700000000004</c:v>
                </c:pt>
                <c:pt idx="123">
                  <c:v>10.03199</c:v>
                </c:pt>
                <c:pt idx="124">
                  <c:v>9.9128799999999995</c:v>
                </c:pt>
                <c:pt idx="125">
                  <c:v>7.01511</c:v>
                </c:pt>
                <c:pt idx="126">
                  <c:v>7.1248500000000003</c:v>
                </c:pt>
                <c:pt idx="127">
                  <c:v>7.3565300000000002</c:v>
                </c:pt>
                <c:pt idx="128">
                  <c:v>7.3864299999999998</c:v>
                </c:pt>
                <c:pt idx="129">
                  <c:v>7.6975600000000002</c:v>
                </c:pt>
                <c:pt idx="130">
                  <c:v>7.7669600000000001</c:v>
                </c:pt>
                <c:pt idx="131">
                  <c:v>7.6008899999999997</c:v>
                </c:pt>
                <c:pt idx="132">
                  <c:v>7.6102569999999998</c:v>
                </c:pt>
                <c:pt idx="133">
                  <c:v>7.1147900000000002</c:v>
                </c:pt>
                <c:pt idx="134">
                  <c:v>6.6759089999999999</c:v>
                </c:pt>
                <c:pt idx="135">
                  <c:v>6.1837160000000004</c:v>
                </c:pt>
                <c:pt idx="136">
                  <c:v>5.6318669999999997</c:v>
                </c:pt>
                <c:pt idx="137">
                  <c:v>5.2838649999999996</c:v>
                </c:pt>
                <c:pt idx="138">
                  <c:v>4.9779679999999997</c:v>
                </c:pt>
                <c:pt idx="139">
                  <c:v>4.0395709999999996</c:v>
                </c:pt>
                <c:pt idx="140">
                  <c:v>3.6637620000000002</c:v>
                </c:pt>
                <c:pt idx="141">
                  <c:v>3.201254</c:v>
                </c:pt>
                <c:pt idx="142">
                  <c:v>3.0430790000000001</c:v>
                </c:pt>
                <c:pt idx="143">
                  <c:v>2.6449220000000002</c:v>
                </c:pt>
                <c:pt idx="144">
                  <c:v>2.6494399999999998</c:v>
                </c:pt>
                <c:pt idx="145">
                  <c:v>2.6390799999999999</c:v>
                </c:pt>
                <c:pt idx="146">
                  <c:v>2.1245799999999999</c:v>
                </c:pt>
                <c:pt idx="147">
                  <c:v>1.94017</c:v>
                </c:pt>
                <c:pt idx="148">
                  <c:v>2.0018699999999998</c:v>
                </c:pt>
                <c:pt idx="149">
                  <c:v>1.5523199999999999</c:v>
                </c:pt>
                <c:pt idx="150">
                  <c:v>1.7337100000000001</c:v>
                </c:pt>
                <c:pt idx="151">
                  <c:v>2.1800099999999998</c:v>
                </c:pt>
                <c:pt idx="152">
                  <c:v>2.0571199999999998</c:v>
                </c:pt>
                <c:pt idx="153">
                  <c:v>2.0469599999999999</c:v>
                </c:pt>
                <c:pt idx="154">
                  <c:v>1.4332100000000001</c:v>
                </c:pt>
                <c:pt idx="155">
                  <c:v>-0.80557000000000001</c:v>
                </c:pt>
                <c:pt idx="156">
                  <c:v>-0.91915000000000002</c:v>
                </c:pt>
                <c:pt idx="157">
                  <c:v>-1.13181</c:v>
                </c:pt>
                <c:pt idx="158">
                  <c:v>0.15422</c:v>
                </c:pt>
                <c:pt idx="159">
                  <c:v>0.44819999999999999</c:v>
                </c:pt>
                <c:pt idx="160">
                  <c:v>0.46983999999999998</c:v>
                </c:pt>
                <c:pt idx="161">
                  <c:v>0.35442000000000001</c:v>
                </c:pt>
                <c:pt idx="162">
                  <c:v>0.20759</c:v>
                </c:pt>
                <c:pt idx="163">
                  <c:v>6.6949999999999996E-2</c:v>
                </c:pt>
                <c:pt idx="164">
                  <c:v>0.28305000000000002</c:v>
                </c:pt>
                <c:pt idx="165">
                  <c:v>0.1711</c:v>
                </c:pt>
                <c:pt idx="166">
                  <c:v>0.34621000000000002</c:v>
                </c:pt>
                <c:pt idx="167">
                  <c:v>3.0634199999999998</c:v>
                </c:pt>
                <c:pt idx="168">
                  <c:v>3.0428299999999999</c:v>
                </c:pt>
                <c:pt idx="169">
                  <c:v>3.19211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B4-4E4B-96C7-ABBAF08AC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75520"/>
        <c:axId val="1"/>
      </c:lineChart>
      <c:catAx>
        <c:axId val="22917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0"/>
          <c:min val="-2"/>
        </c:scaling>
        <c:delete val="0"/>
        <c:axPos val="l"/>
        <c:majorGridlines>
          <c:spPr>
            <a:ln w="1346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400"/>
                  <a:t>Percent</a:t>
                </a:r>
              </a:p>
            </c:rich>
          </c:tx>
          <c:layout>
            <c:manualLayout>
              <c:xMode val="edge"/>
              <c:yMode val="edge"/>
              <c:x val="6.1349847608918161E-3"/>
              <c:y val="0.4663382383324533"/>
            </c:manualLayout>
          </c:layout>
          <c:overlay val="0"/>
          <c:spPr>
            <a:noFill/>
            <a:ln w="2693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175520"/>
        <c:crosses val="autoZero"/>
        <c:crossBetween val="midCat"/>
        <c:majorUnit val="1"/>
        <c:minorUnit val="1"/>
      </c:valAx>
      <c:valAx>
        <c:axId val="1229216808"/>
        <c:scaling>
          <c:orientation val="minMax"/>
          <c:max val="10"/>
          <c:min val="-2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29217888"/>
        <c:crosses val="max"/>
        <c:crossBetween val="between"/>
        <c:majorUnit val="1"/>
      </c:valAx>
      <c:catAx>
        <c:axId val="122921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9216808"/>
        <c:crosses val="autoZero"/>
        <c:auto val="1"/>
        <c:lblAlgn val="ctr"/>
        <c:lblOffset val="100"/>
        <c:noMultiLvlLbl val="0"/>
      </c:catAx>
      <c:spPr>
        <a:noFill/>
        <a:ln w="23958">
          <a:noFill/>
        </a:ln>
      </c:spPr>
    </c:plotArea>
    <c:plotVisOnly val="1"/>
    <c:dispBlanksAs val="gap"/>
    <c:showDLblsOverMax val="0"/>
  </c:chart>
  <c:spPr>
    <a:noFill/>
    <a:ln w="40407">
      <a:solidFill>
        <a:schemeClr val="tx1"/>
      </a:solidFill>
      <a:prstDash val="solid"/>
    </a:ln>
  </c:spPr>
  <c:txPr>
    <a:bodyPr/>
    <a:lstStyle/>
    <a:p>
      <a:pPr>
        <a:defRPr sz="19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  <c:pt idx="128" formatCode="General">
                  <c:v>2.8000000000000001E-2</c:v>
                </c:pt>
                <c:pt idx="129" formatCode="General">
                  <c:v>2.7E-2</c:v>
                </c:pt>
                <c:pt idx="130" formatCode="General">
                  <c:v>2.8000000000000001E-2</c:v>
                </c:pt>
                <c:pt idx="131" formatCode="General">
                  <c:v>0.03</c:v>
                </c:pt>
                <c:pt idx="132" formatCode="General">
                  <c:v>3.1E-2</c:v>
                </c:pt>
                <c:pt idx="133" formatCode="General">
                  <c:v>0.03</c:v>
                </c:pt>
                <c:pt idx="134" formatCode="General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  <c:pt idx="128" formatCode="General">
                  <c:v>2.8000000000000001E-2</c:v>
                </c:pt>
                <c:pt idx="129" formatCode="General">
                  <c:v>2.7E-2</c:v>
                </c:pt>
                <c:pt idx="130" formatCode="General">
                  <c:v>2.8000000000000001E-2</c:v>
                </c:pt>
                <c:pt idx="131" formatCode="General">
                  <c:v>0.03</c:v>
                </c:pt>
                <c:pt idx="132" formatCode="General">
                  <c:v>3.1E-2</c:v>
                </c:pt>
                <c:pt idx="133" formatCode="General">
                  <c:v>0.03</c:v>
                </c:pt>
                <c:pt idx="134" formatCode="General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  <c:pt idx="128" formatCode="General">
                  <c:v>2.8000000000000001E-2</c:v>
                </c:pt>
                <c:pt idx="129" formatCode="General">
                  <c:v>2.7E-2</c:v>
                </c:pt>
                <c:pt idx="130" formatCode="General">
                  <c:v>2.8000000000000001E-2</c:v>
                </c:pt>
                <c:pt idx="131" formatCode="General">
                  <c:v>0.03</c:v>
                </c:pt>
                <c:pt idx="132" formatCode="General">
                  <c:v>3.1E-2</c:v>
                </c:pt>
                <c:pt idx="133" formatCode="General">
                  <c:v>0.03</c:v>
                </c:pt>
                <c:pt idx="134" formatCode="General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  <c:pt idx="128" formatCode="General">
                  <c:v>2.8000000000000001E-2</c:v>
                </c:pt>
                <c:pt idx="129" formatCode="General">
                  <c:v>2.7E-2</c:v>
                </c:pt>
                <c:pt idx="130" formatCode="General">
                  <c:v>2.8000000000000001E-2</c:v>
                </c:pt>
                <c:pt idx="131" formatCode="General">
                  <c:v>0.03</c:v>
                </c:pt>
                <c:pt idx="132" formatCode="General">
                  <c:v>3.1E-2</c:v>
                </c:pt>
                <c:pt idx="133" formatCode="General">
                  <c:v>0.03</c:v>
                </c:pt>
                <c:pt idx="134" formatCode="General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Savings Growth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(Annual Percent Growth)</a:t>
            </a:r>
          </a:p>
        </c:rich>
      </c:tx>
      <c:layout>
        <c:manualLayout>
          <c:xMode val="edge"/>
          <c:yMode val="edge"/>
          <c:x val="0.32730560578661844"/>
          <c:y val="1.9920318725099601E-2"/>
        </c:manualLayout>
      </c:layout>
      <c:overlay val="0"/>
      <c:spPr>
        <a:noFill/>
        <a:ln w="283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141048824593131E-2"/>
          <c:y val="0.16398304202952702"/>
          <c:w val="0.89873417721518989"/>
          <c:h val="0.75832773548325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 Savings Growth</c:v>
                </c:pt>
              </c:strCache>
            </c:strRef>
          </c:tx>
          <c:spPr>
            <a:solidFill>
              <a:srgbClr val="0000FF"/>
            </a:solidFill>
            <a:ln w="14155">
              <a:solidFill>
                <a:schemeClr val="tx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39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AE81-4C5E-A230-FFF9037D932B}"/>
              </c:ext>
            </c:extLst>
          </c:dPt>
          <c:dPt>
            <c:idx val="16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E81-4C5E-A230-FFF9037D932B}"/>
              </c:ext>
            </c:extLst>
          </c:dPt>
          <c:dPt>
            <c:idx val="17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39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AE81-4C5E-A230-FFF9037D932B}"/>
              </c:ext>
            </c:extLst>
          </c:dPt>
          <c:dPt>
            <c:idx val="18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E81-4C5E-A230-FFF9037D932B}"/>
              </c:ext>
            </c:extLst>
          </c:dPt>
          <c:dPt>
            <c:idx val="19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E81-4C5E-A230-FFF9037D932B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E81-4C5E-A230-FFF9037D932B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E81-4C5E-A230-FFF9037D932B}"/>
              </c:ext>
            </c:extLst>
          </c:dPt>
          <c:dPt>
            <c:idx val="22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E81-4C5E-A230-FFF9037D932B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E81-4C5E-A230-FFF9037D932B}"/>
              </c:ext>
            </c:extLst>
          </c:dPt>
          <c:dPt>
            <c:idx val="24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0000FF" mc:Ignorable="a14" a14:legacySpreadsheetColorIndex="12"/>
              </a:solid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E81-4C5E-A230-FFF9037D932B}"/>
              </c:ext>
            </c:extLst>
          </c:dPt>
          <c:dPt>
            <c:idx val="25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0000FF" mc:Ignorable="a14" a14:legacySpreadsheetColorIndex="12"/>
              </a:solid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E81-4C5E-A230-FFF9037D932B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rgbClr val="0000FF"/>
                </a:fgClr>
                <a:bgClr>
                  <a:schemeClr val="bg1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027-49F1-AD48-78719F3FEEFE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0000FF"/>
                </a:fgClr>
                <a:bgClr>
                  <a:schemeClr val="bg1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82B8-497D-B26E-0249D0A43DEA}"/>
              </c:ext>
            </c:extLst>
          </c:dPt>
          <c:dLbls>
            <c:dLbl>
              <c:idx val="21"/>
              <c:numFmt formatCode="0.0" sourceLinked="0"/>
              <c:spPr>
                <a:noFill/>
                <a:ln w="28310">
                  <a:noFill/>
                </a:ln>
              </c:spPr>
              <c:txPr>
                <a:bodyPr/>
                <a:lstStyle/>
                <a:p>
                  <a:pPr>
                    <a:defRPr sz="975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81-4C5E-A230-FFF9037D932B}"/>
                </c:ext>
              </c:extLst>
            </c:dLbl>
            <c:numFmt formatCode="0.0" sourceLinked="0"/>
            <c:spPr>
              <a:noFill/>
              <a:ln w="28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just">
                  <a:defRPr sz="89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6.2</c:v>
                </c:pt>
                <c:pt idx="1">
                  <c:v>15</c:v>
                </c:pt>
                <c:pt idx="2">
                  <c:v>11.3</c:v>
                </c:pt>
                <c:pt idx="3">
                  <c:v>8.4</c:v>
                </c:pt>
                <c:pt idx="4">
                  <c:v>5</c:v>
                </c:pt>
                <c:pt idx="5">
                  <c:v>3</c:v>
                </c:pt>
                <c:pt idx="6">
                  <c:v>4.0999999999999996</c:v>
                </c:pt>
                <c:pt idx="7">
                  <c:v>4.8</c:v>
                </c:pt>
                <c:pt idx="8">
                  <c:v>6.9</c:v>
                </c:pt>
                <c:pt idx="9">
                  <c:v>10.6</c:v>
                </c:pt>
                <c:pt idx="10">
                  <c:v>4.4000000000000004</c:v>
                </c:pt>
                <c:pt idx="11">
                  <c:v>5.2</c:v>
                </c:pt>
                <c:pt idx="12">
                  <c:v>6.1</c:v>
                </c:pt>
                <c:pt idx="13">
                  <c:v>3.6</c:v>
                </c:pt>
                <c:pt idx="14">
                  <c:v>4.4000000000000004</c:v>
                </c:pt>
                <c:pt idx="15">
                  <c:v>6.9</c:v>
                </c:pt>
                <c:pt idx="16">
                  <c:v>7.7</c:v>
                </c:pt>
                <c:pt idx="17">
                  <c:v>6.7</c:v>
                </c:pt>
                <c:pt idx="18">
                  <c:v>6</c:v>
                </c:pt>
                <c:pt idx="19">
                  <c:v>8.1</c:v>
                </c:pt>
                <c:pt idx="20">
                  <c:v>20.3</c:v>
                </c:pt>
                <c:pt idx="21">
                  <c:v>12.6</c:v>
                </c:pt>
                <c:pt idx="22">
                  <c:v>3.3</c:v>
                </c:pt>
                <c:pt idx="23">
                  <c:v>1.6</c:v>
                </c:pt>
                <c:pt idx="24">
                  <c:v>4.7</c:v>
                </c:pt>
                <c:pt idx="25">
                  <c:v>5.5</c:v>
                </c:pt>
                <c:pt idx="26">
                  <c:v>6.5</c:v>
                </c:pt>
                <c:pt idx="2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E81-4C5E-A230-FFF9037D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927449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6.6% Long Run Average</c:v>
                </c:pt>
              </c:strCache>
            </c:strRef>
          </c:tx>
          <c:spPr>
            <a:ln w="424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</c:f>
              <c:strCache>
                <c:ptCount val="2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E81-4C5E-A230-FFF9037D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274496"/>
        <c:axId val="1"/>
      </c:lineChart>
      <c:catAx>
        <c:axId val="2192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53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19274496"/>
        <c:crosses val="autoZero"/>
        <c:crossBetween val="between"/>
      </c:valAx>
      <c:spPr>
        <a:noFill/>
        <a:ln w="28310">
          <a:noFill/>
        </a:ln>
      </c:spPr>
    </c:plotArea>
    <c:legend>
      <c:legendPos val="r"/>
      <c:layout>
        <c:manualLayout>
          <c:xMode val="edge"/>
          <c:yMode val="edge"/>
          <c:x val="0.38122555276014725"/>
          <c:y val="0.18978502193426081"/>
          <c:w val="0.20930994583019144"/>
          <c:h val="0.12661765056029434"/>
        </c:manualLayout>
      </c:layout>
      <c:overlay val="0"/>
      <c:spPr>
        <a:solidFill>
          <a:schemeClr val="bg1"/>
        </a:solidFill>
        <a:ln w="353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2464">
      <a:solidFill>
        <a:schemeClr val="tx1"/>
      </a:solidFill>
      <a:prstDash val="solid"/>
    </a:ln>
  </c:spPr>
  <c:txPr>
    <a:bodyPr/>
    <a:lstStyle/>
    <a:p>
      <a:pPr>
        <a:defRPr sz="11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Savings Rate</a:t>
            </a: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[3-month moving average (Personal Savings/DPI)] </a:t>
            </a:r>
          </a:p>
        </c:rich>
      </c:tx>
      <c:layout>
        <c:manualLayout>
          <c:xMode val="edge"/>
          <c:yMode val="edge"/>
          <c:x val="0.24960205064295021"/>
          <c:y val="1.2275973092082729E-2"/>
        </c:manualLayout>
      </c:layout>
      <c:overlay val="0"/>
      <c:spPr>
        <a:noFill/>
        <a:ln w="2429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28747433264892E-2"/>
          <c:y val="0.15527174147863804"/>
          <c:w val="0.84804928131416835"/>
          <c:h val="0.7731493248734626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 Rate (LHS)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148">
              <a:solidFill>
                <a:schemeClr val="accent1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Sheet1!$B$2:$B$324</c:f>
              <c:numCache>
                <c:formatCode>General</c:formatCode>
                <c:ptCount val="323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</c:v>
                </c:pt>
                <c:pt idx="4">
                  <c:v>4.0999999999999996</c:v>
                </c:pt>
                <c:pt idx="5">
                  <c:v>4.3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4.5</c:v>
                </c:pt>
                <c:pt idx="9">
                  <c:v>4.4000000000000004</c:v>
                </c:pt>
                <c:pt idx="10">
                  <c:v>4.2</c:v>
                </c:pt>
                <c:pt idx="11">
                  <c:v>4.2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4.7</c:v>
                </c:pt>
                <c:pt idx="15">
                  <c:v>4.8</c:v>
                </c:pt>
                <c:pt idx="16">
                  <c:v>4.7</c:v>
                </c:pt>
                <c:pt idx="17">
                  <c:v>4.4000000000000004</c:v>
                </c:pt>
                <c:pt idx="18">
                  <c:v>4.5999999999999996</c:v>
                </c:pt>
                <c:pt idx="19">
                  <c:v>5.4</c:v>
                </c:pt>
                <c:pt idx="20">
                  <c:v>6.3</c:v>
                </c:pt>
                <c:pt idx="21">
                  <c:v>5.4</c:v>
                </c:pt>
                <c:pt idx="22">
                  <c:v>4.4000000000000004</c:v>
                </c:pt>
                <c:pt idx="23">
                  <c:v>3.3</c:v>
                </c:pt>
                <c:pt idx="24">
                  <c:v>4.2</c:v>
                </c:pt>
                <c:pt idx="25">
                  <c:v>4.9000000000000004</c:v>
                </c:pt>
                <c:pt idx="26">
                  <c:v>5.5</c:v>
                </c:pt>
                <c:pt idx="27">
                  <c:v>5.4</c:v>
                </c:pt>
                <c:pt idx="28">
                  <c:v>5.7</c:v>
                </c:pt>
                <c:pt idx="29">
                  <c:v>5.9</c:v>
                </c:pt>
                <c:pt idx="30">
                  <c:v>5.8</c:v>
                </c:pt>
                <c:pt idx="31">
                  <c:v>5.5</c:v>
                </c:pt>
                <c:pt idx="32">
                  <c:v>5.4</c:v>
                </c:pt>
                <c:pt idx="33">
                  <c:v>5.5</c:v>
                </c:pt>
                <c:pt idx="34">
                  <c:v>5.7</c:v>
                </c:pt>
                <c:pt idx="35">
                  <c:v>5.5</c:v>
                </c:pt>
                <c:pt idx="36">
                  <c:v>5.4</c:v>
                </c:pt>
                <c:pt idx="37">
                  <c:v>5.3</c:v>
                </c:pt>
                <c:pt idx="38">
                  <c:v>5.0999999999999996</c:v>
                </c:pt>
                <c:pt idx="39">
                  <c:v>5</c:v>
                </c:pt>
                <c:pt idx="40">
                  <c:v>5.0999999999999996</c:v>
                </c:pt>
                <c:pt idx="41">
                  <c:v>5.0999999999999996</c:v>
                </c:pt>
                <c:pt idx="42">
                  <c:v>5.4</c:v>
                </c:pt>
                <c:pt idx="43">
                  <c:v>5.6</c:v>
                </c:pt>
                <c:pt idx="44">
                  <c:v>5.5</c:v>
                </c:pt>
                <c:pt idx="45">
                  <c:v>5.2</c:v>
                </c:pt>
                <c:pt idx="46">
                  <c:v>5</c:v>
                </c:pt>
                <c:pt idx="47">
                  <c:v>5</c:v>
                </c:pt>
                <c:pt idx="48">
                  <c:v>4.9000000000000004</c:v>
                </c:pt>
                <c:pt idx="49">
                  <c:v>4.7</c:v>
                </c:pt>
                <c:pt idx="50">
                  <c:v>4.5999999999999996</c:v>
                </c:pt>
                <c:pt idx="51">
                  <c:v>4.7</c:v>
                </c:pt>
                <c:pt idx="52">
                  <c:v>4.7</c:v>
                </c:pt>
                <c:pt idx="53">
                  <c:v>5</c:v>
                </c:pt>
                <c:pt idx="54">
                  <c:v>5</c:v>
                </c:pt>
                <c:pt idx="55">
                  <c:v>4.9000000000000004</c:v>
                </c:pt>
                <c:pt idx="56">
                  <c:v>4.5</c:v>
                </c:pt>
                <c:pt idx="57">
                  <c:v>4.2</c:v>
                </c:pt>
                <c:pt idx="58">
                  <c:v>3.8</c:v>
                </c:pt>
                <c:pt idx="59">
                  <c:v>4.5</c:v>
                </c:pt>
                <c:pt idx="60">
                  <c:v>4.0999999999999996</c:v>
                </c:pt>
                <c:pt idx="61">
                  <c:v>3.7</c:v>
                </c:pt>
                <c:pt idx="62">
                  <c:v>2.5</c:v>
                </c:pt>
                <c:pt idx="63">
                  <c:v>2.2999999999999998</c:v>
                </c:pt>
                <c:pt idx="64">
                  <c:v>2.4</c:v>
                </c:pt>
                <c:pt idx="65">
                  <c:v>2.2000000000000002</c:v>
                </c:pt>
                <c:pt idx="66">
                  <c:v>2</c:v>
                </c:pt>
                <c:pt idx="67">
                  <c:v>1.8</c:v>
                </c:pt>
                <c:pt idx="68">
                  <c:v>1.8</c:v>
                </c:pt>
                <c:pt idx="69">
                  <c:v>2.1</c:v>
                </c:pt>
                <c:pt idx="70">
                  <c:v>2.2999999999999998</c:v>
                </c:pt>
                <c:pt idx="71">
                  <c:v>2.5</c:v>
                </c:pt>
                <c:pt idx="72">
                  <c:v>2.7</c:v>
                </c:pt>
                <c:pt idx="73">
                  <c:v>2.9</c:v>
                </c:pt>
                <c:pt idx="74">
                  <c:v>3.2</c:v>
                </c:pt>
                <c:pt idx="75">
                  <c:v>3.2</c:v>
                </c:pt>
                <c:pt idx="76">
                  <c:v>3.1</c:v>
                </c:pt>
                <c:pt idx="77">
                  <c:v>3</c:v>
                </c:pt>
                <c:pt idx="78">
                  <c:v>2.7</c:v>
                </c:pt>
                <c:pt idx="79">
                  <c:v>2.6</c:v>
                </c:pt>
                <c:pt idx="80">
                  <c:v>2.4</c:v>
                </c:pt>
                <c:pt idx="81">
                  <c:v>2.4</c:v>
                </c:pt>
                <c:pt idx="82">
                  <c:v>2.5</c:v>
                </c:pt>
                <c:pt idx="83">
                  <c:v>2.6</c:v>
                </c:pt>
                <c:pt idx="84">
                  <c:v>2.6</c:v>
                </c:pt>
                <c:pt idx="85">
                  <c:v>2.6</c:v>
                </c:pt>
                <c:pt idx="86">
                  <c:v>2.7</c:v>
                </c:pt>
                <c:pt idx="87">
                  <c:v>2.9</c:v>
                </c:pt>
                <c:pt idx="88">
                  <c:v>2.9</c:v>
                </c:pt>
                <c:pt idx="89">
                  <c:v>2.8</c:v>
                </c:pt>
                <c:pt idx="90">
                  <c:v>2.7</c:v>
                </c:pt>
                <c:pt idx="91">
                  <c:v>2.5</c:v>
                </c:pt>
                <c:pt idx="92">
                  <c:v>2.4</c:v>
                </c:pt>
                <c:pt idx="93">
                  <c:v>2.2000000000000002</c:v>
                </c:pt>
                <c:pt idx="94">
                  <c:v>2.1</c:v>
                </c:pt>
                <c:pt idx="95">
                  <c:v>2.2000000000000002</c:v>
                </c:pt>
                <c:pt idx="96">
                  <c:v>2.2999999999999998</c:v>
                </c:pt>
                <c:pt idx="97">
                  <c:v>2.7</c:v>
                </c:pt>
                <c:pt idx="98">
                  <c:v>2.8</c:v>
                </c:pt>
                <c:pt idx="99">
                  <c:v>2.8</c:v>
                </c:pt>
                <c:pt idx="100">
                  <c:v>4</c:v>
                </c:pt>
                <c:pt idx="101">
                  <c:v>4.5999999999999996</c:v>
                </c:pt>
                <c:pt idx="102">
                  <c:v>5</c:v>
                </c:pt>
                <c:pt idx="103">
                  <c:v>3.8</c:v>
                </c:pt>
                <c:pt idx="104">
                  <c:v>3.5</c:v>
                </c:pt>
                <c:pt idx="105">
                  <c:v>4</c:v>
                </c:pt>
                <c:pt idx="106">
                  <c:v>4.9000000000000004</c:v>
                </c:pt>
                <c:pt idx="107">
                  <c:v>5.6</c:v>
                </c:pt>
                <c:pt idx="108">
                  <c:v>5.9</c:v>
                </c:pt>
                <c:pt idx="109">
                  <c:v>5.7</c:v>
                </c:pt>
                <c:pt idx="110">
                  <c:v>5.7</c:v>
                </c:pt>
                <c:pt idx="111">
                  <c:v>5.9</c:v>
                </c:pt>
                <c:pt idx="112">
                  <c:v>6.7</c:v>
                </c:pt>
                <c:pt idx="113">
                  <c:v>6.8</c:v>
                </c:pt>
                <c:pt idx="114">
                  <c:v>6.4</c:v>
                </c:pt>
                <c:pt idx="115">
                  <c:v>5.3</c:v>
                </c:pt>
                <c:pt idx="116">
                  <c:v>5.0999999999999996</c:v>
                </c:pt>
                <c:pt idx="117">
                  <c:v>5</c:v>
                </c:pt>
                <c:pt idx="118">
                  <c:v>5.4</c:v>
                </c:pt>
                <c:pt idx="119">
                  <c:v>5.3</c:v>
                </c:pt>
                <c:pt idx="120">
                  <c:v>5.5</c:v>
                </c:pt>
                <c:pt idx="121">
                  <c:v>5.4</c:v>
                </c:pt>
                <c:pt idx="122">
                  <c:v>5.4</c:v>
                </c:pt>
                <c:pt idx="123">
                  <c:v>5.5</c:v>
                </c:pt>
                <c:pt idx="124">
                  <c:v>5.9</c:v>
                </c:pt>
                <c:pt idx="125">
                  <c:v>6.2</c:v>
                </c:pt>
                <c:pt idx="126">
                  <c:v>6.2</c:v>
                </c:pt>
                <c:pt idx="127">
                  <c:v>6.2</c:v>
                </c:pt>
                <c:pt idx="128">
                  <c:v>6.1</c:v>
                </c:pt>
                <c:pt idx="129">
                  <c:v>6.1</c:v>
                </c:pt>
                <c:pt idx="130">
                  <c:v>5.9</c:v>
                </c:pt>
                <c:pt idx="131">
                  <c:v>6</c:v>
                </c:pt>
                <c:pt idx="132">
                  <c:v>6.2</c:v>
                </c:pt>
                <c:pt idx="133">
                  <c:v>6.6</c:v>
                </c:pt>
                <c:pt idx="134">
                  <c:v>6.6</c:v>
                </c:pt>
                <c:pt idx="135">
                  <c:v>6.5</c:v>
                </c:pt>
                <c:pt idx="136">
                  <c:v>6.3</c:v>
                </c:pt>
                <c:pt idx="137">
                  <c:v>6.4</c:v>
                </c:pt>
                <c:pt idx="138">
                  <c:v>6.5</c:v>
                </c:pt>
                <c:pt idx="139">
                  <c:v>6.6</c:v>
                </c:pt>
                <c:pt idx="140">
                  <c:v>6.6</c:v>
                </c:pt>
                <c:pt idx="141">
                  <c:v>6.5</c:v>
                </c:pt>
                <c:pt idx="142">
                  <c:v>6.4</c:v>
                </c:pt>
                <c:pt idx="143">
                  <c:v>6.6</c:v>
                </c:pt>
                <c:pt idx="144">
                  <c:v>7</c:v>
                </c:pt>
                <c:pt idx="145">
                  <c:v>7.3</c:v>
                </c:pt>
                <c:pt idx="146">
                  <c:v>7.4</c:v>
                </c:pt>
                <c:pt idx="147">
                  <c:v>7.6</c:v>
                </c:pt>
                <c:pt idx="148">
                  <c:v>7.8</c:v>
                </c:pt>
                <c:pt idx="149">
                  <c:v>7.9</c:v>
                </c:pt>
                <c:pt idx="150">
                  <c:v>7.6</c:v>
                </c:pt>
                <c:pt idx="151">
                  <c:v>7.2</c:v>
                </c:pt>
                <c:pt idx="152">
                  <c:v>7</c:v>
                </c:pt>
                <c:pt idx="153">
                  <c:v>7.2</c:v>
                </c:pt>
                <c:pt idx="154">
                  <c:v>7.9</c:v>
                </c:pt>
                <c:pt idx="155">
                  <c:v>9.1</c:v>
                </c:pt>
                <c:pt idx="156">
                  <c:v>8.1999999999999993</c:v>
                </c:pt>
                <c:pt idx="157">
                  <c:v>6.8</c:v>
                </c:pt>
                <c:pt idx="158">
                  <c:v>4.8</c:v>
                </c:pt>
                <c:pt idx="159">
                  <c:v>4.9000000000000004</c:v>
                </c:pt>
                <c:pt idx="160">
                  <c:v>5.0999999999999996</c:v>
                </c:pt>
                <c:pt idx="161">
                  <c:v>5.3</c:v>
                </c:pt>
                <c:pt idx="162">
                  <c:v>5.3</c:v>
                </c:pt>
                <c:pt idx="163">
                  <c:v>5.3</c:v>
                </c:pt>
                <c:pt idx="164">
                  <c:v>5.2</c:v>
                </c:pt>
                <c:pt idx="165">
                  <c:v>5.0999999999999996</c:v>
                </c:pt>
                <c:pt idx="166">
                  <c:v>4.8</c:v>
                </c:pt>
                <c:pt idx="167">
                  <c:v>4.5999999999999996</c:v>
                </c:pt>
                <c:pt idx="168">
                  <c:v>4.7</c:v>
                </c:pt>
                <c:pt idx="169">
                  <c:v>5</c:v>
                </c:pt>
                <c:pt idx="170">
                  <c:v>5.2</c:v>
                </c:pt>
                <c:pt idx="171">
                  <c:v>5.3</c:v>
                </c:pt>
                <c:pt idx="172">
                  <c:v>5.4</c:v>
                </c:pt>
                <c:pt idx="173">
                  <c:v>5.5</c:v>
                </c:pt>
                <c:pt idx="174">
                  <c:v>5.6</c:v>
                </c:pt>
                <c:pt idx="175">
                  <c:v>5.5</c:v>
                </c:pt>
                <c:pt idx="176">
                  <c:v>5.4</c:v>
                </c:pt>
                <c:pt idx="177">
                  <c:v>5.4</c:v>
                </c:pt>
                <c:pt idx="178">
                  <c:v>5.5</c:v>
                </c:pt>
                <c:pt idx="179">
                  <c:v>5.7</c:v>
                </c:pt>
                <c:pt idx="180">
                  <c:v>6</c:v>
                </c:pt>
                <c:pt idx="181">
                  <c:v>6.2</c:v>
                </c:pt>
                <c:pt idx="182">
                  <c:v>6.2</c:v>
                </c:pt>
                <c:pt idx="183">
                  <c:v>6.1</c:v>
                </c:pt>
                <c:pt idx="184">
                  <c:v>5.9</c:v>
                </c:pt>
                <c:pt idx="185">
                  <c:v>5.8</c:v>
                </c:pt>
                <c:pt idx="186">
                  <c:v>5.7</c:v>
                </c:pt>
                <c:pt idx="187">
                  <c:v>5.6</c:v>
                </c:pt>
                <c:pt idx="188">
                  <c:v>5.7</c:v>
                </c:pt>
                <c:pt idx="189">
                  <c:v>5.7</c:v>
                </c:pt>
                <c:pt idx="190">
                  <c:v>5.7</c:v>
                </c:pt>
                <c:pt idx="191">
                  <c:v>5.7</c:v>
                </c:pt>
                <c:pt idx="192">
                  <c:v>5.8</c:v>
                </c:pt>
                <c:pt idx="193">
                  <c:v>5.8</c:v>
                </c:pt>
                <c:pt idx="194">
                  <c:v>5.9</c:v>
                </c:pt>
                <c:pt idx="195">
                  <c:v>5.7</c:v>
                </c:pt>
                <c:pt idx="196">
                  <c:v>5.6</c:v>
                </c:pt>
                <c:pt idx="197">
                  <c:v>5.2</c:v>
                </c:pt>
                <c:pt idx="198">
                  <c:v>5.0999999999999996</c:v>
                </c:pt>
                <c:pt idx="199">
                  <c:v>5</c:v>
                </c:pt>
                <c:pt idx="200">
                  <c:v>5.0999999999999996</c:v>
                </c:pt>
                <c:pt idx="201">
                  <c:v>5.2</c:v>
                </c:pt>
                <c:pt idx="202">
                  <c:v>5.3</c:v>
                </c:pt>
                <c:pt idx="203">
                  <c:v>5.2</c:v>
                </c:pt>
                <c:pt idx="204">
                  <c:v>5.2</c:v>
                </c:pt>
                <c:pt idx="205">
                  <c:v>5.3</c:v>
                </c:pt>
                <c:pt idx="206">
                  <c:v>5.5</c:v>
                </c:pt>
                <c:pt idx="207">
                  <c:v>5.6</c:v>
                </c:pt>
                <c:pt idx="208">
                  <c:v>5.9</c:v>
                </c:pt>
                <c:pt idx="209">
                  <c:v>6</c:v>
                </c:pt>
                <c:pt idx="210">
                  <c:v>6.1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5.8</c:v>
                </c:pt>
                <c:pt idx="215">
                  <c:v>5.5</c:v>
                </c:pt>
                <c:pt idx="216">
                  <c:v>5.4</c:v>
                </c:pt>
                <c:pt idx="217">
                  <c:v>5.5</c:v>
                </c:pt>
                <c:pt idx="218">
                  <c:v>5.8</c:v>
                </c:pt>
                <c:pt idx="219">
                  <c:v>5.9</c:v>
                </c:pt>
                <c:pt idx="220">
                  <c:v>6</c:v>
                </c:pt>
                <c:pt idx="221">
                  <c:v>6.1</c:v>
                </c:pt>
                <c:pt idx="222">
                  <c:v>6.3</c:v>
                </c:pt>
                <c:pt idx="223">
                  <c:v>6.5</c:v>
                </c:pt>
                <c:pt idx="224">
                  <c:v>6.6</c:v>
                </c:pt>
                <c:pt idx="225">
                  <c:v>6.7</c:v>
                </c:pt>
                <c:pt idx="226">
                  <c:v>6.7</c:v>
                </c:pt>
                <c:pt idx="227">
                  <c:v>7.2</c:v>
                </c:pt>
                <c:pt idx="228">
                  <c:v>7.7</c:v>
                </c:pt>
                <c:pt idx="229">
                  <c:v>8.4</c:v>
                </c:pt>
                <c:pt idx="230">
                  <c:v>8.1999999999999993</c:v>
                </c:pt>
                <c:pt idx="231">
                  <c:v>8</c:v>
                </c:pt>
                <c:pt idx="232">
                  <c:v>7.6</c:v>
                </c:pt>
                <c:pt idx="233">
                  <c:v>7.4</c:v>
                </c:pt>
                <c:pt idx="234">
                  <c:v>7.1</c:v>
                </c:pt>
                <c:pt idx="235">
                  <c:v>7</c:v>
                </c:pt>
                <c:pt idx="236">
                  <c:v>7</c:v>
                </c:pt>
                <c:pt idx="237">
                  <c:v>7.2</c:v>
                </c:pt>
                <c:pt idx="238">
                  <c:v>7.2</c:v>
                </c:pt>
                <c:pt idx="239">
                  <c:v>6.9</c:v>
                </c:pt>
                <c:pt idx="240">
                  <c:v>6.9</c:v>
                </c:pt>
                <c:pt idx="241">
                  <c:v>7.1</c:v>
                </c:pt>
                <c:pt idx="242">
                  <c:v>9.1</c:v>
                </c:pt>
                <c:pt idx="243">
                  <c:v>17.399999999999999</c:v>
                </c:pt>
                <c:pt idx="244">
                  <c:v>22.4</c:v>
                </c:pt>
                <c:pt idx="245">
                  <c:v>24.4</c:v>
                </c:pt>
                <c:pt idx="246">
                  <c:v>19.7</c:v>
                </c:pt>
                <c:pt idx="247">
                  <c:v>16.8</c:v>
                </c:pt>
                <c:pt idx="248">
                  <c:v>15</c:v>
                </c:pt>
                <c:pt idx="249">
                  <c:v>13.3</c:v>
                </c:pt>
                <c:pt idx="250">
                  <c:v>12.7</c:v>
                </c:pt>
                <c:pt idx="251">
                  <c:v>12.3</c:v>
                </c:pt>
                <c:pt idx="252">
                  <c:v>14.5</c:v>
                </c:pt>
                <c:pt idx="253">
                  <c:v>14.7</c:v>
                </c:pt>
                <c:pt idx="254">
                  <c:v>19.399999999999999</c:v>
                </c:pt>
                <c:pt idx="255">
                  <c:v>17.100000000000001</c:v>
                </c:pt>
                <c:pt idx="256">
                  <c:v>16.100000000000001</c:v>
                </c:pt>
                <c:pt idx="257">
                  <c:v>10.3</c:v>
                </c:pt>
                <c:pt idx="258">
                  <c:v>9.3000000000000007</c:v>
                </c:pt>
                <c:pt idx="259">
                  <c:v>8.9</c:v>
                </c:pt>
                <c:pt idx="260">
                  <c:v>8.4</c:v>
                </c:pt>
                <c:pt idx="261">
                  <c:v>7.5</c:v>
                </c:pt>
                <c:pt idx="262">
                  <c:v>6.7</c:v>
                </c:pt>
                <c:pt idx="263">
                  <c:v>6.3</c:v>
                </c:pt>
                <c:pt idx="264">
                  <c:v>5.5</c:v>
                </c:pt>
                <c:pt idx="265">
                  <c:v>4.8</c:v>
                </c:pt>
                <c:pt idx="266">
                  <c:v>3.9</c:v>
                </c:pt>
                <c:pt idx="267">
                  <c:v>3.5</c:v>
                </c:pt>
                <c:pt idx="268">
                  <c:v>3.2</c:v>
                </c:pt>
                <c:pt idx="269">
                  <c:v>3</c:v>
                </c:pt>
                <c:pt idx="270">
                  <c:v>3.1</c:v>
                </c:pt>
                <c:pt idx="271">
                  <c:v>3.1</c:v>
                </c:pt>
                <c:pt idx="272">
                  <c:v>3.2</c:v>
                </c:pt>
                <c:pt idx="273">
                  <c:v>3.1</c:v>
                </c:pt>
                <c:pt idx="274">
                  <c:v>3.1</c:v>
                </c:pt>
                <c:pt idx="275">
                  <c:v>3.2</c:v>
                </c:pt>
                <c:pt idx="276">
                  <c:v>3.8</c:v>
                </c:pt>
                <c:pt idx="277">
                  <c:v>4.2</c:v>
                </c:pt>
                <c:pt idx="278">
                  <c:v>4.7</c:v>
                </c:pt>
                <c:pt idx="279">
                  <c:v>5</c:v>
                </c:pt>
                <c:pt idx="280">
                  <c:v>5.2</c:v>
                </c:pt>
                <c:pt idx="281">
                  <c:v>5.0999999999999996</c:v>
                </c:pt>
                <c:pt idx="282">
                  <c:v>4.9000000000000004</c:v>
                </c:pt>
                <c:pt idx="283">
                  <c:v>4.8</c:v>
                </c:pt>
                <c:pt idx="284">
                  <c:v>4.5999999999999996</c:v>
                </c:pt>
                <c:pt idx="285">
                  <c:v>4.5</c:v>
                </c:pt>
                <c:pt idx="286">
                  <c:v>4.5</c:v>
                </c:pt>
                <c:pt idx="287">
                  <c:v>4.5</c:v>
                </c:pt>
                <c:pt idx="288">
                  <c:v>5.9</c:v>
                </c:pt>
                <c:pt idx="289">
                  <c:v>6</c:v>
                </c:pt>
                <c:pt idx="290">
                  <c:v>6.1</c:v>
                </c:pt>
                <c:pt idx="291">
                  <c:v>5.9</c:v>
                </c:pt>
                <c:pt idx="292">
                  <c:v>5.8</c:v>
                </c:pt>
                <c:pt idx="293">
                  <c:v>5.8</c:v>
                </c:pt>
                <c:pt idx="294">
                  <c:v>5.6</c:v>
                </c:pt>
                <c:pt idx="295">
                  <c:v>5.4</c:v>
                </c:pt>
                <c:pt idx="296">
                  <c:v>5.0999999999999996</c:v>
                </c:pt>
                <c:pt idx="297">
                  <c:v>5</c:v>
                </c:pt>
                <c:pt idx="298">
                  <c:v>4.9000000000000004</c:v>
                </c:pt>
                <c:pt idx="299">
                  <c:v>4.7</c:v>
                </c:pt>
                <c:pt idx="300">
                  <c:v>4.8</c:v>
                </c:pt>
                <c:pt idx="301">
                  <c:v>4.9000000000000004</c:v>
                </c:pt>
                <c:pt idx="302">
                  <c:v>5.0999999999999996</c:v>
                </c:pt>
                <c:pt idx="303">
                  <c:v>5.3</c:v>
                </c:pt>
                <c:pt idx="304">
                  <c:v>5.2</c:v>
                </c:pt>
                <c:pt idx="305">
                  <c:v>5</c:v>
                </c:pt>
                <c:pt idx="306">
                  <c:v>4.7</c:v>
                </c:pt>
                <c:pt idx="307">
                  <c:v>4.5</c:v>
                </c:pt>
                <c:pt idx="308">
                  <c:v>4.4000000000000004</c:v>
                </c:pt>
                <c:pt idx="309">
                  <c:v>4.2</c:v>
                </c:pt>
                <c:pt idx="310">
                  <c:v>4.0999999999999996</c:v>
                </c:pt>
                <c:pt idx="311">
                  <c:v>4</c:v>
                </c:pt>
                <c:pt idx="312">
                  <c:v>4.0999999999999996</c:v>
                </c:pt>
                <c:pt idx="31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8-4244-A15C-37F9A86DB6E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2148">
              <a:solidFill>
                <a:schemeClr val="bg2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Sheet1!$C$2:$C$324</c:f>
              <c:numCache>
                <c:formatCode>General</c:formatCode>
                <c:ptCount val="323"/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823024"/>
        <c:axId val="1"/>
      </c:areaChart>
      <c:lineChart>
        <c:grouping val="standard"/>
        <c:varyColors val="0"/>
        <c:ser>
          <c:idx val="2"/>
          <c:order val="3"/>
          <c:tx>
            <c:strRef>
              <c:f>Sheet1!$D$1</c:f>
              <c:strCache>
                <c:ptCount val="1"/>
                <c:pt idx="0">
                  <c:v>6% Long Run Savings Rate</c:v>
                </c:pt>
              </c:strCache>
            </c:strRef>
          </c:tx>
          <c:spPr>
            <a:ln w="12148">
              <a:solidFill>
                <a:srgbClr val="FAE07E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Sheet1!$A$2:$A$324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Sheet1!$D$2:$D$324</c:f>
              <c:numCache>
                <c:formatCode>General</c:formatCode>
                <c:ptCount val="32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6</c:v>
                </c:pt>
                <c:pt idx="139">
                  <c:v>6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6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6</c:v>
                </c:pt>
                <c:pt idx="312">
                  <c:v>6</c:v>
                </c:pt>
                <c:pt idx="313">
                  <c:v>6</c:v>
                </c:pt>
                <c:pt idx="314">
                  <c:v>6</c:v>
                </c:pt>
                <c:pt idx="315">
                  <c:v>6</c:v>
                </c:pt>
                <c:pt idx="316">
                  <c:v>6</c:v>
                </c:pt>
                <c:pt idx="317">
                  <c:v>6</c:v>
                </c:pt>
                <c:pt idx="318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823024"/>
        <c:axId val="1"/>
      </c:lineChart>
      <c:lineChart>
        <c:grouping val="standard"/>
        <c:varyColors val="0"/>
        <c:ser>
          <c:idx val="3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682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At val="-2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majorGridlines>
          <c:spPr>
            <a:ln w="12148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226823024"/>
        <c:crosses val="autoZero"/>
        <c:crossBetween val="midCat"/>
        <c:majorUnit val="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2"/>
      </c:valAx>
      <c:spPr>
        <a:noFill/>
        <a:ln w="24294">
          <a:solidFill>
            <a:srgbClr val="292934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5672097164787852"/>
          <c:y val="0.15984443105985638"/>
          <c:w val="0.27709357120602729"/>
          <c:h val="0.17541014516042638"/>
        </c:manualLayout>
      </c:layout>
      <c:overlay val="0"/>
      <c:spPr>
        <a:solidFill>
          <a:srgbClr val="FFFFFF"/>
        </a:solidFill>
        <a:ln w="3037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6442">
      <a:solidFill>
        <a:srgbClr val="292934"/>
      </a:solidFill>
      <a:prstDash val="solid"/>
    </a:ln>
  </c:spPr>
  <c:txPr>
    <a:bodyPr/>
    <a:lstStyle/>
    <a:p>
      <a:pPr>
        <a:defRPr sz="1773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Savings Rate</a:t>
            </a: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[3-month moving average (Personal Savings/DPI)] </a:t>
            </a:r>
          </a:p>
        </c:rich>
      </c:tx>
      <c:layout>
        <c:manualLayout>
          <c:xMode val="edge"/>
          <c:yMode val="edge"/>
          <c:x val="0.24960205064295021"/>
          <c:y val="1.2275973092082729E-2"/>
        </c:manualLayout>
      </c:layout>
      <c:overlay val="0"/>
      <c:spPr>
        <a:noFill/>
        <a:ln w="2429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28747433264892E-2"/>
          <c:y val="0.15527174147863804"/>
          <c:w val="0.84804928131416835"/>
          <c:h val="0.7731493248734626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 Rate (LHS)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148">
              <a:solidFill>
                <a:schemeClr val="accent1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Sheet1!$B$2:$B$324</c:f>
              <c:numCache>
                <c:formatCode>General</c:formatCode>
                <c:ptCount val="323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</c:v>
                </c:pt>
                <c:pt idx="4">
                  <c:v>4.0999999999999996</c:v>
                </c:pt>
                <c:pt idx="5">
                  <c:v>4.3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4.5</c:v>
                </c:pt>
                <c:pt idx="9">
                  <c:v>4.4000000000000004</c:v>
                </c:pt>
                <c:pt idx="10">
                  <c:v>4.2</c:v>
                </c:pt>
                <c:pt idx="11">
                  <c:v>4.2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4.7</c:v>
                </c:pt>
                <c:pt idx="15">
                  <c:v>4.8</c:v>
                </c:pt>
                <c:pt idx="16">
                  <c:v>4.7</c:v>
                </c:pt>
                <c:pt idx="17">
                  <c:v>4.4000000000000004</c:v>
                </c:pt>
                <c:pt idx="18">
                  <c:v>4.5999999999999996</c:v>
                </c:pt>
                <c:pt idx="19">
                  <c:v>5.4</c:v>
                </c:pt>
                <c:pt idx="20">
                  <c:v>6.3</c:v>
                </c:pt>
                <c:pt idx="21">
                  <c:v>5.4</c:v>
                </c:pt>
                <c:pt idx="22">
                  <c:v>4.4000000000000004</c:v>
                </c:pt>
                <c:pt idx="23">
                  <c:v>3.3</c:v>
                </c:pt>
                <c:pt idx="24">
                  <c:v>4.2</c:v>
                </c:pt>
                <c:pt idx="25">
                  <c:v>4.9000000000000004</c:v>
                </c:pt>
                <c:pt idx="26">
                  <c:v>5.5</c:v>
                </c:pt>
                <c:pt idx="27">
                  <c:v>5.4</c:v>
                </c:pt>
                <c:pt idx="28">
                  <c:v>5.7</c:v>
                </c:pt>
                <c:pt idx="29">
                  <c:v>5.9</c:v>
                </c:pt>
                <c:pt idx="30">
                  <c:v>5.8</c:v>
                </c:pt>
                <c:pt idx="31">
                  <c:v>5.5</c:v>
                </c:pt>
                <c:pt idx="32">
                  <c:v>5.4</c:v>
                </c:pt>
                <c:pt idx="33">
                  <c:v>5.5</c:v>
                </c:pt>
                <c:pt idx="34">
                  <c:v>5.7</c:v>
                </c:pt>
                <c:pt idx="35">
                  <c:v>5.5</c:v>
                </c:pt>
                <c:pt idx="36">
                  <c:v>5.4</c:v>
                </c:pt>
                <c:pt idx="37">
                  <c:v>5.3</c:v>
                </c:pt>
                <c:pt idx="38">
                  <c:v>5.0999999999999996</c:v>
                </c:pt>
                <c:pt idx="39">
                  <c:v>5</c:v>
                </c:pt>
                <c:pt idx="40">
                  <c:v>5.0999999999999996</c:v>
                </c:pt>
                <c:pt idx="41">
                  <c:v>5.0999999999999996</c:v>
                </c:pt>
                <c:pt idx="42">
                  <c:v>5.4</c:v>
                </c:pt>
                <c:pt idx="43">
                  <c:v>5.6</c:v>
                </c:pt>
                <c:pt idx="44">
                  <c:v>5.5</c:v>
                </c:pt>
                <c:pt idx="45">
                  <c:v>5.2</c:v>
                </c:pt>
                <c:pt idx="46">
                  <c:v>5</c:v>
                </c:pt>
                <c:pt idx="47">
                  <c:v>5</c:v>
                </c:pt>
                <c:pt idx="48">
                  <c:v>4.9000000000000004</c:v>
                </c:pt>
                <c:pt idx="49">
                  <c:v>4.7</c:v>
                </c:pt>
                <c:pt idx="50">
                  <c:v>4.5999999999999996</c:v>
                </c:pt>
                <c:pt idx="51">
                  <c:v>4.7</c:v>
                </c:pt>
                <c:pt idx="52">
                  <c:v>4.7</c:v>
                </c:pt>
                <c:pt idx="53">
                  <c:v>5</c:v>
                </c:pt>
                <c:pt idx="54">
                  <c:v>5</c:v>
                </c:pt>
                <c:pt idx="55">
                  <c:v>4.9000000000000004</c:v>
                </c:pt>
                <c:pt idx="56">
                  <c:v>4.5</c:v>
                </c:pt>
                <c:pt idx="57">
                  <c:v>4.2</c:v>
                </c:pt>
                <c:pt idx="58">
                  <c:v>3.8</c:v>
                </c:pt>
                <c:pt idx="59">
                  <c:v>4.5</c:v>
                </c:pt>
                <c:pt idx="60">
                  <c:v>4.0999999999999996</c:v>
                </c:pt>
                <c:pt idx="61">
                  <c:v>3.7</c:v>
                </c:pt>
                <c:pt idx="62">
                  <c:v>2.5</c:v>
                </c:pt>
                <c:pt idx="63">
                  <c:v>2.2999999999999998</c:v>
                </c:pt>
                <c:pt idx="64">
                  <c:v>2.4</c:v>
                </c:pt>
                <c:pt idx="65">
                  <c:v>2.2000000000000002</c:v>
                </c:pt>
                <c:pt idx="66">
                  <c:v>2</c:v>
                </c:pt>
                <c:pt idx="67">
                  <c:v>1.8</c:v>
                </c:pt>
                <c:pt idx="68">
                  <c:v>1.8</c:v>
                </c:pt>
                <c:pt idx="69">
                  <c:v>2.1</c:v>
                </c:pt>
                <c:pt idx="70">
                  <c:v>2.2999999999999998</c:v>
                </c:pt>
                <c:pt idx="71">
                  <c:v>2.5</c:v>
                </c:pt>
                <c:pt idx="72">
                  <c:v>2.7</c:v>
                </c:pt>
                <c:pt idx="73">
                  <c:v>2.9</c:v>
                </c:pt>
                <c:pt idx="74">
                  <c:v>3.2</c:v>
                </c:pt>
                <c:pt idx="75">
                  <c:v>3.2</c:v>
                </c:pt>
                <c:pt idx="76">
                  <c:v>3.1</c:v>
                </c:pt>
                <c:pt idx="77">
                  <c:v>3</c:v>
                </c:pt>
                <c:pt idx="78">
                  <c:v>2.7</c:v>
                </c:pt>
                <c:pt idx="79">
                  <c:v>2.6</c:v>
                </c:pt>
                <c:pt idx="80">
                  <c:v>2.4</c:v>
                </c:pt>
                <c:pt idx="81">
                  <c:v>2.4</c:v>
                </c:pt>
                <c:pt idx="82">
                  <c:v>2.5</c:v>
                </c:pt>
                <c:pt idx="83">
                  <c:v>2.6</c:v>
                </c:pt>
                <c:pt idx="84">
                  <c:v>2.6</c:v>
                </c:pt>
                <c:pt idx="85">
                  <c:v>2.6</c:v>
                </c:pt>
                <c:pt idx="86">
                  <c:v>2.7</c:v>
                </c:pt>
                <c:pt idx="87">
                  <c:v>2.9</c:v>
                </c:pt>
                <c:pt idx="88">
                  <c:v>2.9</c:v>
                </c:pt>
                <c:pt idx="89">
                  <c:v>2.8</c:v>
                </c:pt>
                <c:pt idx="90">
                  <c:v>2.7</c:v>
                </c:pt>
                <c:pt idx="91">
                  <c:v>2.5</c:v>
                </c:pt>
                <c:pt idx="92">
                  <c:v>2.4</c:v>
                </c:pt>
                <c:pt idx="93">
                  <c:v>2.2000000000000002</c:v>
                </c:pt>
                <c:pt idx="94">
                  <c:v>2.1</c:v>
                </c:pt>
                <c:pt idx="95">
                  <c:v>2.2000000000000002</c:v>
                </c:pt>
                <c:pt idx="96">
                  <c:v>2.2999999999999998</c:v>
                </c:pt>
                <c:pt idx="97">
                  <c:v>2.7</c:v>
                </c:pt>
                <c:pt idx="98">
                  <c:v>2.8</c:v>
                </c:pt>
                <c:pt idx="99">
                  <c:v>2.8</c:v>
                </c:pt>
                <c:pt idx="100">
                  <c:v>4</c:v>
                </c:pt>
                <c:pt idx="101">
                  <c:v>4.5999999999999996</c:v>
                </c:pt>
                <c:pt idx="102">
                  <c:v>5</c:v>
                </c:pt>
                <c:pt idx="103">
                  <c:v>3.8</c:v>
                </c:pt>
                <c:pt idx="104">
                  <c:v>3.5</c:v>
                </c:pt>
                <c:pt idx="105">
                  <c:v>4</c:v>
                </c:pt>
                <c:pt idx="106">
                  <c:v>4.9000000000000004</c:v>
                </c:pt>
                <c:pt idx="107">
                  <c:v>5.6</c:v>
                </c:pt>
                <c:pt idx="108">
                  <c:v>5.9</c:v>
                </c:pt>
                <c:pt idx="109">
                  <c:v>5.7</c:v>
                </c:pt>
                <c:pt idx="110">
                  <c:v>5.7</c:v>
                </c:pt>
                <c:pt idx="111">
                  <c:v>5.9</c:v>
                </c:pt>
                <c:pt idx="112">
                  <c:v>6.7</c:v>
                </c:pt>
                <c:pt idx="113">
                  <c:v>6.8</c:v>
                </c:pt>
                <c:pt idx="114">
                  <c:v>6.4</c:v>
                </c:pt>
                <c:pt idx="115">
                  <c:v>5.3</c:v>
                </c:pt>
                <c:pt idx="116">
                  <c:v>5.0999999999999996</c:v>
                </c:pt>
                <c:pt idx="117">
                  <c:v>5</c:v>
                </c:pt>
                <c:pt idx="118">
                  <c:v>5.4</c:v>
                </c:pt>
                <c:pt idx="119">
                  <c:v>5.3</c:v>
                </c:pt>
                <c:pt idx="120">
                  <c:v>5.5</c:v>
                </c:pt>
                <c:pt idx="121">
                  <c:v>5.4</c:v>
                </c:pt>
                <c:pt idx="122">
                  <c:v>5.4</c:v>
                </c:pt>
                <c:pt idx="123">
                  <c:v>5.5</c:v>
                </c:pt>
                <c:pt idx="124">
                  <c:v>5.9</c:v>
                </c:pt>
                <c:pt idx="125">
                  <c:v>6.2</c:v>
                </c:pt>
                <c:pt idx="126">
                  <c:v>6.2</c:v>
                </c:pt>
                <c:pt idx="127">
                  <c:v>6.2</c:v>
                </c:pt>
                <c:pt idx="128">
                  <c:v>6.1</c:v>
                </c:pt>
                <c:pt idx="129">
                  <c:v>6.1</c:v>
                </c:pt>
                <c:pt idx="130">
                  <c:v>5.9</c:v>
                </c:pt>
                <c:pt idx="131">
                  <c:v>6</c:v>
                </c:pt>
                <c:pt idx="132">
                  <c:v>6.2</c:v>
                </c:pt>
                <c:pt idx="133">
                  <c:v>6.6</c:v>
                </c:pt>
                <c:pt idx="134">
                  <c:v>6.6</c:v>
                </c:pt>
                <c:pt idx="135">
                  <c:v>6.5</c:v>
                </c:pt>
                <c:pt idx="136">
                  <c:v>6.3</c:v>
                </c:pt>
                <c:pt idx="137">
                  <c:v>6.4</c:v>
                </c:pt>
                <c:pt idx="138">
                  <c:v>6.5</c:v>
                </c:pt>
                <c:pt idx="139">
                  <c:v>6.6</c:v>
                </c:pt>
                <c:pt idx="140">
                  <c:v>6.6</c:v>
                </c:pt>
                <c:pt idx="141">
                  <c:v>6.5</c:v>
                </c:pt>
                <c:pt idx="142">
                  <c:v>6.4</c:v>
                </c:pt>
                <c:pt idx="143">
                  <c:v>6.6</c:v>
                </c:pt>
                <c:pt idx="144">
                  <c:v>7</c:v>
                </c:pt>
                <c:pt idx="145">
                  <c:v>7.3</c:v>
                </c:pt>
                <c:pt idx="146">
                  <c:v>7.4</c:v>
                </c:pt>
                <c:pt idx="147">
                  <c:v>7.6</c:v>
                </c:pt>
                <c:pt idx="148">
                  <c:v>7.8</c:v>
                </c:pt>
                <c:pt idx="149">
                  <c:v>7.9</c:v>
                </c:pt>
                <c:pt idx="150">
                  <c:v>7.6</c:v>
                </c:pt>
                <c:pt idx="151">
                  <c:v>7.2</c:v>
                </c:pt>
                <c:pt idx="152">
                  <c:v>7</c:v>
                </c:pt>
                <c:pt idx="153">
                  <c:v>7.2</c:v>
                </c:pt>
                <c:pt idx="154">
                  <c:v>7.9</c:v>
                </c:pt>
                <c:pt idx="155">
                  <c:v>9.1</c:v>
                </c:pt>
                <c:pt idx="156">
                  <c:v>8.1999999999999993</c:v>
                </c:pt>
                <c:pt idx="157">
                  <c:v>6.8</c:v>
                </c:pt>
                <c:pt idx="158">
                  <c:v>4.8</c:v>
                </c:pt>
                <c:pt idx="159">
                  <c:v>4.9000000000000004</c:v>
                </c:pt>
                <c:pt idx="160">
                  <c:v>5.0999999999999996</c:v>
                </c:pt>
                <c:pt idx="161">
                  <c:v>5.3</c:v>
                </c:pt>
                <c:pt idx="162">
                  <c:v>5.3</c:v>
                </c:pt>
                <c:pt idx="163">
                  <c:v>5.3</c:v>
                </c:pt>
                <c:pt idx="164">
                  <c:v>5.2</c:v>
                </c:pt>
                <c:pt idx="165">
                  <c:v>5.0999999999999996</c:v>
                </c:pt>
                <c:pt idx="166">
                  <c:v>4.8</c:v>
                </c:pt>
                <c:pt idx="167">
                  <c:v>4.5999999999999996</c:v>
                </c:pt>
                <c:pt idx="168">
                  <c:v>4.7</c:v>
                </c:pt>
                <c:pt idx="169">
                  <c:v>5</c:v>
                </c:pt>
                <c:pt idx="170">
                  <c:v>5.2</c:v>
                </c:pt>
                <c:pt idx="171">
                  <c:v>5.3</c:v>
                </c:pt>
                <c:pt idx="172">
                  <c:v>5.4</c:v>
                </c:pt>
                <c:pt idx="173">
                  <c:v>5.5</c:v>
                </c:pt>
                <c:pt idx="174">
                  <c:v>5.6</c:v>
                </c:pt>
                <c:pt idx="175">
                  <c:v>5.5</c:v>
                </c:pt>
                <c:pt idx="176">
                  <c:v>5.4</c:v>
                </c:pt>
                <c:pt idx="177">
                  <c:v>5.4</c:v>
                </c:pt>
                <c:pt idx="178">
                  <c:v>5.5</c:v>
                </c:pt>
                <c:pt idx="179">
                  <c:v>5.7</c:v>
                </c:pt>
                <c:pt idx="180">
                  <c:v>6</c:v>
                </c:pt>
                <c:pt idx="181">
                  <c:v>6.2</c:v>
                </c:pt>
                <c:pt idx="182">
                  <c:v>6.2</c:v>
                </c:pt>
                <c:pt idx="183">
                  <c:v>6.1</c:v>
                </c:pt>
                <c:pt idx="184">
                  <c:v>5.9</c:v>
                </c:pt>
                <c:pt idx="185">
                  <c:v>5.8</c:v>
                </c:pt>
                <c:pt idx="186">
                  <c:v>5.7</c:v>
                </c:pt>
                <c:pt idx="187">
                  <c:v>5.6</c:v>
                </c:pt>
                <c:pt idx="188">
                  <c:v>5.7</c:v>
                </c:pt>
                <c:pt idx="189">
                  <c:v>5.7</c:v>
                </c:pt>
                <c:pt idx="190">
                  <c:v>5.7</c:v>
                </c:pt>
                <c:pt idx="191">
                  <c:v>5.7</c:v>
                </c:pt>
                <c:pt idx="192">
                  <c:v>5.8</c:v>
                </c:pt>
                <c:pt idx="193">
                  <c:v>5.8</c:v>
                </c:pt>
                <c:pt idx="194">
                  <c:v>5.9</c:v>
                </c:pt>
                <c:pt idx="195">
                  <c:v>5.7</c:v>
                </c:pt>
                <c:pt idx="196">
                  <c:v>5.6</c:v>
                </c:pt>
                <c:pt idx="197">
                  <c:v>5.2</c:v>
                </c:pt>
                <c:pt idx="198">
                  <c:v>5.0999999999999996</c:v>
                </c:pt>
                <c:pt idx="199">
                  <c:v>5</c:v>
                </c:pt>
                <c:pt idx="200">
                  <c:v>5.0999999999999996</c:v>
                </c:pt>
                <c:pt idx="201">
                  <c:v>5.2</c:v>
                </c:pt>
                <c:pt idx="202">
                  <c:v>5.3</c:v>
                </c:pt>
                <c:pt idx="203">
                  <c:v>5.2</c:v>
                </c:pt>
                <c:pt idx="204">
                  <c:v>5.2</c:v>
                </c:pt>
                <c:pt idx="205">
                  <c:v>5.3</c:v>
                </c:pt>
                <c:pt idx="206">
                  <c:v>5.5</c:v>
                </c:pt>
                <c:pt idx="207">
                  <c:v>5.6</c:v>
                </c:pt>
                <c:pt idx="208">
                  <c:v>5.9</c:v>
                </c:pt>
                <c:pt idx="209">
                  <c:v>6</c:v>
                </c:pt>
                <c:pt idx="210">
                  <c:v>6.1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5.8</c:v>
                </c:pt>
                <c:pt idx="215">
                  <c:v>5.5</c:v>
                </c:pt>
                <c:pt idx="216">
                  <c:v>5.4</c:v>
                </c:pt>
                <c:pt idx="217">
                  <c:v>5.5</c:v>
                </c:pt>
                <c:pt idx="218">
                  <c:v>5.8</c:v>
                </c:pt>
                <c:pt idx="219">
                  <c:v>5.9</c:v>
                </c:pt>
                <c:pt idx="220">
                  <c:v>6</c:v>
                </c:pt>
                <c:pt idx="221">
                  <c:v>6.1</c:v>
                </c:pt>
                <c:pt idx="222">
                  <c:v>6.3</c:v>
                </c:pt>
                <c:pt idx="223">
                  <c:v>6.5</c:v>
                </c:pt>
                <c:pt idx="224">
                  <c:v>6.6</c:v>
                </c:pt>
                <c:pt idx="225">
                  <c:v>6.7</c:v>
                </c:pt>
                <c:pt idx="226">
                  <c:v>6.7</c:v>
                </c:pt>
                <c:pt idx="227">
                  <c:v>7.2</c:v>
                </c:pt>
                <c:pt idx="228">
                  <c:v>7.7</c:v>
                </c:pt>
                <c:pt idx="229">
                  <c:v>8.4</c:v>
                </c:pt>
                <c:pt idx="230">
                  <c:v>8.1999999999999993</c:v>
                </c:pt>
                <c:pt idx="231">
                  <c:v>8</c:v>
                </c:pt>
                <c:pt idx="232">
                  <c:v>7.6</c:v>
                </c:pt>
                <c:pt idx="233">
                  <c:v>7.4</c:v>
                </c:pt>
                <c:pt idx="234">
                  <c:v>7.1</c:v>
                </c:pt>
                <c:pt idx="235">
                  <c:v>7</c:v>
                </c:pt>
                <c:pt idx="236">
                  <c:v>7</c:v>
                </c:pt>
                <c:pt idx="237">
                  <c:v>7.2</c:v>
                </c:pt>
                <c:pt idx="238">
                  <c:v>7.2</c:v>
                </c:pt>
                <c:pt idx="239">
                  <c:v>6.9</c:v>
                </c:pt>
                <c:pt idx="240">
                  <c:v>6.9</c:v>
                </c:pt>
                <c:pt idx="241">
                  <c:v>7.1</c:v>
                </c:pt>
                <c:pt idx="242">
                  <c:v>9.1</c:v>
                </c:pt>
                <c:pt idx="243">
                  <c:v>17.399999999999999</c:v>
                </c:pt>
                <c:pt idx="244">
                  <c:v>22.4</c:v>
                </c:pt>
                <c:pt idx="245">
                  <c:v>24.4</c:v>
                </c:pt>
                <c:pt idx="246">
                  <c:v>19.7</c:v>
                </c:pt>
                <c:pt idx="247">
                  <c:v>16.8</c:v>
                </c:pt>
                <c:pt idx="248">
                  <c:v>15</c:v>
                </c:pt>
                <c:pt idx="249">
                  <c:v>13.3</c:v>
                </c:pt>
                <c:pt idx="250">
                  <c:v>12.7</c:v>
                </c:pt>
                <c:pt idx="251">
                  <c:v>12.3</c:v>
                </c:pt>
                <c:pt idx="252">
                  <c:v>14.5</c:v>
                </c:pt>
                <c:pt idx="253">
                  <c:v>14.7</c:v>
                </c:pt>
                <c:pt idx="254">
                  <c:v>19.399999999999999</c:v>
                </c:pt>
                <c:pt idx="255">
                  <c:v>17.100000000000001</c:v>
                </c:pt>
                <c:pt idx="256">
                  <c:v>16.100000000000001</c:v>
                </c:pt>
                <c:pt idx="257">
                  <c:v>10.3</c:v>
                </c:pt>
                <c:pt idx="258">
                  <c:v>9.3000000000000007</c:v>
                </c:pt>
                <c:pt idx="259">
                  <c:v>8.9</c:v>
                </c:pt>
                <c:pt idx="260">
                  <c:v>8.4</c:v>
                </c:pt>
                <c:pt idx="261">
                  <c:v>7.5</c:v>
                </c:pt>
                <c:pt idx="262">
                  <c:v>6.7</c:v>
                </c:pt>
                <c:pt idx="263">
                  <c:v>6.3</c:v>
                </c:pt>
                <c:pt idx="264">
                  <c:v>5.5</c:v>
                </c:pt>
                <c:pt idx="265">
                  <c:v>4.8</c:v>
                </c:pt>
                <c:pt idx="266">
                  <c:v>3.9</c:v>
                </c:pt>
                <c:pt idx="267">
                  <c:v>3.5</c:v>
                </c:pt>
                <c:pt idx="268">
                  <c:v>3.2</c:v>
                </c:pt>
                <c:pt idx="269">
                  <c:v>3</c:v>
                </c:pt>
                <c:pt idx="270">
                  <c:v>3.1</c:v>
                </c:pt>
                <c:pt idx="271">
                  <c:v>3.1</c:v>
                </c:pt>
                <c:pt idx="272">
                  <c:v>3.2</c:v>
                </c:pt>
                <c:pt idx="273">
                  <c:v>3.1</c:v>
                </c:pt>
                <c:pt idx="274">
                  <c:v>3.1</c:v>
                </c:pt>
                <c:pt idx="275">
                  <c:v>3.2</c:v>
                </c:pt>
                <c:pt idx="276">
                  <c:v>3.8</c:v>
                </c:pt>
                <c:pt idx="277">
                  <c:v>4.2</c:v>
                </c:pt>
                <c:pt idx="278">
                  <c:v>4.7</c:v>
                </c:pt>
                <c:pt idx="279">
                  <c:v>5</c:v>
                </c:pt>
                <c:pt idx="280">
                  <c:v>5.2</c:v>
                </c:pt>
                <c:pt idx="281">
                  <c:v>5.0999999999999996</c:v>
                </c:pt>
                <c:pt idx="282">
                  <c:v>4.9000000000000004</c:v>
                </c:pt>
                <c:pt idx="283">
                  <c:v>4.8</c:v>
                </c:pt>
                <c:pt idx="284">
                  <c:v>4.5999999999999996</c:v>
                </c:pt>
                <c:pt idx="285">
                  <c:v>4.5</c:v>
                </c:pt>
                <c:pt idx="286">
                  <c:v>4.5</c:v>
                </c:pt>
                <c:pt idx="287">
                  <c:v>4.5</c:v>
                </c:pt>
                <c:pt idx="288">
                  <c:v>5.9</c:v>
                </c:pt>
                <c:pt idx="289">
                  <c:v>6</c:v>
                </c:pt>
                <c:pt idx="290">
                  <c:v>6.1</c:v>
                </c:pt>
                <c:pt idx="291">
                  <c:v>5.9</c:v>
                </c:pt>
                <c:pt idx="292">
                  <c:v>5.8</c:v>
                </c:pt>
                <c:pt idx="293">
                  <c:v>5.8</c:v>
                </c:pt>
                <c:pt idx="294">
                  <c:v>5.6</c:v>
                </c:pt>
                <c:pt idx="295">
                  <c:v>5.4</c:v>
                </c:pt>
                <c:pt idx="296">
                  <c:v>5.0999999999999996</c:v>
                </c:pt>
                <c:pt idx="297">
                  <c:v>5</c:v>
                </c:pt>
                <c:pt idx="298">
                  <c:v>4.9000000000000004</c:v>
                </c:pt>
                <c:pt idx="299">
                  <c:v>4.7</c:v>
                </c:pt>
                <c:pt idx="300">
                  <c:v>4.8</c:v>
                </c:pt>
                <c:pt idx="301">
                  <c:v>4.9000000000000004</c:v>
                </c:pt>
                <c:pt idx="302">
                  <c:v>5.0999999999999996</c:v>
                </c:pt>
                <c:pt idx="303">
                  <c:v>5.3</c:v>
                </c:pt>
                <c:pt idx="304">
                  <c:v>5.2</c:v>
                </c:pt>
                <c:pt idx="305">
                  <c:v>5</c:v>
                </c:pt>
                <c:pt idx="306">
                  <c:v>4.7</c:v>
                </c:pt>
                <c:pt idx="307">
                  <c:v>4.5</c:v>
                </c:pt>
                <c:pt idx="308">
                  <c:v>4.4000000000000004</c:v>
                </c:pt>
                <c:pt idx="309">
                  <c:v>4.2</c:v>
                </c:pt>
                <c:pt idx="310">
                  <c:v>4.0999999999999996</c:v>
                </c:pt>
                <c:pt idx="311">
                  <c:v>4</c:v>
                </c:pt>
                <c:pt idx="312">
                  <c:v>4.0999999999999996</c:v>
                </c:pt>
                <c:pt idx="31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8-4244-A15C-37F9A86DB6E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2148">
              <a:solidFill>
                <a:schemeClr val="bg2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Sheet1!$C$2:$C$324</c:f>
              <c:numCache>
                <c:formatCode>General</c:formatCode>
                <c:ptCount val="323"/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823024"/>
        <c:axId val="1"/>
      </c:areaChart>
      <c:lineChart>
        <c:grouping val="standard"/>
        <c:varyColors val="0"/>
        <c:ser>
          <c:idx val="2"/>
          <c:order val="3"/>
          <c:tx>
            <c:strRef>
              <c:f>Sheet1!$D$1</c:f>
              <c:strCache>
                <c:ptCount val="1"/>
                <c:pt idx="0">
                  <c:v>6% Long Run Savings Rate</c:v>
                </c:pt>
              </c:strCache>
            </c:strRef>
          </c:tx>
          <c:spPr>
            <a:ln w="12148">
              <a:solidFill>
                <a:srgbClr val="FAE07E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Sheet1!$A$2:$A$324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Sheet1!$D$2:$D$324</c:f>
              <c:numCache>
                <c:formatCode>General</c:formatCode>
                <c:ptCount val="32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6</c:v>
                </c:pt>
                <c:pt idx="139">
                  <c:v>6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6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6</c:v>
                </c:pt>
                <c:pt idx="312">
                  <c:v>6</c:v>
                </c:pt>
                <c:pt idx="313">
                  <c:v>6</c:v>
                </c:pt>
                <c:pt idx="314">
                  <c:v>6</c:v>
                </c:pt>
                <c:pt idx="315">
                  <c:v>6</c:v>
                </c:pt>
                <c:pt idx="316">
                  <c:v>6</c:v>
                </c:pt>
                <c:pt idx="317">
                  <c:v>6</c:v>
                </c:pt>
                <c:pt idx="318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823024"/>
        <c:axId val="1"/>
      </c:lineChart>
      <c:lineChart>
        <c:grouping val="standard"/>
        <c:varyColors val="0"/>
        <c:ser>
          <c:idx val="3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682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At val="-2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majorGridlines>
          <c:spPr>
            <a:ln w="12148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226823024"/>
        <c:crosses val="autoZero"/>
        <c:crossBetween val="midCat"/>
        <c:majorUnit val="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2"/>
      </c:valAx>
      <c:spPr>
        <a:noFill/>
        <a:ln w="24294">
          <a:solidFill>
            <a:srgbClr val="292934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5672097164787852"/>
          <c:y val="0.15984443105985638"/>
          <c:w val="0.27709357120602729"/>
          <c:h val="0.17541014516042638"/>
        </c:manualLayout>
      </c:layout>
      <c:overlay val="0"/>
      <c:spPr>
        <a:solidFill>
          <a:srgbClr val="FFFFFF"/>
        </a:solidFill>
        <a:ln w="3037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6442">
      <a:solidFill>
        <a:srgbClr val="292934"/>
      </a:solidFill>
      <a:prstDash val="solid"/>
    </a:ln>
  </c:spPr>
  <c:txPr>
    <a:bodyPr/>
    <a:lstStyle/>
    <a:p>
      <a:pPr>
        <a:defRPr sz="1773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Savings Rate</a:t>
            </a: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[3-month moving average (Personal Savings/DPI)] </a:t>
            </a:r>
          </a:p>
        </c:rich>
      </c:tx>
      <c:layout>
        <c:manualLayout>
          <c:xMode val="edge"/>
          <c:yMode val="edge"/>
          <c:x val="0.24960205064295021"/>
          <c:y val="1.2275973092082729E-2"/>
        </c:manualLayout>
      </c:layout>
      <c:overlay val="0"/>
      <c:spPr>
        <a:noFill/>
        <a:ln w="2429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28747433264892E-2"/>
          <c:y val="0.15527174147863804"/>
          <c:w val="0.84804928131416835"/>
          <c:h val="0.7731493248734626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 Rate (LHS)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148">
              <a:solidFill>
                <a:schemeClr val="accent1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Sheet1!$B$2:$B$324</c:f>
              <c:numCache>
                <c:formatCode>General</c:formatCode>
                <c:ptCount val="323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</c:v>
                </c:pt>
                <c:pt idx="4">
                  <c:v>4.0999999999999996</c:v>
                </c:pt>
                <c:pt idx="5">
                  <c:v>4.3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4.5</c:v>
                </c:pt>
                <c:pt idx="9">
                  <c:v>4.4000000000000004</c:v>
                </c:pt>
                <c:pt idx="10">
                  <c:v>4.2</c:v>
                </c:pt>
                <c:pt idx="11">
                  <c:v>4.2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4.7</c:v>
                </c:pt>
                <c:pt idx="15">
                  <c:v>4.8</c:v>
                </c:pt>
                <c:pt idx="16">
                  <c:v>4.7</c:v>
                </c:pt>
                <c:pt idx="17">
                  <c:v>4.4000000000000004</c:v>
                </c:pt>
                <c:pt idx="18">
                  <c:v>4.5999999999999996</c:v>
                </c:pt>
                <c:pt idx="19">
                  <c:v>5.4</c:v>
                </c:pt>
                <c:pt idx="20">
                  <c:v>6.3</c:v>
                </c:pt>
                <c:pt idx="21">
                  <c:v>5.4</c:v>
                </c:pt>
                <c:pt idx="22">
                  <c:v>4.4000000000000004</c:v>
                </c:pt>
                <c:pt idx="23">
                  <c:v>3.3</c:v>
                </c:pt>
                <c:pt idx="24">
                  <c:v>4.2</c:v>
                </c:pt>
                <c:pt idx="25">
                  <c:v>4.9000000000000004</c:v>
                </c:pt>
                <c:pt idx="26">
                  <c:v>5.5</c:v>
                </c:pt>
                <c:pt idx="27">
                  <c:v>5.4</c:v>
                </c:pt>
                <c:pt idx="28">
                  <c:v>5.7</c:v>
                </c:pt>
                <c:pt idx="29">
                  <c:v>5.9</c:v>
                </c:pt>
                <c:pt idx="30">
                  <c:v>5.8</c:v>
                </c:pt>
                <c:pt idx="31">
                  <c:v>5.5</c:v>
                </c:pt>
                <c:pt idx="32">
                  <c:v>5.4</c:v>
                </c:pt>
                <c:pt idx="33">
                  <c:v>5.5</c:v>
                </c:pt>
                <c:pt idx="34">
                  <c:v>5.7</c:v>
                </c:pt>
                <c:pt idx="35">
                  <c:v>5.5</c:v>
                </c:pt>
                <c:pt idx="36">
                  <c:v>5.4</c:v>
                </c:pt>
                <c:pt idx="37">
                  <c:v>5.3</c:v>
                </c:pt>
                <c:pt idx="38">
                  <c:v>5.0999999999999996</c:v>
                </c:pt>
                <c:pt idx="39">
                  <c:v>5</c:v>
                </c:pt>
                <c:pt idx="40">
                  <c:v>5.0999999999999996</c:v>
                </c:pt>
                <c:pt idx="41">
                  <c:v>5.0999999999999996</c:v>
                </c:pt>
                <c:pt idx="42">
                  <c:v>5.4</c:v>
                </c:pt>
                <c:pt idx="43">
                  <c:v>5.6</c:v>
                </c:pt>
                <c:pt idx="44">
                  <c:v>5.5</c:v>
                </c:pt>
                <c:pt idx="45">
                  <c:v>5.2</c:v>
                </c:pt>
                <c:pt idx="46">
                  <c:v>5</c:v>
                </c:pt>
                <c:pt idx="47">
                  <c:v>5</c:v>
                </c:pt>
                <c:pt idx="48">
                  <c:v>4.9000000000000004</c:v>
                </c:pt>
                <c:pt idx="49">
                  <c:v>4.7</c:v>
                </c:pt>
                <c:pt idx="50">
                  <c:v>4.5999999999999996</c:v>
                </c:pt>
                <c:pt idx="51">
                  <c:v>4.7</c:v>
                </c:pt>
                <c:pt idx="52">
                  <c:v>4.7</c:v>
                </c:pt>
                <c:pt idx="53">
                  <c:v>5</c:v>
                </c:pt>
                <c:pt idx="54">
                  <c:v>5</c:v>
                </c:pt>
                <c:pt idx="55">
                  <c:v>4.9000000000000004</c:v>
                </c:pt>
                <c:pt idx="56">
                  <c:v>4.5</c:v>
                </c:pt>
                <c:pt idx="57">
                  <c:v>4.2</c:v>
                </c:pt>
                <c:pt idx="58">
                  <c:v>3.8</c:v>
                </c:pt>
                <c:pt idx="59">
                  <c:v>4.5</c:v>
                </c:pt>
                <c:pt idx="60">
                  <c:v>4.0999999999999996</c:v>
                </c:pt>
                <c:pt idx="61">
                  <c:v>3.7</c:v>
                </c:pt>
                <c:pt idx="62">
                  <c:v>2.5</c:v>
                </c:pt>
                <c:pt idx="63">
                  <c:v>2.2999999999999998</c:v>
                </c:pt>
                <c:pt idx="64">
                  <c:v>2.4</c:v>
                </c:pt>
                <c:pt idx="65">
                  <c:v>2.2000000000000002</c:v>
                </c:pt>
                <c:pt idx="66">
                  <c:v>2</c:v>
                </c:pt>
                <c:pt idx="67">
                  <c:v>1.8</c:v>
                </c:pt>
                <c:pt idx="68">
                  <c:v>1.8</c:v>
                </c:pt>
                <c:pt idx="69">
                  <c:v>2.1</c:v>
                </c:pt>
                <c:pt idx="70">
                  <c:v>2.2999999999999998</c:v>
                </c:pt>
                <c:pt idx="71">
                  <c:v>2.5</c:v>
                </c:pt>
                <c:pt idx="72">
                  <c:v>2.7</c:v>
                </c:pt>
                <c:pt idx="73">
                  <c:v>2.9</c:v>
                </c:pt>
                <c:pt idx="74">
                  <c:v>3.2</c:v>
                </c:pt>
                <c:pt idx="75">
                  <c:v>3.2</c:v>
                </c:pt>
                <c:pt idx="76">
                  <c:v>3.1</c:v>
                </c:pt>
                <c:pt idx="77">
                  <c:v>3</c:v>
                </c:pt>
                <c:pt idx="78">
                  <c:v>2.7</c:v>
                </c:pt>
                <c:pt idx="79">
                  <c:v>2.6</c:v>
                </c:pt>
                <c:pt idx="80">
                  <c:v>2.4</c:v>
                </c:pt>
                <c:pt idx="81">
                  <c:v>2.4</c:v>
                </c:pt>
                <c:pt idx="82">
                  <c:v>2.5</c:v>
                </c:pt>
                <c:pt idx="83">
                  <c:v>2.6</c:v>
                </c:pt>
                <c:pt idx="84">
                  <c:v>2.6</c:v>
                </c:pt>
                <c:pt idx="85">
                  <c:v>2.6</c:v>
                </c:pt>
                <c:pt idx="86">
                  <c:v>2.7</c:v>
                </c:pt>
                <c:pt idx="87">
                  <c:v>2.9</c:v>
                </c:pt>
                <c:pt idx="88">
                  <c:v>2.9</c:v>
                </c:pt>
                <c:pt idx="89">
                  <c:v>2.8</c:v>
                </c:pt>
                <c:pt idx="90">
                  <c:v>2.7</c:v>
                </c:pt>
                <c:pt idx="91">
                  <c:v>2.5</c:v>
                </c:pt>
                <c:pt idx="92">
                  <c:v>2.4</c:v>
                </c:pt>
                <c:pt idx="93">
                  <c:v>2.2000000000000002</c:v>
                </c:pt>
                <c:pt idx="94">
                  <c:v>2.1</c:v>
                </c:pt>
                <c:pt idx="95">
                  <c:v>2.2000000000000002</c:v>
                </c:pt>
                <c:pt idx="96">
                  <c:v>2.2999999999999998</c:v>
                </c:pt>
                <c:pt idx="97">
                  <c:v>2.7</c:v>
                </c:pt>
                <c:pt idx="98">
                  <c:v>2.8</c:v>
                </c:pt>
                <c:pt idx="99">
                  <c:v>2.8</c:v>
                </c:pt>
                <c:pt idx="100">
                  <c:v>4</c:v>
                </c:pt>
                <c:pt idx="101">
                  <c:v>4.5999999999999996</c:v>
                </c:pt>
                <c:pt idx="102">
                  <c:v>5</c:v>
                </c:pt>
                <c:pt idx="103">
                  <c:v>3.8</c:v>
                </c:pt>
                <c:pt idx="104">
                  <c:v>3.5</c:v>
                </c:pt>
                <c:pt idx="105">
                  <c:v>4</c:v>
                </c:pt>
                <c:pt idx="106">
                  <c:v>4.9000000000000004</c:v>
                </c:pt>
                <c:pt idx="107">
                  <c:v>5.6</c:v>
                </c:pt>
                <c:pt idx="108">
                  <c:v>5.9</c:v>
                </c:pt>
                <c:pt idx="109">
                  <c:v>5.7</c:v>
                </c:pt>
                <c:pt idx="110">
                  <c:v>5.7</c:v>
                </c:pt>
                <c:pt idx="111">
                  <c:v>5.9</c:v>
                </c:pt>
                <c:pt idx="112">
                  <c:v>6.7</c:v>
                </c:pt>
                <c:pt idx="113">
                  <c:v>6.8</c:v>
                </c:pt>
                <c:pt idx="114">
                  <c:v>6.4</c:v>
                </c:pt>
                <c:pt idx="115">
                  <c:v>5.3</c:v>
                </c:pt>
                <c:pt idx="116">
                  <c:v>5.0999999999999996</c:v>
                </c:pt>
                <c:pt idx="117">
                  <c:v>5</c:v>
                </c:pt>
                <c:pt idx="118">
                  <c:v>5.4</c:v>
                </c:pt>
                <c:pt idx="119">
                  <c:v>5.3</c:v>
                </c:pt>
                <c:pt idx="120">
                  <c:v>5.5</c:v>
                </c:pt>
                <c:pt idx="121">
                  <c:v>5.4</c:v>
                </c:pt>
                <c:pt idx="122">
                  <c:v>5.4</c:v>
                </c:pt>
                <c:pt idx="123">
                  <c:v>5.5</c:v>
                </c:pt>
                <c:pt idx="124">
                  <c:v>5.9</c:v>
                </c:pt>
                <c:pt idx="125">
                  <c:v>6.2</c:v>
                </c:pt>
                <c:pt idx="126">
                  <c:v>6.2</c:v>
                </c:pt>
                <c:pt idx="127">
                  <c:v>6.2</c:v>
                </c:pt>
                <c:pt idx="128">
                  <c:v>6.1</c:v>
                </c:pt>
                <c:pt idx="129">
                  <c:v>6.1</c:v>
                </c:pt>
                <c:pt idx="130">
                  <c:v>5.9</c:v>
                </c:pt>
                <c:pt idx="131">
                  <c:v>6</c:v>
                </c:pt>
                <c:pt idx="132">
                  <c:v>6.2</c:v>
                </c:pt>
                <c:pt idx="133">
                  <c:v>6.6</c:v>
                </c:pt>
                <c:pt idx="134">
                  <c:v>6.6</c:v>
                </c:pt>
                <c:pt idx="135">
                  <c:v>6.5</c:v>
                </c:pt>
                <c:pt idx="136">
                  <c:v>6.3</c:v>
                </c:pt>
                <c:pt idx="137">
                  <c:v>6.4</c:v>
                </c:pt>
                <c:pt idx="138">
                  <c:v>6.5</c:v>
                </c:pt>
                <c:pt idx="139">
                  <c:v>6.6</c:v>
                </c:pt>
                <c:pt idx="140">
                  <c:v>6.6</c:v>
                </c:pt>
                <c:pt idx="141">
                  <c:v>6.5</c:v>
                </c:pt>
                <c:pt idx="142">
                  <c:v>6.4</c:v>
                </c:pt>
                <c:pt idx="143">
                  <c:v>6.6</c:v>
                </c:pt>
                <c:pt idx="144">
                  <c:v>7</c:v>
                </c:pt>
                <c:pt idx="145">
                  <c:v>7.3</c:v>
                </c:pt>
                <c:pt idx="146">
                  <c:v>7.4</c:v>
                </c:pt>
                <c:pt idx="147">
                  <c:v>7.6</c:v>
                </c:pt>
                <c:pt idx="148">
                  <c:v>7.8</c:v>
                </c:pt>
                <c:pt idx="149">
                  <c:v>7.9</c:v>
                </c:pt>
                <c:pt idx="150">
                  <c:v>7.6</c:v>
                </c:pt>
                <c:pt idx="151">
                  <c:v>7.2</c:v>
                </c:pt>
                <c:pt idx="152">
                  <c:v>7</c:v>
                </c:pt>
                <c:pt idx="153">
                  <c:v>7.2</c:v>
                </c:pt>
                <c:pt idx="154">
                  <c:v>7.9</c:v>
                </c:pt>
                <c:pt idx="155">
                  <c:v>9.1</c:v>
                </c:pt>
                <c:pt idx="156">
                  <c:v>8.1999999999999993</c:v>
                </c:pt>
                <c:pt idx="157">
                  <c:v>6.8</c:v>
                </c:pt>
                <c:pt idx="158">
                  <c:v>4.8</c:v>
                </c:pt>
                <c:pt idx="159">
                  <c:v>4.9000000000000004</c:v>
                </c:pt>
                <c:pt idx="160">
                  <c:v>5.0999999999999996</c:v>
                </c:pt>
                <c:pt idx="161">
                  <c:v>5.3</c:v>
                </c:pt>
                <c:pt idx="162">
                  <c:v>5.3</c:v>
                </c:pt>
                <c:pt idx="163">
                  <c:v>5.3</c:v>
                </c:pt>
                <c:pt idx="164">
                  <c:v>5.2</c:v>
                </c:pt>
                <c:pt idx="165">
                  <c:v>5.0999999999999996</c:v>
                </c:pt>
                <c:pt idx="166">
                  <c:v>4.8</c:v>
                </c:pt>
                <c:pt idx="167">
                  <c:v>4.5999999999999996</c:v>
                </c:pt>
                <c:pt idx="168">
                  <c:v>4.7</c:v>
                </c:pt>
                <c:pt idx="169">
                  <c:v>5</c:v>
                </c:pt>
                <c:pt idx="170">
                  <c:v>5.2</c:v>
                </c:pt>
                <c:pt idx="171">
                  <c:v>5.3</c:v>
                </c:pt>
                <c:pt idx="172">
                  <c:v>5.4</c:v>
                </c:pt>
                <c:pt idx="173">
                  <c:v>5.5</c:v>
                </c:pt>
                <c:pt idx="174">
                  <c:v>5.6</c:v>
                </c:pt>
                <c:pt idx="175">
                  <c:v>5.5</c:v>
                </c:pt>
                <c:pt idx="176">
                  <c:v>5.4</c:v>
                </c:pt>
                <c:pt idx="177">
                  <c:v>5.4</c:v>
                </c:pt>
                <c:pt idx="178">
                  <c:v>5.5</c:v>
                </c:pt>
                <c:pt idx="179">
                  <c:v>5.7</c:v>
                </c:pt>
                <c:pt idx="180">
                  <c:v>6</c:v>
                </c:pt>
                <c:pt idx="181">
                  <c:v>6.2</c:v>
                </c:pt>
                <c:pt idx="182">
                  <c:v>6.2</c:v>
                </c:pt>
                <c:pt idx="183">
                  <c:v>6.1</c:v>
                </c:pt>
                <c:pt idx="184">
                  <c:v>5.9</c:v>
                </c:pt>
                <c:pt idx="185">
                  <c:v>5.8</c:v>
                </c:pt>
                <c:pt idx="186">
                  <c:v>5.7</c:v>
                </c:pt>
                <c:pt idx="187">
                  <c:v>5.6</c:v>
                </c:pt>
                <c:pt idx="188">
                  <c:v>5.7</c:v>
                </c:pt>
                <c:pt idx="189">
                  <c:v>5.7</c:v>
                </c:pt>
                <c:pt idx="190">
                  <c:v>5.7</c:v>
                </c:pt>
                <c:pt idx="191">
                  <c:v>5.7</c:v>
                </c:pt>
                <c:pt idx="192">
                  <c:v>5.8</c:v>
                </c:pt>
                <c:pt idx="193">
                  <c:v>5.8</c:v>
                </c:pt>
                <c:pt idx="194">
                  <c:v>5.9</c:v>
                </c:pt>
                <c:pt idx="195">
                  <c:v>5.7</c:v>
                </c:pt>
                <c:pt idx="196">
                  <c:v>5.6</c:v>
                </c:pt>
                <c:pt idx="197">
                  <c:v>5.2</c:v>
                </c:pt>
                <c:pt idx="198">
                  <c:v>5.0999999999999996</c:v>
                </c:pt>
                <c:pt idx="199">
                  <c:v>5</c:v>
                </c:pt>
                <c:pt idx="200">
                  <c:v>5.0999999999999996</c:v>
                </c:pt>
                <c:pt idx="201">
                  <c:v>5.2</c:v>
                </c:pt>
                <c:pt idx="202">
                  <c:v>5.3</c:v>
                </c:pt>
                <c:pt idx="203">
                  <c:v>5.2</c:v>
                </c:pt>
                <c:pt idx="204">
                  <c:v>5.2</c:v>
                </c:pt>
                <c:pt idx="205">
                  <c:v>5.3</c:v>
                </c:pt>
                <c:pt idx="206">
                  <c:v>5.5</c:v>
                </c:pt>
                <c:pt idx="207">
                  <c:v>5.6</c:v>
                </c:pt>
                <c:pt idx="208">
                  <c:v>5.9</c:v>
                </c:pt>
                <c:pt idx="209">
                  <c:v>6</c:v>
                </c:pt>
                <c:pt idx="210">
                  <c:v>6.1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5.8</c:v>
                </c:pt>
                <c:pt idx="215">
                  <c:v>5.5</c:v>
                </c:pt>
                <c:pt idx="216">
                  <c:v>5.4</c:v>
                </c:pt>
                <c:pt idx="217">
                  <c:v>5.5</c:v>
                </c:pt>
                <c:pt idx="218">
                  <c:v>5.8</c:v>
                </c:pt>
                <c:pt idx="219">
                  <c:v>5.9</c:v>
                </c:pt>
                <c:pt idx="220">
                  <c:v>6</c:v>
                </c:pt>
                <c:pt idx="221">
                  <c:v>6.1</c:v>
                </c:pt>
                <c:pt idx="222">
                  <c:v>6.3</c:v>
                </c:pt>
                <c:pt idx="223">
                  <c:v>6.5</c:v>
                </c:pt>
                <c:pt idx="224">
                  <c:v>6.6</c:v>
                </c:pt>
                <c:pt idx="225">
                  <c:v>6.7</c:v>
                </c:pt>
                <c:pt idx="226">
                  <c:v>6.7</c:v>
                </c:pt>
                <c:pt idx="227">
                  <c:v>7.2</c:v>
                </c:pt>
                <c:pt idx="228">
                  <c:v>7.7</c:v>
                </c:pt>
                <c:pt idx="229">
                  <c:v>8.4</c:v>
                </c:pt>
                <c:pt idx="230">
                  <c:v>8.1999999999999993</c:v>
                </c:pt>
                <c:pt idx="231">
                  <c:v>8</c:v>
                </c:pt>
                <c:pt idx="232">
                  <c:v>7.6</c:v>
                </c:pt>
                <c:pt idx="233">
                  <c:v>7.4</c:v>
                </c:pt>
                <c:pt idx="234">
                  <c:v>7.1</c:v>
                </c:pt>
                <c:pt idx="235">
                  <c:v>7</c:v>
                </c:pt>
                <c:pt idx="236">
                  <c:v>7</c:v>
                </c:pt>
                <c:pt idx="237">
                  <c:v>7.2</c:v>
                </c:pt>
                <c:pt idx="238">
                  <c:v>7.2</c:v>
                </c:pt>
                <c:pt idx="239">
                  <c:v>6.9</c:v>
                </c:pt>
                <c:pt idx="240">
                  <c:v>6.9</c:v>
                </c:pt>
                <c:pt idx="241">
                  <c:v>7.1</c:v>
                </c:pt>
                <c:pt idx="242">
                  <c:v>9.1</c:v>
                </c:pt>
                <c:pt idx="243">
                  <c:v>17.399999999999999</c:v>
                </c:pt>
                <c:pt idx="244">
                  <c:v>22.4</c:v>
                </c:pt>
                <c:pt idx="245">
                  <c:v>24.4</c:v>
                </c:pt>
                <c:pt idx="246">
                  <c:v>19.7</c:v>
                </c:pt>
                <c:pt idx="247">
                  <c:v>16.8</c:v>
                </c:pt>
                <c:pt idx="248">
                  <c:v>15</c:v>
                </c:pt>
                <c:pt idx="249">
                  <c:v>13.3</c:v>
                </c:pt>
                <c:pt idx="250">
                  <c:v>12.7</c:v>
                </c:pt>
                <c:pt idx="251">
                  <c:v>12.3</c:v>
                </c:pt>
                <c:pt idx="252">
                  <c:v>14.5</c:v>
                </c:pt>
                <c:pt idx="253">
                  <c:v>14.7</c:v>
                </c:pt>
                <c:pt idx="254">
                  <c:v>19.399999999999999</c:v>
                </c:pt>
                <c:pt idx="255">
                  <c:v>17.100000000000001</c:v>
                </c:pt>
                <c:pt idx="256">
                  <c:v>16.100000000000001</c:v>
                </c:pt>
                <c:pt idx="257">
                  <c:v>10.3</c:v>
                </c:pt>
                <c:pt idx="258">
                  <c:v>9.3000000000000007</c:v>
                </c:pt>
                <c:pt idx="259">
                  <c:v>8.9</c:v>
                </c:pt>
                <c:pt idx="260">
                  <c:v>8.4</c:v>
                </c:pt>
                <c:pt idx="261">
                  <c:v>7.5</c:v>
                </c:pt>
                <c:pt idx="262">
                  <c:v>6.7</c:v>
                </c:pt>
                <c:pt idx="263">
                  <c:v>6.3</c:v>
                </c:pt>
                <c:pt idx="264">
                  <c:v>5.5</c:v>
                </c:pt>
                <c:pt idx="265">
                  <c:v>4.8</c:v>
                </c:pt>
                <c:pt idx="266">
                  <c:v>3.9</c:v>
                </c:pt>
                <c:pt idx="267">
                  <c:v>3.5</c:v>
                </c:pt>
                <c:pt idx="268">
                  <c:v>3.2</c:v>
                </c:pt>
                <c:pt idx="269">
                  <c:v>3</c:v>
                </c:pt>
                <c:pt idx="270">
                  <c:v>3.1</c:v>
                </c:pt>
                <c:pt idx="271">
                  <c:v>3.1</c:v>
                </c:pt>
                <c:pt idx="272">
                  <c:v>3.2</c:v>
                </c:pt>
                <c:pt idx="273">
                  <c:v>3.1</c:v>
                </c:pt>
                <c:pt idx="274">
                  <c:v>3.1</c:v>
                </c:pt>
                <c:pt idx="275">
                  <c:v>3.2</c:v>
                </c:pt>
                <c:pt idx="276">
                  <c:v>3.8</c:v>
                </c:pt>
                <c:pt idx="277">
                  <c:v>4.2</c:v>
                </c:pt>
                <c:pt idx="278">
                  <c:v>4.7</c:v>
                </c:pt>
                <c:pt idx="279">
                  <c:v>5</c:v>
                </c:pt>
                <c:pt idx="280">
                  <c:v>5.2</c:v>
                </c:pt>
                <c:pt idx="281">
                  <c:v>5.0999999999999996</c:v>
                </c:pt>
                <c:pt idx="282">
                  <c:v>4.9000000000000004</c:v>
                </c:pt>
                <c:pt idx="283">
                  <c:v>4.8</c:v>
                </c:pt>
                <c:pt idx="284">
                  <c:v>4.5999999999999996</c:v>
                </c:pt>
                <c:pt idx="285">
                  <c:v>4.5</c:v>
                </c:pt>
                <c:pt idx="286">
                  <c:v>4.5</c:v>
                </c:pt>
                <c:pt idx="287">
                  <c:v>4.5</c:v>
                </c:pt>
                <c:pt idx="288">
                  <c:v>5.9</c:v>
                </c:pt>
                <c:pt idx="289">
                  <c:v>6</c:v>
                </c:pt>
                <c:pt idx="290">
                  <c:v>6.1</c:v>
                </c:pt>
                <c:pt idx="291">
                  <c:v>5.9</c:v>
                </c:pt>
                <c:pt idx="292">
                  <c:v>5.8</c:v>
                </c:pt>
                <c:pt idx="293">
                  <c:v>5.8</c:v>
                </c:pt>
                <c:pt idx="294">
                  <c:v>5.6</c:v>
                </c:pt>
                <c:pt idx="295">
                  <c:v>5.4</c:v>
                </c:pt>
                <c:pt idx="296">
                  <c:v>5.0999999999999996</c:v>
                </c:pt>
                <c:pt idx="297">
                  <c:v>5</c:v>
                </c:pt>
                <c:pt idx="298">
                  <c:v>4.9000000000000004</c:v>
                </c:pt>
                <c:pt idx="299">
                  <c:v>4.7</c:v>
                </c:pt>
                <c:pt idx="300">
                  <c:v>4.8</c:v>
                </c:pt>
                <c:pt idx="301">
                  <c:v>4.9000000000000004</c:v>
                </c:pt>
                <c:pt idx="302">
                  <c:v>5.0999999999999996</c:v>
                </c:pt>
                <c:pt idx="303">
                  <c:v>5.3</c:v>
                </c:pt>
                <c:pt idx="304">
                  <c:v>5.2</c:v>
                </c:pt>
                <c:pt idx="305">
                  <c:v>5</c:v>
                </c:pt>
                <c:pt idx="306">
                  <c:v>4.7</c:v>
                </c:pt>
                <c:pt idx="307">
                  <c:v>4.5</c:v>
                </c:pt>
                <c:pt idx="308">
                  <c:v>4.4000000000000004</c:v>
                </c:pt>
                <c:pt idx="309">
                  <c:v>4.2</c:v>
                </c:pt>
                <c:pt idx="310">
                  <c:v>4.0999999999999996</c:v>
                </c:pt>
                <c:pt idx="311">
                  <c:v>4</c:v>
                </c:pt>
                <c:pt idx="312">
                  <c:v>4.0999999999999996</c:v>
                </c:pt>
                <c:pt idx="31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8-4244-A15C-37F9A86DB6E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2148">
              <a:solidFill>
                <a:schemeClr val="bg2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Sheet1!$C$2:$C$324</c:f>
              <c:numCache>
                <c:formatCode>General</c:formatCode>
                <c:ptCount val="323"/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823024"/>
        <c:axId val="1"/>
      </c:areaChart>
      <c:lineChart>
        <c:grouping val="standard"/>
        <c:varyColors val="0"/>
        <c:ser>
          <c:idx val="2"/>
          <c:order val="3"/>
          <c:tx>
            <c:strRef>
              <c:f>Sheet1!$D$1</c:f>
              <c:strCache>
                <c:ptCount val="1"/>
                <c:pt idx="0">
                  <c:v>6% Long Run Savings Rate</c:v>
                </c:pt>
              </c:strCache>
            </c:strRef>
          </c:tx>
          <c:spPr>
            <a:ln w="12148">
              <a:solidFill>
                <a:srgbClr val="FAE07E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Sheet1!$A$2:$A$324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Sheet1!$D$2:$D$324</c:f>
              <c:numCache>
                <c:formatCode>General</c:formatCode>
                <c:ptCount val="32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6</c:v>
                </c:pt>
                <c:pt idx="139">
                  <c:v>6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6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6</c:v>
                </c:pt>
                <c:pt idx="312">
                  <c:v>6</c:v>
                </c:pt>
                <c:pt idx="313">
                  <c:v>6</c:v>
                </c:pt>
                <c:pt idx="314">
                  <c:v>6</c:v>
                </c:pt>
                <c:pt idx="315">
                  <c:v>6</c:v>
                </c:pt>
                <c:pt idx="316">
                  <c:v>6</c:v>
                </c:pt>
                <c:pt idx="317">
                  <c:v>6</c:v>
                </c:pt>
                <c:pt idx="318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823024"/>
        <c:axId val="1"/>
      </c:lineChart>
      <c:lineChart>
        <c:grouping val="standard"/>
        <c:varyColors val="0"/>
        <c:ser>
          <c:idx val="3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682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At val="-2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majorGridlines>
          <c:spPr>
            <a:ln w="12148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226823024"/>
        <c:crosses val="autoZero"/>
        <c:crossBetween val="midCat"/>
        <c:majorUnit val="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2"/>
      </c:valAx>
      <c:spPr>
        <a:noFill/>
        <a:ln w="24294">
          <a:solidFill>
            <a:srgbClr val="292934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5672097164787852"/>
          <c:y val="0.15984443105985638"/>
          <c:w val="0.27709357120602729"/>
          <c:h val="0.17541014516042638"/>
        </c:manualLayout>
      </c:layout>
      <c:overlay val="0"/>
      <c:spPr>
        <a:solidFill>
          <a:srgbClr val="FFFFFF"/>
        </a:solidFill>
        <a:ln w="3037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6442">
      <a:solidFill>
        <a:srgbClr val="292934"/>
      </a:solidFill>
      <a:prstDash val="solid"/>
    </a:ln>
  </c:spPr>
  <c:txPr>
    <a:bodyPr/>
    <a:lstStyle/>
    <a:p>
      <a:pPr>
        <a:defRPr sz="1773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4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397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Confidence &amp; </a:t>
            </a:r>
          </a:p>
          <a:p>
            <a:pPr>
              <a:defRPr sz="2394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397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 Index</a:t>
            </a:r>
          </a:p>
        </c:rich>
      </c:tx>
      <c:layout>
        <c:manualLayout>
          <c:xMode val="edge"/>
          <c:yMode val="edge"/>
          <c:x val="0.32427804367591306"/>
          <c:y val="1.6540078507885629E-2"/>
        </c:manualLayout>
      </c:layout>
      <c:overlay val="0"/>
      <c:spPr>
        <a:noFill/>
        <a:ln w="220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367995384614004E-2"/>
          <c:y val="0.14204935353450515"/>
          <c:w val="0.83030942107591255"/>
          <c:h val="0.77374007643046394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1013">
              <a:solidFill>
                <a:schemeClr val="tx1"/>
              </a:solidFill>
              <a:prstDash val="solid"/>
            </a:ln>
          </c:spPr>
          <c:cat>
            <c:strRef>
              <c:f>Sheet1!$A$2:$A$379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Sheet1!$B$2:$B$379</c:f>
              <c:numCache>
                <c:formatCode>General</c:formatCode>
                <c:ptCount val="378"/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  <c:pt idx="82">
                  <c:v>150</c:v>
                </c:pt>
                <c:pt idx="83">
                  <c:v>150</c:v>
                </c:pt>
                <c:pt idx="84">
                  <c:v>150</c:v>
                </c:pt>
                <c:pt idx="155">
                  <c:v>150</c:v>
                </c:pt>
                <c:pt idx="156">
                  <c:v>150</c:v>
                </c:pt>
                <c:pt idx="157">
                  <c:v>150</c:v>
                </c:pt>
                <c:pt idx="158">
                  <c:v>150</c:v>
                </c:pt>
                <c:pt idx="159">
                  <c:v>150</c:v>
                </c:pt>
                <c:pt idx="160">
                  <c:v>150</c:v>
                </c:pt>
                <c:pt idx="161">
                  <c:v>150</c:v>
                </c:pt>
                <c:pt idx="162">
                  <c:v>150</c:v>
                </c:pt>
                <c:pt idx="163">
                  <c:v>150</c:v>
                </c:pt>
                <c:pt idx="164">
                  <c:v>150</c:v>
                </c:pt>
                <c:pt idx="165">
                  <c:v>150</c:v>
                </c:pt>
                <c:pt idx="166">
                  <c:v>150</c:v>
                </c:pt>
                <c:pt idx="167">
                  <c:v>150</c:v>
                </c:pt>
                <c:pt idx="168">
                  <c:v>150</c:v>
                </c:pt>
                <c:pt idx="169">
                  <c:v>150</c:v>
                </c:pt>
                <c:pt idx="170">
                  <c:v>150</c:v>
                </c:pt>
                <c:pt idx="171">
                  <c:v>150</c:v>
                </c:pt>
                <c:pt idx="172">
                  <c:v>150</c:v>
                </c:pt>
                <c:pt idx="173">
                  <c:v>150</c:v>
                </c:pt>
                <c:pt idx="302">
                  <c:v>150</c:v>
                </c:pt>
                <c:pt idx="303">
                  <c:v>150</c:v>
                </c:pt>
                <c:pt idx="30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81824"/>
        <c:axId val="1"/>
      </c:areaChart>
      <c:areaChart>
        <c:grouping val="stack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Confidence</c:v>
                </c:pt>
              </c:strCache>
            </c:strRef>
          </c:tx>
          <c:spPr>
            <a:solidFill>
              <a:srgbClr val="FFC000"/>
            </a:solidFill>
            <a:ln w="11013">
              <a:solidFill>
                <a:schemeClr val="tx1"/>
              </a:solidFill>
              <a:prstDash val="solid"/>
            </a:ln>
          </c:spPr>
          <c:cat>
            <c:strRef>
              <c:f>Sheet1!$A$2:$A$379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Sheet1!$C$2:$C$379</c:f>
              <c:numCache>
                <c:formatCode>General</c:formatCode>
                <c:ptCount val="378"/>
                <c:pt idx="0">
                  <c:v>101.4</c:v>
                </c:pt>
                <c:pt idx="1">
                  <c:v>99.4</c:v>
                </c:pt>
                <c:pt idx="2">
                  <c:v>100.2</c:v>
                </c:pt>
                <c:pt idx="3">
                  <c:v>104.6</c:v>
                </c:pt>
                <c:pt idx="4">
                  <c:v>102</c:v>
                </c:pt>
                <c:pt idx="5">
                  <c:v>94.6</c:v>
                </c:pt>
                <c:pt idx="6">
                  <c:v>101.4</c:v>
                </c:pt>
                <c:pt idx="7">
                  <c:v>102.4</c:v>
                </c:pt>
                <c:pt idx="8">
                  <c:v>97.3</c:v>
                </c:pt>
                <c:pt idx="9">
                  <c:v>96.3</c:v>
                </c:pt>
                <c:pt idx="10">
                  <c:v>101.6</c:v>
                </c:pt>
                <c:pt idx="11">
                  <c:v>99.2</c:v>
                </c:pt>
                <c:pt idx="12">
                  <c:v>88.4</c:v>
                </c:pt>
                <c:pt idx="13">
                  <c:v>98</c:v>
                </c:pt>
                <c:pt idx="14">
                  <c:v>98.4</c:v>
                </c:pt>
                <c:pt idx="15">
                  <c:v>104.8</c:v>
                </c:pt>
                <c:pt idx="16">
                  <c:v>103.5</c:v>
                </c:pt>
                <c:pt idx="17">
                  <c:v>100.1</c:v>
                </c:pt>
                <c:pt idx="18">
                  <c:v>107.2</c:v>
                </c:pt>
                <c:pt idx="19">
                  <c:v>112</c:v>
                </c:pt>
                <c:pt idx="20">
                  <c:v>111.8</c:v>
                </c:pt>
                <c:pt idx="21">
                  <c:v>107.3</c:v>
                </c:pt>
                <c:pt idx="22">
                  <c:v>107.3</c:v>
                </c:pt>
                <c:pt idx="23">
                  <c:v>114.2</c:v>
                </c:pt>
                <c:pt idx="24">
                  <c:v>118.7</c:v>
                </c:pt>
                <c:pt idx="25">
                  <c:v>118.9</c:v>
                </c:pt>
                <c:pt idx="26">
                  <c:v>118.5</c:v>
                </c:pt>
                <c:pt idx="27">
                  <c:v>118.5</c:v>
                </c:pt>
                <c:pt idx="28">
                  <c:v>127.9</c:v>
                </c:pt>
                <c:pt idx="29">
                  <c:v>129.9</c:v>
                </c:pt>
                <c:pt idx="30">
                  <c:v>126.3</c:v>
                </c:pt>
                <c:pt idx="31">
                  <c:v>127.6</c:v>
                </c:pt>
                <c:pt idx="32">
                  <c:v>130.19999999999999</c:v>
                </c:pt>
                <c:pt idx="33">
                  <c:v>123.4</c:v>
                </c:pt>
                <c:pt idx="34">
                  <c:v>128.30000000000001</c:v>
                </c:pt>
                <c:pt idx="35">
                  <c:v>136.19999999999999</c:v>
                </c:pt>
                <c:pt idx="36">
                  <c:v>128.30000000000001</c:v>
                </c:pt>
                <c:pt idx="37">
                  <c:v>137.30000000000001</c:v>
                </c:pt>
                <c:pt idx="38">
                  <c:v>134.30000000000001</c:v>
                </c:pt>
                <c:pt idx="39">
                  <c:v>137.19999999999999</c:v>
                </c:pt>
                <c:pt idx="40">
                  <c:v>135.19999999999999</c:v>
                </c:pt>
                <c:pt idx="41">
                  <c:v>137.6</c:v>
                </c:pt>
                <c:pt idx="42">
                  <c:v>137.19999999999999</c:v>
                </c:pt>
                <c:pt idx="43">
                  <c:v>133.1</c:v>
                </c:pt>
                <c:pt idx="44">
                  <c:v>126.4</c:v>
                </c:pt>
                <c:pt idx="45">
                  <c:v>119.3</c:v>
                </c:pt>
                <c:pt idx="46">
                  <c:v>126.5</c:v>
                </c:pt>
                <c:pt idx="47">
                  <c:v>126.1</c:v>
                </c:pt>
                <c:pt idx="48">
                  <c:v>128.9</c:v>
                </c:pt>
                <c:pt idx="49">
                  <c:v>132.1</c:v>
                </c:pt>
                <c:pt idx="50">
                  <c:v>133.9</c:v>
                </c:pt>
                <c:pt idx="51">
                  <c:v>135.5</c:v>
                </c:pt>
                <c:pt idx="52">
                  <c:v>135.80000000000001</c:v>
                </c:pt>
                <c:pt idx="53">
                  <c:v>139</c:v>
                </c:pt>
                <c:pt idx="54">
                  <c:v>136.19999999999999</c:v>
                </c:pt>
                <c:pt idx="55">
                  <c:v>136</c:v>
                </c:pt>
                <c:pt idx="56">
                  <c:v>134.19999999999999</c:v>
                </c:pt>
                <c:pt idx="57">
                  <c:v>130.1</c:v>
                </c:pt>
                <c:pt idx="58">
                  <c:v>137</c:v>
                </c:pt>
                <c:pt idx="59">
                  <c:v>141.4</c:v>
                </c:pt>
                <c:pt idx="60">
                  <c:v>144.69999999999999</c:v>
                </c:pt>
                <c:pt idx="61">
                  <c:v>141.80000000000001</c:v>
                </c:pt>
                <c:pt idx="62">
                  <c:v>136.69999999999999</c:v>
                </c:pt>
                <c:pt idx="63">
                  <c:v>137.69999999999999</c:v>
                </c:pt>
                <c:pt idx="64">
                  <c:v>144.69999999999999</c:v>
                </c:pt>
                <c:pt idx="65">
                  <c:v>139.19999999999999</c:v>
                </c:pt>
                <c:pt idx="66">
                  <c:v>143</c:v>
                </c:pt>
                <c:pt idx="67">
                  <c:v>140.80000000000001</c:v>
                </c:pt>
                <c:pt idx="68">
                  <c:v>142.5</c:v>
                </c:pt>
                <c:pt idx="69">
                  <c:v>135.80000000000001</c:v>
                </c:pt>
                <c:pt idx="70">
                  <c:v>132.6</c:v>
                </c:pt>
                <c:pt idx="71">
                  <c:v>128.6</c:v>
                </c:pt>
                <c:pt idx="72">
                  <c:v>115.7</c:v>
                </c:pt>
                <c:pt idx="73">
                  <c:v>109.2</c:v>
                </c:pt>
                <c:pt idx="74">
                  <c:v>117</c:v>
                </c:pt>
                <c:pt idx="75">
                  <c:v>109.9</c:v>
                </c:pt>
                <c:pt idx="76">
                  <c:v>116.1</c:v>
                </c:pt>
                <c:pt idx="77">
                  <c:v>118.9</c:v>
                </c:pt>
                <c:pt idx="78">
                  <c:v>116.3</c:v>
                </c:pt>
                <c:pt idx="79">
                  <c:v>114</c:v>
                </c:pt>
                <c:pt idx="80">
                  <c:v>97</c:v>
                </c:pt>
                <c:pt idx="81">
                  <c:v>85.3</c:v>
                </c:pt>
                <c:pt idx="82">
                  <c:v>82.2</c:v>
                </c:pt>
                <c:pt idx="83">
                  <c:v>94.6</c:v>
                </c:pt>
                <c:pt idx="84">
                  <c:v>97.8</c:v>
                </c:pt>
                <c:pt idx="85">
                  <c:v>95</c:v>
                </c:pt>
                <c:pt idx="86">
                  <c:v>110.7</c:v>
                </c:pt>
                <c:pt idx="87">
                  <c:v>108.5</c:v>
                </c:pt>
                <c:pt idx="88">
                  <c:v>110.3</c:v>
                </c:pt>
                <c:pt idx="89">
                  <c:v>106.4</c:v>
                </c:pt>
                <c:pt idx="90">
                  <c:v>97.4</c:v>
                </c:pt>
                <c:pt idx="91">
                  <c:v>94.5</c:v>
                </c:pt>
                <c:pt idx="92">
                  <c:v>93.7</c:v>
                </c:pt>
                <c:pt idx="93">
                  <c:v>79.599999999999994</c:v>
                </c:pt>
                <c:pt idx="94">
                  <c:v>84.9</c:v>
                </c:pt>
                <c:pt idx="95">
                  <c:v>80.7</c:v>
                </c:pt>
                <c:pt idx="96">
                  <c:v>78.8</c:v>
                </c:pt>
                <c:pt idx="97">
                  <c:v>64.8</c:v>
                </c:pt>
                <c:pt idx="98">
                  <c:v>61.4</c:v>
                </c:pt>
                <c:pt idx="99">
                  <c:v>81</c:v>
                </c:pt>
                <c:pt idx="100">
                  <c:v>83.6</c:v>
                </c:pt>
                <c:pt idx="101">
                  <c:v>83.5</c:v>
                </c:pt>
                <c:pt idx="102">
                  <c:v>77</c:v>
                </c:pt>
                <c:pt idx="103">
                  <c:v>81.7</c:v>
                </c:pt>
                <c:pt idx="104">
                  <c:v>77</c:v>
                </c:pt>
                <c:pt idx="105">
                  <c:v>81.7</c:v>
                </c:pt>
                <c:pt idx="106">
                  <c:v>92.5</c:v>
                </c:pt>
                <c:pt idx="107">
                  <c:v>94.8</c:v>
                </c:pt>
                <c:pt idx="108">
                  <c:v>97.7</c:v>
                </c:pt>
                <c:pt idx="109">
                  <c:v>88.5</c:v>
                </c:pt>
                <c:pt idx="110">
                  <c:v>88.5</c:v>
                </c:pt>
                <c:pt idx="111">
                  <c:v>93</c:v>
                </c:pt>
                <c:pt idx="112">
                  <c:v>93.1</c:v>
                </c:pt>
                <c:pt idx="113">
                  <c:v>102.8</c:v>
                </c:pt>
                <c:pt idx="114">
                  <c:v>105.7</c:v>
                </c:pt>
                <c:pt idx="115">
                  <c:v>98.7</c:v>
                </c:pt>
                <c:pt idx="116">
                  <c:v>96.7</c:v>
                </c:pt>
                <c:pt idx="117">
                  <c:v>92.9</c:v>
                </c:pt>
                <c:pt idx="118">
                  <c:v>92.6</c:v>
                </c:pt>
                <c:pt idx="119">
                  <c:v>102.7</c:v>
                </c:pt>
                <c:pt idx="120">
                  <c:v>105.1</c:v>
                </c:pt>
                <c:pt idx="121">
                  <c:v>104.4</c:v>
                </c:pt>
                <c:pt idx="122">
                  <c:v>103</c:v>
                </c:pt>
                <c:pt idx="123">
                  <c:v>97.5</c:v>
                </c:pt>
                <c:pt idx="124">
                  <c:v>103.1</c:v>
                </c:pt>
                <c:pt idx="125">
                  <c:v>106.2</c:v>
                </c:pt>
                <c:pt idx="126">
                  <c:v>103.6</c:v>
                </c:pt>
                <c:pt idx="127">
                  <c:v>105.5</c:v>
                </c:pt>
                <c:pt idx="128">
                  <c:v>87.5</c:v>
                </c:pt>
                <c:pt idx="129">
                  <c:v>85.2</c:v>
                </c:pt>
                <c:pt idx="130">
                  <c:v>98.3</c:v>
                </c:pt>
                <c:pt idx="131">
                  <c:v>103.8</c:v>
                </c:pt>
                <c:pt idx="132">
                  <c:v>106.8</c:v>
                </c:pt>
                <c:pt idx="133">
                  <c:v>102.7</c:v>
                </c:pt>
                <c:pt idx="134">
                  <c:v>107.5</c:v>
                </c:pt>
                <c:pt idx="135">
                  <c:v>109.8</c:v>
                </c:pt>
                <c:pt idx="136">
                  <c:v>104.7</c:v>
                </c:pt>
                <c:pt idx="137">
                  <c:v>105.4</c:v>
                </c:pt>
                <c:pt idx="138">
                  <c:v>107</c:v>
                </c:pt>
                <c:pt idx="139">
                  <c:v>100.2</c:v>
                </c:pt>
                <c:pt idx="140">
                  <c:v>105.9</c:v>
                </c:pt>
                <c:pt idx="141">
                  <c:v>105.1</c:v>
                </c:pt>
                <c:pt idx="142">
                  <c:v>105.3</c:v>
                </c:pt>
                <c:pt idx="143">
                  <c:v>110</c:v>
                </c:pt>
                <c:pt idx="144">
                  <c:v>110.2</c:v>
                </c:pt>
                <c:pt idx="145">
                  <c:v>111.2</c:v>
                </c:pt>
                <c:pt idx="146">
                  <c:v>108.2</c:v>
                </c:pt>
                <c:pt idx="147">
                  <c:v>106.3</c:v>
                </c:pt>
                <c:pt idx="148">
                  <c:v>108.5</c:v>
                </c:pt>
                <c:pt idx="149">
                  <c:v>105.3</c:v>
                </c:pt>
                <c:pt idx="150">
                  <c:v>111.9</c:v>
                </c:pt>
                <c:pt idx="151">
                  <c:v>105.6</c:v>
                </c:pt>
                <c:pt idx="152">
                  <c:v>99.5</c:v>
                </c:pt>
                <c:pt idx="153">
                  <c:v>95.2</c:v>
                </c:pt>
                <c:pt idx="154">
                  <c:v>87.8</c:v>
                </c:pt>
                <c:pt idx="155">
                  <c:v>90.6</c:v>
                </c:pt>
                <c:pt idx="156">
                  <c:v>87.3</c:v>
                </c:pt>
                <c:pt idx="157">
                  <c:v>76.400000000000006</c:v>
                </c:pt>
                <c:pt idx="158">
                  <c:v>65.900000000000006</c:v>
                </c:pt>
                <c:pt idx="159">
                  <c:v>62.8</c:v>
                </c:pt>
                <c:pt idx="160">
                  <c:v>58.1</c:v>
                </c:pt>
                <c:pt idx="161">
                  <c:v>51</c:v>
                </c:pt>
                <c:pt idx="162">
                  <c:v>51.9</c:v>
                </c:pt>
                <c:pt idx="163">
                  <c:v>58.5</c:v>
                </c:pt>
                <c:pt idx="164">
                  <c:v>61.4</c:v>
                </c:pt>
                <c:pt idx="165">
                  <c:v>38.799999999999997</c:v>
                </c:pt>
                <c:pt idx="166">
                  <c:v>44.7</c:v>
                </c:pt>
                <c:pt idx="167">
                  <c:v>38.6</c:v>
                </c:pt>
                <c:pt idx="168">
                  <c:v>37.4</c:v>
                </c:pt>
                <c:pt idx="169">
                  <c:v>25.3</c:v>
                </c:pt>
                <c:pt idx="170">
                  <c:v>26.9</c:v>
                </c:pt>
                <c:pt idx="171">
                  <c:v>40.799999999999997</c:v>
                </c:pt>
                <c:pt idx="172">
                  <c:v>54.8</c:v>
                </c:pt>
                <c:pt idx="173">
                  <c:v>49.3</c:v>
                </c:pt>
                <c:pt idx="174">
                  <c:v>47.4</c:v>
                </c:pt>
                <c:pt idx="175">
                  <c:v>54.5</c:v>
                </c:pt>
                <c:pt idx="176">
                  <c:v>53.4</c:v>
                </c:pt>
                <c:pt idx="177">
                  <c:v>48.7</c:v>
                </c:pt>
                <c:pt idx="178">
                  <c:v>50.6</c:v>
                </c:pt>
                <c:pt idx="179">
                  <c:v>53.6</c:v>
                </c:pt>
                <c:pt idx="180">
                  <c:v>56.5</c:v>
                </c:pt>
                <c:pt idx="181">
                  <c:v>46.4</c:v>
                </c:pt>
                <c:pt idx="182">
                  <c:v>52.3</c:v>
                </c:pt>
                <c:pt idx="183">
                  <c:v>57.7</c:v>
                </c:pt>
                <c:pt idx="184">
                  <c:v>62.7</c:v>
                </c:pt>
                <c:pt idx="185">
                  <c:v>54.3</c:v>
                </c:pt>
                <c:pt idx="186">
                  <c:v>51</c:v>
                </c:pt>
                <c:pt idx="187">
                  <c:v>53.2</c:v>
                </c:pt>
                <c:pt idx="188">
                  <c:v>48.6</c:v>
                </c:pt>
                <c:pt idx="189">
                  <c:v>49.9</c:v>
                </c:pt>
                <c:pt idx="190">
                  <c:v>57.8</c:v>
                </c:pt>
                <c:pt idx="191">
                  <c:v>63.4</c:v>
                </c:pt>
                <c:pt idx="192">
                  <c:v>64.8</c:v>
                </c:pt>
                <c:pt idx="193">
                  <c:v>72</c:v>
                </c:pt>
                <c:pt idx="194">
                  <c:v>63.8</c:v>
                </c:pt>
                <c:pt idx="195">
                  <c:v>66</c:v>
                </c:pt>
                <c:pt idx="196">
                  <c:v>61.7</c:v>
                </c:pt>
                <c:pt idx="197">
                  <c:v>57.6</c:v>
                </c:pt>
                <c:pt idx="198">
                  <c:v>59.2</c:v>
                </c:pt>
                <c:pt idx="199">
                  <c:v>45.2</c:v>
                </c:pt>
                <c:pt idx="200">
                  <c:v>46.4</c:v>
                </c:pt>
                <c:pt idx="201">
                  <c:v>40.9</c:v>
                </c:pt>
                <c:pt idx="202">
                  <c:v>55.2</c:v>
                </c:pt>
                <c:pt idx="203">
                  <c:v>64.8</c:v>
                </c:pt>
                <c:pt idx="204">
                  <c:v>61.5</c:v>
                </c:pt>
                <c:pt idx="205">
                  <c:v>71.599999999999994</c:v>
                </c:pt>
                <c:pt idx="206">
                  <c:v>70.2</c:v>
                </c:pt>
                <c:pt idx="207">
                  <c:v>68.7</c:v>
                </c:pt>
                <c:pt idx="208">
                  <c:v>64.400000000000006</c:v>
                </c:pt>
                <c:pt idx="209">
                  <c:v>62.7</c:v>
                </c:pt>
                <c:pt idx="210">
                  <c:v>65.400000000000006</c:v>
                </c:pt>
                <c:pt idx="211">
                  <c:v>61.3</c:v>
                </c:pt>
                <c:pt idx="212">
                  <c:v>68.400000000000006</c:v>
                </c:pt>
                <c:pt idx="213">
                  <c:v>73.099999999999994</c:v>
                </c:pt>
                <c:pt idx="214">
                  <c:v>71.5</c:v>
                </c:pt>
                <c:pt idx="215">
                  <c:v>66.7</c:v>
                </c:pt>
                <c:pt idx="216">
                  <c:v>58.4</c:v>
                </c:pt>
                <c:pt idx="217">
                  <c:v>68</c:v>
                </c:pt>
                <c:pt idx="218">
                  <c:v>61.9</c:v>
                </c:pt>
                <c:pt idx="219">
                  <c:v>69</c:v>
                </c:pt>
                <c:pt idx="220">
                  <c:v>74.3</c:v>
                </c:pt>
                <c:pt idx="221">
                  <c:v>82.1</c:v>
                </c:pt>
                <c:pt idx="222">
                  <c:v>81</c:v>
                </c:pt>
                <c:pt idx="223">
                  <c:v>81.8</c:v>
                </c:pt>
                <c:pt idx="224">
                  <c:v>80.2</c:v>
                </c:pt>
                <c:pt idx="225">
                  <c:v>72.400000000000006</c:v>
                </c:pt>
                <c:pt idx="226">
                  <c:v>72</c:v>
                </c:pt>
                <c:pt idx="227">
                  <c:v>77.5</c:v>
                </c:pt>
                <c:pt idx="228">
                  <c:v>79.400000000000006</c:v>
                </c:pt>
                <c:pt idx="229">
                  <c:v>78.3</c:v>
                </c:pt>
                <c:pt idx="230">
                  <c:v>83.9</c:v>
                </c:pt>
                <c:pt idx="231">
                  <c:v>81.7</c:v>
                </c:pt>
                <c:pt idx="232">
                  <c:v>82.2</c:v>
                </c:pt>
                <c:pt idx="233">
                  <c:v>86.4</c:v>
                </c:pt>
                <c:pt idx="234">
                  <c:v>90</c:v>
                </c:pt>
                <c:pt idx="235">
                  <c:v>93.4</c:v>
                </c:pt>
                <c:pt idx="236">
                  <c:v>89</c:v>
                </c:pt>
                <c:pt idx="237">
                  <c:v>94.1</c:v>
                </c:pt>
                <c:pt idx="238">
                  <c:v>91</c:v>
                </c:pt>
                <c:pt idx="239">
                  <c:v>93.1</c:v>
                </c:pt>
                <c:pt idx="240">
                  <c:v>103.8</c:v>
                </c:pt>
                <c:pt idx="241">
                  <c:v>98.8</c:v>
                </c:pt>
                <c:pt idx="242">
                  <c:v>101.4</c:v>
                </c:pt>
                <c:pt idx="243">
                  <c:v>94.3</c:v>
                </c:pt>
                <c:pt idx="244">
                  <c:v>94.6</c:v>
                </c:pt>
                <c:pt idx="245">
                  <c:v>99.8</c:v>
                </c:pt>
                <c:pt idx="246">
                  <c:v>91</c:v>
                </c:pt>
                <c:pt idx="247">
                  <c:v>101.3</c:v>
                </c:pt>
                <c:pt idx="248">
                  <c:v>102.6</c:v>
                </c:pt>
                <c:pt idx="249">
                  <c:v>99.1</c:v>
                </c:pt>
                <c:pt idx="250">
                  <c:v>92.6</c:v>
                </c:pt>
                <c:pt idx="251">
                  <c:v>96.3</c:v>
                </c:pt>
                <c:pt idx="252">
                  <c:v>97.8</c:v>
                </c:pt>
                <c:pt idx="253">
                  <c:v>94</c:v>
                </c:pt>
                <c:pt idx="254">
                  <c:v>96.1</c:v>
                </c:pt>
                <c:pt idx="255">
                  <c:v>94.7</c:v>
                </c:pt>
                <c:pt idx="256">
                  <c:v>92.4</c:v>
                </c:pt>
                <c:pt idx="257">
                  <c:v>97.4</c:v>
                </c:pt>
                <c:pt idx="258">
                  <c:v>96.7</c:v>
                </c:pt>
                <c:pt idx="259">
                  <c:v>101.8</c:v>
                </c:pt>
                <c:pt idx="260">
                  <c:v>103.5</c:v>
                </c:pt>
                <c:pt idx="261">
                  <c:v>100.8</c:v>
                </c:pt>
                <c:pt idx="262">
                  <c:v>109.4</c:v>
                </c:pt>
                <c:pt idx="263">
                  <c:v>113.3</c:v>
                </c:pt>
                <c:pt idx="264">
                  <c:v>111.6</c:v>
                </c:pt>
                <c:pt idx="265">
                  <c:v>116.1</c:v>
                </c:pt>
                <c:pt idx="266">
                  <c:v>124.9</c:v>
                </c:pt>
                <c:pt idx="267">
                  <c:v>119.4</c:v>
                </c:pt>
                <c:pt idx="268">
                  <c:v>117.6</c:v>
                </c:pt>
                <c:pt idx="269">
                  <c:v>117.3</c:v>
                </c:pt>
                <c:pt idx="270">
                  <c:v>120</c:v>
                </c:pt>
                <c:pt idx="271">
                  <c:v>120.4</c:v>
                </c:pt>
                <c:pt idx="272">
                  <c:v>120.6</c:v>
                </c:pt>
                <c:pt idx="273">
                  <c:v>126.2</c:v>
                </c:pt>
                <c:pt idx="274">
                  <c:v>128.6</c:v>
                </c:pt>
                <c:pt idx="275">
                  <c:v>123.1</c:v>
                </c:pt>
                <c:pt idx="276">
                  <c:v>124.3</c:v>
                </c:pt>
                <c:pt idx="277">
                  <c:v>130</c:v>
                </c:pt>
                <c:pt idx="278">
                  <c:v>127</c:v>
                </c:pt>
                <c:pt idx="279">
                  <c:v>125.6</c:v>
                </c:pt>
                <c:pt idx="280">
                  <c:v>128</c:v>
                </c:pt>
                <c:pt idx="281">
                  <c:v>126.4</c:v>
                </c:pt>
                <c:pt idx="282">
                  <c:v>127.4</c:v>
                </c:pt>
                <c:pt idx="283">
                  <c:v>133.4</c:v>
                </c:pt>
                <c:pt idx="284">
                  <c:v>135.30000000000001</c:v>
                </c:pt>
                <c:pt idx="285">
                  <c:v>137.9</c:v>
                </c:pt>
                <c:pt idx="286">
                  <c:v>136.4</c:v>
                </c:pt>
                <c:pt idx="287">
                  <c:v>126.6</c:v>
                </c:pt>
                <c:pt idx="288">
                  <c:v>121.7</c:v>
                </c:pt>
                <c:pt idx="289">
                  <c:v>131.4</c:v>
                </c:pt>
                <c:pt idx="290">
                  <c:v>124.2</c:v>
                </c:pt>
                <c:pt idx="291">
                  <c:v>129.19999999999999</c:v>
                </c:pt>
                <c:pt idx="292">
                  <c:v>131.30000000000001</c:v>
                </c:pt>
                <c:pt idx="293">
                  <c:v>124.3</c:v>
                </c:pt>
                <c:pt idx="294">
                  <c:v>135.80000000000001</c:v>
                </c:pt>
                <c:pt idx="295">
                  <c:v>134.19999999999999</c:v>
                </c:pt>
                <c:pt idx="296">
                  <c:v>126.3</c:v>
                </c:pt>
                <c:pt idx="297">
                  <c:v>126.1</c:v>
                </c:pt>
                <c:pt idx="298">
                  <c:v>126.8</c:v>
                </c:pt>
                <c:pt idx="299">
                  <c:v>128.19999999999999</c:v>
                </c:pt>
                <c:pt idx="300">
                  <c:v>130.4</c:v>
                </c:pt>
                <c:pt idx="301">
                  <c:v>132.6</c:v>
                </c:pt>
                <c:pt idx="302">
                  <c:v>118.8</c:v>
                </c:pt>
                <c:pt idx="303">
                  <c:v>85.7</c:v>
                </c:pt>
                <c:pt idx="304">
                  <c:v>85.9</c:v>
                </c:pt>
                <c:pt idx="305">
                  <c:v>98.3</c:v>
                </c:pt>
                <c:pt idx="306">
                  <c:v>91.7</c:v>
                </c:pt>
                <c:pt idx="307">
                  <c:v>86.3</c:v>
                </c:pt>
                <c:pt idx="308">
                  <c:v>101.3</c:v>
                </c:pt>
                <c:pt idx="309">
                  <c:v>100.9</c:v>
                </c:pt>
                <c:pt idx="310">
                  <c:v>92.9</c:v>
                </c:pt>
                <c:pt idx="311">
                  <c:v>87.1</c:v>
                </c:pt>
                <c:pt idx="312">
                  <c:v>89.3</c:v>
                </c:pt>
                <c:pt idx="313">
                  <c:v>95.2</c:v>
                </c:pt>
                <c:pt idx="314">
                  <c:v>114.9</c:v>
                </c:pt>
                <c:pt idx="315">
                  <c:v>117.5</c:v>
                </c:pt>
                <c:pt idx="316">
                  <c:v>120</c:v>
                </c:pt>
                <c:pt idx="317">
                  <c:v>128.9</c:v>
                </c:pt>
                <c:pt idx="318">
                  <c:v>125.1</c:v>
                </c:pt>
                <c:pt idx="319">
                  <c:v>115.2</c:v>
                </c:pt>
                <c:pt idx="320">
                  <c:v>109.3</c:v>
                </c:pt>
                <c:pt idx="321">
                  <c:v>111.6</c:v>
                </c:pt>
                <c:pt idx="322">
                  <c:v>111.9</c:v>
                </c:pt>
                <c:pt idx="323">
                  <c:v>115.2</c:v>
                </c:pt>
                <c:pt idx="324">
                  <c:v>111.1</c:v>
                </c:pt>
                <c:pt idx="325">
                  <c:v>105.7</c:v>
                </c:pt>
                <c:pt idx="326">
                  <c:v>107.6</c:v>
                </c:pt>
                <c:pt idx="327">
                  <c:v>108.6</c:v>
                </c:pt>
                <c:pt idx="328">
                  <c:v>103.2</c:v>
                </c:pt>
                <c:pt idx="329">
                  <c:v>98.4</c:v>
                </c:pt>
                <c:pt idx="330">
                  <c:v>95.3</c:v>
                </c:pt>
                <c:pt idx="331">
                  <c:v>103.6</c:v>
                </c:pt>
                <c:pt idx="332">
                  <c:v>107.8</c:v>
                </c:pt>
                <c:pt idx="333">
                  <c:v>102.2</c:v>
                </c:pt>
                <c:pt idx="334">
                  <c:v>101.4</c:v>
                </c:pt>
                <c:pt idx="335">
                  <c:v>109</c:v>
                </c:pt>
                <c:pt idx="336">
                  <c:v>106</c:v>
                </c:pt>
                <c:pt idx="337">
                  <c:v>103.4</c:v>
                </c:pt>
                <c:pt idx="338">
                  <c:v>104</c:v>
                </c:pt>
                <c:pt idx="339">
                  <c:v>103.7</c:v>
                </c:pt>
                <c:pt idx="340">
                  <c:v>102.5</c:v>
                </c:pt>
                <c:pt idx="341">
                  <c:v>110.1</c:v>
                </c:pt>
                <c:pt idx="342">
                  <c:v>114</c:v>
                </c:pt>
                <c:pt idx="343">
                  <c:v>108.7</c:v>
                </c:pt>
                <c:pt idx="344">
                  <c:v>104.3</c:v>
                </c:pt>
                <c:pt idx="345">
                  <c:v>99.1</c:v>
                </c:pt>
                <c:pt idx="346">
                  <c:v>101</c:v>
                </c:pt>
                <c:pt idx="347">
                  <c:v>108</c:v>
                </c:pt>
                <c:pt idx="348">
                  <c:v>110.9</c:v>
                </c:pt>
                <c:pt idx="349">
                  <c:v>104.8</c:v>
                </c:pt>
                <c:pt idx="350">
                  <c:v>103.1</c:v>
                </c:pt>
                <c:pt idx="351">
                  <c:v>97.5</c:v>
                </c:pt>
                <c:pt idx="352">
                  <c:v>101.3</c:v>
                </c:pt>
                <c:pt idx="353">
                  <c:v>97.8</c:v>
                </c:pt>
                <c:pt idx="354">
                  <c:v>101.9</c:v>
                </c:pt>
                <c:pt idx="355">
                  <c:v>105.6</c:v>
                </c:pt>
                <c:pt idx="356">
                  <c:v>99.2</c:v>
                </c:pt>
                <c:pt idx="357">
                  <c:v>109.6</c:v>
                </c:pt>
                <c:pt idx="358">
                  <c:v>112.8</c:v>
                </c:pt>
                <c:pt idx="359">
                  <c:v>109.5</c:v>
                </c:pt>
                <c:pt idx="360">
                  <c:v>105.3</c:v>
                </c:pt>
                <c:pt idx="361">
                  <c:v>100.1</c:v>
                </c:pt>
                <c:pt idx="362">
                  <c:v>93.9</c:v>
                </c:pt>
                <c:pt idx="363">
                  <c:v>85.7</c:v>
                </c:pt>
                <c:pt idx="364">
                  <c:v>98.4</c:v>
                </c:pt>
                <c:pt idx="365">
                  <c:v>95.2</c:v>
                </c:pt>
                <c:pt idx="366">
                  <c:v>98.7</c:v>
                </c:pt>
                <c:pt idx="367">
                  <c:v>97.8</c:v>
                </c:pt>
                <c:pt idx="368">
                  <c:v>95.6</c:v>
                </c:pt>
                <c:pt idx="369">
                  <c:v>95.5</c:v>
                </c:pt>
                <c:pt idx="370">
                  <c:v>92.9</c:v>
                </c:pt>
                <c:pt idx="371">
                  <c:v>94.2</c:v>
                </c:pt>
                <c:pt idx="372">
                  <c:v>89</c:v>
                </c:pt>
                <c:pt idx="373">
                  <c:v>91</c:v>
                </c:pt>
                <c:pt idx="374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Sentiment</c:v>
                </c:pt>
              </c:strCache>
            </c:strRef>
          </c:tx>
          <c:spPr>
            <a:ln w="3304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Sheet1!$A$2:$A$379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Sheet1!$D$2:$D$379</c:f>
              <c:numCache>
                <c:formatCode>General</c:formatCode>
                <c:ptCount val="378"/>
                <c:pt idx="0">
                  <c:v>97.6</c:v>
                </c:pt>
                <c:pt idx="1">
                  <c:v>95.1</c:v>
                </c:pt>
                <c:pt idx="2">
                  <c:v>90.3</c:v>
                </c:pt>
                <c:pt idx="3">
                  <c:v>92.5</c:v>
                </c:pt>
                <c:pt idx="4">
                  <c:v>89.8</c:v>
                </c:pt>
                <c:pt idx="5">
                  <c:v>92.7</c:v>
                </c:pt>
                <c:pt idx="6">
                  <c:v>94.4</c:v>
                </c:pt>
                <c:pt idx="7">
                  <c:v>96.2</c:v>
                </c:pt>
                <c:pt idx="8">
                  <c:v>88.9</c:v>
                </c:pt>
                <c:pt idx="9">
                  <c:v>90.2</c:v>
                </c:pt>
                <c:pt idx="10">
                  <c:v>88.2</c:v>
                </c:pt>
                <c:pt idx="11">
                  <c:v>91</c:v>
                </c:pt>
                <c:pt idx="12">
                  <c:v>89.3</c:v>
                </c:pt>
                <c:pt idx="13">
                  <c:v>88.5</c:v>
                </c:pt>
                <c:pt idx="14">
                  <c:v>93.7</c:v>
                </c:pt>
                <c:pt idx="15">
                  <c:v>92.7</c:v>
                </c:pt>
                <c:pt idx="16">
                  <c:v>89.4</c:v>
                </c:pt>
                <c:pt idx="17">
                  <c:v>92.4</c:v>
                </c:pt>
                <c:pt idx="18">
                  <c:v>94.7</c:v>
                </c:pt>
                <c:pt idx="19">
                  <c:v>95.3</c:v>
                </c:pt>
                <c:pt idx="20">
                  <c:v>94.7</c:v>
                </c:pt>
                <c:pt idx="21">
                  <c:v>96.5</c:v>
                </c:pt>
                <c:pt idx="22">
                  <c:v>99.2</c:v>
                </c:pt>
                <c:pt idx="23">
                  <c:v>96.9</c:v>
                </c:pt>
                <c:pt idx="24">
                  <c:v>97.4</c:v>
                </c:pt>
                <c:pt idx="25">
                  <c:v>99.7</c:v>
                </c:pt>
                <c:pt idx="26">
                  <c:v>100</c:v>
                </c:pt>
                <c:pt idx="27">
                  <c:v>101.4</c:v>
                </c:pt>
                <c:pt idx="28">
                  <c:v>103.2</c:v>
                </c:pt>
                <c:pt idx="29">
                  <c:v>104.5</c:v>
                </c:pt>
                <c:pt idx="30">
                  <c:v>107.1</c:v>
                </c:pt>
                <c:pt idx="31">
                  <c:v>104.4</c:v>
                </c:pt>
                <c:pt idx="32">
                  <c:v>106</c:v>
                </c:pt>
                <c:pt idx="33">
                  <c:v>105.6</c:v>
                </c:pt>
                <c:pt idx="34">
                  <c:v>107.2</c:v>
                </c:pt>
                <c:pt idx="35">
                  <c:v>102.1</c:v>
                </c:pt>
                <c:pt idx="36">
                  <c:v>106.6</c:v>
                </c:pt>
                <c:pt idx="37">
                  <c:v>110.4</c:v>
                </c:pt>
                <c:pt idx="38">
                  <c:v>106.5</c:v>
                </c:pt>
                <c:pt idx="39">
                  <c:v>108.7</c:v>
                </c:pt>
                <c:pt idx="40">
                  <c:v>106.5</c:v>
                </c:pt>
                <c:pt idx="41">
                  <c:v>105.6</c:v>
                </c:pt>
                <c:pt idx="42">
                  <c:v>105.2</c:v>
                </c:pt>
                <c:pt idx="43">
                  <c:v>104.4</c:v>
                </c:pt>
                <c:pt idx="44">
                  <c:v>100.9</c:v>
                </c:pt>
                <c:pt idx="45">
                  <c:v>97.4</c:v>
                </c:pt>
                <c:pt idx="46">
                  <c:v>102.7</c:v>
                </c:pt>
                <c:pt idx="47">
                  <c:v>100.5</c:v>
                </c:pt>
                <c:pt idx="48">
                  <c:v>103.9</c:v>
                </c:pt>
                <c:pt idx="49">
                  <c:v>108.1</c:v>
                </c:pt>
                <c:pt idx="50">
                  <c:v>105.7</c:v>
                </c:pt>
                <c:pt idx="51">
                  <c:v>104.6</c:v>
                </c:pt>
                <c:pt idx="52">
                  <c:v>106.8</c:v>
                </c:pt>
                <c:pt idx="53">
                  <c:v>107.3</c:v>
                </c:pt>
                <c:pt idx="54">
                  <c:v>106</c:v>
                </c:pt>
                <c:pt idx="55">
                  <c:v>104.5</c:v>
                </c:pt>
                <c:pt idx="56">
                  <c:v>107.2</c:v>
                </c:pt>
                <c:pt idx="57">
                  <c:v>103.2</c:v>
                </c:pt>
                <c:pt idx="58">
                  <c:v>107.2</c:v>
                </c:pt>
                <c:pt idx="59">
                  <c:v>105.4</c:v>
                </c:pt>
                <c:pt idx="60">
                  <c:v>112</c:v>
                </c:pt>
                <c:pt idx="61">
                  <c:v>111.3</c:v>
                </c:pt>
                <c:pt idx="62">
                  <c:v>107.1</c:v>
                </c:pt>
                <c:pt idx="63">
                  <c:v>109.2</c:v>
                </c:pt>
                <c:pt idx="64">
                  <c:v>110.7</c:v>
                </c:pt>
                <c:pt idx="65">
                  <c:v>106.4</c:v>
                </c:pt>
                <c:pt idx="66">
                  <c:v>108.3</c:v>
                </c:pt>
                <c:pt idx="67">
                  <c:v>107.3</c:v>
                </c:pt>
                <c:pt idx="68">
                  <c:v>106.8</c:v>
                </c:pt>
                <c:pt idx="69">
                  <c:v>105.8</c:v>
                </c:pt>
                <c:pt idx="70">
                  <c:v>107.6</c:v>
                </c:pt>
                <c:pt idx="71">
                  <c:v>98.4</c:v>
                </c:pt>
                <c:pt idx="72">
                  <c:v>94.7</c:v>
                </c:pt>
                <c:pt idx="73">
                  <c:v>90.6</c:v>
                </c:pt>
                <c:pt idx="74">
                  <c:v>91.5</c:v>
                </c:pt>
                <c:pt idx="75">
                  <c:v>88.4</c:v>
                </c:pt>
                <c:pt idx="76">
                  <c:v>92</c:v>
                </c:pt>
                <c:pt idx="77">
                  <c:v>92.6</c:v>
                </c:pt>
                <c:pt idx="78">
                  <c:v>92.4</c:v>
                </c:pt>
                <c:pt idx="79">
                  <c:v>91.5</c:v>
                </c:pt>
                <c:pt idx="80">
                  <c:v>81.8</c:v>
                </c:pt>
                <c:pt idx="81">
                  <c:v>82.7</c:v>
                </c:pt>
                <c:pt idx="82">
                  <c:v>83.9</c:v>
                </c:pt>
                <c:pt idx="83">
                  <c:v>88.8</c:v>
                </c:pt>
                <c:pt idx="84">
                  <c:v>93</c:v>
                </c:pt>
                <c:pt idx="85">
                  <c:v>90.7</c:v>
                </c:pt>
                <c:pt idx="86">
                  <c:v>85.7</c:v>
                </c:pt>
                <c:pt idx="87">
                  <c:v>93</c:v>
                </c:pt>
                <c:pt idx="88">
                  <c:v>96.9</c:v>
                </c:pt>
                <c:pt idx="89">
                  <c:v>92.4</c:v>
                </c:pt>
                <c:pt idx="90">
                  <c:v>88.1</c:v>
                </c:pt>
                <c:pt idx="91">
                  <c:v>87.6</c:v>
                </c:pt>
                <c:pt idx="92">
                  <c:v>86.1</c:v>
                </c:pt>
                <c:pt idx="93">
                  <c:v>80.599999999999994</c:v>
                </c:pt>
                <c:pt idx="94">
                  <c:v>84.2</c:v>
                </c:pt>
                <c:pt idx="95">
                  <c:v>86.7</c:v>
                </c:pt>
                <c:pt idx="96">
                  <c:v>82.4</c:v>
                </c:pt>
                <c:pt idx="97">
                  <c:v>79.900000000000006</c:v>
                </c:pt>
                <c:pt idx="98">
                  <c:v>77.599999999999994</c:v>
                </c:pt>
                <c:pt idx="99">
                  <c:v>86</c:v>
                </c:pt>
                <c:pt idx="100">
                  <c:v>92.1</c:v>
                </c:pt>
                <c:pt idx="101">
                  <c:v>89.7</c:v>
                </c:pt>
                <c:pt idx="102">
                  <c:v>90.9</c:v>
                </c:pt>
                <c:pt idx="103">
                  <c:v>89.3</c:v>
                </c:pt>
                <c:pt idx="104">
                  <c:v>87.7</c:v>
                </c:pt>
                <c:pt idx="105">
                  <c:v>89.6</c:v>
                </c:pt>
                <c:pt idx="106">
                  <c:v>93.7</c:v>
                </c:pt>
                <c:pt idx="107">
                  <c:v>92.6</c:v>
                </c:pt>
                <c:pt idx="108">
                  <c:v>103.8</c:v>
                </c:pt>
                <c:pt idx="109">
                  <c:v>94.4</c:v>
                </c:pt>
                <c:pt idx="110">
                  <c:v>95.8</c:v>
                </c:pt>
                <c:pt idx="111">
                  <c:v>94.2</c:v>
                </c:pt>
                <c:pt idx="112">
                  <c:v>90.2</c:v>
                </c:pt>
                <c:pt idx="113">
                  <c:v>95.6</c:v>
                </c:pt>
                <c:pt idx="114">
                  <c:v>96.7</c:v>
                </c:pt>
                <c:pt idx="115">
                  <c:v>95.9</c:v>
                </c:pt>
                <c:pt idx="116">
                  <c:v>94.2</c:v>
                </c:pt>
                <c:pt idx="117">
                  <c:v>91.7</c:v>
                </c:pt>
                <c:pt idx="118">
                  <c:v>92.8</c:v>
                </c:pt>
                <c:pt idx="119">
                  <c:v>97.1</c:v>
                </c:pt>
                <c:pt idx="120">
                  <c:v>95.5</c:v>
                </c:pt>
                <c:pt idx="121">
                  <c:v>94.1</c:v>
                </c:pt>
                <c:pt idx="122">
                  <c:v>92.6</c:v>
                </c:pt>
                <c:pt idx="123">
                  <c:v>87.7</c:v>
                </c:pt>
                <c:pt idx="124">
                  <c:v>86.9</c:v>
                </c:pt>
                <c:pt idx="125">
                  <c:v>96</c:v>
                </c:pt>
                <c:pt idx="126">
                  <c:v>96.5</c:v>
                </c:pt>
                <c:pt idx="127">
                  <c:v>89.1</c:v>
                </c:pt>
                <c:pt idx="128">
                  <c:v>76.900000000000006</c:v>
                </c:pt>
                <c:pt idx="129">
                  <c:v>74.2</c:v>
                </c:pt>
                <c:pt idx="130">
                  <c:v>81.599999999999994</c:v>
                </c:pt>
                <c:pt idx="131">
                  <c:v>91.5</c:v>
                </c:pt>
                <c:pt idx="132">
                  <c:v>91.2</c:v>
                </c:pt>
                <c:pt idx="133">
                  <c:v>86.7</c:v>
                </c:pt>
                <c:pt idx="134">
                  <c:v>88.9</c:v>
                </c:pt>
                <c:pt idx="135">
                  <c:v>87.4</c:v>
                </c:pt>
                <c:pt idx="136">
                  <c:v>79.099999999999994</c:v>
                </c:pt>
                <c:pt idx="137">
                  <c:v>84.9</c:v>
                </c:pt>
                <c:pt idx="138">
                  <c:v>84.7</c:v>
                </c:pt>
                <c:pt idx="139">
                  <c:v>82</c:v>
                </c:pt>
                <c:pt idx="140">
                  <c:v>85.4</c:v>
                </c:pt>
                <c:pt idx="141">
                  <c:v>93.6</c:v>
                </c:pt>
                <c:pt idx="142">
                  <c:v>92.1</c:v>
                </c:pt>
                <c:pt idx="143">
                  <c:v>91.7</c:v>
                </c:pt>
                <c:pt idx="144">
                  <c:v>96.9</c:v>
                </c:pt>
                <c:pt idx="145">
                  <c:v>91.3</c:v>
                </c:pt>
                <c:pt idx="146">
                  <c:v>88.4</c:v>
                </c:pt>
                <c:pt idx="147">
                  <c:v>87.1</c:v>
                </c:pt>
                <c:pt idx="148">
                  <c:v>88.3</c:v>
                </c:pt>
                <c:pt idx="149">
                  <c:v>85.3</c:v>
                </c:pt>
                <c:pt idx="150">
                  <c:v>90.4</c:v>
                </c:pt>
                <c:pt idx="151">
                  <c:v>83.4</c:v>
                </c:pt>
                <c:pt idx="152">
                  <c:v>83.4</c:v>
                </c:pt>
                <c:pt idx="153">
                  <c:v>80.900000000000006</c:v>
                </c:pt>
                <c:pt idx="154">
                  <c:v>76.099999999999994</c:v>
                </c:pt>
                <c:pt idx="155">
                  <c:v>75.5</c:v>
                </c:pt>
                <c:pt idx="156">
                  <c:v>78.400000000000006</c:v>
                </c:pt>
                <c:pt idx="157">
                  <c:v>70.8</c:v>
                </c:pt>
                <c:pt idx="158">
                  <c:v>69.5</c:v>
                </c:pt>
                <c:pt idx="159">
                  <c:v>62.6</c:v>
                </c:pt>
                <c:pt idx="160">
                  <c:v>59.8</c:v>
                </c:pt>
                <c:pt idx="161">
                  <c:v>56.4</c:v>
                </c:pt>
                <c:pt idx="162">
                  <c:v>61.2</c:v>
                </c:pt>
                <c:pt idx="163">
                  <c:v>63</c:v>
                </c:pt>
                <c:pt idx="164">
                  <c:v>70.3</c:v>
                </c:pt>
                <c:pt idx="165">
                  <c:v>57.6</c:v>
                </c:pt>
                <c:pt idx="166">
                  <c:v>55.3</c:v>
                </c:pt>
                <c:pt idx="167">
                  <c:v>60.1</c:v>
                </c:pt>
                <c:pt idx="168">
                  <c:v>61.2</c:v>
                </c:pt>
                <c:pt idx="169">
                  <c:v>56.3</c:v>
                </c:pt>
                <c:pt idx="170">
                  <c:v>57.3</c:v>
                </c:pt>
                <c:pt idx="171">
                  <c:v>65.099999999999994</c:v>
                </c:pt>
                <c:pt idx="172">
                  <c:v>68.7</c:v>
                </c:pt>
                <c:pt idx="173">
                  <c:v>70.8</c:v>
                </c:pt>
                <c:pt idx="174">
                  <c:v>66</c:v>
                </c:pt>
                <c:pt idx="175">
                  <c:v>65.7</c:v>
                </c:pt>
                <c:pt idx="176">
                  <c:v>73.5</c:v>
                </c:pt>
                <c:pt idx="177">
                  <c:v>70.599999999999994</c:v>
                </c:pt>
                <c:pt idx="178">
                  <c:v>67.400000000000006</c:v>
                </c:pt>
                <c:pt idx="179">
                  <c:v>72.5</c:v>
                </c:pt>
                <c:pt idx="180">
                  <c:v>74.400000000000006</c:v>
                </c:pt>
                <c:pt idx="181">
                  <c:v>73.599999999999994</c:v>
                </c:pt>
                <c:pt idx="182">
                  <c:v>73.599999999999994</c:v>
                </c:pt>
                <c:pt idx="183">
                  <c:v>72.2</c:v>
                </c:pt>
                <c:pt idx="184">
                  <c:v>73.599999999999994</c:v>
                </c:pt>
                <c:pt idx="185">
                  <c:v>76</c:v>
                </c:pt>
                <c:pt idx="186">
                  <c:v>67.8</c:v>
                </c:pt>
                <c:pt idx="187">
                  <c:v>68.900000000000006</c:v>
                </c:pt>
                <c:pt idx="188">
                  <c:v>68.2</c:v>
                </c:pt>
                <c:pt idx="189">
                  <c:v>67.7</c:v>
                </c:pt>
                <c:pt idx="190">
                  <c:v>71.599999999999994</c:v>
                </c:pt>
                <c:pt idx="191">
                  <c:v>74.5</c:v>
                </c:pt>
                <c:pt idx="192">
                  <c:v>74.2</c:v>
                </c:pt>
                <c:pt idx="193">
                  <c:v>77.5</c:v>
                </c:pt>
                <c:pt idx="194">
                  <c:v>67.5</c:v>
                </c:pt>
                <c:pt idx="195">
                  <c:v>69.8</c:v>
                </c:pt>
                <c:pt idx="196">
                  <c:v>74.3</c:v>
                </c:pt>
                <c:pt idx="197">
                  <c:v>71.5</c:v>
                </c:pt>
                <c:pt idx="198">
                  <c:v>63.7</c:v>
                </c:pt>
                <c:pt idx="199">
                  <c:v>55.7</c:v>
                </c:pt>
                <c:pt idx="200">
                  <c:v>59.4</c:v>
                </c:pt>
                <c:pt idx="201">
                  <c:v>60.9</c:v>
                </c:pt>
                <c:pt idx="202">
                  <c:v>64.099999999999994</c:v>
                </c:pt>
                <c:pt idx="203">
                  <c:v>69.900000000000006</c:v>
                </c:pt>
                <c:pt idx="204">
                  <c:v>75</c:v>
                </c:pt>
                <c:pt idx="205">
                  <c:v>75.3</c:v>
                </c:pt>
                <c:pt idx="206">
                  <c:v>76.2</c:v>
                </c:pt>
                <c:pt idx="207">
                  <c:v>75.7</c:v>
                </c:pt>
                <c:pt idx="208">
                  <c:v>79.3</c:v>
                </c:pt>
                <c:pt idx="209">
                  <c:v>73.2</c:v>
                </c:pt>
                <c:pt idx="210">
                  <c:v>72.3</c:v>
                </c:pt>
                <c:pt idx="211">
                  <c:v>74.3</c:v>
                </c:pt>
                <c:pt idx="212">
                  <c:v>78.3</c:v>
                </c:pt>
                <c:pt idx="213">
                  <c:v>82.6</c:v>
                </c:pt>
                <c:pt idx="214">
                  <c:v>82.7</c:v>
                </c:pt>
                <c:pt idx="215">
                  <c:v>72.900000000000006</c:v>
                </c:pt>
                <c:pt idx="216">
                  <c:v>73.8</c:v>
                </c:pt>
                <c:pt idx="217">
                  <c:v>77.599999999999994</c:v>
                </c:pt>
                <c:pt idx="218">
                  <c:v>78.599999999999994</c:v>
                </c:pt>
                <c:pt idx="219">
                  <c:v>76.400000000000006</c:v>
                </c:pt>
                <c:pt idx="220">
                  <c:v>84.5</c:v>
                </c:pt>
                <c:pt idx="221">
                  <c:v>84.1</c:v>
                </c:pt>
                <c:pt idx="222">
                  <c:v>85.1</c:v>
                </c:pt>
                <c:pt idx="223">
                  <c:v>82.1</c:v>
                </c:pt>
                <c:pt idx="224">
                  <c:v>77.5</c:v>
                </c:pt>
                <c:pt idx="225">
                  <c:v>73.2</c:v>
                </c:pt>
                <c:pt idx="226">
                  <c:v>75.099999999999994</c:v>
                </c:pt>
                <c:pt idx="227">
                  <c:v>82.5</c:v>
                </c:pt>
                <c:pt idx="228">
                  <c:v>81.2</c:v>
                </c:pt>
                <c:pt idx="229">
                  <c:v>81.599999999999994</c:v>
                </c:pt>
                <c:pt idx="230">
                  <c:v>80</c:v>
                </c:pt>
                <c:pt idx="231">
                  <c:v>84.1</c:v>
                </c:pt>
                <c:pt idx="232">
                  <c:v>81.900000000000006</c:v>
                </c:pt>
                <c:pt idx="233">
                  <c:v>82.5</c:v>
                </c:pt>
                <c:pt idx="234">
                  <c:v>81.8</c:v>
                </c:pt>
                <c:pt idx="235">
                  <c:v>82.5</c:v>
                </c:pt>
                <c:pt idx="236">
                  <c:v>84.6</c:v>
                </c:pt>
                <c:pt idx="237">
                  <c:v>86.9</c:v>
                </c:pt>
                <c:pt idx="238">
                  <c:v>88.8</c:v>
                </c:pt>
                <c:pt idx="239">
                  <c:v>93.6</c:v>
                </c:pt>
                <c:pt idx="240">
                  <c:v>98.1</c:v>
                </c:pt>
                <c:pt idx="241">
                  <c:v>95.4</c:v>
                </c:pt>
                <c:pt idx="242">
                  <c:v>93</c:v>
                </c:pt>
                <c:pt idx="243">
                  <c:v>95.9</c:v>
                </c:pt>
                <c:pt idx="244">
                  <c:v>90.7</c:v>
                </c:pt>
                <c:pt idx="245">
                  <c:v>96.1</c:v>
                </c:pt>
                <c:pt idx="246">
                  <c:v>93.1</c:v>
                </c:pt>
                <c:pt idx="247">
                  <c:v>91.9</c:v>
                </c:pt>
                <c:pt idx="248">
                  <c:v>87.2</c:v>
                </c:pt>
                <c:pt idx="249">
                  <c:v>90</c:v>
                </c:pt>
                <c:pt idx="250">
                  <c:v>91.3</c:v>
                </c:pt>
                <c:pt idx="251">
                  <c:v>92.6</c:v>
                </c:pt>
                <c:pt idx="252">
                  <c:v>92</c:v>
                </c:pt>
                <c:pt idx="253">
                  <c:v>91.7</c:v>
                </c:pt>
                <c:pt idx="254">
                  <c:v>91</c:v>
                </c:pt>
                <c:pt idx="255">
                  <c:v>89</c:v>
                </c:pt>
                <c:pt idx="256">
                  <c:v>94.7</c:v>
                </c:pt>
                <c:pt idx="257">
                  <c:v>93.5</c:v>
                </c:pt>
                <c:pt idx="258">
                  <c:v>90</c:v>
                </c:pt>
                <c:pt idx="259">
                  <c:v>89.8</c:v>
                </c:pt>
                <c:pt idx="260">
                  <c:v>91.2</c:v>
                </c:pt>
                <c:pt idx="261">
                  <c:v>87.2</c:v>
                </c:pt>
                <c:pt idx="262">
                  <c:v>93.8</c:v>
                </c:pt>
                <c:pt idx="263">
                  <c:v>98.2</c:v>
                </c:pt>
                <c:pt idx="264">
                  <c:v>98.5</c:v>
                </c:pt>
                <c:pt idx="265">
                  <c:v>96.3</c:v>
                </c:pt>
                <c:pt idx="266">
                  <c:v>96.9</c:v>
                </c:pt>
                <c:pt idx="267">
                  <c:v>97</c:v>
                </c:pt>
                <c:pt idx="268">
                  <c:v>97.1</c:v>
                </c:pt>
                <c:pt idx="269">
                  <c:v>95.1</c:v>
                </c:pt>
                <c:pt idx="270">
                  <c:v>93.4</c:v>
                </c:pt>
                <c:pt idx="271">
                  <c:v>96.8</c:v>
                </c:pt>
                <c:pt idx="272">
                  <c:v>95.1</c:v>
                </c:pt>
                <c:pt idx="273">
                  <c:v>100.7</c:v>
                </c:pt>
                <c:pt idx="274">
                  <c:v>98.5</c:v>
                </c:pt>
                <c:pt idx="275">
                  <c:v>95.9</c:v>
                </c:pt>
                <c:pt idx="276">
                  <c:v>95.7</c:v>
                </c:pt>
                <c:pt idx="277">
                  <c:v>99.7</c:v>
                </c:pt>
                <c:pt idx="278">
                  <c:v>101.4</c:v>
                </c:pt>
                <c:pt idx="279">
                  <c:v>98.8</c:v>
                </c:pt>
                <c:pt idx="280">
                  <c:v>98</c:v>
                </c:pt>
                <c:pt idx="281">
                  <c:v>99.3</c:v>
                </c:pt>
                <c:pt idx="282">
                  <c:v>97.9</c:v>
                </c:pt>
                <c:pt idx="283">
                  <c:v>96.2</c:v>
                </c:pt>
                <c:pt idx="284">
                  <c:v>100.1</c:v>
                </c:pt>
                <c:pt idx="285">
                  <c:v>98.6</c:v>
                </c:pt>
                <c:pt idx="286">
                  <c:v>97.5</c:v>
                </c:pt>
                <c:pt idx="287">
                  <c:v>98.3</c:v>
                </c:pt>
                <c:pt idx="288">
                  <c:v>91.2</c:v>
                </c:pt>
                <c:pt idx="289">
                  <c:v>93.8</c:v>
                </c:pt>
                <c:pt idx="290">
                  <c:v>98.4</c:v>
                </c:pt>
                <c:pt idx="291">
                  <c:v>97.2</c:v>
                </c:pt>
                <c:pt idx="292">
                  <c:v>100</c:v>
                </c:pt>
                <c:pt idx="293">
                  <c:v>98.2</c:v>
                </c:pt>
                <c:pt idx="294">
                  <c:v>98.4</c:v>
                </c:pt>
                <c:pt idx="295">
                  <c:v>89.8</c:v>
                </c:pt>
                <c:pt idx="296">
                  <c:v>93.2</c:v>
                </c:pt>
                <c:pt idx="297">
                  <c:v>95.5</c:v>
                </c:pt>
                <c:pt idx="298">
                  <c:v>96.8</c:v>
                </c:pt>
                <c:pt idx="299">
                  <c:v>99.3</c:v>
                </c:pt>
                <c:pt idx="300">
                  <c:v>99.8</c:v>
                </c:pt>
                <c:pt idx="301">
                  <c:v>101</c:v>
                </c:pt>
                <c:pt idx="302">
                  <c:v>89.1</c:v>
                </c:pt>
                <c:pt idx="303">
                  <c:v>71.8</c:v>
                </c:pt>
                <c:pt idx="304">
                  <c:v>72.3</c:v>
                </c:pt>
                <c:pt idx="305">
                  <c:v>78.099999999999994</c:v>
                </c:pt>
                <c:pt idx="306">
                  <c:v>72.5</c:v>
                </c:pt>
                <c:pt idx="307">
                  <c:v>74.099999999999994</c:v>
                </c:pt>
                <c:pt idx="308">
                  <c:v>80.400000000000006</c:v>
                </c:pt>
                <c:pt idx="309">
                  <c:v>81.8</c:v>
                </c:pt>
                <c:pt idx="310">
                  <c:v>77</c:v>
                </c:pt>
                <c:pt idx="311">
                  <c:v>80.7</c:v>
                </c:pt>
                <c:pt idx="312">
                  <c:v>79</c:v>
                </c:pt>
                <c:pt idx="313">
                  <c:v>76.8</c:v>
                </c:pt>
                <c:pt idx="314">
                  <c:v>84.9</c:v>
                </c:pt>
                <c:pt idx="315">
                  <c:v>88.3</c:v>
                </c:pt>
                <c:pt idx="316">
                  <c:v>82.9</c:v>
                </c:pt>
                <c:pt idx="317">
                  <c:v>85.5</c:v>
                </c:pt>
                <c:pt idx="318">
                  <c:v>81.2</c:v>
                </c:pt>
                <c:pt idx="319">
                  <c:v>70.3</c:v>
                </c:pt>
                <c:pt idx="320">
                  <c:v>72.8</c:v>
                </c:pt>
                <c:pt idx="321">
                  <c:v>71.7</c:v>
                </c:pt>
                <c:pt idx="322">
                  <c:v>67.400000000000006</c:v>
                </c:pt>
                <c:pt idx="323">
                  <c:v>70.599999999999994</c:v>
                </c:pt>
                <c:pt idx="324">
                  <c:v>67.2</c:v>
                </c:pt>
                <c:pt idx="325">
                  <c:v>62.8</c:v>
                </c:pt>
                <c:pt idx="326">
                  <c:v>59.4</c:v>
                </c:pt>
                <c:pt idx="327">
                  <c:v>65.2</c:v>
                </c:pt>
                <c:pt idx="328">
                  <c:v>58.4</c:v>
                </c:pt>
                <c:pt idx="329">
                  <c:v>50</c:v>
                </c:pt>
                <c:pt idx="330">
                  <c:v>51.5</c:v>
                </c:pt>
                <c:pt idx="331">
                  <c:v>58.2</c:v>
                </c:pt>
                <c:pt idx="332">
                  <c:v>58.6</c:v>
                </c:pt>
                <c:pt idx="333">
                  <c:v>59.9</c:v>
                </c:pt>
                <c:pt idx="334">
                  <c:v>56.8</c:v>
                </c:pt>
                <c:pt idx="335">
                  <c:v>59.7</c:v>
                </c:pt>
                <c:pt idx="336">
                  <c:v>64.900000000000006</c:v>
                </c:pt>
                <c:pt idx="337">
                  <c:v>67</c:v>
                </c:pt>
                <c:pt idx="338">
                  <c:v>62</c:v>
                </c:pt>
                <c:pt idx="339">
                  <c:v>63.5</c:v>
                </c:pt>
                <c:pt idx="340">
                  <c:v>59.2</c:v>
                </c:pt>
                <c:pt idx="341">
                  <c:v>64.400000000000006</c:v>
                </c:pt>
                <c:pt idx="342">
                  <c:v>71.599999999999994</c:v>
                </c:pt>
                <c:pt idx="343">
                  <c:v>69.5</c:v>
                </c:pt>
                <c:pt idx="344">
                  <c:v>68.099999999999994</c:v>
                </c:pt>
                <c:pt idx="345">
                  <c:v>63</c:v>
                </c:pt>
                <c:pt idx="346">
                  <c:v>61.3</c:v>
                </c:pt>
                <c:pt idx="347">
                  <c:v>69.7</c:v>
                </c:pt>
                <c:pt idx="348">
                  <c:v>79</c:v>
                </c:pt>
                <c:pt idx="349">
                  <c:v>76.900000000000006</c:v>
                </c:pt>
                <c:pt idx="350">
                  <c:v>79.400000000000006</c:v>
                </c:pt>
                <c:pt idx="351">
                  <c:v>77.2</c:v>
                </c:pt>
                <c:pt idx="352">
                  <c:v>69.099999999999994</c:v>
                </c:pt>
                <c:pt idx="353">
                  <c:v>68.2</c:v>
                </c:pt>
                <c:pt idx="354">
                  <c:v>66.400000000000006</c:v>
                </c:pt>
                <c:pt idx="355">
                  <c:v>67.900000000000006</c:v>
                </c:pt>
                <c:pt idx="356">
                  <c:v>70.099999999999994</c:v>
                </c:pt>
                <c:pt idx="357">
                  <c:v>70.5</c:v>
                </c:pt>
                <c:pt idx="358">
                  <c:v>71.8</c:v>
                </c:pt>
                <c:pt idx="359">
                  <c:v>74</c:v>
                </c:pt>
                <c:pt idx="360">
                  <c:v>71.7</c:v>
                </c:pt>
                <c:pt idx="361">
                  <c:v>64.7</c:v>
                </c:pt>
                <c:pt idx="362">
                  <c:v>57</c:v>
                </c:pt>
                <c:pt idx="363">
                  <c:v>52.2</c:v>
                </c:pt>
                <c:pt idx="364">
                  <c:v>52.2</c:v>
                </c:pt>
                <c:pt idx="365">
                  <c:v>60.7</c:v>
                </c:pt>
                <c:pt idx="366">
                  <c:v>61.7</c:v>
                </c:pt>
                <c:pt idx="367">
                  <c:v>58.2</c:v>
                </c:pt>
                <c:pt idx="368">
                  <c:v>55.1</c:v>
                </c:pt>
                <c:pt idx="369">
                  <c:v>53.6</c:v>
                </c:pt>
                <c:pt idx="370">
                  <c:v>51</c:v>
                </c:pt>
                <c:pt idx="371">
                  <c:v>52.9</c:v>
                </c:pt>
                <c:pt idx="372">
                  <c:v>56.4</c:v>
                </c:pt>
                <c:pt idx="373">
                  <c:v>56.6</c:v>
                </c:pt>
                <c:pt idx="374">
                  <c:v>53.3</c:v>
                </c:pt>
                <c:pt idx="375">
                  <c:v>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9C-40F4-A4EA-CFE9368C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981824"/>
        <c:axId val="1"/>
      </c:lineChart>
      <c:catAx>
        <c:axId val="3079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150"/>
          <c:min val="0"/>
        </c:scaling>
        <c:delete val="0"/>
        <c:axPos val="l"/>
        <c:majorGridlines>
          <c:spPr>
            <a:ln w="275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981824"/>
        <c:crosses val="autoZero"/>
        <c:crossBetween val="midCat"/>
        <c:majorUnit val="1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5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10"/>
      </c:valAx>
      <c:spPr>
        <a:noFill/>
        <a:ln w="1101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650707060310273"/>
          <c:y val="0.14675570420954018"/>
          <c:w val="0.24253272262535808"/>
          <c:h val="0.15130544522642633"/>
        </c:manualLayout>
      </c:layout>
      <c:overlay val="0"/>
      <c:spPr>
        <a:solidFill>
          <a:schemeClr val="bg1"/>
        </a:solidFill>
        <a:ln w="17121">
          <a:solidFill>
            <a:schemeClr val="tx1"/>
          </a:solidFill>
          <a:prstDash val="solid"/>
        </a:ln>
      </c:spPr>
      <c:txPr>
        <a:bodyPr/>
        <a:lstStyle/>
        <a:p>
          <a:pPr>
            <a:defRPr sz="1997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679">
      <a:solidFill>
        <a:schemeClr val="tx1"/>
      </a:solidFill>
      <a:prstDash val="solid"/>
    </a:ln>
  </c:spPr>
  <c:txPr>
    <a:bodyPr/>
    <a:lstStyle/>
    <a:p>
      <a:pPr>
        <a:defRPr sz="158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0.31568</cdr:x>
      <cdr:y>0.51783</cdr:y>
    </cdr:from>
    <cdr:to>
      <cdr:x>0.39977</cdr:x>
      <cdr:y>0.57594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A220D69-B59D-4D57-7380-E86993F456A9}"/>
            </a:ext>
          </a:extLst>
        </cdr:cNvPr>
        <cdr:cNvSpPr/>
      </cdr:nvSpPr>
      <cdr:spPr>
        <a:xfrm xmlns:a="http://schemas.openxmlformats.org/drawingml/2006/main">
          <a:off x="3524797" y="2916179"/>
          <a:ext cx="938969" cy="3272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0.32418</cdr:x>
      <cdr:y>0.58811</cdr:y>
    </cdr:from>
    <cdr:to>
      <cdr:x>0.4036</cdr:x>
      <cdr:y>0.62717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C6B24C-C976-D3BD-098E-FE53CCA86DB6}"/>
            </a:ext>
          </a:extLst>
        </cdr:cNvPr>
        <cdr:cNvSpPr txBox="1"/>
      </cdr:nvSpPr>
      <cdr:spPr>
        <a:xfrm xmlns:a="http://schemas.openxmlformats.org/drawingml/2006/main">
          <a:off x="3619686" y="3311944"/>
          <a:ext cx="886783" cy="2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solidFill>
                <a:srgbClr val="C888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 Force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0.31568</cdr:x>
      <cdr:y>0.51783</cdr:y>
    </cdr:from>
    <cdr:to>
      <cdr:x>0.39977</cdr:x>
      <cdr:y>0.57594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A220D69-B59D-4D57-7380-E86993F456A9}"/>
            </a:ext>
          </a:extLst>
        </cdr:cNvPr>
        <cdr:cNvSpPr/>
      </cdr:nvSpPr>
      <cdr:spPr>
        <a:xfrm xmlns:a="http://schemas.openxmlformats.org/drawingml/2006/main">
          <a:off x="3524797" y="2916179"/>
          <a:ext cx="938969" cy="3272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0.32418</cdr:x>
      <cdr:y>0.58811</cdr:y>
    </cdr:from>
    <cdr:to>
      <cdr:x>0.4036</cdr:x>
      <cdr:y>0.62717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C6B24C-C976-D3BD-098E-FE53CCA86DB6}"/>
            </a:ext>
          </a:extLst>
        </cdr:cNvPr>
        <cdr:cNvSpPr txBox="1"/>
      </cdr:nvSpPr>
      <cdr:spPr>
        <a:xfrm xmlns:a="http://schemas.openxmlformats.org/drawingml/2006/main">
          <a:off x="3619686" y="3311944"/>
          <a:ext cx="886783" cy="2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solidFill>
                <a:srgbClr val="C888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 Force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0.31568</cdr:x>
      <cdr:y>0.51783</cdr:y>
    </cdr:from>
    <cdr:to>
      <cdr:x>0.39977</cdr:x>
      <cdr:y>0.57594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A220D69-B59D-4D57-7380-E86993F456A9}"/>
            </a:ext>
          </a:extLst>
        </cdr:cNvPr>
        <cdr:cNvSpPr/>
      </cdr:nvSpPr>
      <cdr:spPr>
        <a:xfrm xmlns:a="http://schemas.openxmlformats.org/drawingml/2006/main">
          <a:off x="3524797" y="2916179"/>
          <a:ext cx="938969" cy="3272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0.32418</cdr:x>
      <cdr:y>0.58811</cdr:y>
    </cdr:from>
    <cdr:to>
      <cdr:x>0.4036</cdr:x>
      <cdr:y>0.62717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C6B24C-C976-D3BD-098E-FE53CCA86DB6}"/>
            </a:ext>
          </a:extLst>
        </cdr:cNvPr>
        <cdr:cNvSpPr txBox="1"/>
      </cdr:nvSpPr>
      <cdr:spPr>
        <a:xfrm xmlns:a="http://schemas.openxmlformats.org/drawingml/2006/main">
          <a:off x="3619686" y="3311944"/>
          <a:ext cx="886783" cy="2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solidFill>
                <a:srgbClr val="C888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 Force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0.74171</cdr:x>
      <cdr:y>0.12405</cdr:y>
    </cdr:from>
    <cdr:to>
      <cdr:x>0.81487</cdr:x>
      <cdr:y>0.1692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F44625-649D-414F-8E8C-3D603E404341}"/>
            </a:ext>
          </a:extLst>
        </cdr:cNvPr>
        <cdr:cNvSpPr txBox="1"/>
      </cdr:nvSpPr>
      <cdr:spPr>
        <a:xfrm xmlns:a="http://schemas.openxmlformats.org/drawingml/2006/main">
          <a:off x="6521553" y="648711"/>
          <a:ext cx="643268" cy="2361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rPr>
            <a:t>18.8%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0.31568</cdr:x>
      <cdr:y>0.51783</cdr:y>
    </cdr:from>
    <cdr:to>
      <cdr:x>0.39977</cdr:x>
      <cdr:y>0.57594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A220D69-B59D-4D57-7380-E86993F456A9}"/>
            </a:ext>
          </a:extLst>
        </cdr:cNvPr>
        <cdr:cNvSpPr/>
      </cdr:nvSpPr>
      <cdr:spPr>
        <a:xfrm xmlns:a="http://schemas.openxmlformats.org/drawingml/2006/main">
          <a:off x="3524797" y="2916179"/>
          <a:ext cx="938969" cy="3272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0.32418</cdr:x>
      <cdr:y>0.58811</cdr:y>
    </cdr:from>
    <cdr:to>
      <cdr:x>0.4036</cdr:x>
      <cdr:y>0.62717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C6B24C-C976-D3BD-098E-FE53CCA86DB6}"/>
            </a:ext>
          </a:extLst>
        </cdr:cNvPr>
        <cdr:cNvSpPr txBox="1"/>
      </cdr:nvSpPr>
      <cdr:spPr>
        <a:xfrm xmlns:a="http://schemas.openxmlformats.org/drawingml/2006/main">
          <a:off x="3619686" y="3311944"/>
          <a:ext cx="886783" cy="2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solidFill>
                <a:srgbClr val="C888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 Force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0.31568</cdr:x>
      <cdr:y>0.51783</cdr:y>
    </cdr:from>
    <cdr:to>
      <cdr:x>0.39977</cdr:x>
      <cdr:y>0.57594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A220D69-B59D-4D57-7380-E86993F456A9}"/>
            </a:ext>
          </a:extLst>
        </cdr:cNvPr>
        <cdr:cNvSpPr/>
      </cdr:nvSpPr>
      <cdr:spPr>
        <a:xfrm xmlns:a="http://schemas.openxmlformats.org/drawingml/2006/main">
          <a:off x="3524797" y="2916179"/>
          <a:ext cx="938969" cy="3272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0.32418</cdr:x>
      <cdr:y>0.58811</cdr:y>
    </cdr:from>
    <cdr:to>
      <cdr:x>0.4036</cdr:x>
      <cdr:y>0.62717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C6B24C-C976-D3BD-098E-FE53CCA86DB6}"/>
            </a:ext>
          </a:extLst>
        </cdr:cNvPr>
        <cdr:cNvSpPr txBox="1"/>
      </cdr:nvSpPr>
      <cdr:spPr>
        <a:xfrm xmlns:a="http://schemas.openxmlformats.org/drawingml/2006/main">
          <a:off x="3619686" y="3311944"/>
          <a:ext cx="886783" cy="2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solidFill>
                <a:srgbClr val="C888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 Force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0.31568</cdr:x>
      <cdr:y>0.51783</cdr:y>
    </cdr:from>
    <cdr:to>
      <cdr:x>0.39977</cdr:x>
      <cdr:y>0.57594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A220D69-B59D-4D57-7380-E86993F456A9}"/>
            </a:ext>
          </a:extLst>
        </cdr:cNvPr>
        <cdr:cNvSpPr/>
      </cdr:nvSpPr>
      <cdr:spPr>
        <a:xfrm xmlns:a="http://schemas.openxmlformats.org/drawingml/2006/main">
          <a:off x="3524797" y="2916179"/>
          <a:ext cx="938969" cy="3272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0.32418</cdr:x>
      <cdr:y>0.58811</cdr:y>
    </cdr:from>
    <cdr:to>
      <cdr:x>0.4036</cdr:x>
      <cdr:y>0.62717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C6B24C-C976-D3BD-098E-FE53CCA86DB6}"/>
            </a:ext>
          </a:extLst>
        </cdr:cNvPr>
        <cdr:cNvSpPr txBox="1"/>
      </cdr:nvSpPr>
      <cdr:spPr>
        <a:xfrm xmlns:a="http://schemas.openxmlformats.org/drawingml/2006/main">
          <a:off x="3619686" y="3311944"/>
          <a:ext cx="886783" cy="2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solidFill>
                <a:srgbClr val="C888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 Force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0.25302</cdr:x>
      <cdr:y>0.24903</cdr:y>
    </cdr:from>
    <cdr:to>
      <cdr:x>0.34889</cdr:x>
      <cdr:y>0.34069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1218B0-D84E-4CF1-B1B0-746CB0649A54}"/>
            </a:ext>
          </a:extLst>
        </cdr:cNvPr>
        <cdr:cNvSpPr txBox="1"/>
      </cdr:nvSpPr>
      <cdr:spPr>
        <a:xfrm xmlns:a="http://schemas.openxmlformats.org/drawingml/2006/main">
          <a:off x="2927325" y="1505088"/>
          <a:ext cx="1109153" cy="55397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million</a:t>
          </a:r>
        </a:p>
        <a:p xmlns:a="http://schemas.openxmlformats.org/drawingml/2006/main">
          <a:pPr algn="ctr"/>
          <a:r>
            <a:rPr lang="en-US" sz="1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Market</a:t>
          </a:r>
        </a:p>
        <a:p xmlns:a="http://schemas.openxmlformats.org/drawingml/2006/main">
          <a:pPr algn="ctr"/>
          <a:r>
            <a:rPr lang="en-US" sz="1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Equilibrium</a:t>
          </a:r>
        </a:p>
      </cdr:txBody>
    </cdr:sp>
  </cdr:relSizeAnchor>
  <cdr:relSizeAnchor xmlns:cdr="http://schemas.openxmlformats.org/drawingml/2006/chartDrawing">
    <cdr:from>
      <cdr:x>0.94148</cdr:x>
      <cdr:y>0.30068</cdr:y>
    </cdr:from>
    <cdr:to>
      <cdr:x>1</cdr:x>
      <cdr:y>0.44327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A8ED5A6-A92D-AFCC-498B-0EE78466737B}"/>
            </a:ext>
          </a:extLst>
        </cdr:cNvPr>
        <cdr:cNvSpPr txBox="1"/>
      </cdr:nvSpPr>
      <cdr:spPr>
        <a:xfrm xmlns:a="http://schemas.openxmlformats.org/drawingml/2006/main">
          <a:off x="10892301" y="1817244"/>
          <a:ext cx="677038" cy="8617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March 2026</a:t>
          </a:r>
        </a:p>
        <a:p xmlns:a="http://schemas.openxmlformats.org/drawingml/2006/main">
          <a:pPr algn="ctr"/>
          <a:r>
            <a:rPr lang="en-US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16.3 million</a:t>
          </a:r>
        </a:p>
        <a:p xmlns:a="http://schemas.openxmlformats.org/drawingml/2006/main">
          <a:pPr algn="ctr"/>
          <a:r>
            <a: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-9% y/y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0.93608</cdr:x>
      <cdr:y>0.72581</cdr:y>
    </cdr:from>
    <cdr:to>
      <cdr:x>0.99396</cdr:x>
      <cdr:y>0.77666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F1458E-FBF4-0046-B1DF-2BED11255F49}"/>
            </a:ext>
          </a:extLst>
        </cdr:cNvPr>
        <cdr:cNvSpPr txBox="1"/>
      </cdr:nvSpPr>
      <cdr:spPr>
        <a:xfrm xmlns:a="http://schemas.openxmlformats.org/drawingml/2006/main">
          <a:off x="11179574" y="4493553"/>
          <a:ext cx="691261" cy="3148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0000"/>
              </a:solidFill>
              <a:latin typeface="Arial"/>
            </a:rPr>
            <a:t>-5.0%</a:t>
          </a:r>
          <a:endParaRPr kumimoji="0" lang="en-US" sz="1400" b="1" i="0" u="none" strike="noStrike" kern="1200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0.93608</cdr:x>
      <cdr:y>0.71768</cdr:y>
    </cdr:from>
    <cdr:to>
      <cdr:x>0.99396</cdr:x>
      <cdr:y>0.76854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F1458E-FBF4-0046-B1DF-2BED11255F49}"/>
            </a:ext>
          </a:extLst>
        </cdr:cNvPr>
        <cdr:cNvSpPr txBox="1"/>
      </cdr:nvSpPr>
      <cdr:spPr>
        <a:xfrm xmlns:a="http://schemas.openxmlformats.org/drawingml/2006/main">
          <a:off x="11179574" y="4443224"/>
          <a:ext cx="691261" cy="3148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0000"/>
              </a:solidFill>
              <a:latin typeface="Arial"/>
            </a:rPr>
            <a:t>0.5%</a:t>
          </a:r>
          <a:endParaRPr kumimoji="0" lang="en-US" sz="1400" b="1" i="0" u="none" strike="noStrike" kern="1200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0.32418</cdr:x>
      <cdr:y>0.58811</cdr:y>
    </cdr:from>
    <cdr:to>
      <cdr:x>0.4036</cdr:x>
      <cdr:y>0.62717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C6B24C-C976-D3BD-098E-FE53CCA86DB6}"/>
            </a:ext>
          </a:extLst>
        </cdr:cNvPr>
        <cdr:cNvSpPr txBox="1"/>
      </cdr:nvSpPr>
      <cdr:spPr>
        <a:xfrm xmlns:a="http://schemas.openxmlformats.org/drawingml/2006/main">
          <a:off x="3619686" y="3311944"/>
          <a:ext cx="886783" cy="2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solidFill>
                <a:srgbClr val="C888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 Force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0.92639</cdr:x>
      <cdr:y>0.58372</cdr:y>
    </cdr:from>
    <cdr:to>
      <cdr:x>0.99408</cdr:x>
      <cdr:y>0.70776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7DC82D0A-5451-22B0-41EB-3D6D7013FCA8}"/>
            </a:ext>
          </a:extLst>
        </cdr:cNvPr>
        <cdr:cNvSpPr txBox="1"/>
      </cdr:nvSpPr>
      <cdr:spPr>
        <a:xfrm xmlns:a="http://schemas.openxmlformats.org/drawingml/2006/main">
          <a:off x="10820311" y="3792006"/>
          <a:ext cx="790627" cy="8057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Mar.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2026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4.3</a:t>
          </a: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0.07657</cdr:x>
      <cdr:y>0.63794</cdr:y>
    </cdr:from>
    <cdr:to>
      <cdr:x>0.11282</cdr:x>
      <cdr:y>0.6803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910219" y="4027890"/>
          <a:ext cx="430911" cy="2674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0.07802</cdr:x>
      <cdr:y>0.63521</cdr:y>
    </cdr:from>
    <cdr:to>
      <cdr:x>0.11427</cdr:x>
      <cdr:y>0.67757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927472" y="4010638"/>
          <a:ext cx="430911" cy="2674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0.14424</cdr:x>
      <cdr:y>0.46837</cdr:y>
    </cdr:from>
    <cdr:to>
      <cdr:x>0.18048</cdr:x>
      <cdr:y>0.51073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714603" y="2957230"/>
          <a:ext cx="43079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0.07096</cdr:x>
      <cdr:y>0.59422</cdr:y>
    </cdr:from>
    <cdr:to>
      <cdr:x>0.10721</cdr:x>
      <cdr:y>0.63658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843487" y="3751815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0.14351</cdr:x>
      <cdr:y>0.43421</cdr:y>
    </cdr:from>
    <cdr:to>
      <cdr:x>0.17975</cdr:x>
      <cdr:y>0.47657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705976" y="2741570"/>
          <a:ext cx="43079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0.20895</cdr:x>
      <cdr:y>0.62002</cdr:y>
    </cdr:from>
    <cdr:to>
      <cdr:x>0.2452</cdr:x>
      <cdr:y>0.66238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483838" y="3914759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0.07364</cdr:x>
      <cdr:y>0.39307</cdr:y>
    </cdr:from>
    <cdr:to>
      <cdr:x>0.23897</cdr:x>
      <cdr:y>0.49679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530548" y="1826598"/>
          <a:ext cx="654875" cy="1965311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0.08549</cdr:x>
      <cdr:y>0.28734</cdr:y>
    </cdr:from>
    <cdr:to>
      <cdr:x>0.23641</cdr:x>
      <cdr:y>0.3897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1016194" y="1814205"/>
          <a:ext cx="1794016" cy="6462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0.07096</cdr:x>
      <cdr:y>0.59422</cdr:y>
    </cdr:from>
    <cdr:to>
      <cdr:x>0.10721</cdr:x>
      <cdr:y>0.63658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843487" y="3751815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0.14351</cdr:x>
      <cdr:y>0.43421</cdr:y>
    </cdr:from>
    <cdr:to>
      <cdr:x>0.17975</cdr:x>
      <cdr:y>0.47657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705976" y="2741570"/>
          <a:ext cx="43079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0.20895</cdr:x>
      <cdr:y>0.62002</cdr:y>
    </cdr:from>
    <cdr:to>
      <cdr:x>0.2452</cdr:x>
      <cdr:y>0.66238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483838" y="3914759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0.05114</cdr:x>
      <cdr:y>0.38943</cdr:y>
    </cdr:from>
    <cdr:to>
      <cdr:x>0.21647</cdr:x>
      <cdr:y>0.49315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166646" y="1863227"/>
          <a:ext cx="654875" cy="184603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0.06299</cdr:x>
      <cdr:y>0.28597</cdr:y>
    </cdr:from>
    <cdr:to>
      <cdr:x>0.21391</cdr:x>
      <cdr:y>0.38833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748743" y="180554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0.07096</cdr:x>
      <cdr:y>0.59422</cdr:y>
    </cdr:from>
    <cdr:to>
      <cdr:x>0.10721</cdr:x>
      <cdr:y>0.63658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843487" y="3751815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0.14351</cdr:x>
      <cdr:y>0.43421</cdr:y>
    </cdr:from>
    <cdr:to>
      <cdr:x>0.17975</cdr:x>
      <cdr:y>0.47657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705976" y="2741570"/>
          <a:ext cx="43079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0.20895</cdr:x>
      <cdr:y>0.62002</cdr:y>
    </cdr:from>
    <cdr:to>
      <cdr:x>0.2452</cdr:x>
      <cdr:y>0.66238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483838" y="3914759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0.33668</cdr:x>
      <cdr:y>0.59999</cdr:y>
    </cdr:from>
    <cdr:to>
      <cdr:x>0.38099</cdr:x>
      <cdr:y>0.64235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002139" y="3788268"/>
          <a:ext cx="52672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-0.1%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0.05114</cdr:x>
      <cdr:y>0.38943</cdr:y>
    </cdr:from>
    <cdr:to>
      <cdr:x>0.21647</cdr:x>
      <cdr:y>0.49315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166646" y="1863227"/>
          <a:ext cx="654875" cy="184603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0.06299</cdr:x>
      <cdr:y>0.28597</cdr:y>
    </cdr:from>
    <cdr:to>
      <cdr:x>0.21391</cdr:x>
      <cdr:y>0.38833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748743" y="180554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0.07096</cdr:x>
      <cdr:y>0.59422</cdr:y>
    </cdr:from>
    <cdr:to>
      <cdr:x>0.10721</cdr:x>
      <cdr:y>0.63658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843487" y="3751815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0.14351</cdr:x>
      <cdr:y>0.43421</cdr:y>
    </cdr:from>
    <cdr:to>
      <cdr:x>0.17975</cdr:x>
      <cdr:y>0.47657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705976" y="2741570"/>
          <a:ext cx="43079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0.20895</cdr:x>
      <cdr:y>0.62002</cdr:y>
    </cdr:from>
    <cdr:to>
      <cdr:x>0.2452</cdr:x>
      <cdr:y>0.66238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483838" y="3914759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0.33668</cdr:x>
      <cdr:y>0.59999</cdr:y>
    </cdr:from>
    <cdr:to>
      <cdr:x>0.38099</cdr:x>
      <cdr:y>0.64235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002139" y="3788268"/>
          <a:ext cx="52672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-0.1%</a:t>
          </a:r>
        </a:p>
      </cdr:txBody>
    </cdr:sp>
  </cdr:relSizeAnchor>
  <cdr:relSizeAnchor xmlns:cdr="http://schemas.openxmlformats.org/drawingml/2006/chartDrawing">
    <cdr:from>
      <cdr:x>0.40126</cdr:x>
      <cdr:y>0.60136</cdr:y>
    </cdr:from>
    <cdr:to>
      <cdr:x>0.44557</cdr:x>
      <cdr:y>0.64372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769899" y="3796895"/>
          <a:ext cx="52672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0.05114</cdr:x>
      <cdr:y>0.38943</cdr:y>
    </cdr:from>
    <cdr:to>
      <cdr:x>0.21647</cdr:x>
      <cdr:y>0.49315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166646" y="1863227"/>
          <a:ext cx="654875" cy="184603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0.06299</cdr:x>
      <cdr:y>0.28597</cdr:y>
    </cdr:from>
    <cdr:to>
      <cdr:x>0.21391</cdr:x>
      <cdr:y>0.38833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748743" y="180554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0.05737</cdr:x>
      <cdr:y>0.59422</cdr:y>
    </cdr:from>
    <cdr:to>
      <cdr:x>0.09362</cdr:x>
      <cdr:y>0.63658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681928" y="3751815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0.11739</cdr:x>
      <cdr:y>0.43421</cdr:y>
    </cdr:from>
    <cdr:to>
      <cdr:x>0.15363</cdr:x>
      <cdr:y>0.47657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395425" y="2741570"/>
          <a:ext cx="43079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0.18283</cdr:x>
      <cdr:y>0.62412</cdr:y>
    </cdr:from>
    <cdr:to>
      <cdr:x>0.21908</cdr:x>
      <cdr:y>0.66648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173287" y="3940638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0.29894</cdr:x>
      <cdr:y>0.59999</cdr:y>
    </cdr:from>
    <cdr:to>
      <cdr:x>0.34325</cdr:x>
      <cdr:y>0.64235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3553566" y="3788268"/>
          <a:ext cx="52672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-0.1%</a:t>
          </a:r>
        </a:p>
      </cdr:txBody>
    </cdr:sp>
  </cdr:relSizeAnchor>
  <cdr:relSizeAnchor xmlns:cdr="http://schemas.openxmlformats.org/drawingml/2006/chartDrawing">
    <cdr:from>
      <cdr:x>0.36643</cdr:x>
      <cdr:y>0.60409</cdr:y>
    </cdr:from>
    <cdr:to>
      <cdr:x>0.41074</cdr:x>
      <cdr:y>0.64645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355831" y="3814148"/>
          <a:ext cx="52672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0.43158</cdr:x>
      <cdr:y>0.64324</cdr:y>
    </cdr:from>
    <cdr:to>
      <cdr:x>0.46783</cdr:x>
      <cdr:y>0.6815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5130251" y="4061357"/>
          <a:ext cx="430911" cy="2415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-2%</a:t>
          </a: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0.05114</cdr:x>
      <cdr:y>0.38943</cdr:y>
    </cdr:from>
    <cdr:to>
      <cdr:x>0.21647</cdr:x>
      <cdr:y>0.49315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166646" y="1863227"/>
          <a:ext cx="654875" cy="184603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0.06299</cdr:x>
      <cdr:y>0.28597</cdr:y>
    </cdr:from>
    <cdr:to>
      <cdr:x>0.21391</cdr:x>
      <cdr:y>0.38833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748743" y="180554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0.07096</cdr:x>
      <cdr:y>0.59285</cdr:y>
    </cdr:from>
    <cdr:to>
      <cdr:x>0.10721</cdr:x>
      <cdr:y>0.63521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843487" y="3743188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0.14206</cdr:x>
      <cdr:y>0.43421</cdr:y>
    </cdr:from>
    <cdr:to>
      <cdr:x>0.1783</cdr:x>
      <cdr:y>0.47657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688723" y="2741570"/>
          <a:ext cx="43079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0.2104</cdr:x>
      <cdr:y>0.62412</cdr:y>
    </cdr:from>
    <cdr:to>
      <cdr:x>0.24665</cdr:x>
      <cdr:y>0.66648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501091" y="3940638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0.32652</cdr:x>
      <cdr:y>0.59999</cdr:y>
    </cdr:from>
    <cdr:to>
      <cdr:x>0.37083</cdr:x>
      <cdr:y>0.64235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3881369" y="3788268"/>
          <a:ext cx="52672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-0.1%</a:t>
          </a:r>
        </a:p>
      </cdr:txBody>
    </cdr:sp>
  </cdr:relSizeAnchor>
  <cdr:relSizeAnchor xmlns:cdr="http://schemas.openxmlformats.org/drawingml/2006/chartDrawing">
    <cdr:from>
      <cdr:x>0.39618</cdr:x>
      <cdr:y>0.59862</cdr:y>
    </cdr:from>
    <cdr:to>
      <cdr:x>0.44049</cdr:x>
      <cdr:y>0.64098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709514" y="3779642"/>
          <a:ext cx="52672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0.46496</cdr:x>
      <cdr:y>0.64188</cdr:y>
    </cdr:from>
    <cdr:to>
      <cdr:x>0.50121</cdr:x>
      <cdr:y>0.68014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5527066" y="4052731"/>
          <a:ext cx="430911" cy="2415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-2%</a:t>
          </a:r>
        </a:p>
      </cdr:txBody>
    </cdr:sp>
  </cdr:relSizeAnchor>
  <cdr:relSizeAnchor xmlns:cdr="http://schemas.openxmlformats.org/drawingml/2006/chartDrawing">
    <cdr:from>
      <cdr:x>0.53267</cdr:x>
      <cdr:y>0.45765</cdr:y>
    </cdr:from>
    <cdr:to>
      <cdr:x>0.56892</cdr:x>
      <cdr:y>0.5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6331993" y="2889544"/>
          <a:ext cx="430911" cy="2673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0.31568</cdr:x>
      <cdr:y>0.51783</cdr:y>
    </cdr:from>
    <cdr:to>
      <cdr:x>0.39977</cdr:x>
      <cdr:y>0.57594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A220D69-B59D-4D57-7380-E86993F456A9}"/>
            </a:ext>
          </a:extLst>
        </cdr:cNvPr>
        <cdr:cNvSpPr/>
      </cdr:nvSpPr>
      <cdr:spPr>
        <a:xfrm xmlns:a="http://schemas.openxmlformats.org/drawingml/2006/main">
          <a:off x="3524797" y="2916179"/>
          <a:ext cx="938969" cy="3272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0.32418</cdr:x>
      <cdr:y>0.58811</cdr:y>
    </cdr:from>
    <cdr:to>
      <cdr:x>0.4036</cdr:x>
      <cdr:y>0.62717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C6B24C-C976-D3BD-098E-FE53CCA86DB6}"/>
            </a:ext>
          </a:extLst>
        </cdr:cNvPr>
        <cdr:cNvSpPr txBox="1"/>
      </cdr:nvSpPr>
      <cdr:spPr>
        <a:xfrm xmlns:a="http://schemas.openxmlformats.org/drawingml/2006/main">
          <a:off x="3619686" y="3311944"/>
          <a:ext cx="886783" cy="2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solidFill>
                <a:srgbClr val="C888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 Force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0.05114</cdr:x>
      <cdr:y>0.38943</cdr:y>
    </cdr:from>
    <cdr:to>
      <cdr:x>0.21647</cdr:x>
      <cdr:y>0.49315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166646" y="1863227"/>
          <a:ext cx="654875" cy="184603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0.06299</cdr:x>
      <cdr:y>0.28597</cdr:y>
    </cdr:from>
    <cdr:to>
      <cdr:x>0.21391</cdr:x>
      <cdr:y>0.38833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748743" y="180554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0.07096</cdr:x>
      <cdr:y>0.59285</cdr:y>
    </cdr:from>
    <cdr:to>
      <cdr:x>0.10721</cdr:x>
      <cdr:y>0.63521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843487" y="3743188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0.14206</cdr:x>
      <cdr:y>0.43421</cdr:y>
    </cdr:from>
    <cdr:to>
      <cdr:x>0.1783</cdr:x>
      <cdr:y>0.47657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688723" y="2741570"/>
          <a:ext cx="43079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0.2104</cdr:x>
      <cdr:y>0.62412</cdr:y>
    </cdr:from>
    <cdr:to>
      <cdr:x>0.24665</cdr:x>
      <cdr:y>0.66648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501091" y="3940638"/>
          <a:ext cx="43091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0.32652</cdr:x>
      <cdr:y>0.59999</cdr:y>
    </cdr:from>
    <cdr:to>
      <cdr:x>0.37083</cdr:x>
      <cdr:y>0.64235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3881369" y="3788268"/>
          <a:ext cx="526722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-0.1%</a:t>
          </a:r>
        </a:p>
      </cdr:txBody>
    </cdr:sp>
  </cdr:relSizeAnchor>
  <cdr:relSizeAnchor xmlns:cdr="http://schemas.openxmlformats.org/drawingml/2006/chartDrawing">
    <cdr:from>
      <cdr:x>0.39618</cdr:x>
      <cdr:y>0.59862</cdr:y>
    </cdr:from>
    <cdr:to>
      <cdr:x>0.44049</cdr:x>
      <cdr:y>0.64098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709514" y="3779642"/>
          <a:ext cx="526721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0.46496</cdr:x>
      <cdr:y>0.64188</cdr:y>
    </cdr:from>
    <cdr:to>
      <cdr:x>0.50121</cdr:x>
      <cdr:y>0.68014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5527066" y="4052731"/>
          <a:ext cx="430911" cy="2415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-2%</a:t>
          </a:r>
        </a:p>
      </cdr:txBody>
    </cdr:sp>
  </cdr:relSizeAnchor>
  <cdr:relSizeAnchor xmlns:cdr="http://schemas.openxmlformats.org/drawingml/2006/chartDrawing">
    <cdr:from>
      <cdr:x>0.53267</cdr:x>
      <cdr:y>0.45765</cdr:y>
    </cdr:from>
    <cdr:to>
      <cdr:x>0.56892</cdr:x>
      <cdr:y>0.5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6331993" y="2889544"/>
          <a:ext cx="430911" cy="2673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0.60092</cdr:x>
      <cdr:y>0.62117</cdr:y>
    </cdr:from>
    <cdr:to>
      <cdr:x>0.63716</cdr:x>
      <cdr:y>0.66352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7143200" y="3922011"/>
          <a:ext cx="430792" cy="2673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0.05114</cdr:x>
      <cdr:y>0.38943</cdr:y>
    </cdr:from>
    <cdr:to>
      <cdr:x>0.21647</cdr:x>
      <cdr:y>0.49315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166646" y="1863227"/>
          <a:ext cx="654875" cy="184603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0.06299</cdr:x>
      <cdr:y>0.28597</cdr:y>
    </cdr:from>
    <cdr:to>
      <cdr:x>0.21391</cdr:x>
      <cdr:y>0.38833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748743" y="180554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0.05519</cdr:x>
      <cdr:y>0.59695</cdr:y>
    </cdr:from>
    <cdr:to>
      <cdr:x>0.09144</cdr:x>
      <cdr:y>0.63931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656048" y="3769081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0.12392</cdr:x>
      <cdr:y>0.43558</cdr:y>
    </cdr:from>
    <cdr:to>
      <cdr:x>0.16016</cdr:x>
      <cdr:y>0.47794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473026" y="2750205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0.18718</cdr:x>
      <cdr:y>0.62549</cdr:y>
    </cdr:from>
    <cdr:to>
      <cdr:x>0.22343</cdr:x>
      <cdr:y>0.66785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225097" y="3949278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0.31418</cdr:x>
      <cdr:y>0.60409</cdr:y>
    </cdr:from>
    <cdr:to>
      <cdr:x>0.35849</cdr:x>
      <cdr:y>0.64645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3734720" y="3814168"/>
          <a:ext cx="52672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-0.1%</a:t>
          </a:r>
        </a:p>
      </cdr:txBody>
    </cdr:sp>
  </cdr:relSizeAnchor>
  <cdr:relSizeAnchor xmlns:cdr="http://schemas.openxmlformats.org/drawingml/2006/chartDrawing">
    <cdr:from>
      <cdr:x>0.37659</cdr:x>
      <cdr:y>0.60409</cdr:y>
    </cdr:from>
    <cdr:to>
      <cdr:x>0.4209</cdr:x>
      <cdr:y>0.64645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476592" y="3814168"/>
          <a:ext cx="526728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0.46375</cdr:x>
      <cdr:y>0.64324</cdr:y>
    </cdr:from>
    <cdr:to>
      <cdr:x>0.5</cdr:x>
      <cdr:y>0.6815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5512689" y="4061358"/>
          <a:ext cx="430911" cy="2415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-2%</a:t>
          </a:r>
        </a:p>
      </cdr:txBody>
    </cdr:sp>
  </cdr:relSizeAnchor>
  <cdr:relSizeAnchor xmlns:cdr="http://schemas.openxmlformats.org/drawingml/2006/chartDrawing">
    <cdr:from>
      <cdr:x>0.52324</cdr:x>
      <cdr:y>0.45765</cdr:y>
    </cdr:from>
    <cdr:to>
      <cdr:x>0.55949</cdr:x>
      <cdr:y>0.5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6219849" y="2889544"/>
          <a:ext cx="430911" cy="2673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0.59076</cdr:x>
      <cdr:y>0.61981</cdr:y>
    </cdr:from>
    <cdr:to>
      <cdr:x>0.627</cdr:x>
      <cdr:y>0.66216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7022430" y="3913384"/>
          <a:ext cx="430792" cy="2673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0.6588</cdr:x>
      <cdr:y>0.61571</cdr:y>
    </cdr:from>
    <cdr:to>
      <cdr:x>0.69505</cdr:x>
      <cdr:y>0.65806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7831282" y="3887505"/>
          <a:ext cx="430911" cy="2673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0.05114</cdr:x>
      <cdr:y>0.38943</cdr:y>
    </cdr:from>
    <cdr:to>
      <cdr:x>0.21647</cdr:x>
      <cdr:y>0.49315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166646" y="1863227"/>
          <a:ext cx="654875" cy="184603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0.06299</cdr:x>
      <cdr:y>0.28597</cdr:y>
    </cdr:from>
    <cdr:to>
      <cdr:x>0.21391</cdr:x>
      <cdr:y>0.38833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748743" y="180554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0.05519</cdr:x>
      <cdr:y>0.59695</cdr:y>
    </cdr:from>
    <cdr:to>
      <cdr:x>0.09144</cdr:x>
      <cdr:y>0.63931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656048" y="3769081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0.12392</cdr:x>
      <cdr:y>0.43558</cdr:y>
    </cdr:from>
    <cdr:to>
      <cdr:x>0.16016</cdr:x>
      <cdr:y>0.47794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473026" y="2750205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0.18718</cdr:x>
      <cdr:y>0.62549</cdr:y>
    </cdr:from>
    <cdr:to>
      <cdr:x>0.22343</cdr:x>
      <cdr:y>0.66785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225097" y="3949278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0.31418</cdr:x>
      <cdr:y>0.60409</cdr:y>
    </cdr:from>
    <cdr:to>
      <cdr:x>0.35849</cdr:x>
      <cdr:y>0.64645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3734720" y="3814168"/>
          <a:ext cx="52672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-0.1%</a:t>
          </a:r>
        </a:p>
      </cdr:txBody>
    </cdr:sp>
  </cdr:relSizeAnchor>
  <cdr:relSizeAnchor xmlns:cdr="http://schemas.openxmlformats.org/drawingml/2006/chartDrawing">
    <cdr:from>
      <cdr:x>0.37659</cdr:x>
      <cdr:y>0.60409</cdr:y>
    </cdr:from>
    <cdr:to>
      <cdr:x>0.4209</cdr:x>
      <cdr:y>0.64645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476592" y="3814168"/>
          <a:ext cx="526728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0.43311</cdr:x>
      <cdr:y>0.64598</cdr:y>
    </cdr:from>
    <cdr:to>
      <cdr:x>0.46936</cdr:x>
      <cdr:y>0.68424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5148488" y="4078611"/>
          <a:ext cx="430911" cy="2415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-2%</a:t>
          </a:r>
        </a:p>
      </cdr:txBody>
    </cdr:sp>
  </cdr:relSizeAnchor>
  <cdr:relSizeAnchor xmlns:cdr="http://schemas.openxmlformats.org/drawingml/2006/chartDrawing">
    <cdr:from>
      <cdr:x>0.48187</cdr:x>
      <cdr:y>0.45765</cdr:y>
    </cdr:from>
    <cdr:to>
      <cdr:x>0.51812</cdr:x>
      <cdr:y>0.5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5728144" y="2889544"/>
          <a:ext cx="430911" cy="2673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0.55229</cdr:x>
      <cdr:y>0.62527</cdr:y>
    </cdr:from>
    <cdr:to>
      <cdr:x>0.58853</cdr:x>
      <cdr:y>0.66762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6565230" y="3947890"/>
          <a:ext cx="430792" cy="2673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0.61163</cdr:x>
      <cdr:y>0.62527</cdr:y>
    </cdr:from>
    <cdr:to>
      <cdr:x>0.64788</cdr:x>
      <cdr:y>0.66762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7270564" y="3947890"/>
          <a:ext cx="430911" cy="2673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0.67341</cdr:x>
      <cdr:y>0.60409</cdr:y>
    </cdr:from>
    <cdr:to>
      <cdr:x>0.71853</cdr:x>
      <cdr:y>0.64645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8004976" y="3814131"/>
          <a:ext cx="536350" cy="267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0.05114</cdr:x>
      <cdr:y>0.38943</cdr:y>
    </cdr:from>
    <cdr:to>
      <cdr:x>0.21647</cdr:x>
      <cdr:y>0.49315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166646" y="1863227"/>
          <a:ext cx="654875" cy="184603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0.06299</cdr:x>
      <cdr:y>0.28597</cdr:y>
    </cdr:from>
    <cdr:to>
      <cdr:x>0.21391</cdr:x>
      <cdr:y>0.38833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748743" y="180554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0.05519</cdr:x>
      <cdr:y>0.59695</cdr:y>
    </cdr:from>
    <cdr:to>
      <cdr:x>0.09144</cdr:x>
      <cdr:y>0.63931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656048" y="3769081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0.12392</cdr:x>
      <cdr:y>0.43558</cdr:y>
    </cdr:from>
    <cdr:to>
      <cdr:x>0.16016</cdr:x>
      <cdr:y>0.47794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473026" y="2750205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0.18718</cdr:x>
      <cdr:y>0.62549</cdr:y>
    </cdr:from>
    <cdr:to>
      <cdr:x>0.22343</cdr:x>
      <cdr:y>0.66785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225097" y="3949278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0.31418</cdr:x>
      <cdr:y>0.60409</cdr:y>
    </cdr:from>
    <cdr:to>
      <cdr:x>0.35849</cdr:x>
      <cdr:y>0.64645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3734720" y="3814168"/>
          <a:ext cx="52672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-0.1%</a:t>
          </a:r>
        </a:p>
      </cdr:txBody>
    </cdr:sp>
  </cdr:relSizeAnchor>
  <cdr:relSizeAnchor xmlns:cdr="http://schemas.openxmlformats.org/drawingml/2006/chartDrawing">
    <cdr:from>
      <cdr:x>0.37659</cdr:x>
      <cdr:y>0.60409</cdr:y>
    </cdr:from>
    <cdr:to>
      <cdr:x>0.4209</cdr:x>
      <cdr:y>0.64645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476592" y="3814168"/>
          <a:ext cx="526728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0.4469</cdr:x>
      <cdr:y>0.64598</cdr:y>
    </cdr:from>
    <cdr:to>
      <cdr:x>0.48315</cdr:x>
      <cdr:y>0.68424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5312396" y="4078655"/>
          <a:ext cx="430879" cy="2415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-2%</a:t>
          </a:r>
        </a:p>
      </cdr:txBody>
    </cdr:sp>
  </cdr:relSizeAnchor>
  <cdr:relSizeAnchor xmlns:cdr="http://schemas.openxmlformats.org/drawingml/2006/chartDrawing">
    <cdr:from>
      <cdr:x>0.50786</cdr:x>
      <cdr:y>0.45765</cdr:y>
    </cdr:from>
    <cdr:to>
      <cdr:x>0.54411</cdr:x>
      <cdr:y>0.5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6037015" y="2889518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0.57767</cdr:x>
      <cdr:y>0.62527</cdr:y>
    </cdr:from>
    <cdr:to>
      <cdr:x>0.61391</cdr:x>
      <cdr:y>0.66762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6866847" y="3947877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0.64356</cdr:x>
      <cdr:y>0.62527</cdr:y>
    </cdr:from>
    <cdr:to>
      <cdr:x>0.67981</cdr:x>
      <cdr:y>0.66762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7650155" y="3947877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0.70815</cdr:x>
      <cdr:y>0.60409</cdr:y>
    </cdr:from>
    <cdr:to>
      <cdr:x>0.75327</cdr:x>
      <cdr:y>0.64645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8417906" y="3814168"/>
          <a:ext cx="536313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0.77128</cdr:x>
      <cdr:y>0.11012</cdr:y>
    </cdr:from>
    <cdr:to>
      <cdr:x>0.81422</cdr:x>
      <cdr:y>0.15247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9168404" y="695273"/>
          <a:ext cx="510433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2.4%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0.05114</cdr:x>
      <cdr:y>0.38943</cdr:y>
    </cdr:from>
    <cdr:to>
      <cdr:x>0.21647</cdr:x>
      <cdr:y>0.49315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166646" y="1863227"/>
          <a:ext cx="654875" cy="184603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0.06299</cdr:x>
      <cdr:y>0.28597</cdr:y>
    </cdr:from>
    <cdr:to>
      <cdr:x>0.21391</cdr:x>
      <cdr:y>0.38833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748743" y="180554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0.05519</cdr:x>
      <cdr:y>0.59695</cdr:y>
    </cdr:from>
    <cdr:to>
      <cdr:x>0.09144</cdr:x>
      <cdr:y>0.63931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656048" y="3769081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0.12392</cdr:x>
      <cdr:y>0.43558</cdr:y>
    </cdr:from>
    <cdr:to>
      <cdr:x>0.16016</cdr:x>
      <cdr:y>0.47794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473026" y="2750205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0.18718</cdr:x>
      <cdr:y>0.62549</cdr:y>
    </cdr:from>
    <cdr:to>
      <cdr:x>0.22343</cdr:x>
      <cdr:y>0.66785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225097" y="3949278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0.31418</cdr:x>
      <cdr:y>0.60409</cdr:y>
    </cdr:from>
    <cdr:to>
      <cdr:x>0.35849</cdr:x>
      <cdr:y>0.64645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3734720" y="3814168"/>
          <a:ext cx="52672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-0.1%</a:t>
          </a:r>
        </a:p>
      </cdr:txBody>
    </cdr:sp>
  </cdr:relSizeAnchor>
  <cdr:relSizeAnchor xmlns:cdr="http://schemas.openxmlformats.org/drawingml/2006/chartDrawing">
    <cdr:from>
      <cdr:x>0.37659</cdr:x>
      <cdr:y>0.60409</cdr:y>
    </cdr:from>
    <cdr:to>
      <cdr:x>0.4209</cdr:x>
      <cdr:y>0.64645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476592" y="3814168"/>
          <a:ext cx="526728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0.4469</cdr:x>
      <cdr:y>0.64598</cdr:y>
    </cdr:from>
    <cdr:to>
      <cdr:x>0.48315</cdr:x>
      <cdr:y>0.68424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5312396" y="4078655"/>
          <a:ext cx="430879" cy="2415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-2%</a:t>
          </a:r>
        </a:p>
      </cdr:txBody>
    </cdr:sp>
  </cdr:relSizeAnchor>
  <cdr:relSizeAnchor xmlns:cdr="http://schemas.openxmlformats.org/drawingml/2006/chartDrawing">
    <cdr:from>
      <cdr:x>0.50786</cdr:x>
      <cdr:y>0.45765</cdr:y>
    </cdr:from>
    <cdr:to>
      <cdr:x>0.54411</cdr:x>
      <cdr:y>0.5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6037015" y="2889518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0.57767</cdr:x>
      <cdr:y>0.62527</cdr:y>
    </cdr:from>
    <cdr:to>
      <cdr:x>0.61391</cdr:x>
      <cdr:y>0.66762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6866847" y="3947877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0.64356</cdr:x>
      <cdr:y>0.62527</cdr:y>
    </cdr:from>
    <cdr:to>
      <cdr:x>0.67981</cdr:x>
      <cdr:y>0.66762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7650155" y="3947877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0.70815</cdr:x>
      <cdr:y>0.60409</cdr:y>
    </cdr:from>
    <cdr:to>
      <cdr:x>0.75327</cdr:x>
      <cdr:y>0.64645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8417906" y="3814168"/>
          <a:ext cx="536313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0.77128</cdr:x>
      <cdr:y>0.11012</cdr:y>
    </cdr:from>
    <cdr:to>
      <cdr:x>0.81422</cdr:x>
      <cdr:y>0.15247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9168404" y="695273"/>
          <a:ext cx="510433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2.4%</a:t>
          </a:r>
        </a:p>
      </cdr:txBody>
    </cdr:sp>
  </cdr:relSizeAnchor>
  <cdr:relSizeAnchor xmlns:cdr="http://schemas.openxmlformats.org/drawingml/2006/chartDrawing">
    <cdr:from>
      <cdr:x>0.83748</cdr:x>
      <cdr:y>0.37462</cdr:y>
    </cdr:from>
    <cdr:to>
      <cdr:x>0.87373</cdr:x>
      <cdr:y>0.41698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9955324" y="2365334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0.8389</cdr:x>
      <cdr:y>0.03771</cdr:y>
    </cdr:from>
    <cdr:to>
      <cdr:x>0.94502</cdr:x>
      <cdr:y>0.09731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972136" y="238076"/>
          <a:ext cx="1261470" cy="37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0.05114</cdr:x>
      <cdr:y>0.38943</cdr:y>
    </cdr:from>
    <cdr:to>
      <cdr:x>0.21647</cdr:x>
      <cdr:y>0.49315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166646" y="1863227"/>
          <a:ext cx="654875" cy="1846032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0.06299</cdr:x>
      <cdr:y>0.28597</cdr:y>
    </cdr:from>
    <cdr:to>
      <cdr:x>0.21391</cdr:x>
      <cdr:y>0.38833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748743" y="180554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-35,000 Jobs</a:t>
          </a:r>
        </a:p>
      </cdr:txBody>
    </cdr:sp>
  </cdr:relSizeAnchor>
  <cdr:relSizeAnchor xmlns:cdr="http://schemas.openxmlformats.org/drawingml/2006/chartDrawing">
    <cdr:from>
      <cdr:x>0.06313</cdr:x>
      <cdr:y>0.62155</cdr:y>
    </cdr:from>
    <cdr:to>
      <cdr:x>0.14006</cdr:x>
      <cdr:y>0.76637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4FCA50-D2E5-DFF5-26BE-DC155811202C}"/>
            </a:ext>
          </a:extLst>
        </cdr:cNvPr>
        <cdr:cNvSpPr txBox="1"/>
      </cdr:nvSpPr>
      <cdr:spPr>
        <a:xfrm xmlns:a="http://schemas.openxmlformats.org/drawingml/2006/main">
          <a:off x="750498" y="3924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0.05519</cdr:x>
      <cdr:y>0.59695</cdr:y>
    </cdr:from>
    <cdr:to>
      <cdr:x>0.09144</cdr:x>
      <cdr:y>0.63931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E09EE1-4CA8-C579-A703-3D745537F5B5}"/>
            </a:ext>
          </a:extLst>
        </cdr:cNvPr>
        <cdr:cNvSpPr txBox="1"/>
      </cdr:nvSpPr>
      <cdr:spPr>
        <a:xfrm xmlns:a="http://schemas.openxmlformats.org/drawingml/2006/main">
          <a:off x="656048" y="3769081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0.12392</cdr:x>
      <cdr:y>0.43558</cdr:y>
    </cdr:from>
    <cdr:to>
      <cdr:x>0.16016</cdr:x>
      <cdr:y>0.47794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1473026" y="2750205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0.18718</cdr:x>
      <cdr:y>0.62549</cdr:y>
    </cdr:from>
    <cdr:to>
      <cdr:x>0.22343</cdr:x>
      <cdr:y>0.66785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2225097" y="3949278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0.31418</cdr:x>
      <cdr:y>0.60409</cdr:y>
    </cdr:from>
    <cdr:to>
      <cdr:x>0.35849</cdr:x>
      <cdr:y>0.64645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3734720" y="3814168"/>
          <a:ext cx="52672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-0.1%</a:t>
          </a:r>
        </a:p>
      </cdr:txBody>
    </cdr:sp>
  </cdr:relSizeAnchor>
  <cdr:relSizeAnchor xmlns:cdr="http://schemas.openxmlformats.org/drawingml/2006/chartDrawing">
    <cdr:from>
      <cdr:x>0.37659</cdr:x>
      <cdr:y>0.60409</cdr:y>
    </cdr:from>
    <cdr:to>
      <cdr:x>0.4209</cdr:x>
      <cdr:y>0.64645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B130FBE6-F3F9-86AA-7730-CBB794561160}"/>
            </a:ext>
          </a:extLst>
        </cdr:cNvPr>
        <cdr:cNvSpPr txBox="1"/>
      </cdr:nvSpPr>
      <cdr:spPr>
        <a:xfrm xmlns:a="http://schemas.openxmlformats.org/drawingml/2006/main">
          <a:off x="4476592" y="3814168"/>
          <a:ext cx="526728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0.4469</cdr:x>
      <cdr:y>0.64598</cdr:y>
    </cdr:from>
    <cdr:to>
      <cdr:x>0.48315</cdr:x>
      <cdr:y>0.68424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5312396" y="4078655"/>
          <a:ext cx="430879" cy="2415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-2%</a:t>
          </a:r>
        </a:p>
      </cdr:txBody>
    </cdr:sp>
  </cdr:relSizeAnchor>
  <cdr:relSizeAnchor xmlns:cdr="http://schemas.openxmlformats.org/drawingml/2006/chartDrawing">
    <cdr:from>
      <cdr:x>0.50786</cdr:x>
      <cdr:y>0.45765</cdr:y>
    </cdr:from>
    <cdr:to>
      <cdr:x>0.54411</cdr:x>
      <cdr:y>0.5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6037015" y="2889518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0.57767</cdr:x>
      <cdr:y>0.62527</cdr:y>
    </cdr:from>
    <cdr:to>
      <cdr:x>0.61391</cdr:x>
      <cdr:y>0.66762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6866847" y="3947877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-3%</a:t>
          </a:r>
        </a:p>
      </cdr:txBody>
    </cdr:sp>
  </cdr:relSizeAnchor>
  <cdr:relSizeAnchor xmlns:cdr="http://schemas.openxmlformats.org/drawingml/2006/chartDrawing">
    <cdr:from>
      <cdr:x>0.64356</cdr:x>
      <cdr:y>0.62527</cdr:y>
    </cdr:from>
    <cdr:to>
      <cdr:x>0.67981</cdr:x>
      <cdr:y>0.66762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7650155" y="3947877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-1%</a:t>
          </a:r>
        </a:p>
      </cdr:txBody>
    </cdr:sp>
  </cdr:relSizeAnchor>
  <cdr:relSizeAnchor xmlns:cdr="http://schemas.openxmlformats.org/drawingml/2006/chartDrawing">
    <cdr:from>
      <cdr:x>0.70815</cdr:x>
      <cdr:y>0.60409</cdr:y>
    </cdr:from>
    <cdr:to>
      <cdr:x>0.75327</cdr:x>
      <cdr:y>0.64645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8417906" y="3814168"/>
          <a:ext cx="536313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ED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-0.2%</a:t>
          </a:r>
        </a:p>
      </cdr:txBody>
    </cdr:sp>
  </cdr:relSizeAnchor>
  <cdr:relSizeAnchor xmlns:cdr="http://schemas.openxmlformats.org/drawingml/2006/chartDrawing">
    <cdr:from>
      <cdr:x>0.77128</cdr:x>
      <cdr:y>0.11012</cdr:y>
    </cdr:from>
    <cdr:to>
      <cdr:x>0.81422</cdr:x>
      <cdr:y>0.15247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9168404" y="695273"/>
          <a:ext cx="510433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2.4%</a:t>
          </a:r>
        </a:p>
      </cdr:txBody>
    </cdr:sp>
  </cdr:relSizeAnchor>
  <cdr:relSizeAnchor xmlns:cdr="http://schemas.openxmlformats.org/drawingml/2006/chartDrawing">
    <cdr:from>
      <cdr:x>0.83748</cdr:x>
      <cdr:y>0.37462</cdr:y>
    </cdr:from>
    <cdr:to>
      <cdr:x>0.87373</cdr:x>
      <cdr:y>0.41698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96D92DAE-BF03-CF01-FB6A-EA01EEFF18D5}"/>
            </a:ext>
          </a:extLst>
        </cdr:cNvPr>
        <cdr:cNvSpPr txBox="1"/>
      </cdr:nvSpPr>
      <cdr:spPr>
        <a:xfrm xmlns:a="http://schemas.openxmlformats.org/drawingml/2006/main">
          <a:off x="9955324" y="2365334"/>
          <a:ext cx="430879" cy="267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  <cdr:relSizeAnchor xmlns:cdr="http://schemas.openxmlformats.org/drawingml/2006/chartDrawing">
    <cdr:from>
      <cdr:x>0.3121</cdr:x>
      <cdr:y>0.30189</cdr:y>
    </cdr:from>
    <cdr:to>
      <cdr:x>0.84879</cdr:x>
      <cdr:y>0.5527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25E04C66-8B46-46CE-41EB-39D89A420062}"/>
            </a:ext>
          </a:extLst>
        </cdr:cNvPr>
        <cdr:cNvSpPr txBox="1"/>
      </cdr:nvSpPr>
      <cdr:spPr>
        <a:xfrm xmlns:a="http://schemas.openxmlformats.org/drawingml/2006/main">
          <a:off x="3659933" y="1962478"/>
          <a:ext cx="6293686" cy="16303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34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lvl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tabLst/>
            <a:defRPr/>
          </a:pP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Pandemic Era Supports Artificially</a:t>
          </a:r>
          <a:r>
            <a:rPr kumimoji="0" lang="en-US" sz="1600" b="1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Suppressed Credit Deterioration:</a:t>
          </a:r>
          <a:endParaRPr kumimoji="0" lang="en-US" sz="1600" b="1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kumimoji="0" lang="en-US" sz="1600" b="0" i="0" u="none" strike="noStrike" kern="1200" cap="none" spc="0" normalizeH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lang="en-US" sz="1600" dirty="0">
            <a:solidFill>
              <a:srgbClr val="0034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kumimoji="0" lang="en-US" sz="1600" b="0" i="0" u="none" strike="noStrike" kern="1200" cap="none" spc="0" normalizeH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lang="en-US" sz="1600" dirty="0">
            <a:solidFill>
              <a:srgbClr val="0034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0.31568</cdr:x>
      <cdr:y>0.51783</cdr:y>
    </cdr:from>
    <cdr:to>
      <cdr:x>0.39977</cdr:x>
      <cdr:y>0.57594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A220D69-B59D-4D57-7380-E86993F456A9}"/>
            </a:ext>
          </a:extLst>
        </cdr:cNvPr>
        <cdr:cNvSpPr/>
      </cdr:nvSpPr>
      <cdr:spPr>
        <a:xfrm xmlns:a="http://schemas.openxmlformats.org/drawingml/2006/main">
          <a:off x="3524797" y="2916179"/>
          <a:ext cx="938969" cy="3272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0.32418</cdr:x>
      <cdr:y>0.58811</cdr:y>
    </cdr:from>
    <cdr:to>
      <cdr:x>0.4036</cdr:x>
      <cdr:y>0.62717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C6B24C-C976-D3BD-098E-FE53CCA86DB6}"/>
            </a:ext>
          </a:extLst>
        </cdr:cNvPr>
        <cdr:cNvSpPr txBox="1"/>
      </cdr:nvSpPr>
      <cdr:spPr>
        <a:xfrm xmlns:a="http://schemas.openxmlformats.org/drawingml/2006/main">
          <a:off x="3619686" y="3311944"/>
          <a:ext cx="886783" cy="2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solidFill>
                <a:srgbClr val="C888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 Force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  <cdr:relSizeAnchor xmlns:cdr="http://schemas.openxmlformats.org/drawingml/2006/chartDrawing">
    <cdr:from>
      <cdr:x>0.3121</cdr:x>
      <cdr:y>0.30189</cdr:y>
    </cdr:from>
    <cdr:to>
      <cdr:x>0.84879</cdr:x>
      <cdr:y>0.5527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25E04C66-8B46-46CE-41EB-39D89A420062}"/>
            </a:ext>
          </a:extLst>
        </cdr:cNvPr>
        <cdr:cNvSpPr txBox="1"/>
      </cdr:nvSpPr>
      <cdr:spPr>
        <a:xfrm xmlns:a="http://schemas.openxmlformats.org/drawingml/2006/main">
          <a:off x="3659933" y="1962478"/>
          <a:ext cx="6293686" cy="16303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34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lvl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tabLst/>
            <a:defRPr/>
          </a:pP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Pandemic Era Supports Artificially</a:t>
          </a:r>
          <a:r>
            <a:rPr kumimoji="0" lang="en-US" sz="1600" b="1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Suppressed Credit Deterioration:</a:t>
          </a:r>
          <a:endParaRPr kumimoji="0" lang="en-US" sz="1600" b="1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Stimulus</a:t>
          </a:r>
          <a:r>
            <a: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payments of around $3,200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lang="en-US" sz="1600" dirty="0">
            <a:solidFill>
              <a:srgbClr val="0034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kumimoji="0" lang="en-US" sz="1600" b="0" i="0" u="none" strike="noStrike" kern="1200" cap="none" spc="0" normalizeH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lang="en-US" sz="1600" dirty="0">
            <a:solidFill>
              <a:srgbClr val="0034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  <cdr:relSizeAnchor xmlns:cdr="http://schemas.openxmlformats.org/drawingml/2006/chartDrawing">
    <cdr:from>
      <cdr:x>0.3121</cdr:x>
      <cdr:y>0.30189</cdr:y>
    </cdr:from>
    <cdr:to>
      <cdr:x>0.84879</cdr:x>
      <cdr:y>0.5527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25E04C66-8B46-46CE-41EB-39D89A420062}"/>
            </a:ext>
          </a:extLst>
        </cdr:cNvPr>
        <cdr:cNvSpPr txBox="1"/>
      </cdr:nvSpPr>
      <cdr:spPr>
        <a:xfrm xmlns:a="http://schemas.openxmlformats.org/drawingml/2006/main">
          <a:off x="3659933" y="1962478"/>
          <a:ext cx="6293686" cy="16303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34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lvl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tabLst/>
            <a:defRPr/>
          </a:pP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Pandemic Era Supports Artificially</a:t>
          </a:r>
          <a:r>
            <a:rPr kumimoji="0" lang="en-US" sz="1600" b="1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Suppressed Credit Deterioration:</a:t>
          </a:r>
          <a:endParaRPr kumimoji="0" lang="en-US" sz="1600" b="1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Stimulus</a:t>
          </a:r>
          <a:r>
            <a: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payments of around $3,200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en-US" sz="1600" baseline="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Enhanced</a:t>
          </a:r>
          <a:r>
            <a:rPr lang="en-US" sz="160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unemployment benefits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kumimoji="0" lang="en-US" sz="1600" b="0" i="0" u="none" strike="noStrike" kern="1200" cap="none" spc="0" normalizeH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lang="en-US" sz="1600" dirty="0">
            <a:solidFill>
              <a:srgbClr val="0034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  <cdr:relSizeAnchor xmlns:cdr="http://schemas.openxmlformats.org/drawingml/2006/chartDrawing">
    <cdr:from>
      <cdr:x>0.3121</cdr:x>
      <cdr:y>0.30189</cdr:y>
    </cdr:from>
    <cdr:to>
      <cdr:x>0.84879</cdr:x>
      <cdr:y>0.5527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25E04C66-8B46-46CE-41EB-39D89A420062}"/>
            </a:ext>
          </a:extLst>
        </cdr:cNvPr>
        <cdr:cNvSpPr txBox="1"/>
      </cdr:nvSpPr>
      <cdr:spPr>
        <a:xfrm xmlns:a="http://schemas.openxmlformats.org/drawingml/2006/main">
          <a:off x="3659933" y="1962478"/>
          <a:ext cx="6293686" cy="16303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34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lvl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tabLst/>
            <a:defRPr/>
          </a:pP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Pandemic Era Supports Artificially</a:t>
          </a:r>
          <a:r>
            <a:rPr kumimoji="0" lang="en-US" sz="1600" b="1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Suppressed Credit Deterioration:</a:t>
          </a:r>
          <a:endParaRPr kumimoji="0" lang="en-US" sz="1600" b="1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Stimulus</a:t>
          </a:r>
          <a:r>
            <a: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payments of around $3,200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en-US" sz="1600" baseline="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Enhanced</a:t>
          </a:r>
          <a:r>
            <a:rPr lang="en-US" sz="160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unemployment benefits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Student</a:t>
          </a:r>
          <a:r>
            <a: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loan forbearance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lang="en-US" sz="1600" dirty="0">
            <a:solidFill>
              <a:srgbClr val="0034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  <cdr:relSizeAnchor xmlns:cdr="http://schemas.openxmlformats.org/drawingml/2006/chartDrawing">
    <cdr:from>
      <cdr:x>0.3121</cdr:x>
      <cdr:y>0.30189</cdr:y>
    </cdr:from>
    <cdr:to>
      <cdr:x>0.84879</cdr:x>
      <cdr:y>0.5527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25E04C66-8B46-46CE-41EB-39D89A420062}"/>
            </a:ext>
          </a:extLst>
        </cdr:cNvPr>
        <cdr:cNvSpPr txBox="1"/>
      </cdr:nvSpPr>
      <cdr:spPr>
        <a:xfrm xmlns:a="http://schemas.openxmlformats.org/drawingml/2006/main">
          <a:off x="3659933" y="1962478"/>
          <a:ext cx="6293686" cy="16303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34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lvl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tabLst/>
            <a:defRPr/>
          </a:pP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Pandemic Era Supports Artificially</a:t>
          </a:r>
          <a:r>
            <a:rPr kumimoji="0" lang="en-US" sz="1600" b="1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Suppressed Credit Deterioration:</a:t>
          </a:r>
          <a:endParaRPr kumimoji="0" lang="en-US" sz="1600" b="1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Stimulus</a:t>
          </a:r>
          <a:r>
            <a: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payments of around $3,200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en-US" sz="1600" baseline="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Enhanced</a:t>
          </a:r>
          <a:r>
            <a:rPr lang="en-US" sz="160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unemployment benefits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Student</a:t>
          </a:r>
          <a:r>
            <a: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loan forbearance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en-US" sz="1600" baseline="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Eviction</a:t>
          </a:r>
          <a:r>
            <a:rPr lang="en-US" sz="160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foreclosure moratoriums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  <cdr:relSizeAnchor xmlns:cdr="http://schemas.openxmlformats.org/drawingml/2006/chartDrawing">
    <cdr:from>
      <cdr:x>0.3121</cdr:x>
      <cdr:y>0.30189</cdr:y>
    </cdr:from>
    <cdr:to>
      <cdr:x>0.84879</cdr:x>
      <cdr:y>0.5527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25E04C66-8B46-46CE-41EB-39D89A420062}"/>
            </a:ext>
          </a:extLst>
        </cdr:cNvPr>
        <cdr:cNvSpPr txBox="1"/>
      </cdr:nvSpPr>
      <cdr:spPr>
        <a:xfrm xmlns:a="http://schemas.openxmlformats.org/drawingml/2006/main">
          <a:off x="3659933" y="1962478"/>
          <a:ext cx="6293686" cy="16303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34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lvl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tabLst/>
            <a:defRPr/>
          </a:pP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Pandemic Era Supports Artificially</a:t>
          </a:r>
          <a:r>
            <a:rPr kumimoji="0" lang="en-US" sz="1600" b="1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Suppressed Credit Deterioration:</a:t>
          </a:r>
          <a:endParaRPr kumimoji="0" lang="en-US" sz="1600" b="1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Stimulus</a:t>
          </a:r>
          <a:r>
            <a: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payments of around $3,200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en-US" sz="1600" baseline="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Enhanced</a:t>
          </a:r>
          <a:r>
            <a:rPr lang="en-US" sz="160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unemployment benefits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Student</a:t>
          </a:r>
          <a:r>
            <a: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loan forbearance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en-US" sz="1600" baseline="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Eviction</a:t>
          </a:r>
          <a:r>
            <a:rPr lang="en-US" sz="1600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foreclosure moratoriums</a:t>
          </a:r>
        </a:p>
        <a:p xmlns:a="http://schemas.openxmlformats.org/drawingml/2006/main"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+mj-lt"/>
            <a:buAutoNum type="arabicPeriod"/>
            <a:tabLst/>
            <a:defRPr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Aggressive</a:t>
          </a:r>
          <a:r>
            <a: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34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loan modifications</a:t>
          </a: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srgbClr val="0034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0.02075</cdr:x>
      <cdr:y>0.9565</cdr:y>
    </cdr:from>
    <cdr:to>
      <cdr:x>0.16875</cdr:x>
      <cdr:y>0.99725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1D4A04A-2051-77F1-FB7D-0ED03F03CFD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607" y="4017802"/>
          <a:ext cx="952957" cy="1711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Bureau of Labor Statistics</a:t>
          </a:r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54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55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56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57.xml><?xml version="1.0" encoding="utf-8"?>
<c:userShapes xmlns:c="http://schemas.openxmlformats.org/drawingml/2006/chart">
  <cdr:relSizeAnchor xmlns:cdr="http://schemas.openxmlformats.org/drawingml/2006/chartDrawing">
    <cdr:from>
      <cdr:x>0.88619</cdr:x>
      <cdr:y>0.44731</cdr:y>
    </cdr:from>
    <cdr:to>
      <cdr:x>0.93095</cdr:x>
      <cdr:y>0.49999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0BA005B-2407-96D4-0DC8-7D33489816B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9791519" y="2523992"/>
          <a:ext cx="494548" cy="29723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8.xml><?xml version="1.0" encoding="utf-8"?>
<c:userShapes xmlns:c="http://schemas.openxmlformats.org/drawingml/2006/chart">
  <cdr:relSizeAnchor xmlns:cdr="http://schemas.openxmlformats.org/drawingml/2006/chartDrawing">
    <cdr:from>
      <cdr:x>0.88697</cdr:x>
      <cdr:y>0.44731</cdr:y>
    </cdr:from>
    <cdr:to>
      <cdr:x>0.93095</cdr:x>
      <cdr:y>0.49999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0BA005B-2407-96D4-0DC8-7D33489816B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9800146" y="2523992"/>
          <a:ext cx="485921" cy="29723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9.xml><?xml version="1.0" encoding="utf-8"?>
<c:userShapes xmlns:c="http://schemas.openxmlformats.org/drawingml/2006/chart">
  <cdr:relSizeAnchor xmlns:cdr="http://schemas.openxmlformats.org/drawingml/2006/chartDrawing">
    <cdr:from>
      <cdr:x>0.71402</cdr:x>
      <cdr:y>0.37398</cdr:y>
    </cdr:from>
    <cdr:to>
      <cdr:x>0.87564</cdr:x>
      <cdr:y>0.48852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71331609-5744-C2F9-07A3-A14E255741E4}"/>
            </a:ext>
          </a:extLst>
        </cdr:cNvPr>
        <cdr:cNvSpPr txBox="1"/>
      </cdr:nvSpPr>
      <cdr:spPr>
        <a:xfrm xmlns:a="http://schemas.openxmlformats.org/drawingml/2006/main">
          <a:off x="7889255" y="2110223"/>
          <a:ext cx="1785739" cy="646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B05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2.8% average last 24 months</a:t>
          </a:r>
        </a:p>
      </cdr:txBody>
    </cdr:sp>
  </cdr:relSizeAnchor>
  <cdr:relSizeAnchor xmlns:cdr="http://schemas.openxmlformats.org/drawingml/2006/chartDrawing">
    <cdr:from>
      <cdr:x>0.70662</cdr:x>
      <cdr:y>0.48852</cdr:y>
    </cdr:from>
    <cdr:to>
      <cdr:x>0.88541</cdr:x>
      <cdr:y>0.58974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20757B81-9167-4FAB-D828-9A9CCC12E1E6}"/>
            </a:ext>
          </a:extLst>
        </cdr:cNvPr>
        <cdr:cNvSpPr/>
      </cdr:nvSpPr>
      <cdr:spPr bwMode="auto">
        <a:xfrm xmlns:a="http://schemas.openxmlformats.org/drawingml/2006/main">
          <a:off x="7807443" y="2756524"/>
          <a:ext cx="1975445" cy="57114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0.89728</cdr:x>
      <cdr:y>0.43636</cdr:y>
    </cdr:from>
    <cdr:to>
      <cdr:x>0.967</cdr:x>
      <cdr:y>0.56987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8F03446-4985-96E8-632C-6EF39D449337}"/>
            </a:ext>
          </a:extLst>
        </cdr:cNvPr>
        <cdr:cNvSpPr txBox="1"/>
      </cdr:nvSpPr>
      <cdr:spPr>
        <a:xfrm xmlns:a="http://schemas.openxmlformats.org/drawingml/2006/main">
          <a:off x="9914050" y="2462199"/>
          <a:ext cx="770299" cy="7533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March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3.2%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0.02075</cdr:x>
      <cdr:y>0.9565</cdr:y>
    </cdr:from>
    <cdr:to>
      <cdr:x>0.16875</cdr:x>
      <cdr:y>0.99725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1D4A04A-2051-77F1-FB7D-0ED03F03CFD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607" y="4017802"/>
          <a:ext cx="952957" cy="1711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Bureau of Labor Statistics</a:t>
          </a:r>
        </a:p>
      </cdr:txBody>
    </cdr:sp>
  </cdr:relSizeAnchor>
</c:userShapes>
</file>

<file path=ppt/drawings/drawing60.xml><?xml version="1.0" encoding="utf-8"?>
<c:userShapes xmlns:c="http://schemas.openxmlformats.org/drawingml/2006/chart">
  <cdr:relSizeAnchor xmlns:cdr="http://schemas.openxmlformats.org/drawingml/2006/chartDrawing">
    <cdr:from>
      <cdr:x>0.36689</cdr:x>
      <cdr:y>0.69506</cdr:y>
    </cdr:from>
    <cdr:to>
      <cdr:x>0.74103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89FC2E-A785-8366-32DC-9F9D503183ED}"/>
            </a:ext>
          </a:extLst>
        </cdr:cNvPr>
        <cdr:cNvSpPr txBox="1"/>
      </cdr:nvSpPr>
      <cdr:spPr>
        <a:xfrm xmlns:a="http://schemas.openxmlformats.org/drawingml/2006/main">
          <a:off x="4145089" y="4005502"/>
          <a:ext cx="4226992" cy="17573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Why low savings rate?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Inflation &gt; wage growth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rent inflation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</a:rPr>
            <a:t>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interest rates =&gt; 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</a:rPr>
            <a:t> 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interest payments</a:t>
          </a:r>
        </a:p>
        <a:p xmlns:a="http://schemas.openxmlformats.org/drawingml/2006/main"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 Spending COVID 19 excess savings</a:t>
          </a:r>
        </a:p>
        <a:p xmlns:a="http://schemas.openxmlformats.org/drawingml/2006/main"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  Stock price up 38% over past 2 years</a:t>
          </a:r>
        </a:p>
        <a:p xmlns:a="http://schemas.openxmlformats.org/drawingml/2006/main">
          <a:pPr marL="342900" indent="-342900">
            <a:buAutoNum type="arabicPeriod" startAt="3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Strong economy =&gt; financial security</a:t>
          </a:r>
        </a:p>
        <a:p xmlns:a="http://schemas.openxmlformats.org/drawingml/2006/main">
          <a:endParaRPr lang="en-US"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1.xml><?xml version="1.0" encoding="utf-8"?>
<c:userShapes xmlns:c="http://schemas.openxmlformats.org/drawingml/2006/chart">
  <cdr:relSizeAnchor xmlns:cdr="http://schemas.openxmlformats.org/drawingml/2006/chartDrawing">
    <cdr:from>
      <cdr:x>0.36689</cdr:x>
      <cdr:y>0.69506</cdr:y>
    </cdr:from>
    <cdr:to>
      <cdr:x>0.74103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89FC2E-A785-8366-32DC-9F9D503183ED}"/>
            </a:ext>
          </a:extLst>
        </cdr:cNvPr>
        <cdr:cNvSpPr txBox="1"/>
      </cdr:nvSpPr>
      <cdr:spPr>
        <a:xfrm xmlns:a="http://schemas.openxmlformats.org/drawingml/2006/main">
          <a:off x="4145089" y="4005502"/>
          <a:ext cx="4226992" cy="17573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Why low savings rate?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Inflation &gt; wage growth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rent inflation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</a:rPr>
            <a:t>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interest rates =&gt; 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</a:rPr>
            <a:t> 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interest payments</a:t>
          </a:r>
        </a:p>
        <a:p xmlns:a="http://schemas.openxmlformats.org/drawingml/2006/main"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 Spending COVID 19 excess savings</a:t>
          </a:r>
        </a:p>
        <a:p xmlns:a="http://schemas.openxmlformats.org/drawingml/2006/main"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  Stock price up 38% over past 2 years</a:t>
          </a:r>
        </a:p>
        <a:p xmlns:a="http://schemas.openxmlformats.org/drawingml/2006/main">
          <a:pPr marL="342900" indent="-342900">
            <a:buAutoNum type="arabicPeriod" startAt="3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Strong economy =&gt; financial security</a:t>
          </a:r>
        </a:p>
        <a:p xmlns:a="http://schemas.openxmlformats.org/drawingml/2006/main">
          <a:endParaRPr lang="en-US"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2.xml><?xml version="1.0" encoding="utf-8"?>
<c:userShapes xmlns:c="http://schemas.openxmlformats.org/drawingml/2006/chart">
  <cdr:relSizeAnchor xmlns:cdr="http://schemas.openxmlformats.org/drawingml/2006/chartDrawing">
    <cdr:from>
      <cdr:x>0.39315</cdr:x>
      <cdr:y>0.27257</cdr:y>
    </cdr:from>
    <cdr:to>
      <cdr:x>0.60685</cdr:x>
      <cdr:y>0.32985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3447233" y="1461068"/>
          <a:ext cx="1873772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0.58663</cdr:x>
      <cdr:y>0.33762</cdr:y>
    </cdr:from>
    <cdr:to>
      <cdr:x>0.62636</cdr:x>
      <cdr:y>0.39995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143739" y="1809719"/>
          <a:ext cx="348342" cy="33412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3.xml><?xml version="1.0" encoding="utf-8"?>
<c:userShapes xmlns:c="http://schemas.openxmlformats.org/drawingml/2006/chart">
  <cdr:relSizeAnchor xmlns:cdr="http://schemas.openxmlformats.org/drawingml/2006/chartDrawing">
    <cdr:from>
      <cdr:x>0.39315</cdr:x>
      <cdr:y>0.27257</cdr:y>
    </cdr:from>
    <cdr:to>
      <cdr:x>0.60685</cdr:x>
      <cdr:y>0.32985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3447233" y="1461068"/>
          <a:ext cx="1873772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0.58663</cdr:x>
      <cdr:y>0.33762</cdr:y>
    </cdr:from>
    <cdr:to>
      <cdr:x>0.62636</cdr:x>
      <cdr:y>0.39995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143739" y="1809719"/>
          <a:ext cx="348342" cy="33412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4.xml><?xml version="1.0" encoding="utf-8"?>
<c:userShapes xmlns:c="http://schemas.openxmlformats.org/drawingml/2006/chart">
  <cdr:relSizeAnchor xmlns:cdr="http://schemas.openxmlformats.org/drawingml/2006/chartDrawing">
    <cdr:from>
      <cdr:x>0.39315</cdr:x>
      <cdr:y>0.27257</cdr:y>
    </cdr:from>
    <cdr:to>
      <cdr:x>0.60685</cdr:x>
      <cdr:y>0.32985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3447233" y="1461068"/>
          <a:ext cx="1873772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0.58663</cdr:x>
      <cdr:y>0.33762</cdr:y>
    </cdr:from>
    <cdr:to>
      <cdr:x>0.62636</cdr:x>
      <cdr:y>0.39995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143739" y="1809719"/>
          <a:ext cx="348342" cy="33412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0.67435</cdr:x>
      <cdr:y>0.16136</cdr:y>
    </cdr:from>
    <cdr:to>
      <cdr:x>0.80956</cdr:x>
      <cdr:y>0.28345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788496F-306C-F4D5-FE0F-B9EFAD2E6561}"/>
            </a:ext>
          </a:extLst>
        </cdr:cNvPr>
        <cdr:cNvSpPr txBox="1"/>
      </cdr:nvSpPr>
      <cdr:spPr>
        <a:xfrm xmlns:a="http://schemas.openxmlformats.org/drawingml/2006/main">
          <a:off x="5912874" y="933600"/>
          <a:ext cx="1185553" cy="7063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2022-2023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</c:userShapes>
</file>

<file path=ppt/drawings/drawing65.xml><?xml version="1.0" encoding="utf-8"?>
<c:userShapes xmlns:c="http://schemas.openxmlformats.org/drawingml/2006/chart">
  <cdr:relSizeAnchor xmlns:cdr="http://schemas.openxmlformats.org/drawingml/2006/chartDrawing">
    <cdr:from>
      <cdr:x>0.39315</cdr:x>
      <cdr:y>0.27257</cdr:y>
    </cdr:from>
    <cdr:to>
      <cdr:x>0.60685</cdr:x>
      <cdr:y>0.32985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3447233" y="1461068"/>
          <a:ext cx="1873772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0.58663</cdr:x>
      <cdr:y>0.33762</cdr:y>
    </cdr:from>
    <cdr:to>
      <cdr:x>0.62636</cdr:x>
      <cdr:y>0.39995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143739" y="1809719"/>
          <a:ext cx="348342" cy="33412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0.53227</cdr:y>
    </cdr:from>
    <cdr:to>
      <cdr:x>0.26177</cdr:x>
      <cdr:y>0.59446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>
          <a:stCxn xmlns:a="http://schemas.openxmlformats.org/drawingml/2006/main" id="4" idx="2"/>
        </cdr:cNvCxnSpPr>
      </cdr:nvCxnSpPr>
      <cdr:spPr>
        <a:xfrm xmlns:a="http://schemas.openxmlformats.org/drawingml/2006/main" flipH="1">
          <a:off x="2249228" y="3079596"/>
          <a:ext cx="45990" cy="35979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0.67435</cdr:x>
      <cdr:y>0.16136</cdr:y>
    </cdr:from>
    <cdr:to>
      <cdr:x>0.80956</cdr:x>
      <cdr:y>0.28345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788496F-306C-F4D5-FE0F-B9EFAD2E6561}"/>
            </a:ext>
          </a:extLst>
        </cdr:cNvPr>
        <cdr:cNvSpPr txBox="1"/>
      </cdr:nvSpPr>
      <cdr:spPr>
        <a:xfrm xmlns:a="http://schemas.openxmlformats.org/drawingml/2006/main">
          <a:off x="5912874" y="933600"/>
          <a:ext cx="1185553" cy="7063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2022-2023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</c:userShapes>
</file>

<file path=ppt/drawings/drawing66.xml><?xml version="1.0" encoding="utf-8"?>
<c:userShapes xmlns:c="http://schemas.openxmlformats.org/drawingml/2006/chart">
  <cdr:relSizeAnchor xmlns:cdr="http://schemas.openxmlformats.org/drawingml/2006/chartDrawing">
    <cdr:from>
      <cdr:x>0.35418</cdr:x>
      <cdr:y>0.55082</cdr:y>
    </cdr:from>
    <cdr:to>
      <cdr:x>0.35632</cdr:x>
      <cdr:y>0.57568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9953" y="3467977"/>
          <a:ext cx="18531" cy="156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/>
        </a:p>
      </cdr:txBody>
    </cdr:sp>
  </cdr:relSizeAnchor>
</c:userShapes>
</file>

<file path=ppt/drawings/drawing67.xml><?xml version="1.0" encoding="utf-8"?>
<c:userShapes xmlns:c="http://schemas.openxmlformats.org/drawingml/2006/chart">
  <cdr:relSizeAnchor xmlns:cdr="http://schemas.openxmlformats.org/drawingml/2006/chartDrawing">
    <cdr:from>
      <cdr:x>0.35418</cdr:x>
      <cdr:y>0.55082</cdr:y>
    </cdr:from>
    <cdr:to>
      <cdr:x>0.35632</cdr:x>
      <cdr:y>0.57568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9953" y="3467977"/>
          <a:ext cx="18531" cy="156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/>
        </a:p>
      </cdr:txBody>
    </cdr:sp>
  </cdr:relSizeAnchor>
</c:userShapes>
</file>

<file path=ppt/drawings/drawing68.xml><?xml version="1.0" encoding="utf-8"?>
<c:userShapes xmlns:c="http://schemas.openxmlformats.org/drawingml/2006/chart">
  <cdr:relSizeAnchor xmlns:cdr="http://schemas.openxmlformats.org/drawingml/2006/chartDrawing">
    <cdr:from>
      <cdr:x>0.35418</cdr:x>
      <cdr:y>0.55082</cdr:y>
    </cdr:from>
    <cdr:to>
      <cdr:x>0.35632</cdr:x>
      <cdr:y>0.57568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9953" y="3467977"/>
          <a:ext cx="18531" cy="156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0.02075</cdr:x>
      <cdr:y>0.9565</cdr:y>
    </cdr:from>
    <cdr:to>
      <cdr:x>0.16875</cdr:x>
      <cdr:y>0.99725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1D4A04A-2051-77F1-FB7D-0ED03F03CFD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607" y="4017802"/>
          <a:ext cx="952957" cy="1711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Bureau of Labor Statistics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0.02075</cdr:x>
      <cdr:y>0.9565</cdr:y>
    </cdr:from>
    <cdr:to>
      <cdr:x>0.16875</cdr:x>
      <cdr:y>0.99725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1D4A04A-2051-77F1-FB7D-0ED03F03CFD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607" y="4017802"/>
          <a:ext cx="952957" cy="1711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Bureau of Labor Statistics</a:t>
          </a:r>
        </a:p>
      </cdr:txBody>
    </cdr:sp>
  </cdr:relSizeAnchor>
  <cdr:relSizeAnchor xmlns:cdr="http://schemas.openxmlformats.org/drawingml/2006/chartDrawing">
    <cdr:from>
      <cdr:x>0.41239</cdr:x>
      <cdr:y>0.33993</cdr:y>
    </cdr:from>
    <cdr:to>
      <cdr:x>0.694</cdr:x>
      <cdr:y>0.52192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A7B529-CE41-C88E-A664-38931665EAE8}"/>
            </a:ext>
          </a:extLst>
        </cdr:cNvPr>
        <cdr:cNvSpPr txBox="1"/>
      </cdr:nvSpPr>
      <cdr:spPr>
        <a:xfrm xmlns:a="http://schemas.openxmlformats.org/drawingml/2006/main">
          <a:off x="3645192" y="2117495"/>
          <a:ext cx="2489200" cy="11337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rgbClr val="7030A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Supply chain resolution</a:t>
          </a:r>
        </a:p>
        <a:p xmlns:a="http://schemas.openxmlformats.org/drawingml/2006/main">
          <a:r>
            <a:rPr lang="en-US" sz="14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Capital for labor substitution</a:t>
          </a:r>
        </a:p>
        <a:p xmlns:a="http://schemas.openxmlformats.org/drawingml/2006/main">
          <a:r>
            <a: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New business creation</a:t>
          </a:r>
        </a:p>
        <a:p xmlns:a="http://schemas.openxmlformats.org/drawingml/2006/main">
          <a:r>
            <a:rPr lang="en-US" sz="14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 Adoption &amp; Diffusion</a:t>
          </a:r>
        </a:p>
        <a:p xmlns:a="http://schemas.openxmlformats.org/drawingml/2006/main">
          <a:r>
            <a:rPr lang="en-US" sz="14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Optimized Hybrid</a:t>
          </a:r>
          <a:r>
            <a: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work</a:t>
          </a:r>
          <a:endParaRPr lang="en-US" sz="14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0.31568</cdr:x>
      <cdr:y>0.51783</cdr:y>
    </cdr:from>
    <cdr:to>
      <cdr:x>0.39977</cdr:x>
      <cdr:y>0.57594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A220D69-B59D-4D57-7380-E86993F456A9}"/>
            </a:ext>
          </a:extLst>
        </cdr:cNvPr>
        <cdr:cNvSpPr/>
      </cdr:nvSpPr>
      <cdr:spPr>
        <a:xfrm xmlns:a="http://schemas.openxmlformats.org/drawingml/2006/main">
          <a:off x="3524797" y="2916179"/>
          <a:ext cx="938969" cy="3272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noFill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0.32418</cdr:x>
      <cdr:y>0.58811</cdr:y>
    </cdr:from>
    <cdr:to>
      <cdr:x>0.4036</cdr:x>
      <cdr:y>0.62717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C6B24C-C976-D3BD-098E-FE53CCA86DB6}"/>
            </a:ext>
          </a:extLst>
        </cdr:cNvPr>
        <cdr:cNvSpPr txBox="1"/>
      </cdr:nvSpPr>
      <cdr:spPr>
        <a:xfrm xmlns:a="http://schemas.openxmlformats.org/drawingml/2006/main">
          <a:off x="3619686" y="3311944"/>
          <a:ext cx="886783" cy="219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solidFill>
                <a:srgbClr val="C888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 Force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F96125-D3E1-CE41-8358-55182DD2A4F3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6604D5-8ADD-D743-A437-DF0973B2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0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B6CAD-D3DA-6B7C-EE97-C9ADBAC91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2030D9-716D-F591-383A-7B1F1A3E4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C0E715-0FB2-328A-B36D-3B3198A68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96C7D-CC6B-F782-5CD4-90189576A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214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44796-7B3E-FC6E-3293-3FFEE20BD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A3C9E-F48A-9F18-79AF-F8CB63D5F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BF41F-8ACB-2247-2F33-D519FE196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41C84-EE9B-054F-2334-A0EFD0CCBB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93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5F71A-3CC6-3BE7-43F8-BF207118E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8BD185-6300-7C65-15E2-01B3DA36C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1D9D0A-8E64-436C-9E33-DA36AF71E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D5065-AF32-B5E5-3C78-97A719910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26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E4B93-4D67-CA22-AA33-7B3974970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050F6-B2C2-CB06-E254-5CDBDD607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038FBD-AE56-FF76-39B4-FD2E18F40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BFFB8-6B07-0263-1E78-2FBEC2F78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389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62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77B9B-295E-FBF5-8D45-6F9A0E1F0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895D3-F6FE-CA3A-4EC6-F230397B2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ACA177-4672-12D0-E21C-5861655FF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FE402-1511-CE56-78E9-76CE53263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29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C51B6-CFB9-599F-0716-624996AD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8854D-D1D3-77E3-05AB-31E902C18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DFF25-5C58-9694-A138-75692E432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1409C-793A-8524-DEEA-861B4699D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70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94CA3-1742-7206-A5AE-7E50917FF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FF007-74F8-A3AA-EFCA-578D42C1C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5941DC-E753-40DD-4E27-61DD8891F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91AC0-CB11-150D-437F-DF6603748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9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F565A-2972-0D6D-FE5B-770827CE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F20508-9EA8-AC64-E041-435BB9348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DCBB9A-E802-6A65-FA3A-15C48B2AA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11304-E581-AB33-52D4-17418182B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255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4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F527C-C8F2-7101-D25A-13B19F7AF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9A2FF-8AFC-E71B-5282-CED7B3573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07948-EC03-28B5-34D5-53914F931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5FCC8-F1F6-DEFC-F619-9D4DC5E9A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03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3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51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53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03D79-523E-2291-C497-67DA6AA0F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34159-33FC-FBF6-C94D-F2EF68B40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24FCB-2443-AA23-888A-C6AD1E06F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E63B-BE8D-85AF-AF0F-82C21EFA5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50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A9676-553D-9505-FF04-599E02194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F50D2-31A2-10BF-197A-AD091F001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20E36-E665-73DC-75D9-B19138EC0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B8DCC-5DB5-ED75-F9E5-AE4E851F71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58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FF1FA-445E-E6CB-1037-8D88248F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721427-E9D4-0ED2-EC6C-FB9DC41A4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634A50-41D6-C2A5-B0D8-00B0529BD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94276-2DAA-DAB5-20CC-60E06C1B93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27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9FC83-4E5D-7C03-E739-07F9C9989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DD8A2-BD2D-3ED7-6419-3C69E782F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E1BDC-844E-DD80-6A52-26C47CE09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07F7E-169B-E8AF-8CED-30527358D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61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A62AD-5150-2931-9BE2-1598569F2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769516-6E17-06A8-1B25-4C63425EE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AFD9FB-8289-2FCA-BA48-776456839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533FD-D1F2-E867-B8CD-D1713C82E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5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CD8D1-EE8A-5515-8D4E-06DB1B345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3AAA2-8E21-FD62-71B9-86F7E8F72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FB4F6-9673-F643-A4A9-A55CB1F67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4D057-D426-CFDD-BB2B-045E1E976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12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8513E-5A9F-939B-6A8B-B0D8312FF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321D0-119E-7693-47D6-B3EA89E09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D0B29-A5F3-B7AA-A837-0A82F3B5C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DE7D4-7EBE-E6DA-EAB7-2DEFE009F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8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B0CB1-BFBC-6E07-E86C-F1F4B2A68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B21B6A-A281-82B5-2F2C-A90D0D4DE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40E145-8EAF-8AAD-47EB-F32F6BC5D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4176F-5DFF-7824-82CD-C8B4CEEE30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16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0421D-FF5C-1F52-FC41-02710C91E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C2CA1-269C-ADA2-A182-FED2B6DA7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71A98-BD55-DDC2-8C84-66A88E138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C4ADE-3F90-8FD2-CE85-36ED66424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27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16260-96E2-4969-5619-23D8829CC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95CB2-A559-BA29-D865-0930999F8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20C6D-C520-BA09-51D5-9EF491F9E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B6EB2-7F45-B810-4ED3-9EBA6B4B6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24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BFE48-15EA-EB33-C1A0-041D47910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BF0039-9D7F-85CE-CF41-20E332CC8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C057B9-F11D-4702-260A-0B5928E3E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D8205-DD79-5B92-7338-26F36095B3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63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5BA47-2C3B-2A66-1060-DEE54C843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148445-DFDB-25CF-7119-0371D9B90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955BE-03FB-E2E7-6395-497AFFE50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971E5-91C8-A9F0-A7AD-3B5637990F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20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AC810-DE39-353B-E37E-3B54F5B09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89B320-76F0-2A8D-2D52-41670AD6C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5561C-1607-BBE4-C087-D875816F7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3BDFC-584C-B611-6913-30040A1F5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75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F2D8B-694D-0C74-2B24-C4430AF9A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DF770-5E58-BEAB-F06A-A490B5043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6539B-62F9-E741-D15D-A8A1AA8B5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B9D96-BD9A-9008-6C35-A07393ADC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11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C7BC0-077A-DF1A-B9F8-E4128A88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3823C-9852-D16F-5DBC-2B1AFA473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D9B99-0C7B-CCC4-C545-CD93E3E9C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9616B-3203-A39B-DCF8-92639EE953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09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16E9B-3210-548E-776C-9F0351CAA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27DE2-8B86-66D1-9BA0-DFA7EBAC5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F32FE-9F43-0F1F-ED39-3421D862F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2CD3C-BA33-0D38-5080-16ADD1AC8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83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F0FA1-0459-53E2-5EC0-F6CAC25A9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F4493-9FD9-873D-E572-91A6B3CF3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8D712-C219-82D3-8EDF-165E17813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7FFEF-7CFE-226D-5FB3-DC034E556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037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8E920-447A-5996-9F9A-B8C3C6C3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AE8B5-1A64-BFCE-8DF3-E9E3962EC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8C7F7-850D-0772-B41F-4FC868AA6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C7C5C-16F7-03F8-46AD-12298F5C9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5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23892-CE82-E5CB-2487-6483B22E4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CCDEE5-7B9A-D28E-1787-35E433B17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920E3E-6174-48DC-8D39-879A1BE77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754BF-F178-AE5E-E6B8-60649905A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718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FA24-F978-5BCA-55F3-796B8CDA5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6B94B9-6FA8-F3A8-2456-046174841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58C507-0885-13D5-036F-0FD809D5B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07609-F330-B118-08A6-DEF8D9EE1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84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46903-8AD4-AC09-86F9-3E2D63A97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0B6E9-F009-7423-CEC4-AA4EAB23B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3093BF-6592-552B-BF6E-111CB34E1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98196-7655-B135-05E0-7D20B5DEE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BEE5B-F524-20B7-086A-39DDC3D4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012CAF-2ACA-AB40-9D98-C1B45BE4B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0CEFE-B2D9-D327-2DA5-3622458B5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3E3DF-AF74-41A9-A13B-59A0AC55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15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2B521-E127-B2B8-A4F0-5B38C9B0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54B14-E32D-F8BC-1A04-7D7F19899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DF87F-3869-343F-ED69-E43644A77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6F8A7-0BF7-7A54-732C-0CBE3E43D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353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A2F2B-2EAD-8123-77FE-F49EAD1DD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EA6D3-C3BD-589F-9539-67F1397C0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821AC-37DD-1948-0EDF-A30FC7922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7C0F2-9FAE-B7E3-41EC-65CFE28AD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031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39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363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57E49-59A3-3061-BA48-9797973D2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A1B72A0-E8F3-CF25-B2D5-D20EB1612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7857156-F1AD-E0B9-DC2F-350849BBD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3A0A307-9C38-611E-255A-5B5B4E5FB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9339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5241A-D3E4-2353-13CE-C621B8F68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8B5C527-E3A8-8119-2665-0ACFEAE81B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0CA17F1-76E8-4151-5017-370C18FB9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AED2776-6F6B-C29E-DFE9-FB4948C8E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8828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4A9EE-0E5E-E411-A916-F4EC29E0B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41634BB-1367-6174-2584-B493F437E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572CA24-F55A-BD50-71DA-48D661421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AE67D4F-D7CE-868D-4A4B-59E32BA6F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36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31312-D53F-AF10-BE30-324938737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ED7ED-63AA-FBAE-825F-1C40906BD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2C23A-61B7-D068-D526-798B44AE3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341A5-D6C9-5248-7ECA-23BA27ED8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860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D0D8E-2EAD-EE06-48B6-F33C5BC6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0B48F47-2A7D-959E-D8AD-1B685ADF47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C45D875-716B-3829-677F-F1B387693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74F004E-D1A3-A625-6771-9D15635FC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271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A1D5F-B6B0-5CCE-4236-2DB8EC819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E18CDBFA-EBC8-CBB6-B848-FE84DA969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F4A4C16-8333-38BB-0117-C739DC3A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4D13B15-ED95-DDB6-8382-A0620FEC5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9583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190CB-BCCE-0D43-E9C2-E2D9E6BE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39EF2E9-310D-EB18-C67D-4863396D1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D02A39C-EB4F-59E1-5877-AA1F4B05F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FDBCC4C-665F-A0D6-7F38-B185574D1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1135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77838-6FF3-A0C2-681A-1B8BB21BE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2438ED9-5B7F-C886-C18D-3D1E377C4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93537C5-5C2E-7431-2091-F960C7021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E5648B6-7EE0-6BC6-C5F1-205A2C224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8734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68305" y="9051079"/>
            <a:ext cx="3112488" cy="4761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8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0301" indent="-292797" defTabSz="9528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71188" indent="-232943" defTabSz="9528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8693" indent="-232943" defTabSz="9528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07815" indent="-232943" defTabSz="9528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73702" indent="-232943" defTabSz="952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39588" indent="-232943" defTabSz="952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05475" indent="-232943" defTabSz="952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71362" indent="-232943" defTabSz="952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5874577-726D-41E9-848B-69EF4F592B0F}" type="slidenum">
              <a:rPr lang="en-US" altLang="en-US" sz="2000">
                <a:solidFill>
                  <a:prstClr val="black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134</a:t>
            </a:fld>
            <a:endParaRPr lang="en-US" altLang="en-US" sz="2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83D6B-E5AD-B327-AE0A-170A7E17B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6073B-43BB-22A2-36BB-F3CDD8EAB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2BFE64-D893-10FF-B42A-34E0A8BDB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6D82F-6A92-7525-241D-5D107E9A3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E6604D5-8ADD-D743-A437-DF0973B2D465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465887">
                <a:defRPr/>
              </a:pPr>
              <a:t>138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115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E6604D5-8ADD-D743-A437-DF0973B2D465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465887">
                <a:defRPr/>
              </a:pPr>
              <a:t>139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498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E6604D5-8ADD-D743-A437-DF0973B2D465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465887">
                <a:defRPr/>
              </a:pPr>
              <a:t>140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304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77C9-8883-8191-69B3-2C4B8C8B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23FA0-F793-6894-4609-A13115931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8BFCF-9B30-03CC-0456-7BED3A95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66B89-C4CB-471B-E1D8-BA1D780F2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E6604D5-8ADD-D743-A437-DF0973B2D465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465887">
                <a:defRPr/>
              </a:pPr>
              <a:t>141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33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5B579-0D50-7582-5E25-9281739FF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EDF27A-E314-2D7C-676B-D4B9BB173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3C7FF-AE69-162C-5671-E55364881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BFF0A-3CAB-0950-891D-D38D06BCE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69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8B96C986-DECC-AE67-7B26-F4145948D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5BC8E-5D9E-45D8-861A-3C491C486B8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F4238EE2-30ED-05DD-849A-15D4701A2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1650" y="731838"/>
            <a:ext cx="6478588" cy="3644900"/>
          </a:xfrm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95AD4471-BD5F-9FDA-302D-0393045B9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6386" y="4620763"/>
            <a:ext cx="5484989" cy="4375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1F281-41BE-303A-D027-858260CD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82452-F963-9680-4A56-49F8C6ACF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E6B8A5-D179-2A62-B309-8DA0B038A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04E75-1FA2-9094-E5B7-88771C6D2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8030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CC633-FB20-A367-F834-50B41AB5A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90E5B-49D6-3324-11D6-78B66D02B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02A1A-8748-016E-018B-75B64B07B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3E8E2-3B41-B284-9A5F-E027EE20B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0090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14CB7-9335-7C55-3973-760AB2ABC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1C0CD-2CAA-1221-1B4B-E9F30E428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610DB-F7B6-3948-B750-00D104AB5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E7F00-BEBE-E9CD-8FE9-75D963892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1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8CF38-BAA4-8969-859C-913B7BFD5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E0E6AD06-38C3-3C66-9621-DED42070B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5BC8E-5D9E-45D8-861A-3C491C486B8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859BEB11-7DAE-74B3-0C6B-5BB0461FA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1650" y="731838"/>
            <a:ext cx="6478588" cy="3644900"/>
          </a:xfrm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03487273-A931-24EA-D1FA-9846BDE4E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6386" y="4620763"/>
            <a:ext cx="5484989" cy="4375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402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DD85B-0216-368C-DD00-B96B14EFB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A77CDA65-31C7-5BBF-902D-F656F96F2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5BC8E-5D9E-45D8-861A-3C491C486B8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6B3EC59E-E05A-8308-8391-95199D392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1650" y="731838"/>
            <a:ext cx="6478588" cy="3644900"/>
          </a:xfrm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E70E39F3-2084-749C-FF33-6602CBA96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6386" y="4620763"/>
            <a:ext cx="5484989" cy="4375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23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9F50B-A9D1-BB39-55DB-3BD60C2C9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461B97D0-5D6F-C89B-7367-5D86FA6BC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5BC8E-5D9E-45D8-861A-3C491C486B8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CB06BF6B-2CE6-0F04-AC3B-23EBCDDA1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1650" y="731838"/>
            <a:ext cx="6478588" cy="3644900"/>
          </a:xfrm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A8C21E30-5D92-7093-78CF-5F2DA6A40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6386" y="4620763"/>
            <a:ext cx="5484989" cy="4375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58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11311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65EE-2ECC-779B-32EE-CD35DD1C2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5E90F750-2680-47D3-BC16-C848240780E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790874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54EF2-6D06-F5C0-B7E4-DFA7FADA1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D9F5F4C5-D223-4693-81C8-558ED667A6E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39792252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1800" y="0"/>
            <a:ext cx="2870200" cy="1905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0"/>
            <a:ext cx="8407400" cy="190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9007B-C341-48C7-0A57-71C55C8B2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8BA14E05-9327-4BE9-ABCD-91A4F439006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4496524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8DDDD-0D58-2BD7-F537-A26C0C5D11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F861E7D-A322-4CF7-977D-682BE150A44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16463373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1200" y="0"/>
            <a:ext cx="11480800" cy="19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96DD647-290F-88C6-297B-CD016CCA5C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F632EEC-5DF3-410A-B20C-A2C1379D247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1577718522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C6E39-3093-DE07-8BE5-0C1D5D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91639F5-DC0B-41D0-8F55-BB004BC42767}" type="datetime1">
              <a:rPr lang="en-US"/>
              <a:pPr>
                <a:defRPr/>
              </a:pPr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0BE7-907D-8478-6EBE-DEF5924F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EC08-A63A-2950-2C88-C9AD940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3BA4749-2639-4AF6-B9EC-E8159BDCC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34190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BAB65DD4-951D-5A56-5F4E-6764C8FE801F}"/>
              </a:ext>
            </a:extLst>
          </p:cNvPr>
          <p:cNvSpPr/>
          <p:nvPr userDrawn="1"/>
        </p:nvSpPr>
        <p:spPr>
          <a:xfrm flipH="1">
            <a:off x="-229062" y="4670902"/>
            <a:ext cx="14371137" cy="2201333"/>
          </a:xfrm>
          <a:prstGeom prst="round2DiagRect">
            <a:avLst/>
          </a:prstGeom>
          <a:solidFill>
            <a:srgbClr val="90D3C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DCBC59E0-3FBA-5825-67AC-75E62D7EE9E5}"/>
              </a:ext>
            </a:extLst>
          </p:cNvPr>
          <p:cNvSpPr/>
          <p:nvPr userDrawn="1"/>
        </p:nvSpPr>
        <p:spPr>
          <a:xfrm flipH="1">
            <a:off x="10398842" y="2495274"/>
            <a:ext cx="1462957" cy="43722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1B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769BCB61-D086-54B2-CF99-A69179A8471C}"/>
              </a:ext>
            </a:extLst>
          </p:cNvPr>
          <p:cNvSpPr/>
          <p:nvPr userDrawn="1"/>
        </p:nvSpPr>
        <p:spPr>
          <a:xfrm flipH="1">
            <a:off x="8305800" y="0"/>
            <a:ext cx="3886200" cy="23767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5A393-B010-36DB-8722-FC7EC82FE2CB}"/>
              </a:ext>
            </a:extLst>
          </p:cNvPr>
          <p:cNvSpPr/>
          <p:nvPr userDrawn="1"/>
        </p:nvSpPr>
        <p:spPr>
          <a:xfrm>
            <a:off x="-838200" y="2495274"/>
            <a:ext cx="11929533" cy="4362726"/>
          </a:xfrm>
          <a:prstGeom prst="rect">
            <a:avLst/>
          </a:prstGeom>
          <a:solidFill>
            <a:srgbClr val="008F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DF5F1-66E2-C0FF-440F-BF66F4A10C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0262" y="2590496"/>
            <a:ext cx="9702338" cy="2878975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PLEASE ADD SESSION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CCDE6-17A0-CD7E-BA55-6B8E4A1EF8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588" y="5564693"/>
            <a:ext cx="9702337" cy="781514"/>
          </a:xfrm>
        </p:spPr>
        <p:txBody>
          <a:bodyPr anchor="b"/>
          <a:lstStyle>
            <a:lvl1pPr marL="0" indent="0" algn="l">
              <a:buNone/>
              <a:defRPr sz="2400" b="1" i="1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Names and Titles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9825A5-429E-4585-AB39-AED3402D1E7F}"/>
              </a:ext>
            </a:extLst>
          </p:cNvPr>
          <p:cNvGrpSpPr/>
          <p:nvPr userDrawn="1"/>
        </p:nvGrpSpPr>
        <p:grpSpPr>
          <a:xfrm>
            <a:off x="584200" y="5469471"/>
            <a:ext cx="118533" cy="778935"/>
            <a:chOff x="683514" y="4317997"/>
            <a:chExt cx="118533" cy="77893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8D595F-E5D3-C09D-F5F9-53EC61374DC1}"/>
                </a:ext>
              </a:extLst>
            </p:cNvPr>
            <p:cNvSpPr/>
            <p:nvPr userDrawn="1"/>
          </p:nvSpPr>
          <p:spPr>
            <a:xfrm>
              <a:off x="683514" y="4978399"/>
              <a:ext cx="118533" cy="118533"/>
            </a:xfrm>
            <a:prstGeom prst="ellipse">
              <a:avLst/>
            </a:prstGeom>
            <a:solidFill>
              <a:srgbClr val="71BF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6EB6F1B-7583-371C-3199-0A4E924AC3F0}"/>
                </a:ext>
              </a:extLst>
            </p:cNvPr>
            <p:cNvSpPr/>
            <p:nvPr userDrawn="1"/>
          </p:nvSpPr>
          <p:spPr>
            <a:xfrm>
              <a:off x="683514" y="4648198"/>
              <a:ext cx="118533" cy="118533"/>
            </a:xfrm>
            <a:prstGeom prst="ellipse">
              <a:avLst/>
            </a:prstGeom>
            <a:solidFill>
              <a:srgbClr val="71BF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446C36-B267-7772-C716-B95DA4CA862E}"/>
                </a:ext>
              </a:extLst>
            </p:cNvPr>
            <p:cNvSpPr/>
            <p:nvPr userDrawn="1"/>
          </p:nvSpPr>
          <p:spPr>
            <a:xfrm>
              <a:off x="683514" y="4317997"/>
              <a:ext cx="118533" cy="118533"/>
            </a:xfrm>
            <a:prstGeom prst="ellipse">
              <a:avLst/>
            </a:prstGeom>
            <a:solidFill>
              <a:srgbClr val="71BF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16A206C-8D50-4F85-A6E6-27655111E09C}"/>
              </a:ext>
            </a:extLst>
          </p:cNvPr>
          <p:cNvSpPr/>
          <p:nvPr userDrawn="1"/>
        </p:nvSpPr>
        <p:spPr>
          <a:xfrm>
            <a:off x="-1" y="414867"/>
            <a:ext cx="1151467" cy="2080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green and white logo&#10;&#10;AI-generated content may be incorrect.">
            <a:extLst>
              <a:ext uri="{FF2B5EF4-FFF2-40B4-BE49-F238E27FC236}">
                <a16:creationId xmlns:a16="http://schemas.microsoft.com/office/drawing/2014/main" id="{5D84F4B8-324A-EBCA-4042-72E4C7ECD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9" y="539102"/>
            <a:ext cx="4729018" cy="14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988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0091-9E8E-68C8-5F37-50F287FEC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1813" y="365125"/>
            <a:ext cx="8260119" cy="1325563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11BBF-FBCF-0CC6-5BE5-2ECF243FB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1825625"/>
            <a:ext cx="935355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941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1299-A03A-3616-F6DB-37A1029A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65125"/>
            <a:ext cx="82782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CAC1-4CC3-E7CB-4695-014F50309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0" y="1825625"/>
            <a:ext cx="478155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6BEA1-AF49-091A-0788-D734DD4F2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691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B055-0DEE-814F-9715-B49340ADB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85CE5A-5F5E-6241-8C24-6449FFC1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1222513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FC580-0638-0545-95FA-01B62CFB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3933569"/>
            <a:ext cx="9356033" cy="574932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F7EDE4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4386E0-AF5D-C349-9538-8D2E27DA1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965" y="5411972"/>
            <a:ext cx="7026705" cy="323665"/>
          </a:xfrm>
        </p:spPr>
        <p:txBody>
          <a:bodyPr anchor="ctr">
            <a:noAutofit/>
          </a:bodyPr>
          <a:lstStyle>
            <a:lvl1pPr>
              <a:buFontTx/>
              <a:buNone/>
              <a:defRPr sz="140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presenter name and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CC3770E-E55C-E847-9B92-E8D4A4C41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5740203"/>
            <a:ext cx="7390803" cy="401149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F74-E046-7349-9363-11480C5BD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301752"/>
            <a:ext cx="2530683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58CF2-0CD9-C20C-092A-DBC38BDD354C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4228248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29232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6931-7B11-BE42-8D12-73A86B1CB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CDB0B-F826-C4C9-6AE0-3B1ECD461992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30DC8-0080-79A6-C739-C8BC72F1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9" y="1769554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52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331843"/>
            <a:ext cx="9982200" cy="451174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8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908727"/>
            <a:ext cx="9982200" cy="4482134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75154B5-8AE3-2745-849A-1279C7C10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11827"/>
            <a:ext cx="9982199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261" y="342769"/>
            <a:ext cx="1017748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959CB70-DAD8-D542-A372-A7BEAF2A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39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B5B28-110D-1846-A6BF-9F4ABD4E5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139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6C03DC-8BDA-2646-7529-305205C54E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260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734E48-18EE-8D53-CD04-28DB6881A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7260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E258-D473-F647-AC35-EDD2E843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D7FA793-3311-EE4E-98EB-935DBFF319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31207"/>
            <a:ext cx="5422392" cy="55384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C1FF43E-1075-B64D-890C-AA847344C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679" y="1928107"/>
            <a:ext cx="5373623" cy="37957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4E6E75-D936-074D-8CF9-8FEF5AB9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679" y="1331207"/>
            <a:ext cx="5373623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F56A14-E362-EE43-BF53-54456BBDD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10356702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39BEA-4674-6E4A-8AC8-583E51E28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82B51F-6222-DC48-BA67-E1D013C554B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90600" y="1421297"/>
            <a:ext cx="9982200" cy="4808054"/>
          </a:xfrm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D503A-4278-EA44-A2B8-A0BC16E47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Chart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065A-BC76-E6D9-6D0D-43A8B3A40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6B1D-AF6E-4D73-5C76-46D552E4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422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B055-0DEE-814F-9715-B49340ADB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85CE5A-5F5E-6241-8C24-6449FFC1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1222513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FC580-0638-0545-95FA-01B62CFB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3933569"/>
            <a:ext cx="9356033" cy="574932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F7EDE4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4386E0-AF5D-C349-9538-8D2E27DA1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965" y="5411972"/>
            <a:ext cx="7026705" cy="323665"/>
          </a:xfrm>
        </p:spPr>
        <p:txBody>
          <a:bodyPr anchor="ctr">
            <a:noAutofit/>
          </a:bodyPr>
          <a:lstStyle>
            <a:lvl1pPr>
              <a:buFontTx/>
              <a:buNone/>
              <a:defRPr sz="140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presenter name and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CC3770E-E55C-E847-9B92-E8D4A4C41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5740203"/>
            <a:ext cx="7390803" cy="401149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F74-E046-7349-9363-11480C5BD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301752"/>
            <a:ext cx="2530683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58CF2-0CD9-C20C-092A-DBC38BDD354C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883266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6931-7B11-BE42-8D12-73A86B1CB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CDB0B-F826-C4C9-6AE0-3B1ECD461992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30DC8-0080-79A6-C739-C8BC72F1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9" y="1769554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004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331843"/>
            <a:ext cx="9982200" cy="451174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5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6/2/2026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 userDrawn="1">
          <p15:clr>
            <a:srgbClr val="FBAE40"/>
          </p15:clr>
        </p15:guide>
        <p15:guide id="2" pos="7369" userDrawn="1">
          <p15:clr>
            <a:srgbClr val="FBAE40"/>
          </p15:clr>
        </p15:guide>
        <p15:guide id="3" orient="horz" pos="398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908727"/>
            <a:ext cx="9982200" cy="4482134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75154B5-8AE3-2745-849A-1279C7C10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11827"/>
            <a:ext cx="9982199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87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261" y="342769"/>
            <a:ext cx="1017748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959CB70-DAD8-D542-A372-A7BEAF2A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39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B5B28-110D-1846-A6BF-9F4ABD4E5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139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6C03DC-8BDA-2646-7529-305205C54E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260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734E48-18EE-8D53-CD04-28DB6881A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7260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E258-D473-F647-AC35-EDD2E843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15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D7FA793-3311-EE4E-98EB-935DBFF319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31207"/>
            <a:ext cx="5422392" cy="55384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C1FF43E-1075-B64D-890C-AA847344C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679" y="1928107"/>
            <a:ext cx="5373623" cy="37957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4E6E75-D936-074D-8CF9-8FEF5AB9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679" y="1331207"/>
            <a:ext cx="5373623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F56A14-E362-EE43-BF53-54456BBDD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10356702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39BEA-4674-6E4A-8AC8-583E51E28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6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82B51F-6222-DC48-BA67-E1D013C554B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90600" y="1421297"/>
            <a:ext cx="9982200" cy="4808054"/>
          </a:xfrm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D503A-4278-EA44-A2B8-A0BC16E47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Chart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065A-BC76-E6D9-6D0D-43A8B3A40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45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6B1D-AF6E-4D73-5C76-46D552E4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211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C46E-29EA-EBC5-A59F-65DB04BA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340C9-F39F-0E7A-9A0C-A07210E59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10CCD-6644-E9C9-90BC-71BB4462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3665E-5FFF-4121-BB1F-2E292E2364C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9C34-905E-7651-5556-49DE1945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5E9F8-5533-22E2-9CAC-C8B9BB34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CA42F-EA5C-4795-BE79-7F1877FCD63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516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7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6">
            <a:extLst>
              <a:ext uri="{FF2B5EF4-FFF2-40B4-BE49-F238E27FC236}">
                <a16:creationId xmlns:a16="http://schemas.microsoft.com/office/drawing/2014/main" id="{F378FCD3-9899-16B1-928D-5BC7D9EF61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62400" y="1219201"/>
            <a:ext cx="7620000" cy="2690813"/>
            <a:chOff x="1872" y="768"/>
            <a:chExt cx="3600" cy="1695"/>
          </a:xfrm>
        </p:grpSpPr>
        <p:sp>
          <p:nvSpPr>
            <p:cNvPr id="3" name="Text Box 1042">
              <a:extLst>
                <a:ext uri="{FF2B5EF4-FFF2-40B4-BE49-F238E27FC236}">
                  <a16:creationId xmlns:a16="http://schemas.microsoft.com/office/drawing/2014/main" id="{06EB5B51-7991-CE1B-0D8B-E67EEAE3D3C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16200000">
              <a:off x="2566" y="378"/>
              <a:ext cx="388" cy="1392"/>
            </a:xfrm>
            <a:prstGeom prst="rect">
              <a:avLst/>
            </a:prstGeom>
            <a:solidFill>
              <a:srgbClr val="FFFF99">
                <a:alpha val="30000"/>
              </a:srgbClr>
            </a:solidFill>
            <a:ln>
              <a:noFill/>
            </a:ln>
            <a:effectLst/>
          </p:spPr>
          <p:txBody>
            <a:bodyPr vert="eaVert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28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 h a p t e r</a:t>
              </a:r>
            </a:p>
          </p:txBody>
        </p:sp>
        <p:sp>
          <p:nvSpPr>
            <p:cNvPr id="4" name="Rectangle 1052">
              <a:extLst>
                <a:ext uri="{FF2B5EF4-FFF2-40B4-BE49-F238E27FC236}">
                  <a16:creationId xmlns:a16="http://schemas.microsoft.com/office/drawing/2014/main" id="{526077A8-DBD2-BE9F-6AA6-9554F3D13D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2" y="1008"/>
              <a:ext cx="1920" cy="7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twelve</a:t>
              </a:r>
            </a:p>
          </p:txBody>
        </p:sp>
        <p:pic>
          <p:nvPicPr>
            <p:cNvPr id="5" name="Picture 1115" descr="number_twelve">
              <a:extLst>
                <a:ext uri="{FF2B5EF4-FFF2-40B4-BE49-F238E27FC236}">
                  <a16:creationId xmlns:a16="http://schemas.microsoft.com/office/drawing/2014/main" id="{2EB1B98A-0576-5E81-BDC1-F643426CD9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768"/>
              <a:ext cx="1824" cy="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055">
            <a:extLst>
              <a:ext uri="{FF2B5EF4-FFF2-40B4-BE49-F238E27FC236}">
                <a16:creationId xmlns:a16="http://schemas.microsoft.com/office/drawing/2014/main" id="{D7650AC4-AFF1-0328-FFD0-63405881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29400"/>
            <a:ext cx="115824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© 2006 Prentice Hall Business Publishing   Economics  R. Glenn Hubbard, Anthony Patrick O’Brien—1</a:t>
            </a:r>
            <a:r>
              <a:rPr lang="en-US" sz="1200" baseline="30000">
                <a:solidFill>
                  <a:schemeClr val="bg2"/>
                </a:solidFill>
                <a:latin typeface="Arial" panose="020B0604020202020204" pitchFamily="34" charset="0"/>
              </a:rPr>
              <a:t>st</a:t>
            </a: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 ed.</a:t>
            </a:r>
          </a:p>
        </p:txBody>
      </p:sp>
      <p:sp>
        <p:nvSpPr>
          <p:cNvPr id="7" name="Line 1062">
            <a:extLst>
              <a:ext uri="{FF2B5EF4-FFF2-40B4-BE49-F238E27FC236}">
                <a16:creationId xmlns:a16="http://schemas.microsoft.com/office/drawing/2014/main" id="{488B7423-0CDF-FDF3-2DFF-B9F76E267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5257800"/>
            <a:ext cx="7213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8" name="Group 1110">
            <a:extLst>
              <a:ext uri="{FF2B5EF4-FFF2-40B4-BE49-F238E27FC236}">
                <a16:creationId xmlns:a16="http://schemas.microsoft.com/office/drawing/2014/main" id="{1A769418-EFA8-7224-28BD-FB9D2DBF7F9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4400" y="990600"/>
            <a:ext cx="10972800" cy="4495800"/>
            <a:chOff x="432" y="624"/>
            <a:chExt cx="5184" cy="2832"/>
          </a:xfrm>
        </p:grpSpPr>
        <p:sp>
          <p:nvSpPr>
            <p:cNvPr id="9" name="Rectangle 1063">
              <a:extLst>
                <a:ext uri="{FF2B5EF4-FFF2-40B4-BE49-F238E27FC236}">
                  <a16:creationId xmlns:a16="http://schemas.microsoft.com/office/drawing/2014/main" id="{63AD49F7-4A04-AEDF-B65B-E39D1E1E9C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2" y="1344"/>
              <a:ext cx="2064" cy="1824"/>
            </a:xfrm>
            <a:prstGeom prst="rect">
              <a:avLst/>
            </a:prstGeom>
            <a:solidFill>
              <a:srgbClr val="CCCCFF">
                <a:alpha val="39999"/>
              </a:srgb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0" name="Rectangle 1064">
              <a:extLst>
                <a:ext uri="{FF2B5EF4-FFF2-40B4-BE49-F238E27FC236}">
                  <a16:creationId xmlns:a16="http://schemas.microsoft.com/office/drawing/2014/main" id="{6F35D70C-0F78-CBA9-E828-5FA1C839FF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720"/>
              <a:ext cx="1608" cy="2736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1" name="Rectangle 1065">
              <a:extLst>
                <a:ext uri="{FF2B5EF4-FFF2-40B4-BE49-F238E27FC236}">
                  <a16:creationId xmlns:a16="http://schemas.microsoft.com/office/drawing/2014/main" id="{69DC3EE7-379E-0495-6AA0-DF7EE3104E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" y="624"/>
              <a:ext cx="2208" cy="2158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</p:grpSp>
      <p:sp>
        <p:nvSpPr>
          <p:cNvPr id="12" name="Rectangle 1102">
            <a:extLst>
              <a:ext uri="{FF2B5EF4-FFF2-40B4-BE49-F238E27FC236}">
                <a16:creationId xmlns:a16="http://schemas.microsoft.com/office/drawing/2014/main" id="{29DD52D5-48F3-0FE5-5994-B700DCAC01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8000" y="5486400"/>
            <a:ext cx="6096000" cy="457200"/>
          </a:xfrm>
          <a:prstGeom prst="rect">
            <a:avLst/>
          </a:prstGeom>
          <a:solidFill>
            <a:srgbClr val="E0E2E7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n-US" sz="2000"/>
          </a:p>
        </p:txBody>
      </p:sp>
      <p:sp>
        <p:nvSpPr>
          <p:cNvPr id="13" name="Text Box 1103">
            <a:extLst>
              <a:ext uri="{FF2B5EF4-FFF2-40B4-BE49-F238E27FC236}">
                <a16:creationId xmlns:a16="http://schemas.microsoft.com/office/drawing/2014/main" id="{4DF9528F-9030-C975-2053-50FC92E993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0" y="5562601"/>
            <a:ext cx="4617674" cy="3416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1800" b="1">
                <a:latin typeface="Helvetica" pitchFamily="34" charset="0"/>
              </a:rPr>
              <a:t>Prepared by: Fernando &amp; Yvonn Quijano</a:t>
            </a:r>
          </a:p>
        </p:txBody>
      </p:sp>
      <p:sp>
        <p:nvSpPr>
          <p:cNvPr id="190483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812800" y="3276600"/>
            <a:ext cx="9245600" cy="1752600"/>
          </a:xfrm>
          <a:prstGeom prst="rect">
            <a:avLst/>
          </a:prstGeom>
          <a:solidFill>
            <a:srgbClr val="EEEDBD">
              <a:alpha val="30000"/>
            </a:srgbClr>
          </a:solidFill>
        </p:spPr>
        <p:txBody>
          <a:bodyPr bIns="45720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55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FA1D5-9229-CD78-7B7C-2FDC54AE9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407B884-D3A1-45F6-8623-EA6E636D893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247461133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1EA1F-2A86-499A-D401-1E2B9E594B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593C599-33FA-4B38-A3F7-942522E1ADA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16428203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6/2/2026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E0DEE-F0FD-11AC-DC19-1337D045A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964EDC16-DB60-4CD9-8AAA-8F6978344AA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18609459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AA5A9-86A7-4EB8-7894-A04D50ADE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6C06926F-85F4-4DA3-B20D-9D1A7F5B6B4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7615533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37991-8878-7803-9445-CCACACFF0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AA9B7CDC-6AF0-4895-B81E-C107C9E11E7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319133035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D944F-B43D-5D81-4B3A-C2FBCCAF9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6070A9CD-59C4-444F-BDF2-409484BEE88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94386199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99BDC-FFFF-966F-70C7-7A43C1B6D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7F35358-5B9A-4608-82DD-3857643DFC2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204713296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CEAAA-1C3B-B9E7-866F-92A1D07FE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382D779C-345C-4986-B053-4481608A53F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304341596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E292A-B1F5-E2E3-8F6B-9BF3FE426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E7DB9166-BD15-4DC3-9F74-318A249838E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322437669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1800" y="0"/>
            <a:ext cx="2870200" cy="1905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0"/>
            <a:ext cx="8407400" cy="190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4E862-D166-6520-782C-005290182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F56565EA-73C3-409F-A15D-210F962F348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40467577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1200" y="0"/>
            <a:ext cx="11480800" cy="19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2F9088-F232-ABAF-F75B-D30E41533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EAC4026B-FDAE-4CCF-B0E4-077E61E58E1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394407406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F2951-8E02-8A82-4551-BA04443D9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A35D0C54-06F0-499C-ADF4-7BF39FEA326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23143571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6/2/2026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2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447800"/>
            <a:ext cx="41656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447800"/>
            <a:ext cx="41656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1058-FDDF-AB34-F8E4-741CC4F76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F86C7E2A-D83D-49DE-8E3F-6A0D664B730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297393482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86058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06400" y="533400"/>
            <a:ext cx="4572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06400" y="1828800"/>
            <a:ext cx="45720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928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6/2/2026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929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93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23028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32241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58629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077326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62185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6/2/2026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593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15889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6/2/2026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1590628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C6E39-3093-DE07-8BE5-0C1D5D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91639F5-DC0B-41D0-8F55-BB004BC42767}" type="datetime1">
              <a:rPr lang="en-US"/>
              <a:pPr>
                <a:defRPr/>
              </a:pPr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0BE7-907D-8478-6EBE-DEF5924F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EC08-A63A-2950-2C88-C9AD940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3BA4749-2639-4AF6-B9EC-E8159BDCC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359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0FFEC-2853-414E-81EB-758D658652AB}"/>
              </a:ext>
            </a:extLst>
          </p:cNvPr>
          <p:cNvSpPr/>
          <p:nvPr userDrawn="1"/>
        </p:nvSpPr>
        <p:spPr>
          <a:xfrm>
            <a:off x="1" y="0"/>
            <a:ext cx="30697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3" y="1371600"/>
            <a:ext cx="844459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419604"/>
            <a:ext cx="8444592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62904-E930-BC44-ACE1-866ECA15C3F9}"/>
              </a:ext>
            </a:extLst>
          </p:cNvPr>
          <p:cNvSpPr/>
          <p:nvPr userDrawn="1"/>
        </p:nvSpPr>
        <p:spPr>
          <a:xfrm>
            <a:off x="2895601" y="1333503"/>
            <a:ext cx="174171" cy="419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9E8EFB4-13D8-4D40-97C6-E61D86387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1" y="3002548"/>
            <a:ext cx="1967591" cy="852904"/>
          </a:xfrm>
          <a:prstGeom prst="rect">
            <a:avLst/>
          </a:prstGeom>
        </p:spPr>
      </p:pic>
      <p:pic>
        <p:nvPicPr>
          <p:cNvPr id="7" name="Picture 6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7C474952-D492-1241-AE23-947312C1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4"/>
          <a:stretch/>
        </p:blipFill>
        <p:spPr>
          <a:xfrm>
            <a:off x="0" y="5496795"/>
            <a:ext cx="12192000" cy="1371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6021D-3C70-1B49-87FE-189E8B798C3A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5074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353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10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go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719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30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ogo: 2 column content w/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27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78112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7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67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ogo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178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267913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457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ogo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13133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31050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95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: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495FBF2-B4ED-884B-A3CD-9160F78D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845042"/>
            <a:ext cx="105156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dirty="0">
                <a:solidFill>
                  <a:srgbClr val="B5191E"/>
                </a:solidFill>
              </a:rPr>
              <a:t>Contact 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C35BB40-2F81-B741-BA83-97B5B701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724769"/>
            <a:ext cx="10515600" cy="1389305"/>
          </a:xfrm>
        </p:spPr>
        <p:txBody>
          <a:bodyPr/>
          <a:lstStyle/>
          <a:p>
            <a:pPr marL="0" lvl="0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Edit Master text styles</a:t>
            </a:r>
          </a:p>
          <a:p>
            <a:pPr marL="0" lvl="1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Second level</a:t>
            </a:r>
          </a:p>
          <a:p>
            <a:pPr marL="0" lvl="2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789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full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A4EA771-BD78-CA4A-A8AB-405E9114E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20274"/>
            <a:ext cx="1295400" cy="56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072AE-2548-1746-9EA3-6DAF389163F0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</a:rPr>
              <a:t>© Credit Union National Association 2020. All rights reserved.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C9A85-98BE-C644-9594-A769E06DDC8F}"/>
              </a:ext>
            </a:extLst>
          </p:cNvPr>
          <p:cNvSpPr txBox="1"/>
          <p:nvPr userDrawn="1"/>
        </p:nvSpPr>
        <p:spPr>
          <a:xfrm>
            <a:off x="4648200" y="2967339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Full photo: edit in design master (delete this text box)</a:t>
            </a:r>
          </a:p>
        </p:txBody>
      </p:sp>
    </p:spTree>
    <p:extLst>
      <p:ext uri="{BB962C8B-B14F-4D97-AF65-F5344CB8AC3E}">
        <p14:creationId xmlns:p14="http://schemas.microsoft.com/office/powerpoint/2010/main" val="3954545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rve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772" y="1371600"/>
            <a:ext cx="865142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9771" y="4419604"/>
            <a:ext cx="8651423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41590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533400"/>
            <a:ext cx="4572000" cy="1143000"/>
          </a:xfrm>
        </p:spPr>
        <p:txBody>
          <a:bodyPr anchor="b"/>
          <a:lstStyle>
            <a:lvl1pPr>
              <a:defRPr sz="3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1828800"/>
            <a:ext cx="45720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192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3A191-FAF2-6CB4-E24B-26A9F2527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91F81-1964-9209-4ABB-FC9332A480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A6EEE784-884D-4FCB-8377-5D6C5DFA72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981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07A48-E5D0-E816-3CF8-D68A48465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82950-7BCE-4B68-98AA-C5C9C14CA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83600AE4-1573-4431-8D82-DABA5B7E63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03653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ED554-58DA-83FD-C31C-6FC3414E6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94B9B-D15B-96FE-FB39-2992EC003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37FB1D56-3823-4B38-89F3-1B12A95E53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64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9127E-E4D7-9459-FA46-1542499125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91AA88-5ACF-99DB-862A-21F3001CAB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5207EEB2-3EAE-4656-8EA7-96DC92164B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045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EE726-0934-6D41-22A1-B0D9E5805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4E9AF-3848-5689-0748-078DBBF75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B48726BD-409A-4476-87B2-79B18CA210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070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02CD43-E718-DCBB-F7D6-819C05BC1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6D227-F9B4-695F-8A03-C3C64E470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1026C4C7-AE32-4B94-A116-ECB4CA4636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462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81B8-36E7-A42E-4E03-B67F898D2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17FB-A755-A482-BDA3-BBF113316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D6EA6F38-19D8-4344-90A3-9A51BD2361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41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E7F-1DD4-5C58-B1CF-039C2C233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F6A0E-A730-3571-CDA4-725CE3E39F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F01AA622-7996-439C-ADA6-8C1CC3A01C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146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6F552-35F4-8B7C-DC50-B8B2F8C34A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30FE2-AC09-7A15-F9EA-C0A32E0AC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8E900AC6-A36B-4825-891A-CB6512DEE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7602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0A0BF-85A8-B9C7-D54B-04B951D85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E4956-625F-E956-652C-418A4D03D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919C834E-440E-4BC2-B82F-9F8BBF26E2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779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524000"/>
            <a:ext cx="103632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29142-6A69-A2E4-5361-2498B073E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D3286-0162-FB92-2415-3DB6ACA14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C41C2433-75ED-46C2-8C3A-30C75FC682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61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C7ED6D-2333-59B9-D438-B4D99792A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D6EF3A-0FBB-0F2E-2249-C15F4E5A1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BA485-CD21-98A0-B61E-0DF55420D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F656-2D69-493A-B23E-26D26D3B0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45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28253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3476587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775389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47891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408126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299612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410680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416615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99164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3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1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0358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1789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88664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6/2/2026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  <p15:guide id="2" pos="7369">
          <p15:clr>
            <a:srgbClr val="FBAE40"/>
          </p15:clr>
        </p15:guide>
        <p15:guide id="3" orient="horz" pos="398">
          <p15:clr>
            <a:srgbClr val="FBAE40"/>
          </p15:clr>
        </p15:guide>
        <p15:guide id="4" orient="horz" pos="20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6/2/2026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6/2/2026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66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6/2/2026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60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767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683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24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52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9686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6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19031006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2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66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81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1772021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8874427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34806192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6/2/2026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857744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6/2/2026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33432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3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6/2/2026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44311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23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6">
            <a:extLst>
              <a:ext uri="{FF2B5EF4-FFF2-40B4-BE49-F238E27FC236}">
                <a16:creationId xmlns:a16="http://schemas.microsoft.com/office/drawing/2014/main" id="{661CE9C2-471C-FBD3-D034-65E8632822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62400" y="1295400"/>
            <a:ext cx="7340600" cy="2438400"/>
            <a:chOff x="1872" y="816"/>
            <a:chExt cx="3468" cy="1536"/>
          </a:xfrm>
        </p:grpSpPr>
        <p:sp>
          <p:nvSpPr>
            <p:cNvPr id="3" name="Text Box 1042">
              <a:extLst>
                <a:ext uri="{FF2B5EF4-FFF2-40B4-BE49-F238E27FC236}">
                  <a16:creationId xmlns:a16="http://schemas.microsoft.com/office/drawing/2014/main" id="{BA2D6992-F0CB-3DEF-9611-87272AF60FB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16200000">
              <a:off x="2566" y="378"/>
              <a:ext cx="388" cy="1392"/>
            </a:xfrm>
            <a:prstGeom prst="rect">
              <a:avLst/>
            </a:prstGeom>
            <a:solidFill>
              <a:srgbClr val="FFFF99">
                <a:alpha val="30000"/>
              </a:srgbClr>
            </a:solidFill>
            <a:ln>
              <a:noFill/>
            </a:ln>
            <a:effectLst/>
          </p:spPr>
          <p:txBody>
            <a:bodyPr vert="eaVert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8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 h a p t e r</a:t>
              </a:r>
            </a:p>
          </p:txBody>
        </p:sp>
        <p:sp>
          <p:nvSpPr>
            <p:cNvPr id="4" name="Rectangle 1052">
              <a:extLst>
                <a:ext uri="{FF2B5EF4-FFF2-40B4-BE49-F238E27FC236}">
                  <a16:creationId xmlns:a16="http://schemas.microsoft.com/office/drawing/2014/main" id="{D8111929-83BB-FA02-71CB-9030C9EA58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2" y="1008"/>
              <a:ext cx="1920" cy="7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thirteen</a:t>
              </a:r>
            </a:p>
          </p:txBody>
        </p:sp>
        <p:pic>
          <p:nvPicPr>
            <p:cNvPr id="5" name="Picture 1115" descr="number_thirteen">
              <a:extLst>
                <a:ext uri="{FF2B5EF4-FFF2-40B4-BE49-F238E27FC236}">
                  <a16:creationId xmlns:a16="http://schemas.microsoft.com/office/drawing/2014/main" id="{CE56A497-C68A-B304-EC45-CFC2434688F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816"/>
              <a:ext cx="159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055">
            <a:extLst>
              <a:ext uri="{FF2B5EF4-FFF2-40B4-BE49-F238E27FC236}">
                <a16:creationId xmlns:a16="http://schemas.microsoft.com/office/drawing/2014/main" id="{747132E7-6566-8D22-4BB1-B543C825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29400"/>
            <a:ext cx="115824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© 2006 Prentice Hall Business Publishing   Economics  R. Glenn Hubbard, Anthony Patrick O’Brien—1</a:t>
            </a:r>
            <a:r>
              <a:rPr lang="en-US" sz="1200" baseline="30000">
                <a:solidFill>
                  <a:schemeClr val="bg2"/>
                </a:solidFill>
                <a:latin typeface="Arial" panose="020B0604020202020204" pitchFamily="34" charset="0"/>
              </a:rPr>
              <a:t>st</a:t>
            </a: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 ed.</a:t>
            </a:r>
          </a:p>
        </p:txBody>
      </p:sp>
      <p:sp>
        <p:nvSpPr>
          <p:cNvPr id="7" name="Line 1062">
            <a:extLst>
              <a:ext uri="{FF2B5EF4-FFF2-40B4-BE49-F238E27FC236}">
                <a16:creationId xmlns:a16="http://schemas.microsoft.com/office/drawing/2014/main" id="{4D5D575A-CB4A-1669-7F6E-F8AF4B865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5257800"/>
            <a:ext cx="7213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8" name="Group 1110">
            <a:extLst>
              <a:ext uri="{FF2B5EF4-FFF2-40B4-BE49-F238E27FC236}">
                <a16:creationId xmlns:a16="http://schemas.microsoft.com/office/drawing/2014/main" id="{27769E39-4931-228F-52BC-752FBF329C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4400" y="990600"/>
            <a:ext cx="10972800" cy="4495800"/>
            <a:chOff x="432" y="624"/>
            <a:chExt cx="5184" cy="2832"/>
          </a:xfrm>
        </p:grpSpPr>
        <p:sp>
          <p:nvSpPr>
            <p:cNvPr id="9" name="Rectangle 1063">
              <a:extLst>
                <a:ext uri="{FF2B5EF4-FFF2-40B4-BE49-F238E27FC236}">
                  <a16:creationId xmlns:a16="http://schemas.microsoft.com/office/drawing/2014/main" id="{63905166-756A-C802-A195-55C31015CA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2" y="1344"/>
              <a:ext cx="2064" cy="1824"/>
            </a:xfrm>
            <a:prstGeom prst="rect">
              <a:avLst/>
            </a:prstGeom>
            <a:solidFill>
              <a:srgbClr val="CCCCFF">
                <a:alpha val="39999"/>
              </a:srgb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0" name="Rectangle 1064">
              <a:extLst>
                <a:ext uri="{FF2B5EF4-FFF2-40B4-BE49-F238E27FC236}">
                  <a16:creationId xmlns:a16="http://schemas.microsoft.com/office/drawing/2014/main" id="{872C8426-0961-55EC-F8B9-CC9534102B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720"/>
              <a:ext cx="1608" cy="2736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1" name="Rectangle 1065">
              <a:extLst>
                <a:ext uri="{FF2B5EF4-FFF2-40B4-BE49-F238E27FC236}">
                  <a16:creationId xmlns:a16="http://schemas.microsoft.com/office/drawing/2014/main" id="{B7400504-384F-EB81-44E4-3B59D1FD2E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" y="624"/>
              <a:ext cx="2208" cy="2158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</p:grpSp>
      <p:sp>
        <p:nvSpPr>
          <p:cNvPr id="12" name="Rectangle 1102">
            <a:extLst>
              <a:ext uri="{FF2B5EF4-FFF2-40B4-BE49-F238E27FC236}">
                <a16:creationId xmlns:a16="http://schemas.microsoft.com/office/drawing/2014/main" id="{55E21B60-6F63-CC01-8F31-1DFD9BC055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8000" y="5486400"/>
            <a:ext cx="6096000" cy="457200"/>
          </a:xfrm>
          <a:prstGeom prst="rect">
            <a:avLst/>
          </a:prstGeom>
          <a:solidFill>
            <a:srgbClr val="E0E2E7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n-US" sz="2000"/>
          </a:p>
        </p:txBody>
      </p:sp>
      <p:sp>
        <p:nvSpPr>
          <p:cNvPr id="13" name="Text Box 1103">
            <a:extLst>
              <a:ext uri="{FF2B5EF4-FFF2-40B4-BE49-F238E27FC236}">
                <a16:creationId xmlns:a16="http://schemas.microsoft.com/office/drawing/2014/main" id="{CF95B3A5-4F10-09D9-7304-E7725B0003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0" y="5562601"/>
            <a:ext cx="4617674" cy="3416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1800" b="1">
                <a:latin typeface="Helvetica" pitchFamily="34" charset="0"/>
              </a:rPr>
              <a:t>Prepared by: Fernando &amp; Yvonn Quijano</a:t>
            </a:r>
          </a:p>
        </p:txBody>
      </p:sp>
      <p:sp>
        <p:nvSpPr>
          <p:cNvPr id="190483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812800" y="3276600"/>
            <a:ext cx="9245600" cy="1752600"/>
          </a:xfrm>
          <a:prstGeom prst="rect">
            <a:avLst/>
          </a:prstGeom>
          <a:solidFill>
            <a:srgbClr val="EEEDBD">
              <a:alpha val="30000"/>
            </a:srgbClr>
          </a:solidFill>
        </p:spPr>
        <p:txBody>
          <a:bodyPr bIns="45720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84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F6F43-1E30-111B-171C-2BD2476B75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DA66515-FC8C-47CB-8A59-5A9165B9A69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740820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14ECD-0D0F-3A27-7AF0-68897848C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4B27C5A8-D03C-4B4A-B8B8-A2394B9FC21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3184051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BDC2-78B0-EC71-A5CE-0C061FF53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C203F44F-3283-4AD2-B204-C630AD78A13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8604791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A773C-D900-F7B7-8AD4-A8E5A16CB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902B8B03-EA70-4C92-BDCF-61FB7B64947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1974382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9AB30-220B-1309-E136-04A3BA2E8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FC7E367A-8447-4A59-83E4-3288266139B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7626501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16989-B85C-0345-8EFD-B95DC1FE90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0C3CE7E2-70D5-4C61-8E84-F43445ED196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4964113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E45D7-CB8D-5269-13B0-87F7D60BD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A583993F-F27C-467F-AFCD-A3437904EE7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321462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2" r:id="rId2"/>
    <p:sldLayoutId id="2147483710" r:id="rId3"/>
    <p:sldLayoutId id="2147483673" r:id="rId4"/>
    <p:sldLayoutId id="2147483711" r:id="rId5"/>
    <p:sldLayoutId id="2147483703" r:id="rId6"/>
    <p:sldLayoutId id="2147483712" r:id="rId7"/>
    <p:sldLayoutId id="2147483698" r:id="rId8"/>
    <p:sldLayoutId id="2147483697" r:id="rId9"/>
    <p:sldLayoutId id="2147483704" r:id="rId10"/>
    <p:sldLayoutId id="2147483699" r:id="rId11"/>
    <p:sldLayoutId id="2147483675" r:id="rId12"/>
    <p:sldLayoutId id="2147483690" r:id="rId13"/>
    <p:sldLayoutId id="2147483691" r:id="rId14"/>
    <p:sldLayoutId id="2147483692" r:id="rId15"/>
    <p:sldLayoutId id="2147483705" r:id="rId16"/>
    <p:sldLayoutId id="2147483693" r:id="rId17"/>
    <p:sldLayoutId id="2147483674" r:id="rId18"/>
    <p:sldLayoutId id="2147483700" r:id="rId19"/>
    <p:sldLayoutId id="2147483684" r:id="rId20"/>
    <p:sldLayoutId id="2147483687" r:id="rId21"/>
    <p:sldLayoutId id="2147483688" r:id="rId22"/>
    <p:sldLayoutId id="2147483689" r:id="rId23"/>
    <p:sldLayoutId id="2147483678" r:id="rId24"/>
    <p:sldLayoutId id="2147483679" r:id="rId25"/>
    <p:sldLayoutId id="2147483709" r:id="rId26"/>
    <p:sldLayoutId id="2147483713" r:id="rId27"/>
    <p:sldLayoutId id="2147483714" r:id="rId28"/>
    <p:sldLayoutId id="2147483707" r:id="rId29"/>
    <p:sldLayoutId id="2147483708" r:id="rId30"/>
    <p:sldLayoutId id="2147483706" r:id="rId31"/>
    <p:sldLayoutId id="2147483715" r:id="rId32"/>
    <p:sldLayoutId id="2147483807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9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90"/>
            <a:ext cx="10515600" cy="359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1065B596-FDB1-574E-ADDC-6B67B4835E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12116"/>
            <a:ext cx="1295400" cy="56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CCDEE-617C-6E41-AC51-EF5C5EA633B2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350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C30657-3D97-90AC-2DB7-E7C0A9C02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E9CA2B-D1C0-8F07-972D-2BE79BEDE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C142A7E0-83AC-D309-767F-90C63C68CE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6248400"/>
            <a:ext cx="467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E7B90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  <a:endParaRPr lang="en-US">
              <a:cs typeface="+mn-cs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6C06D07-AA52-4FD0-25FA-54A7158EF5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1351" y="6296025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23-</a:t>
            </a:r>
            <a:fld id="{3011A6C0-2E8D-4038-821D-0B0EBDAAEE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  <p:sldLayoutId id="2147483870" r:id="rId28"/>
    <p:sldLayoutId id="2147483871" r:id="rId29"/>
    <p:sldLayoutId id="2147483872" r:id="rId30"/>
    <p:sldLayoutId id="2147483873" r:id="rId31"/>
    <p:sldLayoutId id="2147483874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98">
          <p15:clr>
            <a:srgbClr val="F26B43"/>
          </p15:clr>
        </p15:guide>
        <p15:guide id="4" pos="363">
          <p15:clr>
            <a:srgbClr val="F26B43"/>
          </p15:clr>
        </p15:guide>
        <p15:guide id="5" pos="73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83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90" r:id="rId13"/>
    <p:sldLayoutId id="214748389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10000"/>
        </a:spcAft>
        <a:defRPr sz="2800" i="1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416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400">
          <a:solidFill>
            <a:schemeClr val="tx1"/>
          </a:solidFill>
          <a:latin typeface="+mn-lt"/>
        </a:defRPr>
      </a:lvl2pPr>
      <a:lvl3pPr marL="1254125" indent="-22542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000">
          <a:solidFill>
            <a:schemeClr val="tx1"/>
          </a:solidFill>
          <a:latin typeface="+mn-lt"/>
        </a:defRPr>
      </a:lvl3pPr>
      <a:lvl4pPr marL="16081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4pPr>
      <a:lvl5pPr marL="20653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5pPr>
      <a:lvl6pPr marL="25225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6pPr>
      <a:lvl7pPr marL="29797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7pPr>
      <a:lvl8pPr marL="34369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8pPr>
      <a:lvl9pPr marL="38941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8D1FE8F-8A64-9B23-0654-09D182E3A321}"/>
              </a:ext>
            </a:extLst>
          </p:cNvPr>
          <p:cNvSpPr/>
          <p:nvPr userDrawn="1"/>
        </p:nvSpPr>
        <p:spPr>
          <a:xfrm flipH="1">
            <a:off x="-837055" y="897467"/>
            <a:ext cx="1265425" cy="596053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F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02C54-E0E8-D9B3-F0C7-DB43514D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68" y="365125"/>
            <a:ext cx="85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3617C-33FC-DBFF-69D1-3A3B4CE26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133" y="1825625"/>
            <a:ext cx="1032447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E435E9FA-5D67-0DC6-CD4C-EEFB71AD4EB3}"/>
              </a:ext>
            </a:extLst>
          </p:cNvPr>
          <p:cNvSpPr/>
          <p:nvPr userDrawn="1"/>
        </p:nvSpPr>
        <p:spPr>
          <a:xfrm flipH="1">
            <a:off x="-691979" y="5173133"/>
            <a:ext cx="1410501" cy="16848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FAB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4CAD18FA-6A47-2BF3-0D69-A9F60F4E54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11" y="237499"/>
            <a:ext cx="2544747" cy="14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F42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097D-5070-3346-A633-FD12804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318B-1A2A-BF44-BA01-824F4C4E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BE44-8181-2063-C3E8-EB2E405E4A6A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217446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097D-5070-3346-A633-FD12804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318B-1A2A-BF44-BA01-824F4C4E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BE44-8181-2063-C3E8-EB2E405E4A6A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51507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05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pitchFamily="34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10000"/>
        </a:spcAft>
        <a:defRPr sz="2800" i="1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416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400">
          <a:solidFill>
            <a:schemeClr val="tx1"/>
          </a:solidFill>
          <a:latin typeface="+mn-lt"/>
        </a:defRPr>
      </a:lvl2pPr>
      <a:lvl3pPr marL="1254125" indent="-22542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000">
          <a:solidFill>
            <a:schemeClr val="tx1"/>
          </a:solidFill>
          <a:latin typeface="+mn-lt"/>
        </a:defRPr>
      </a:lvl3pPr>
      <a:lvl4pPr marL="16081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4pPr>
      <a:lvl5pPr marL="20653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5pPr>
      <a:lvl6pPr marL="25225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6pPr>
      <a:lvl7pPr marL="29797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7pPr>
      <a:lvl8pPr marL="34369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8pPr>
      <a:lvl9pPr marL="38941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rick@cunamutua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9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9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9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9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9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9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9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2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3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3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3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3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0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0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0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2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2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2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4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4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4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4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4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4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4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4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4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4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4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4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4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4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4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4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4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4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8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46157" y="1884904"/>
            <a:ext cx="7636189" cy="2474011"/>
          </a:xfrm>
        </p:spPr>
        <p:txBody>
          <a:bodyPr/>
          <a:lstStyle/>
          <a:p>
            <a:pPr algn="ctr"/>
            <a:r>
              <a:rPr lang="en-US" dirty="0"/>
              <a:t>Economic &amp; </a:t>
            </a:r>
            <a:br>
              <a:rPr lang="en-US" dirty="0"/>
            </a:br>
            <a:r>
              <a:rPr lang="en-US" dirty="0"/>
              <a:t>Credit Union </a:t>
            </a:r>
            <a:br>
              <a:rPr lang="en-US" dirty="0"/>
            </a:br>
            <a:r>
              <a:rPr lang="en-US" dirty="0"/>
              <a:t>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69335" y="5375107"/>
            <a:ext cx="2589146" cy="470879"/>
          </a:xfrm>
        </p:spPr>
        <p:txBody>
          <a:bodyPr/>
          <a:lstStyle/>
          <a:p>
            <a:pPr algn="ctr"/>
            <a:r>
              <a:rPr lang="en-US" sz="2400" dirty="0"/>
              <a:t>June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EAA7F-5CB6-48A5-B44A-3CA17AB44089}"/>
              </a:ext>
            </a:extLst>
          </p:cNvPr>
          <p:cNvSpPr txBox="1"/>
          <p:nvPr/>
        </p:nvSpPr>
        <p:spPr>
          <a:xfrm>
            <a:off x="148641" y="5244191"/>
            <a:ext cx="27727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If you have any questions or comments, please contact: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Steven Rick, Chief Economist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Trustage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- Economics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800.356.2644, Ext. 665.5454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Steve.rick@TruStage.com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88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ABB382D-C8E7-E964-CABF-B37128349A3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60550651"/>
              </p:ext>
            </p:extLst>
          </p:nvPr>
        </p:nvGraphicFramePr>
        <p:xfrm>
          <a:off x="187533" y="203200"/>
          <a:ext cx="11759961" cy="615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7571" name="Straight Connector 13">
            <a:extLst>
              <a:ext uri="{FF2B5EF4-FFF2-40B4-BE49-F238E27FC236}">
                <a16:creationId xmlns:a16="http://schemas.microsoft.com/office/drawing/2014/main" id="{EFD0A794-89A7-5272-C44C-A376464148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3323" y="3111634"/>
            <a:ext cx="9520015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572" name="Text Box 4">
            <a:extLst>
              <a:ext uri="{FF2B5EF4-FFF2-40B4-BE49-F238E27FC236}">
                <a16:creationId xmlns:a16="http://schemas.microsoft.com/office/drawing/2014/main" id="{078A8911-192F-6AB4-6CC9-24605E74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404" y="3111634"/>
            <a:ext cx="1412875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5%</a:t>
            </a:r>
          </a:p>
        </p:txBody>
      </p:sp>
      <p:sp>
        <p:nvSpPr>
          <p:cNvPr id="237573" name="Text Box 4">
            <a:extLst>
              <a:ext uri="{FF2B5EF4-FFF2-40B4-BE49-F238E27FC236}">
                <a16:creationId xmlns:a16="http://schemas.microsoft.com/office/drawing/2014/main" id="{7ED23DAF-389C-CF44-633A-7EE9DB8C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2760" y="3198167"/>
            <a:ext cx="87057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February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3.2%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45F8F471-9070-3E7B-8659-552D5C256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" y="6026921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</p:spTree>
    <p:extLst>
      <p:ext uri="{BB962C8B-B14F-4D97-AF65-F5344CB8AC3E}">
        <p14:creationId xmlns:p14="http://schemas.microsoft.com/office/powerpoint/2010/main" val="37567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08F0CA79-0D61-39E5-E639-1C5096035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905562"/>
              </p:ext>
            </p:extLst>
          </p:nvPr>
        </p:nvGraphicFramePr>
        <p:xfrm>
          <a:off x="165099" y="868061"/>
          <a:ext cx="11810638" cy="533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EB79613-C0A1-538F-5E8A-E9B0791CEB76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Stronger Credit Union Savings Growth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30518-3059-E7BF-6144-00434514EB77}"/>
              </a:ext>
            </a:extLst>
          </p:cNvPr>
          <p:cNvSpPr txBox="1"/>
          <p:nvPr/>
        </p:nvSpPr>
        <p:spPr>
          <a:xfrm>
            <a:off x="5617815" y="3974669"/>
            <a:ext cx="12358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4126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D0BB8-93AC-0942-F15D-9F4438DE5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80A9733B-74A8-2480-A2E8-8220A0F74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47504"/>
              </p:ext>
            </p:extLst>
          </p:nvPr>
        </p:nvGraphicFramePr>
        <p:xfrm>
          <a:off x="599440" y="350874"/>
          <a:ext cx="11297920" cy="576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6B601B-4DE9-4173-6875-7E26A1BA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055" y="3802338"/>
            <a:ext cx="862013" cy="55403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Average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906A641-2C7D-8DCF-9B50-BE9A4C915676}"/>
              </a:ext>
            </a:extLst>
          </p:cNvPr>
          <p:cNvSpPr txBox="1"/>
          <p:nvPr/>
        </p:nvSpPr>
        <p:spPr>
          <a:xfrm>
            <a:off x="9831553" y="5010399"/>
            <a:ext cx="657225" cy="50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4.1%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Savings Rate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24D904F-D669-57AC-A301-6F63F1785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87027" y="4848044"/>
            <a:ext cx="331308" cy="396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95070EA4-44F9-AE8A-AD3D-0D38A42AF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45" y="6194065"/>
            <a:ext cx="2908635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907356107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FE8C0-7233-EB25-3B60-9086E9695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B7526E3B-D704-8017-E80D-E369DB4442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440" y="350874"/>
          <a:ext cx="11297920" cy="576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63E1C3-92CA-9852-41DC-E2B86A697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055" y="3802338"/>
            <a:ext cx="862013" cy="55403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Average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5AFFB3E-463B-FB61-615E-52F08F729893}"/>
              </a:ext>
            </a:extLst>
          </p:cNvPr>
          <p:cNvSpPr txBox="1"/>
          <p:nvPr/>
        </p:nvSpPr>
        <p:spPr>
          <a:xfrm>
            <a:off x="9831553" y="5010399"/>
            <a:ext cx="657225" cy="50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4.1%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Savings Rate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01D78244-5660-C46D-2B0E-3B4FE981F5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87027" y="4848044"/>
            <a:ext cx="331308" cy="396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Line 5">
            <a:extLst>
              <a:ext uri="{FF2B5EF4-FFF2-40B4-BE49-F238E27FC236}">
                <a16:creationId xmlns:a16="http://schemas.microsoft.com/office/drawing/2014/main" id="{D0747A66-5210-9A3D-ACCF-09390E9338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8725" y="5020572"/>
            <a:ext cx="664234" cy="3450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2F5880D2-C6C1-F4B3-A76E-525D4AF46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45" y="6194065"/>
            <a:ext cx="2908635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2682976846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7BE66-0F85-5297-FE46-94777B276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1D499F82-2075-E6B7-DF23-290161B9F4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440" y="350874"/>
          <a:ext cx="11297920" cy="576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809B37-BEEE-DC72-E757-585E0656E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055" y="3802338"/>
            <a:ext cx="862013" cy="55403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Average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819B79B-4936-EF91-6DAC-3AB7368DCA18}"/>
              </a:ext>
            </a:extLst>
          </p:cNvPr>
          <p:cNvSpPr txBox="1"/>
          <p:nvPr/>
        </p:nvSpPr>
        <p:spPr>
          <a:xfrm>
            <a:off x="9831553" y="5010399"/>
            <a:ext cx="657225" cy="50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4.1%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Savings Rate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0C315088-B954-6FD7-1F99-71AEC021E3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87027" y="4848044"/>
            <a:ext cx="331308" cy="396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Line 5">
            <a:extLst>
              <a:ext uri="{FF2B5EF4-FFF2-40B4-BE49-F238E27FC236}">
                <a16:creationId xmlns:a16="http://schemas.microsoft.com/office/drawing/2014/main" id="{9FB6858D-E346-6725-F25F-CED13E9BC4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8725" y="5020572"/>
            <a:ext cx="664234" cy="3450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7A07C66-2127-A726-551C-A80791A5D2BF}"/>
              </a:ext>
            </a:extLst>
          </p:cNvPr>
          <p:cNvSpPr txBox="1"/>
          <p:nvPr/>
        </p:nvSpPr>
        <p:spPr>
          <a:xfrm>
            <a:off x="6779638" y="2575685"/>
            <a:ext cx="4812922" cy="9531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Low-Savings Rate Impact: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Short Run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Boost spending and economy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Increase financial stress in recession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8E943761-98FB-2083-A78A-D5AA81FB27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00934" y="3528798"/>
            <a:ext cx="0" cy="11639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9A92A13-6F64-14F5-1D53-9470BF242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45" y="6194065"/>
            <a:ext cx="2908635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2531785842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42411D4-98DF-9C0E-2D1D-9FD7FFA2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460395"/>
              </p:ext>
            </p:extLst>
          </p:nvPr>
        </p:nvGraphicFramePr>
        <p:xfrm>
          <a:off x="1727201" y="203200"/>
          <a:ext cx="8740775" cy="598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967A1F-27F0-5184-EA6C-DACD2F2C2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4128" y="2603819"/>
            <a:ext cx="56988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91.8</a:t>
            </a:r>
          </a:p>
        </p:txBody>
      </p: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C26AF89C-97ED-5C51-FA52-82E0CFB3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44065" y="2856109"/>
            <a:ext cx="500063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02251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3CD4A-3E8A-73E3-BCF7-80BA6747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B459DDD-D253-2086-BA64-8AB971BC7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99591"/>
              </p:ext>
            </p:extLst>
          </p:nvPr>
        </p:nvGraphicFramePr>
        <p:xfrm>
          <a:off x="1727201" y="203200"/>
          <a:ext cx="8740775" cy="602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98339" name="Straight Arrow Connector 7">
            <a:extLst>
              <a:ext uri="{FF2B5EF4-FFF2-40B4-BE49-F238E27FC236}">
                <a16:creationId xmlns:a16="http://schemas.microsoft.com/office/drawing/2014/main" id="{8D948F0E-7103-E42A-F5F0-4115B36A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44064" y="2856011"/>
            <a:ext cx="500063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8340" name="Straight Arrow Connector 7">
            <a:extLst>
              <a:ext uri="{FF2B5EF4-FFF2-40B4-BE49-F238E27FC236}">
                <a16:creationId xmlns:a16="http://schemas.microsoft.com/office/drawing/2014/main" id="{C354ABB8-7263-6C41-D2D2-0E4287902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1" y="2934443"/>
            <a:ext cx="7205663" cy="0"/>
          </a:xfrm>
          <a:prstGeom prst="straightConnector1">
            <a:avLst/>
          </a:prstGeom>
          <a:noFill/>
          <a:ln w="76200" algn="ctr">
            <a:solidFill>
              <a:srgbClr val="CC00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8341" name="TextBox 5">
            <a:extLst>
              <a:ext uri="{FF2B5EF4-FFF2-40B4-BE49-F238E27FC236}">
                <a16:creationId xmlns:a16="http://schemas.microsoft.com/office/drawing/2014/main" id="{ACF1CB00-E4A0-7B7A-1076-E52B896C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569" y="2953744"/>
            <a:ext cx="1724025" cy="338138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 90 =&gt; Recession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A9CEF-58C9-5573-FC68-DE33EB305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4127" y="2686734"/>
            <a:ext cx="561254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91.8</a:t>
            </a:r>
          </a:p>
        </p:txBody>
      </p:sp>
    </p:spTree>
    <p:extLst>
      <p:ext uri="{BB962C8B-B14F-4D97-AF65-F5344CB8AC3E}">
        <p14:creationId xmlns:p14="http://schemas.microsoft.com/office/powerpoint/2010/main" val="38965863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B7568-B425-561A-8977-51B3A9553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6DA84422-C7E4-8D11-BCDF-13B77524C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845394"/>
              </p:ext>
            </p:extLst>
          </p:nvPr>
        </p:nvGraphicFramePr>
        <p:xfrm>
          <a:off x="1727201" y="203200"/>
          <a:ext cx="8740775" cy="604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C1D6DE-C313-D56A-168D-2BF4274B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4127" y="4180627"/>
            <a:ext cx="618676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47.6</a:t>
            </a:r>
          </a:p>
        </p:txBody>
      </p: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70CF8DDE-67D7-8101-9293-B0359F89B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44064" y="4233884"/>
            <a:ext cx="500063" cy="13970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428180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5D01E-ACA2-A40F-C217-B0F6C4CE3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17C5BB38-993F-1089-E68B-E97B7CAEE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2641"/>
              </p:ext>
            </p:extLst>
          </p:nvPr>
        </p:nvGraphicFramePr>
        <p:xfrm>
          <a:off x="1727201" y="203200"/>
          <a:ext cx="8740775" cy="595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E621AD-4F60-A027-36FD-9125704CE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4127" y="4161183"/>
            <a:ext cx="59576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47.6</a:t>
            </a:r>
          </a:p>
        </p:txBody>
      </p: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0D39F53A-1D56-EB25-FA8D-D625E148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83679" y="4215181"/>
            <a:ext cx="560448" cy="115279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67626DA3-2C93-D8A6-7EEF-DDA0C1B0B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3168" y="3181684"/>
            <a:ext cx="7205663" cy="0"/>
          </a:xfrm>
          <a:prstGeom prst="straightConnector1">
            <a:avLst/>
          </a:prstGeom>
          <a:noFill/>
          <a:ln w="76200" algn="ctr">
            <a:solidFill>
              <a:srgbClr val="CC00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1BF6104A-27FE-3AF0-A10E-E629B1E7E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3187701"/>
            <a:ext cx="1724025" cy="33813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 80 =&gt; Recession</a:t>
            </a:r>
          </a:p>
        </p:txBody>
      </p:sp>
    </p:spTree>
    <p:extLst>
      <p:ext uri="{BB962C8B-B14F-4D97-AF65-F5344CB8AC3E}">
        <p14:creationId xmlns:p14="http://schemas.microsoft.com/office/powerpoint/2010/main" val="8230669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D70760DF-C65F-1F7C-5E49-EEFF19A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50%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 year maturity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19%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14221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939" y="61607"/>
            <a:ext cx="5806522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Weak Credit Union Loan Growth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93B402D3-B7EF-4BAF-9E28-F5E98C39C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212552"/>
              </p:ext>
            </p:extLst>
          </p:nvPr>
        </p:nvGraphicFramePr>
        <p:xfrm>
          <a:off x="258719" y="514045"/>
          <a:ext cx="11842342" cy="581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29A103-ED80-EDF1-C0F7-BBE572D5A120}"/>
              </a:ext>
            </a:extLst>
          </p:cNvPr>
          <p:cNvCxnSpPr/>
          <p:nvPr/>
        </p:nvCxnSpPr>
        <p:spPr>
          <a:xfrm>
            <a:off x="1115736" y="4093828"/>
            <a:ext cx="103436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>
            <a:extLst>
              <a:ext uri="{FF2B5EF4-FFF2-40B4-BE49-F238E27FC236}">
                <a16:creationId xmlns:a16="http://schemas.microsoft.com/office/drawing/2014/main" id="{AFBD462C-C414-5EE2-0D0D-C6078AEF1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52" y="3631866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7.0%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4BB575A-45B0-90AD-87EC-9319BECF7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977" y="1118271"/>
            <a:ext cx="640555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19.1%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66492611-DC93-20C4-0F5A-CDA7E6F5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701" y="6048302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NCUA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6C3CF32-2901-ED92-AC6A-E914A3BF1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7797" y="4133695"/>
            <a:ext cx="534376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4.1%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E94DC2B4-6948-C1E0-06D5-AD69156F7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41420" y="4410694"/>
            <a:ext cx="60776" cy="264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Investments Are Low but Yields Are Rising </a:t>
            </a:r>
          </a:p>
        </p:txBody>
      </p:sp>
      <p:graphicFrame>
        <p:nvGraphicFramePr>
          <p:cNvPr id="9" name="Object 1"/>
          <p:cNvGraphicFramePr>
            <a:graphicFrameLocks noGrp="1" noChangeAspect="1"/>
          </p:cNvGraphicFramePr>
          <p:nvPr/>
        </p:nvGraphicFramePr>
        <p:xfrm>
          <a:off x="279401" y="703263"/>
          <a:ext cx="11737974" cy="55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E0AEBE-4820-9F4B-C17C-0143FBC53AB6}"/>
              </a:ext>
            </a:extLst>
          </p:cNvPr>
          <p:cNvSpPr txBox="1"/>
          <p:nvPr/>
        </p:nvSpPr>
        <p:spPr>
          <a:xfrm>
            <a:off x="10944480" y="5306316"/>
            <a:ext cx="582211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25.7%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81CFE-9E27-CB21-FEC8-32F3E7D18454}"/>
              </a:ext>
            </a:extLst>
          </p:cNvPr>
          <p:cNvSpPr txBox="1"/>
          <p:nvPr/>
        </p:nvSpPr>
        <p:spPr>
          <a:xfrm>
            <a:off x="9117076" y="2330440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36.5%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11D5D08-A230-C972-3309-AE7BE950CC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844355" y="5114508"/>
            <a:ext cx="200249" cy="1918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CA710-F7B2-E541-7FE2-C23B40915F85}"/>
              </a:ext>
            </a:extLst>
          </p:cNvPr>
          <p:cNvSpPr txBox="1"/>
          <p:nvPr/>
        </p:nvSpPr>
        <p:spPr>
          <a:xfrm>
            <a:off x="5416848" y="3671164"/>
            <a:ext cx="121860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14366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C7260160-25C5-ACE8-F664-C30D6638E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046379"/>
              </p:ext>
            </p:extLst>
          </p:nvPr>
        </p:nvGraphicFramePr>
        <p:xfrm>
          <a:off x="179387" y="703262"/>
          <a:ext cx="11761515" cy="563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697B9D0-EFF9-AC3D-70A0-8E3B3850008F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 Credit Union Loan Growth</a:t>
            </a:r>
          </a:p>
        </p:txBody>
      </p:sp>
    </p:spTree>
    <p:extLst>
      <p:ext uri="{BB962C8B-B14F-4D97-AF65-F5344CB8AC3E}">
        <p14:creationId xmlns:p14="http://schemas.microsoft.com/office/powerpoint/2010/main" val="20307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7773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D5DC97E-7FA5-1104-DA51-18BF0060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9374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6586" y="203200"/>
          <a:ext cx="9882372" cy="611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9420776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6586" y="203200"/>
          <a:ext cx="9882372" cy="611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Line 5">
            <a:extLst>
              <a:ext uri="{FF2B5EF4-FFF2-40B4-BE49-F238E27FC236}">
                <a16:creationId xmlns:a16="http://schemas.microsoft.com/office/drawing/2014/main" id="{F67C9710-D699-7735-F8F6-F9ADB21B2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1239" y="1878947"/>
            <a:ext cx="147621" cy="38577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18119-301A-7C9E-2797-3E1970CDE6ED}"/>
              </a:ext>
            </a:extLst>
          </p:cNvPr>
          <p:cNvSpPr txBox="1"/>
          <p:nvPr/>
        </p:nvSpPr>
        <p:spPr>
          <a:xfrm>
            <a:off x="5941246" y="1601948"/>
            <a:ext cx="137998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COVID Pandemic</a:t>
            </a:r>
          </a:p>
        </p:txBody>
      </p:sp>
    </p:spTree>
    <p:extLst>
      <p:ext uri="{BB962C8B-B14F-4D97-AF65-F5344CB8AC3E}">
        <p14:creationId xmlns:p14="http://schemas.microsoft.com/office/powerpoint/2010/main" val="2416137507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6586" y="203200"/>
          <a:ext cx="9882372" cy="611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Line 5">
            <a:extLst>
              <a:ext uri="{FF2B5EF4-FFF2-40B4-BE49-F238E27FC236}">
                <a16:creationId xmlns:a16="http://schemas.microsoft.com/office/drawing/2014/main" id="{F67C9710-D699-7735-F8F6-F9ADB21B2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1239" y="1878947"/>
            <a:ext cx="147621" cy="38577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394211B5-133D-3CB6-9F5D-DE8451C60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6048" y="1497035"/>
            <a:ext cx="116958" cy="27699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18119-301A-7C9E-2797-3E1970CDE6ED}"/>
              </a:ext>
            </a:extLst>
          </p:cNvPr>
          <p:cNvSpPr txBox="1"/>
          <p:nvPr/>
        </p:nvSpPr>
        <p:spPr>
          <a:xfrm>
            <a:off x="5941246" y="1601948"/>
            <a:ext cx="137998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COVID Pandemic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E6F59-8366-56E7-E94C-0947D6CC7276}"/>
              </a:ext>
            </a:extLst>
          </p:cNvPr>
          <p:cNvSpPr txBox="1"/>
          <p:nvPr/>
        </p:nvSpPr>
        <p:spPr>
          <a:xfrm>
            <a:off x="8185239" y="850704"/>
            <a:ext cx="137998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 Expected Credit Loss Model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CECL</a:t>
            </a:r>
          </a:p>
        </p:txBody>
      </p:sp>
    </p:spTree>
    <p:extLst>
      <p:ext uri="{BB962C8B-B14F-4D97-AF65-F5344CB8AC3E}">
        <p14:creationId xmlns:p14="http://schemas.microsoft.com/office/powerpoint/2010/main" val="563121364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743199F-D515-45F5-8A10-2BB9D3B70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856566"/>
              </p:ext>
            </p:extLst>
          </p:nvPr>
        </p:nvGraphicFramePr>
        <p:xfrm>
          <a:off x="77638" y="77638"/>
          <a:ext cx="11913079" cy="620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852602-5A79-4679-E06A-257612250510}"/>
              </a:ext>
            </a:extLst>
          </p:cNvPr>
          <p:cNvCxnSpPr>
            <a:cxnSpLocks/>
          </p:cNvCxnSpPr>
          <p:nvPr/>
        </p:nvCxnSpPr>
        <p:spPr>
          <a:xfrm>
            <a:off x="1228275" y="2728643"/>
            <a:ext cx="1051227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B18DAF7-B7EC-2F91-579F-9C87DD0D8547}"/>
              </a:ext>
            </a:extLst>
          </p:cNvPr>
          <p:cNvSpPr txBox="1"/>
          <p:nvPr/>
        </p:nvSpPr>
        <p:spPr>
          <a:xfrm>
            <a:off x="4349732" y="2072870"/>
            <a:ext cx="12358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 basis points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015651073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1473-BC53-ECE2-05E9-D2942A388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3582D54-2549-8F1F-F587-1450A3A43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645602"/>
              </p:ext>
            </p:extLst>
          </p:nvPr>
        </p:nvGraphicFramePr>
        <p:xfrm>
          <a:off x="77638" y="77638"/>
          <a:ext cx="11913079" cy="620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6A988C-CF0E-3B79-64F9-3454DCB11873}"/>
              </a:ext>
            </a:extLst>
          </p:cNvPr>
          <p:cNvCxnSpPr>
            <a:cxnSpLocks/>
          </p:cNvCxnSpPr>
          <p:nvPr/>
        </p:nvCxnSpPr>
        <p:spPr>
          <a:xfrm>
            <a:off x="1228275" y="2728643"/>
            <a:ext cx="1051227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175404A-17CE-5B44-D367-09D230ED875D}"/>
              </a:ext>
            </a:extLst>
          </p:cNvPr>
          <p:cNvSpPr txBox="1"/>
          <p:nvPr/>
        </p:nvSpPr>
        <p:spPr>
          <a:xfrm>
            <a:off x="4349732" y="2072870"/>
            <a:ext cx="12358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 basis points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4D52D-BA55-1518-A237-6B0E9B9416CD}"/>
              </a:ext>
            </a:extLst>
          </p:cNvPr>
          <p:cNvSpPr txBox="1"/>
          <p:nvPr/>
        </p:nvSpPr>
        <p:spPr>
          <a:xfrm>
            <a:off x="7340344" y="3842342"/>
            <a:ext cx="440020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2026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Rising Net Interest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Margins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Operating Expense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042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763F1-8158-681A-B8EA-FA1478FD2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3868510-EA84-75E7-458F-64741D6B8B15}"/>
              </a:ext>
            </a:extLst>
          </p:cNvPr>
          <p:cNvSpPr txBox="1">
            <a:spLocks/>
          </p:cNvSpPr>
          <p:nvPr/>
        </p:nvSpPr>
        <p:spPr>
          <a:xfrm>
            <a:off x="90939" y="61607"/>
            <a:ext cx="5806522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Weak Credit Union Loan Growth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1A418FF3-2B24-95F6-FCDC-C1675780A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719" y="514045"/>
          <a:ext cx="11842342" cy="581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7D6C8B-F65D-0719-F375-D836567FD726}"/>
              </a:ext>
            </a:extLst>
          </p:cNvPr>
          <p:cNvCxnSpPr/>
          <p:nvPr/>
        </p:nvCxnSpPr>
        <p:spPr>
          <a:xfrm>
            <a:off x="1115736" y="4093828"/>
            <a:ext cx="103436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>
            <a:extLst>
              <a:ext uri="{FF2B5EF4-FFF2-40B4-BE49-F238E27FC236}">
                <a16:creationId xmlns:a16="http://schemas.microsoft.com/office/drawing/2014/main" id="{628B9E41-3A20-F891-C7F4-5844D1D18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52" y="3631866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7.0%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875B9D9-EA93-16B7-CDD3-7F6133E4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087" y="1195909"/>
            <a:ext cx="640555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19.1%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A0923DD8-5DE6-2EE7-B3DA-031B5BE5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701" y="6048302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NCUA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4BFC62B-A52A-2DC0-0BF0-3715A636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7797" y="4133695"/>
            <a:ext cx="534376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4.1%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593E6159-E391-4D22-AE5F-B48F9083D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41420" y="4410694"/>
            <a:ext cx="60776" cy="264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E80BD90-1A69-125B-D244-A8A0A214EA89}"/>
              </a:ext>
            </a:extLst>
          </p:cNvPr>
          <p:cNvSpPr txBox="1"/>
          <p:nvPr/>
        </p:nvSpPr>
        <p:spPr>
          <a:xfrm>
            <a:off x="6786291" y="4127478"/>
            <a:ext cx="3737167" cy="14759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Low Loan Growth?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interest rates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amortization of existing debt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consumer confidence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uncertainty, Recession fears</a:t>
            </a:r>
          </a:p>
        </p:txBody>
      </p:sp>
    </p:spTree>
    <p:extLst>
      <p:ext uri="{BB962C8B-B14F-4D97-AF65-F5344CB8AC3E}">
        <p14:creationId xmlns:p14="http://schemas.microsoft.com/office/powerpoint/2010/main" val="14319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8ADF-4DA0-7028-2FFA-E57E042A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5A33CEA1-1F1A-15B0-2242-7D56B1279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B0C5FC64-8375-41FC-B857-5F1F04E1F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61137862-2B23-0625-BE32-B60F001B7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C52DB1C-8D11-3CDE-18A6-86F024EBEA7C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792074-423B-C262-DC2C-5D457C17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92628"/>
      </p:ext>
    </p:extLst>
  </p:cSld>
  <p:clrMapOvr>
    <a:masterClrMapping/>
  </p:clrMapOvr>
  <p:transition spd="slow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A518E-EFEA-E99F-4BFC-8F05505AA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A3705FBA-C63F-6331-F308-235B9E335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1D48A574-DC4B-6FD0-C2E9-96FA06586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2AA97D08-E0E0-D56E-C26B-BE6A7CDFF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FFCAFC1-35B7-440D-77D4-B5E9C977276D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9C27088-734A-2DC6-90BF-70F02E0E84E0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Below trend economic growth in 2026, (1.9%)</a:t>
            </a:r>
          </a:p>
          <a:p>
            <a:pPr algn="l"/>
            <a:endParaRPr lang="en-US" sz="240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F0F63C-252F-F219-E4B4-CB1D3AAD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94185"/>
      </p:ext>
    </p:extLst>
  </p:cSld>
  <p:clrMapOvr>
    <a:masterClrMapping/>
  </p:clrMapOvr>
  <p:transition spd="slow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7285D-A60E-521A-EBAA-705FF3070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EA43A9D8-672B-0CC4-C21F-67BEFA6E9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E32F8EDC-335A-274C-5D50-C67F94835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18700384-0857-5FB5-1AD9-FAE5BA10F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97CB6CF-7BD6-C964-3AB3-693D2CFC17E1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37024AB-877F-EB5C-D358-FBA2AEE25090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Below trend economic growth in 2026, (1.9%)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algn="l"/>
            <a:endParaRPr lang="en-US" sz="240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27227-CE21-B46A-37B7-30FA6795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33252"/>
      </p:ext>
    </p:extLst>
  </p:cSld>
  <p:clrMapOvr>
    <a:masterClrMapping/>
  </p:clrMapOvr>
  <p:transition spd="slow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A4213-1F0F-5A31-78DE-D15D9E4F9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1413BB23-2D20-90CE-5E8F-30D6CD3D6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48F3FAD1-AB12-5437-5A8C-12C1A903C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2166F183-77A2-9C79-122A-E381BFBB0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E3A855B-2AB4-B724-C3E4-BD94ECEA172D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E72325-6B0A-A021-16FB-A30D606682B3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Below trend economic growth in 2026, (1.9%)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2026</a:t>
            </a:r>
          </a:p>
          <a:p>
            <a:pPr algn="l"/>
            <a:endParaRPr lang="en-US" sz="240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6A05B1-10B2-C76E-3F49-43704D9E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88883"/>
      </p:ext>
    </p:extLst>
  </p:cSld>
  <p:clrMapOvr>
    <a:masterClrMapping/>
  </p:clrMapOvr>
  <p:transition spd="slow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EB4B7-8914-45FC-E6C7-A9A32080D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8D3E2FD1-6FDE-0888-ED9E-02BC83572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661CA409-15A9-AE19-2C72-27463D196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1D7C607C-5A69-FBCC-9D2E-B5D576CFC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366CF73-2385-60FE-1567-BB64AE0F5C57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233607-AC4C-4C65-2D20-E8CE6D2A8395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Below trend economic growth in 2026, (1.9%)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Short-term interest rates unchanged in 2026</a:t>
            </a: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A395E-42AF-C4A4-8C3F-5ABE41DA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17442"/>
      </p:ext>
    </p:extLst>
  </p:cSld>
  <p:clrMapOvr>
    <a:masterClrMapping/>
  </p:clrMapOvr>
  <p:transition spd="slow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1F2C9-F0BF-0066-9720-A1D97B3FD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02C3192F-EB4A-853C-594E-4629318CC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96AF398-AD5A-CD20-A909-EBB912C52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579936AF-E670-17EB-9C64-CAEAB500D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E5C42CE-4C97-634C-19BB-179D58B3F7C2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60FD620-F7C9-EE6B-FF15-7FA7776A95AE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Below trend economic growth in 2026, (1.9%)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Short-term interest rates unchanged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Credit union loan growth below trend in 2026, (5.5%)</a:t>
            </a: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E60F12-8AD5-DE9B-8D5A-5DD4173E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08279"/>
      </p:ext>
    </p:extLst>
  </p:cSld>
  <p:clrMapOvr>
    <a:masterClrMapping/>
  </p:clrMapOvr>
  <p:transition spd="slow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0117F-DFD3-80F5-37BD-F06D87054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6839AF84-28E1-9B0E-9BBC-D1315EAE2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CB4759D4-3B0E-8E12-49C0-5B39BB8E8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C452B2A3-1FA3-F582-3961-7A7376AC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6E4AE81-3FC7-5F96-F9FC-890851D3F9DB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9627636-69E2-85F3-78CA-5B0C9FC4A2D1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Below trend economic growth in 2026, (1.9%)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Short-term interest rates unchanged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Credit union loan growth below trend in 2026, (5.5%)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Credit Union Return on Assets expected to rise to 0.80% in 2026</a:t>
            </a: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8CFCE-4808-DC43-95D1-7E87DEBA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18674"/>
      </p:ext>
    </p:extLst>
  </p:cSld>
  <p:clrMapOvr>
    <a:masterClrMapping/>
  </p:clrMapOvr>
  <p:transition spd="slow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2491241068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192114251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5186569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02787"/>
              </p:ext>
            </p:extLst>
          </p:nvPr>
        </p:nvGraphicFramePr>
        <p:xfrm>
          <a:off x="336430" y="190259"/>
          <a:ext cx="11464506" cy="611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9E3AA17F-CED6-F389-2CEE-DBC4DDE1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552" y="2553113"/>
            <a:ext cx="83595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2026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7.2%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CB73B5F2-36BC-3D81-8E3C-DD5E3975C7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81185" y="2665562"/>
            <a:ext cx="532366" cy="1183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59FD2B0B-175E-C8A4-71E0-9D5DF7F6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956" y="5816942"/>
            <a:ext cx="1129441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FDIC</a:t>
            </a:r>
          </a:p>
        </p:txBody>
      </p:sp>
    </p:spTree>
    <p:extLst>
      <p:ext uri="{BB962C8B-B14F-4D97-AF65-F5344CB8AC3E}">
        <p14:creationId xmlns:p14="http://schemas.microsoft.com/office/powerpoint/2010/main" val="1697685498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4190440448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5" y="1981200"/>
            <a:ext cx="367453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776005639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331200" y="914401"/>
            <a:ext cx="3413114" cy="1274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Carpe Diem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“Seize the day”</a:t>
            </a:r>
          </a:p>
        </p:txBody>
      </p:sp>
    </p:spTree>
    <p:extLst>
      <p:ext uri="{BB962C8B-B14F-4D97-AF65-F5344CB8AC3E}">
        <p14:creationId xmlns:p14="http://schemas.microsoft.com/office/powerpoint/2010/main" val="2823452123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/>
              <a:t>For internal usage only. Proprietary and confidential. Do not distribute.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671D5-E847-A742-BF87-E2238E7CB990}" type="slidenum">
              <a:rPr lang="en-US" smtClean="0"/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F4B30E10-96F4-2FA1-35FC-04F3468E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360" y="1954399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6512099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11176000" cy="2286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419600"/>
            <a:ext cx="1117600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819400"/>
            <a:ext cx="11176000" cy="1371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783696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15"/>
          <p:cNvSpPr txBox="1">
            <a:spLocks noChangeArrowheads="1"/>
          </p:cNvSpPr>
          <p:nvPr/>
        </p:nvSpPr>
        <p:spPr bwMode="auto">
          <a:xfrm>
            <a:off x="2444750" y="2819401"/>
            <a:ext cx="7001933" cy="1200329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8996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4937-EF58-A3D7-BAEB-2D8346866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Forecast</a:t>
            </a:r>
            <a:br>
              <a:rPr lang="en-US" dirty="0"/>
            </a:br>
            <a:r>
              <a:rPr lang="en-US" sz="2000" dirty="0"/>
              <a:t>April 2026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545F5-F0F9-C7E5-4E9D-E91DC3E558BC}"/>
              </a:ext>
            </a:extLst>
          </p:cNvPr>
          <p:cNvGraphicFramePr>
            <a:graphicFrameLocks noGrp="1"/>
          </p:cNvGraphicFramePr>
          <p:nvPr/>
        </p:nvGraphicFramePr>
        <p:xfrm>
          <a:off x="763480" y="1225119"/>
          <a:ext cx="9985249" cy="4545365"/>
        </p:xfrm>
        <a:graphic>
          <a:graphicData uri="http://schemas.openxmlformats.org/drawingml/2006/table">
            <a:tbl>
              <a:tblPr/>
              <a:tblGrid>
                <a:gridCol w="2820037">
                  <a:extLst>
                    <a:ext uri="{9D8B030D-6E8A-4147-A177-3AD203B41FA5}">
                      <a16:colId xmlns:a16="http://schemas.microsoft.com/office/drawing/2014/main" val="1012212965"/>
                    </a:ext>
                  </a:extLst>
                </a:gridCol>
                <a:gridCol w="926121">
                  <a:extLst>
                    <a:ext uri="{9D8B030D-6E8A-4147-A177-3AD203B41FA5}">
                      <a16:colId xmlns:a16="http://schemas.microsoft.com/office/drawing/2014/main" val="2087705157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183347475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3228237742"/>
                    </a:ext>
                  </a:extLst>
                </a:gridCol>
                <a:gridCol w="904641">
                  <a:extLst>
                    <a:ext uri="{9D8B030D-6E8A-4147-A177-3AD203B41FA5}">
                      <a16:colId xmlns:a16="http://schemas.microsoft.com/office/drawing/2014/main" val="3184774300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672011416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568947385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1749957240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1548467842"/>
                    </a:ext>
                  </a:extLst>
                </a:gridCol>
              </a:tblGrid>
              <a:tr h="48705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Quarterly Actual/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Annual      Forecasts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77901"/>
                  </a:ext>
                </a:extLst>
              </a:tr>
              <a:tr h="78806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Previous 10 Yr. Avg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2026     Q1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2026    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    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    Q4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15703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87454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Economic Growth (% chg GDP)*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71779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Inflation (CPI, 12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mth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%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chg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6975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Unemployment Rate (BLS)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42030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Federal Funds Rate (effective)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528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 Treasury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2.84%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99472"/>
                  </a:ext>
                </a:extLst>
              </a:tr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10-Year-Fed Funds Spread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218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A10D0A0-E685-7E3D-CEA2-35B86A6E64AF}"/>
              </a:ext>
            </a:extLst>
          </p:cNvPr>
          <p:cNvSpPr/>
          <p:nvPr/>
        </p:nvSpPr>
        <p:spPr>
          <a:xfrm>
            <a:off x="763480" y="5922688"/>
            <a:ext cx="10588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*Percent change, annualized rate for quarterly and Q4-to-Q4 change for annual.  All other numbers are end-of-period values. </a:t>
            </a:r>
          </a:p>
        </p:txBody>
      </p:sp>
    </p:spTree>
    <p:extLst>
      <p:ext uri="{BB962C8B-B14F-4D97-AF65-F5344CB8AC3E}">
        <p14:creationId xmlns:p14="http://schemas.microsoft.com/office/powerpoint/2010/main" val="364170465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A2D3-F4B5-0906-43D3-71A9C15B9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Union Forecast</a:t>
            </a:r>
            <a:br>
              <a:rPr lang="en-US" dirty="0"/>
            </a:br>
            <a:r>
              <a:rPr lang="en-US" sz="2200" dirty="0"/>
              <a:t>April 2026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40650A-9DFA-4A96-FFBB-791B4E60AEA4}"/>
              </a:ext>
            </a:extLst>
          </p:cNvPr>
          <p:cNvGraphicFramePr>
            <a:graphicFrameLocks noGrp="1"/>
          </p:cNvGraphicFramePr>
          <p:nvPr/>
        </p:nvGraphicFramePr>
        <p:xfrm>
          <a:off x="987553" y="1166076"/>
          <a:ext cx="9985247" cy="4980202"/>
        </p:xfrm>
        <a:graphic>
          <a:graphicData uri="http://schemas.openxmlformats.org/drawingml/2006/table">
            <a:tbl>
              <a:tblPr/>
              <a:tblGrid>
                <a:gridCol w="2959772">
                  <a:extLst>
                    <a:ext uri="{9D8B030D-6E8A-4147-A177-3AD203B41FA5}">
                      <a16:colId xmlns:a16="http://schemas.microsoft.com/office/drawing/2014/main" val="1469554414"/>
                    </a:ext>
                  </a:extLst>
                </a:gridCol>
                <a:gridCol w="996641">
                  <a:extLst>
                    <a:ext uri="{9D8B030D-6E8A-4147-A177-3AD203B41FA5}">
                      <a16:colId xmlns:a16="http://schemas.microsoft.com/office/drawing/2014/main" val="2541485235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1109712933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2673587465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2826519320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1865466348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2676736407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1815789513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3495157471"/>
                    </a:ext>
                  </a:extLst>
                </a:gridCol>
              </a:tblGrid>
              <a:tr h="445259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Annual     Forecasts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0016819"/>
                  </a:ext>
                </a:extLst>
              </a:tr>
              <a:tr h="54908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 Yr Average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2025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2026    Q1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2026    Q2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    Q3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   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2027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709813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08163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Savings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6.5%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7.0%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60999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8.1%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1.9%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6.0%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10106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6.2%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6.5%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28364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Membership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0.4%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2124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Liquidity: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08602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Loan-to-share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81.15%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83.2%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80.1%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82.0%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81.6%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81.6%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68146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quality: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17201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Delinquency rate**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1.02%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0.95%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1.00%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0.90%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52489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charge-off rate*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0.78%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60325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Earnings: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7317"/>
                  </a:ext>
                </a:extLst>
              </a:tr>
              <a:tr h="4118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Return on average assets (ROA)*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0.76%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3877"/>
                  </a:ext>
                </a:extLst>
              </a:tr>
              <a:tr h="2267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Capital adequacy: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55305"/>
                  </a:ext>
                </a:extLst>
              </a:tr>
              <a:tr h="226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worth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11.3%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11.1%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11.2%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11.3%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11.4%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11.4%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579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4712D1-5189-EFF3-CEA0-C65EBDF516AF}"/>
              </a:ext>
            </a:extLst>
          </p:cNvPr>
          <p:cNvSpPr/>
          <p:nvPr/>
        </p:nvSpPr>
        <p:spPr>
          <a:xfrm>
            <a:off x="1345722" y="6393587"/>
            <a:ext cx="9319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*Quarterly data, annualized.  **End of period ratio. Net worth forecast does not account for CECL Provision</a:t>
            </a:r>
          </a:p>
        </p:txBody>
      </p:sp>
    </p:spTree>
    <p:extLst>
      <p:ext uri="{BB962C8B-B14F-4D97-AF65-F5344CB8AC3E}">
        <p14:creationId xmlns:p14="http://schemas.microsoft.com/office/powerpoint/2010/main" val="161338310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CA14B-080C-431B-00FF-A653D2483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F30FD4A-1655-3A44-5B74-8E87827B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499" y="1633315"/>
            <a:ext cx="4756092" cy="46166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Stablecoin Issuer 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C3414E42-0295-0C28-F509-8756EE835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661" y="2767360"/>
            <a:ext cx="6400800" cy="202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7F5AB061-E29F-2807-CF3D-E661C1449B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6039" y="2784451"/>
            <a:ext cx="22972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258C3F05-D288-DF59-4C79-50B98A7A7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456" y="2276723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0A758242-51C0-9520-C49F-7578FEF3C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311" y="2264982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A45FDF87-71EF-B25A-DF8D-8904F663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086" y="2868023"/>
            <a:ext cx="31242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US Treasury Bills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Funds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0A4B9BF5-F613-E9BF-2481-071C503BB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086" y="4217835"/>
            <a:ext cx="31242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Other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Technology and Equipment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Working Capital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Intellectual Property, etc. 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9A74042E-5EF2-E7B5-DEB0-036D0551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86" y="2895577"/>
            <a:ext cx="3124200" cy="101566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Stablecoins Issued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Di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gital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Tokens Redeemable 1:1 for USD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93AA47F9-373E-AE5E-C171-2F17485D3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86" y="5030909"/>
            <a:ext cx="3124200" cy="461665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(Capital Buffer)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AA102278-7402-BEED-B250-40D1DF7A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86" y="3969064"/>
            <a:ext cx="3124200" cy="101566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Operating Liabilities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Accounts Payables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Accrued Expenses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6717035-7DFB-C7F8-0D5C-BDCCB556D361}"/>
              </a:ext>
            </a:extLst>
          </p:cNvPr>
          <p:cNvSpPr/>
          <p:nvPr/>
        </p:nvSpPr>
        <p:spPr>
          <a:xfrm>
            <a:off x="9851242" y="2860653"/>
            <a:ext cx="2103694" cy="1108411"/>
          </a:xfrm>
          <a:prstGeom prst="wedgeRectCallout">
            <a:avLst>
              <a:gd name="adj1" fmla="val -73806"/>
              <a:gd name="adj2" fmla="val -215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primary liability for issuers are the stablecoins themselves.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E1E10C7-3E12-C132-EFD6-7B6D3E97BD28}"/>
              </a:ext>
            </a:extLst>
          </p:cNvPr>
          <p:cNvSpPr/>
          <p:nvPr/>
        </p:nvSpPr>
        <p:spPr>
          <a:xfrm>
            <a:off x="232300" y="3002084"/>
            <a:ext cx="2103694" cy="1430350"/>
          </a:xfrm>
          <a:prstGeom prst="wedgeRectCallout">
            <a:avLst>
              <a:gd name="adj1" fmla="val 74842"/>
              <a:gd name="adj2" fmla="val -196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bulk of issuers’ assets are high-quality, liquid investments (Treasury bills, money market funds).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E5A610-1FAF-2AD9-A566-2E2FBC80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65126"/>
            <a:ext cx="11151449" cy="1012914"/>
          </a:xfrm>
        </p:spPr>
        <p:txBody>
          <a:bodyPr/>
          <a:lstStyle/>
          <a:p>
            <a:r>
              <a:rPr lang="en-US" sz="1600"/>
              <a:t>Stablecoin Issuer Business Model</a:t>
            </a:r>
            <a:br>
              <a:rPr lang="en-US" sz="3600"/>
            </a:br>
            <a:r>
              <a:rPr lang="en-US"/>
              <a:t>Balance Sheet View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E47900F-CB7E-1395-629D-E7AEC9E9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087" y="6452315"/>
            <a:ext cx="350413" cy="26916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671D5-E847-A742-BF87-E2238E7CB99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4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9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0E8D-3821-C1A9-DFAE-D1DAFC8D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/>
              <a:t>Stablecoin Issuer Business Model</a:t>
            </a:r>
            <a:br>
              <a:rPr lang="en-US" sz="3600"/>
            </a:br>
            <a:r>
              <a:rPr lang="en-US"/>
              <a:t>Income Statement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4EA9B-5585-E533-E4E6-A51055B3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671D5-E847-A742-BF87-E2238E7CB99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4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A0895-0EF7-E5D8-92A7-19E9CC580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104" y="1378040"/>
            <a:ext cx="6922746" cy="49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7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4520E-21F9-348E-24E9-F628F9593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05D6A3-BDA7-B128-92F9-DAE33C4F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ED1C3C4-F7D6-D289-7D7C-41538BE78BC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56980327"/>
              </p:ext>
            </p:extLst>
          </p:nvPr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60771D31-FC19-37FC-FAFA-97F02A552566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</p:spTree>
    <p:extLst>
      <p:ext uri="{BB962C8B-B14F-4D97-AF65-F5344CB8AC3E}">
        <p14:creationId xmlns:p14="http://schemas.microsoft.com/office/powerpoint/2010/main" val="26469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86F99-3426-F9FF-2460-CCECBFCC6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FEE621-0DCA-EDA7-9416-ABA1DBF99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93" y="1505634"/>
            <a:ext cx="8748307" cy="462854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75F0944-29D4-584D-9243-8DF4E3D7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CU Balance Sheets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31775-EDAE-0A53-321E-A5BDAC9609CD}"/>
              </a:ext>
            </a:extLst>
          </p:cNvPr>
          <p:cNvSpPr txBox="1"/>
          <p:nvPr/>
        </p:nvSpPr>
        <p:spPr>
          <a:xfrm>
            <a:off x="576263" y="1505634"/>
            <a:ext cx="3566337" cy="224676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The GENIUS Act prohibits NCUA from requiring a credit union to record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stablecoins held in custody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its balance sheet as a liability. Instead, they are to be treated as assets held in custody for clients, so they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 off-balance sheet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As a result, they are not treated as a balance sheet risk, which would otherwise require the credit union to hold additional regulatory capital against them.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AD75F1F-3F4F-657E-893E-28D2EAB1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087" y="6452315"/>
            <a:ext cx="350413" cy="26916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671D5-E847-A742-BF87-E2238E7CB99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4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6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874B7-FCED-EA90-DB0E-6C5C49DA5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23DBC-07D1-7BA9-F085-40BA28D6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636" y="1577342"/>
            <a:ext cx="8643385" cy="452466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9F7186-0C3F-FF05-25A9-3733BAC1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CU Income Statements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A8C0AA7-B470-DEF1-742C-9D4FDEEA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087" y="6452315"/>
            <a:ext cx="350413" cy="26916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671D5-E847-A742-BF87-E2238E7CB99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4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B50A8-7A70-225E-821B-0745E357D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8BD4447-5613-42DC-D1AF-52D0DFB6CE3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571891"/>
          <a:ext cx="8768238" cy="578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0C7AA5D1-8517-1808-CF32-968DC0F77F0C}"/>
              </a:ext>
            </a:extLst>
          </p:cNvPr>
          <p:cNvSpPr txBox="1"/>
          <p:nvPr/>
        </p:nvSpPr>
        <p:spPr>
          <a:xfrm>
            <a:off x="10020254" y="3487608"/>
            <a:ext cx="536185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3.7%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5D072E8-39B1-7185-3403-8CCB41C0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49495"/>
            <a:ext cx="8466939" cy="400110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 Growth Slowing as Core Inflation Falls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FA77D5-1A4E-AF2B-F10A-7169ED40EF68}"/>
              </a:ext>
            </a:extLst>
          </p:cNvPr>
          <p:cNvCxnSpPr>
            <a:cxnSpLocks/>
          </p:cNvCxnSpPr>
          <p:nvPr/>
        </p:nvCxnSpPr>
        <p:spPr>
          <a:xfrm flipH="1">
            <a:off x="9587662" y="3717985"/>
            <a:ext cx="430476" cy="191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>
            <a:extLst>
              <a:ext uri="{FF2B5EF4-FFF2-40B4-BE49-F238E27FC236}">
                <a16:creationId xmlns:a16="http://schemas.microsoft.com/office/drawing/2014/main" id="{2BE16DC4-2A52-B996-9E5C-2ADF5552F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42684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ACCA7-7048-BF62-7459-7292B7825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788BFED-40EF-7A34-99CC-0298EC678647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571891"/>
          <a:ext cx="8768238" cy="578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9A054BFF-78EA-2FB6-A6B8-97043838F664}"/>
              </a:ext>
            </a:extLst>
          </p:cNvPr>
          <p:cNvSpPr txBox="1"/>
          <p:nvPr/>
        </p:nvSpPr>
        <p:spPr>
          <a:xfrm>
            <a:off x="10020254" y="3487608"/>
            <a:ext cx="536185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3.7%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04890F2-5DA8-E7D5-40EC-4D8E7160444D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A81324-D06F-4498-1529-0AEFBAED7BF4}"/>
              </a:ext>
            </a:extLst>
          </p:cNvPr>
          <p:cNvCxnSpPr>
            <a:cxnSpLocks/>
          </p:cNvCxnSpPr>
          <p:nvPr/>
        </p:nvCxnSpPr>
        <p:spPr>
          <a:xfrm flipV="1">
            <a:off x="6853806" y="4779034"/>
            <a:ext cx="73205" cy="274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48906819-68F5-9C64-6A47-82245A80CC31}"/>
              </a:ext>
            </a:extLst>
          </p:cNvPr>
          <p:cNvSpPr txBox="1"/>
          <p:nvPr/>
        </p:nvSpPr>
        <p:spPr>
          <a:xfrm>
            <a:off x="9977635" y="4158192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2A1A17E-5445-BBA0-1878-6C784A7A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49495"/>
            <a:ext cx="8466939" cy="400110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 Growth Slowing as Core Inflation Falls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8F5426-64AC-0F20-37D6-0D88BC62C7D8}"/>
              </a:ext>
            </a:extLst>
          </p:cNvPr>
          <p:cNvCxnSpPr>
            <a:cxnSpLocks/>
          </p:cNvCxnSpPr>
          <p:nvPr/>
        </p:nvCxnSpPr>
        <p:spPr>
          <a:xfrm flipH="1">
            <a:off x="9587662" y="3717985"/>
            <a:ext cx="430476" cy="191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D31F0D-37D2-5599-B5D6-774984B66F98}"/>
              </a:ext>
            </a:extLst>
          </p:cNvPr>
          <p:cNvCxnSpPr>
            <a:cxnSpLocks/>
          </p:cNvCxnSpPr>
          <p:nvPr/>
        </p:nvCxnSpPr>
        <p:spPr>
          <a:xfrm flipH="1">
            <a:off x="9633329" y="4357018"/>
            <a:ext cx="384809" cy="132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>
            <a:extLst>
              <a:ext uri="{FF2B5EF4-FFF2-40B4-BE49-F238E27FC236}">
                <a16:creationId xmlns:a16="http://schemas.microsoft.com/office/drawing/2014/main" id="{7C4B71F5-3932-3EC2-CC44-D08170F31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7683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940B1-DD40-406A-FF49-B07EC61C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785C00F4-404F-1EC4-AC02-FA361C16C3D6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571891"/>
          <a:ext cx="8768238" cy="578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D9E52B25-AC16-6362-1EF6-66029F4D74BC}"/>
              </a:ext>
            </a:extLst>
          </p:cNvPr>
          <p:cNvSpPr txBox="1"/>
          <p:nvPr/>
        </p:nvSpPr>
        <p:spPr>
          <a:xfrm>
            <a:off x="10020254" y="3487608"/>
            <a:ext cx="536185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3.7%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D1880A-F7E3-5190-9C04-9A70CA7B3ACD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41DA8E-2E0D-BBC0-0B46-EABB376D763F}"/>
              </a:ext>
            </a:extLst>
          </p:cNvPr>
          <p:cNvCxnSpPr>
            <a:cxnSpLocks/>
          </p:cNvCxnSpPr>
          <p:nvPr/>
        </p:nvCxnSpPr>
        <p:spPr>
          <a:xfrm flipV="1">
            <a:off x="6853806" y="4779034"/>
            <a:ext cx="73205" cy="274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763D598C-8A6F-B934-EE5D-D081EC66B603}"/>
              </a:ext>
            </a:extLst>
          </p:cNvPr>
          <p:cNvSpPr txBox="1"/>
          <p:nvPr/>
        </p:nvSpPr>
        <p:spPr>
          <a:xfrm>
            <a:off x="9977635" y="4158192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0FC1771-4652-9F94-9A28-CDC73C99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49495"/>
            <a:ext cx="8466939" cy="400110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 Growth Slowing as Core Inflation Falls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1EA325-1B84-46A6-F2A0-1B07398E9A0A}"/>
              </a:ext>
            </a:extLst>
          </p:cNvPr>
          <p:cNvSpPr/>
          <p:nvPr/>
        </p:nvSpPr>
        <p:spPr>
          <a:xfrm>
            <a:off x="7915351" y="2220987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F45B38-9B23-4D4B-9602-1A71868F0A30}"/>
              </a:ext>
            </a:extLst>
          </p:cNvPr>
          <p:cNvCxnSpPr>
            <a:cxnSpLocks/>
          </p:cNvCxnSpPr>
          <p:nvPr/>
        </p:nvCxnSpPr>
        <p:spPr>
          <a:xfrm flipH="1">
            <a:off x="9587662" y="3717985"/>
            <a:ext cx="430476" cy="191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50B462-DEF0-AC95-27E8-092364AAEC4A}"/>
              </a:ext>
            </a:extLst>
          </p:cNvPr>
          <p:cNvCxnSpPr>
            <a:cxnSpLocks/>
          </p:cNvCxnSpPr>
          <p:nvPr/>
        </p:nvCxnSpPr>
        <p:spPr>
          <a:xfrm flipH="1">
            <a:off x="9633329" y="4357018"/>
            <a:ext cx="384809" cy="132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>
            <a:extLst>
              <a:ext uri="{FF2B5EF4-FFF2-40B4-BE49-F238E27FC236}">
                <a16:creationId xmlns:a16="http://schemas.microsoft.com/office/drawing/2014/main" id="{3953A740-C6D3-43DE-974B-56DFDD77D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468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A725D-621F-AE15-4174-5A115AD6B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2ABC2E9-19FB-7A01-69D6-DF38084DC7A1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571891"/>
          <a:ext cx="8768238" cy="578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256A08F6-AEDB-0F68-4D6F-9B68A4F7F018}"/>
              </a:ext>
            </a:extLst>
          </p:cNvPr>
          <p:cNvSpPr txBox="1"/>
          <p:nvPr/>
        </p:nvSpPr>
        <p:spPr>
          <a:xfrm>
            <a:off x="10020254" y="3487608"/>
            <a:ext cx="536185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3.7%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A918B74-164C-F559-0121-90F25216225A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986AD5-7D70-D2F0-980C-4C370BAC3D7C}"/>
              </a:ext>
            </a:extLst>
          </p:cNvPr>
          <p:cNvCxnSpPr>
            <a:cxnSpLocks/>
          </p:cNvCxnSpPr>
          <p:nvPr/>
        </p:nvCxnSpPr>
        <p:spPr>
          <a:xfrm flipV="1">
            <a:off x="6853806" y="4779034"/>
            <a:ext cx="73205" cy="274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960B698C-C5BB-5D25-F15F-3ED033E372AC}"/>
              </a:ext>
            </a:extLst>
          </p:cNvPr>
          <p:cNvSpPr txBox="1"/>
          <p:nvPr/>
        </p:nvSpPr>
        <p:spPr>
          <a:xfrm>
            <a:off x="9977635" y="4158192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CFBE0BD-F21E-6295-4602-A49BD2D9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49495"/>
            <a:ext cx="8466939" cy="400110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 Growth Slowing as Core Inflation Falls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C9886B-04BA-CCC5-6147-70AAB7937729}"/>
              </a:ext>
            </a:extLst>
          </p:cNvPr>
          <p:cNvSpPr/>
          <p:nvPr/>
        </p:nvSpPr>
        <p:spPr>
          <a:xfrm>
            <a:off x="7915351" y="2220987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06718E-6B89-7627-3DBA-E51F60DE475E}"/>
              </a:ext>
            </a:extLst>
          </p:cNvPr>
          <p:cNvCxnSpPr>
            <a:cxnSpLocks/>
          </p:cNvCxnSpPr>
          <p:nvPr/>
        </p:nvCxnSpPr>
        <p:spPr>
          <a:xfrm flipH="1">
            <a:off x="9587662" y="3717985"/>
            <a:ext cx="430476" cy="191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298694-1E0F-3475-EEE0-FB1A74389211}"/>
              </a:ext>
            </a:extLst>
          </p:cNvPr>
          <p:cNvCxnSpPr>
            <a:cxnSpLocks/>
          </p:cNvCxnSpPr>
          <p:nvPr/>
        </p:nvCxnSpPr>
        <p:spPr>
          <a:xfrm flipH="1">
            <a:off x="9633329" y="4357018"/>
            <a:ext cx="384809" cy="132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070B313-3995-9B3F-8DA1-1B55DB04A970}"/>
              </a:ext>
            </a:extLst>
          </p:cNvPr>
          <p:cNvSpPr/>
          <p:nvPr/>
        </p:nvSpPr>
        <p:spPr>
          <a:xfrm>
            <a:off x="8519166" y="3193379"/>
            <a:ext cx="1185552" cy="168824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A53856A-2B55-C1A0-C5DC-2D23A32192B3}"/>
              </a:ext>
            </a:extLst>
          </p:cNvPr>
          <p:cNvSpPr txBox="1"/>
          <p:nvPr/>
        </p:nvSpPr>
        <p:spPr>
          <a:xfrm>
            <a:off x="8277340" y="4890738"/>
            <a:ext cx="1185553" cy="74231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ED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2024-2025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ED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Rising Real Wages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B920FD7C-EB0F-D022-1EE6-7F628FF8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8216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7AFC-2EA2-A268-01B8-095FB4FE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E11B758-6D51-3B52-48A7-E6E1EFE64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203200"/>
          <a:ext cx="8737600" cy="611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2035" name="TextBox 1">
            <a:extLst>
              <a:ext uri="{FF2B5EF4-FFF2-40B4-BE49-F238E27FC236}">
                <a16:creationId xmlns:a16="http://schemas.microsoft.com/office/drawing/2014/main" id="{F04A7C62-0D56-7FBE-7243-B123F3DC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774" y="3458518"/>
            <a:ext cx="5334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6,542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4567E846-1699-B9A8-AE51-5ADE2E52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636771388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CCF0D-7C5F-2745-93CB-BD445F8CA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9D8D357-477A-EC4A-EA5F-834EAD118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203200"/>
          <a:ext cx="8737600" cy="611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2035" name="TextBox 1">
            <a:extLst>
              <a:ext uri="{FF2B5EF4-FFF2-40B4-BE49-F238E27FC236}">
                <a16:creationId xmlns:a16="http://schemas.microsoft.com/office/drawing/2014/main" id="{8FC7A6F4-3EAA-DA80-187F-630BE1A9A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774" y="3458518"/>
            <a:ext cx="5334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6,542</a:t>
            </a:r>
          </a:p>
        </p:txBody>
      </p:sp>
      <p:sp>
        <p:nvSpPr>
          <p:cNvPr id="172036" name="TextBox 2">
            <a:extLst>
              <a:ext uri="{FF2B5EF4-FFF2-40B4-BE49-F238E27FC236}">
                <a16:creationId xmlns:a16="http://schemas.microsoft.com/office/drawing/2014/main" id="{AAE9969B-4656-1055-4716-73B61A831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254" y="4160044"/>
            <a:ext cx="571500" cy="23653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5,293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2352328C-CDDD-A1D3-0FE4-8EF17DA9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584095727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66DD2-DC4A-0B04-71E9-AD77E75FF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80A6D4-9D43-3944-E6BF-E790F6FE0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203200"/>
          <a:ext cx="8737600" cy="611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2035" name="TextBox 1">
            <a:extLst>
              <a:ext uri="{FF2B5EF4-FFF2-40B4-BE49-F238E27FC236}">
                <a16:creationId xmlns:a16="http://schemas.microsoft.com/office/drawing/2014/main" id="{6D35FDAA-F1B6-01C0-2D8C-7D1C2EC7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774" y="3458518"/>
            <a:ext cx="5334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6,542</a:t>
            </a:r>
          </a:p>
        </p:txBody>
      </p:sp>
      <p:sp>
        <p:nvSpPr>
          <p:cNvPr id="172036" name="TextBox 2">
            <a:extLst>
              <a:ext uri="{FF2B5EF4-FFF2-40B4-BE49-F238E27FC236}">
                <a16:creationId xmlns:a16="http://schemas.microsoft.com/office/drawing/2014/main" id="{3DC857F5-D6C7-0645-F45C-6DBDCA57F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254" y="4160044"/>
            <a:ext cx="571500" cy="23653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5,293</a:t>
            </a:r>
          </a:p>
        </p:txBody>
      </p:sp>
      <p:sp>
        <p:nvSpPr>
          <p:cNvPr id="172037" name="TextBox 3">
            <a:extLst>
              <a:ext uri="{FF2B5EF4-FFF2-40B4-BE49-F238E27FC236}">
                <a16:creationId xmlns:a16="http://schemas.microsoft.com/office/drawing/2014/main" id="{B2547796-4701-CA0D-2305-0DE914C0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572" y="5012304"/>
            <a:ext cx="571500" cy="23653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3,204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8ABFBD8-AC16-1C0B-689B-C705FAB62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796885721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04F896A5-4C5D-D8EA-2765-9606494448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117" y="181156"/>
          <a:ext cx="9697484" cy="611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9E9DB88-8C15-F3B1-AF39-8165798DA856}"/>
              </a:ext>
            </a:extLst>
          </p:cNvPr>
          <p:cNvSpPr txBox="1"/>
          <p:nvPr/>
        </p:nvSpPr>
        <p:spPr>
          <a:xfrm>
            <a:off x="9120488" y="4129975"/>
            <a:ext cx="760083" cy="3148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47,000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FD67CF-0F41-B470-76DE-E31653A0E697}"/>
              </a:ext>
            </a:extLst>
          </p:cNvPr>
          <p:cNvCxnSpPr>
            <a:cxnSpLocks/>
          </p:cNvCxnSpPr>
          <p:nvPr/>
        </p:nvCxnSpPr>
        <p:spPr>
          <a:xfrm flipH="1">
            <a:off x="9313386" y="4467473"/>
            <a:ext cx="232242" cy="441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">
            <a:extLst>
              <a:ext uri="{FF2B5EF4-FFF2-40B4-BE49-F238E27FC236}">
                <a16:creationId xmlns:a16="http://schemas.microsoft.com/office/drawing/2014/main" id="{311C91A3-97A2-0B5D-563C-B39B009F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675" y="6319976"/>
            <a:ext cx="234923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77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 Bureau of Labor Statistics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D0687-E02F-F9B7-25D9-19EAC8E0C853}"/>
              </a:ext>
            </a:extLst>
          </p:cNvPr>
          <p:cNvSpPr txBox="1"/>
          <p:nvPr/>
        </p:nvSpPr>
        <p:spPr>
          <a:xfrm>
            <a:off x="7879398" y="3079540"/>
            <a:ext cx="1550109" cy="482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4D31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170,000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4D3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Run Average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4D31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36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DB917-B1D9-33AE-9845-BB628E6BC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9324DE-9B8F-C074-CB87-2A3C58B8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4FB2515-CF0C-F853-6D14-86528902A51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503E2339-2464-247C-0E91-5EAE0971D83D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0400D1-ED56-290B-299E-7D81917C59C8}"/>
              </a:ext>
            </a:extLst>
          </p:cNvPr>
          <p:cNvSpPr/>
          <p:nvPr/>
        </p:nvSpPr>
        <p:spPr>
          <a:xfrm>
            <a:off x="3952635" y="3933645"/>
            <a:ext cx="981673" cy="327804"/>
          </a:xfrm>
          <a:prstGeom prst="ellipse">
            <a:avLst/>
          </a:prstGeom>
          <a:noFill/>
          <a:ln w="38100">
            <a:solidFill>
              <a:srgbClr val="C88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803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0D1AB-DC34-1242-7697-1709F9536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416560-3855-63FD-8BBD-A49E6DA4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D785D7D9-2F1F-8164-A617-957A6F964BC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DE41FAB9-9772-07F1-B20A-E146CC068B25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36A091-7D82-76BC-7255-AA64F7997EFB}"/>
              </a:ext>
            </a:extLst>
          </p:cNvPr>
          <p:cNvSpPr/>
          <p:nvPr/>
        </p:nvSpPr>
        <p:spPr>
          <a:xfrm>
            <a:off x="3952635" y="3933645"/>
            <a:ext cx="981673" cy="327804"/>
          </a:xfrm>
          <a:prstGeom prst="ellipse">
            <a:avLst/>
          </a:prstGeom>
          <a:noFill/>
          <a:ln w="38100">
            <a:solidFill>
              <a:srgbClr val="C88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D5106C4-2300-E401-76E0-62A715903871}"/>
              </a:ext>
            </a:extLst>
          </p:cNvPr>
          <p:cNvSpPr txBox="1"/>
          <p:nvPr/>
        </p:nvSpPr>
        <p:spPr>
          <a:xfrm>
            <a:off x="4008706" y="3633931"/>
            <a:ext cx="869530" cy="219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</a:t>
            </a:r>
            <a:endParaRPr lang="en-US" sz="1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95756-CE70-3196-23B5-4B0D1F57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95B206-23A7-2459-1D06-95C71F96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DDFA9B1-CAEF-7451-405C-DB95DD02C60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4706910A-0F12-7678-99CB-CAA4408814E0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C77D63-0553-CA58-122F-B17AADB78A6E}"/>
              </a:ext>
            </a:extLst>
          </p:cNvPr>
          <p:cNvSpPr/>
          <p:nvPr/>
        </p:nvSpPr>
        <p:spPr>
          <a:xfrm>
            <a:off x="3952635" y="3933645"/>
            <a:ext cx="981673" cy="327804"/>
          </a:xfrm>
          <a:prstGeom prst="ellipse">
            <a:avLst/>
          </a:prstGeom>
          <a:noFill/>
          <a:ln w="38100">
            <a:solidFill>
              <a:srgbClr val="C88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E9287AC-17DF-88E9-215E-E34F774871F6}"/>
              </a:ext>
            </a:extLst>
          </p:cNvPr>
          <p:cNvSpPr txBox="1"/>
          <p:nvPr/>
        </p:nvSpPr>
        <p:spPr>
          <a:xfrm>
            <a:off x="4008706" y="3633931"/>
            <a:ext cx="869530" cy="219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</a:t>
            </a:r>
            <a:endParaRPr lang="en-US" sz="1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D07318-BB8F-D709-1479-1AB34CE0D11F}"/>
              </a:ext>
            </a:extLst>
          </p:cNvPr>
          <p:cNvSpPr/>
          <p:nvPr/>
        </p:nvSpPr>
        <p:spPr>
          <a:xfrm>
            <a:off x="10008734" y="3578910"/>
            <a:ext cx="938969" cy="6825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noFill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57C3DBA-7623-1F4F-80B6-5A05C5A9FBE9}"/>
              </a:ext>
            </a:extLst>
          </p:cNvPr>
          <p:cNvSpPr txBox="1"/>
          <p:nvPr/>
        </p:nvSpPr>
        <p:spPr>
          <a:xfrm>
            <a:off x="10037205" y="3810191"/>
            <a:ext cx="832078" cy="219975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</a:t>
            </a:r>
            <a:endParaRPr lang="en-US" sz="1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Line 2">
            <a:extLst>
              <a:ext uri="{FF2B5EF4-FFF2-40B4-BE49-F238E27FC236}">
                <a16:creationId xmlns:a16="http://schemas.microsoft.com/office/drawing/2014/main" id="{4FF309C9-4F61-AA34-57A2-157FE1DD8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1657350"/>
            <a:ext cx="101600" cy="571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5" name="Line 3">
            <a:extLst>
              <a:ext uri="{FF2B5EF4-FFF2-40B4-BE49-F238E27FC236}">
                <a16:creationId xmlns:a16="http://schemas.microsoft.com/office/drawing/2014/main" id="{948A6926-FB84-1AA5-3FEB-A9282D466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1485900"/>
            <a:ext cx="914400" cy="4000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86B1390C-8A56-6F62-FBE4-1E32ADD94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237607"/>
              </p:ext>
            </p:extLst>
          </p:nvPr>
        </p:nvGraphicFramePr>
        <p:xfrm>
          <a:off x="1676400" y="60326"/>
          <a:ext cx="8839200" cy="622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A31FCC6B-62E0-0985-EFA5-44480FF35CB2}"/>
              </a:ext>
            </a:extLst>
          </p:cNvPr>
          <p:cNvSpPr txBox="1"/>
          <p:nvPr/>
        </p:nvSpPr>
        <p:spPr>
          <a:xfrm>
            <a:off x="5498249" y="3683530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E2E7DC0-67EE-919E-C6D8-B10518D15D16}"/>
              </a:ext>
            </a:extLst>
          </p:cNvPr>
          <p:cNvSpPr txBox="1"/>
          <p:nvPr/>
        </p:nvSpPr>
        <p:spPr>
          <a:xfrm>
            <a:off x="9417005" y="2911112"/>
            <a:ext cx="547406" cy="390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 2026</a:t>
            </a:r>
          </a:p>
          <a:p>
            <a:pPr algn="ctr"/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2.9%</a:t>
            </a:r>
            <a:endParaRPr lang="en-US" sz="1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5B1AA4-9479-3F39-05EC-ADE6B5EC3FC4}"/>
              </a:ext>
            </a:extLst>
          </p:cNvPr>
          <p:cNvCxnSpPr>
            <a:cxnSpLocks/>
          </p:cNvCxnSpPr>
          <p:nvPr/>
        </p:nvCxnSpPr>
        <p:spPr>
          <a:xfrm>
            <a:off x="9776972" y="3301985"/>
            <a:ext cx="0" cy="254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0AA7B529-CE41-C88E-A664-38931665EAE8}"/>
              </a:ext>
            </a:extLst>
          </p:cNvPr>
          <p:cNvSpPr txBox="1"/>
          <p:nvPr/>
        </p:nvSpPr>
        <p:spPr>
          <a:xfrm>
            <a:off x="8445737" y="2144742"/>
            <a:ext cx="1244971" cy="390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38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 GPT Released </a:t>
            </a:r>
          </a:p>
          <a:p>
            <a:pPr algn="ctr"/>
            <a:r>
              <a:rPr lang="en-US" sz="1000" dirty="0">
                <a:solidFill>
                  <a:srgbClr val="38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2022</a:t>
            </a:r>
            <a:endParaRPr lang="en-US" sz="1000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9379CC-C0F6-7316-6587-B53BAFA80A7C}"/>
              </a:ext>
            </a:extLst>
          </p:cNvPr>
          <p:cNvCxnSpPr>
            <a:cxnSpLocks/>
          </p:cNvCxnSpPr>
          <p:nvPr/>
        </p:nvCxnSpPr>
        <p:spPr>
          <a:xfrm>
            <a:off x="8782059" y="2535615"/>
            <a:ext cx="0" cy="2390068"/>
          </a:xfrm>
          <a:prstGeom prst="straightConnector1">
            <a:avLst/>
          </a:prstGeom>
          <a:ln w="38100">
            <a:solidFill>
              <a:srgbClr val="388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6AABE-D8CA-74EF-1FA0-5F2B37FCC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Line 2">
            <a:extLst>
              <a:ext uri="{FF2B5EF4-FFF2-40B4-BE49-F238E27FC236}">
                <a16:creationId xmlns:a16="http://schemas.microsoft.com/office/drawing/2014/main" id="{F021AF86-153F-5AE7-DB9F-51EE5E30C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1657350"/>
            <a:ext cx="101600" cy="571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5" name="Line 3">
            <a:extLst>
              <a:ext uri="{FF2B5EF4-FFF2-40B4-BE49-F238E27FC236}">
                <a16:creationId xmlns:a16="http://schemas.microsoft.com/office/drawing/2014/main" id="{88991F5A-2167-E645-4E64-AB9A68C82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1485900"/>
            <a:ext cx="914400" cy="4000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0A937E77-717D-E6EA-D78A-F15835D1E6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60326"/>
          <a:ext cx="8839200" cy="622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6CFE5F6A-077A-0851-3C2B-429826C46D56}"/>
              </a:ext>
            </a:extLst>
          </p:cNvPr>
          <p:cNvSpPr txBox="1"/>
          <p:nvPr/>
        </p:nvSpPr>
        <p:spPr>
          <a:xfrm>
            <a:off x="5498249" y="3683530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65D6A9B-314B-BF76-770C-BB0CA1CAC6F3}"/>
              </a:ext>
            </a:extLst>
          </p:cNvPr>
          <p:cNvSpPr txBox="1"/>
          <p:nvPr/>
        </p:nvSpPr>
        <p:spPr>
          <a:xfrm>
            <a:off x="9417005" y="2911112"/>
            <a:ext cx="547406" cy="390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 2026</a:t>
            </a:r>
          </a:p>
          <a:p>
            <a:pPr algn="ctr"/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2.9%</a:t>
            </a:r>
            <a:endParaRPr lang="en-US" sz="1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4B210E-AF01-202A-6569-2FF98C1472BC}"/>
              </a:ext>
            </a:extLst>
          </p:cNvPr>
          <p:cNvCxnSpPr>
            <a:cxnSpLocks/>
          </p:cNvCxnSpPr>
          <p:nvPr/>
        </p:nvCxnSpPr>
        <p:spPr>
          <a:xfrm>
            <a:off x="9776972" y="3301985"/>
            <a:ext cx="0" cy="254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07179D16-7C41-0433-7035-B2A01BCAB115}"/>
              </a:ext>
            </a:extLst>
          </p:cNvPr>
          <p:cNvSpPr txBox="1"/>
          <p:nvPr/>
        </p:nvSpPr>
        <p:spPr>
          <a:xfrm>
            <a:off x="8445737" y="2144742"/>
            <a:ext cx="1244971" cy="390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38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 GPT Released </a:t>
            </a:r>
          </a:p>
          <a:p>
            <a:pPr algn="ctr"/>
            <a:r>
              <a:rPr lang="en-US" sz="1000" dirty="0">
                <a:solidFill>
                  <a:srgbClr val="38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2022</a:t>
            </a:r>
            <a:endParaRPr lang="en-US" sz="1000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E34618-2EA3-37A4-C7D1-BE688ABFD03D}"/>
              </a:ext>
            </a:extLst>
          </p:cNvPr>
          <p:cNvCxnSpPr>
            <a:cxnSpLocks/>
          </p:cNvCxnSpPr>
          <p:nvPr/>
        </p:nvCxnSpPr>
        <p:spPr>
          <a:xfrm>
            <a:off x="8782059" y="2535615"/>
            <a:ext cx="0" cy="2390068"/>
          </a:xfrm>
          <a:prstGeom prst="straightConnector1">
            <a:avLst/>
          </a:prstGeom>
          <a:ln w="38100">
            <a:solidFill>
              <a:srgbClr val="388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5">
            <a:extLst>
              <a:ext uri="{FF2B5EF4-FFF2-40B4-BE49-F238E27FC236}">
                <a16:creationId xmlns:a16="http://schemas.microsoft.com/office/drawing/2014/main" id="{898CAA57-A255-9CBE-0631-C4F3D736F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1886" y="4408101"/>
            <a:ext cx="2591757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41FA95A-4D83-8587-1BA4-B7E1FEDB582F}"/>
              </a:ext>
            </a:extLst>
          </p:cNvPr>
          <p:cNvSpPr txBox="1"/>
          <p:nvPr/>
        </p:nvSpPr>
        <p:spPr>
          <a:xfrm>
            <a:off x="6262777" y="4451829"/>
            <a:ext cx="1112808" cy="74882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A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2011-2019 Average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AA48"/>
                </a:solidFill>
                <a:latin typeface="Arial"/>
              </a:rPr>
              <a:t>1.1%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AA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326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FFFB-4DC6-0637-80DA-A3111E22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F1DD8AB6-9532-E71D-F1E4-63CFD9F9FDC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9E9F01-1256-FEA3-5253-B1E0D36C2011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3A6B4-C72B-9161-D0E8-EEA494D7587D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6051E49-EF54-4BFC-100E-A0104C354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220585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9416E-1339-61B9-5896-E4B6CBFBB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Line 2">
            <a:extLst>
              <a:ext uri="{FF2B5EF4-FFF2-40B4-BE49-F238E27FC236}">
                <a16:creationId xmlns:a16="http://schemas.microsoft.com/office/drawing/2014/main" id="{5808988E-1A47-555D-C850-F454C2AF3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1657350"/>
            <a:ext cx="101600" cy="571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5" name="Line 3">
            <a:extLst>
              <a:ext uri="{FF2B5EF4-FFF2-40B4-BE49-F238E27FC236}">
                <a16:creationId xmlns:a16="http://schemas.microsoft.com/office/drawing/2014/main" id="{DB313927-8B14-E109-FDCD-1231C63B0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1485900"/>
            <a:ext cx="914400" cy="4000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9733540-87A8-F03B-7FE9-B22CDFF205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60326"/>
          <a:ext cx="8839200" cy="622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7B0315EC-8E27-F823-E8F1-6659FCF6175F}"/>
              </a:ext>
            </a:extLst>
          </p:cNvPr>
          <p:cNvSpPr txBox="1"/>
          <p:nvPr/>
        </p:nvSpPr>
        <p:spPr>
          <a:xfrm>
            <a:off x="5498249" y="3683530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1F50FA9-1E9F-833B-4CD0-87D29029E84B}"/>
              </a:ext>
            </a:extLst>
          </p:cNvPr>
          <p:cNvSpPr txBox="1"/>
          <p:nvPr/>
        </p:nvSpPr>
        <p:spPr>
          <a:xfrm>
            <a:off x="9417005" y="2911112"/>
            <a:ext cx="547406" cy="390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 2026</a:t>
            </a:r>
          </a:p>
          <a:p>
            <a:pPr algn="ctr"/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2.9%</a:t>
            </a:r>
            <a:endParaRPr lang="en-US" sz="1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04E762-E7D9-DDCB-4B17-EB855FAB869C}"/>
              </a:ext>
            </a:extLst>
          </p:cNvPr>
          <p:cNvCxnSpPr>
            <a:cxnSpLocks/>
          </p:cNvCxnSpPr>
          <p:nvPr/>
        </p:nvCxnSpPr>
        <p:spPr>
          <a:xfrm>
            <a:off x="9776972" y="3301985"/>
            <a:ext cx="0" cy="254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9B9FB59D-F199-11CE-6FA9-3A551AD761BE}"/>
              </a:ext>
            </a:extLst>
          </p:cNvPr>
          <p:cNvSpPr txBox="1"/>
          <p:nvPr/>
        </p:nvSpPr>
        <p:spPr>
          <a:xfrm>
            <a:off x="8445737" y="2144742"/>
            <a:ext cx="1244971" cy="390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38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 GPT Released </a:t>
            </a:r>
          </a:p>
          <a:p>
            <a:pPr algn="ctr"/>
            <a:r>
              <a:rPr lang="en-US" sz="1000" dirty="0">
                <a:solidFill>
                  <a:srgbClr val="38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2022</a:t>
            </a:r>
            <a:endParaRPr lang="en-US" sz="1000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FF63C-C3F7-BA84-C233-252B0303F886}"/>
              </a:ext>
            </a:extLst>
          </p:cNvPr>
          <p:cNvCxnSpPr>
            <a:cxnSpLocks/>
          </p:cNvCxnSpPr>
          <p:nvPr/>
        </p:nvCxnSpPr>
        <p:spPr>
          <a:xfrm>
            <a:off x="8782059" y="2535615"/>
            <a:ext cx="0" cy="2390068"/>
          </a:xfrm>
          <a:prstGeom prst="straightConnector1">
            <a:avLst/>
          </a:prstGeom>
          <a:ln w="38100">
            <a:solidFill>
              <a:srgbClr val="388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5">
            <a:extLst>
              <a:ext uri="{FF2B5EF4-FFF2-40B4-BE49-F238E27FC236}">
                <a16:creationId xmlns:a16="http://schemas.microsoft.com/office/drawing/2014/main" id="{7C44D1AE-1C03-85D5-DA11-5D4F2C65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1886" y="4408101"/>
            <a:ext cx="2591757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4099A8A-4898-9A99-9B45-3C6A09977B47}"/>
              </a:ext>
            </a:extLst>
          </p:cNvPr>
          <p:cNvSpPr txBox="1"/>
          <p:nvPr/>
        </p:nvSpPr>
        <p:spPr>
          <a:xfrm>
            <a:off x="6262777" y="4451829"/>
            <a:ext cx="1112808" cy="74882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A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2011-2019 Average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AA48"/>
                </a:solidFill>
                <a:latin typeface="Arial"/>
              </a:rPr>
              <a:t>1.1%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AA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A7DA2A8E-738E-5563-E7DF-C1538D19A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19713" y="3760422"/>
            <a:ext cx="857259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31244EA-9372-8AF8-2BE1-DC4BF6E817B8}"/>
              </a:ext>
            </a:extLst>
          </p:cNvPr>
          <p:cNvSpPr txBox="1"/>
          <p:nvPr/>
        </p:nvSpPr>
        <p:spPr>
          <a:xfrm>
            <a:off x="8851603" y="4152382"/>
            <a:ext cx="1112808" cy="74882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A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2023-2025 Average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AA48"/>
                </a:solidFill>
                <a:latin typeface="Arial"/>
              </a:rPr>
              <a:t>2.6%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AA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015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022E8-8347-B2E9-FFF1-D06207ECE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Line 2">
            <a:extLst>
              <a:ext uri="{FF2B5EF4-FFF2-40B4-BE49-F238E27FC236}">
                <a16:creationId xmlns:a16="http://schemas.microsoft.com/office/drawing/2014/main" id="{920D9A71-AC85-1255-CFAD-6130071E0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1657350"/>
            <a:ext cx="101600" cy="571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5" name="Line 3">
            <a:extLst>
              <a:ext uri="{FF2B5EF4-FFF2-40B4-BE49-F238E27FC236}">
                <a16:creationId xmlns:a16="http://schemas.microsoft.com/office/drawing/2014/main" id="{E7D7752F-F6A7-0FFC-051E-3BA8F600A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1485900"/>
            <a:ext cx="914400" cy="4000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B6D00860-32C4-2BBF-12F4-0B96F6F1AB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60326"/>
          <a:ext cx="8839200" cy="622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56A6FDAE-77DF-68F5-BDD1-435885AEAC51}"/>
              </a:ext>
            </a:extLst>
          </p:cNvPr>
          <p:cNvSpPr txBox="1"/>
          <p:nvPr/>
        </p:nvSpPr>
        <p:spPr>
          <a:xfrm>
            <a:off x="5498249" y="3683530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10D604D-BC70-56E4-1800-A131A8AF9C28}"/>
              </a:ext>
            </a:extLst>
          </p:cNvPr>
          <p:cNvSpPr txBox="1"/>
          <p:nvPr/>
        </p:nvSpPr>
        <p:spPr>
          <a:xfrm>
            <a:off x="9417005" y="2911112"/>
            <a:ext cx="547406" cy="390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 2026</a:t>
            </a:r>
          </a:p>
          <a:p>
            <a:pPr algn="ctr"/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2.9%</a:t>
            </a:r>
            <a:endParaRPr lang="en-US" sz="1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F0DC10-DFAB-8D68-31A6-DF3A8D31AFDA}"/>
              </a:ext>
            </a:extLst>
          </p:cNvPr>
          <p:cNvCxnSpPr>
            <a:cxnSpLocks/>
          </p:cNvCxnSpPr>
          <p:nvPr/>
        </p:nvCxnSpPr>
        <p:spPr>
          <a:xfrm>
            <a:off x="9776972" y="3301985"/>
            <a:ext cx="0" cy="254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C8631BD2-CFA7-BB68-BDB6-74D958CFD822}"/>
              </a:ext>
            </a:extLst>
          </p:cNvPr>
          <p:cNvSpPr txBox="1"/>
          <p:nvPr/>
        </p:nvSpPr>
        <p:spPr>
          <a:xfrm>
            <a:off x="8445737" y="2144742"/>
            <a:ext cx="1244971" cy="390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38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 GPT Released </a:t>
            </a:r>
          </a:p>
          <a:p>
            <a:pPr algn="ctr"/>
            <a:r>
              <a:rPr lang="en-US" sz="1000" dirty="0">
                <a:solidFill>
                  <a:srgbClr val="38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2022</a:t>
            </a:r>
            <a:endParaRPr lang="en-US" sz="1000" kern="1200" dirty="0">
              <a:solidFill>
                <a:srgbClr val="388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76742D-D38E-1F66-5DF8-8D1F5B8DA042}"/>
              </a:ext>
            </a:extLst>
          </p:cNvPr>
          <p:cNvCxnSpPr>
            <a:cxnSpLocks/>
          </p:cNvCxnSpPr>
          <p:nvPr/>
        </p:nvCxnSpPr>
        <p:spPr>
          <a:xfrm>
            <a:off x="8782059" y="2535615"/>
            <a:ext cx="0" cy="2390068"/>
          </a:xfrm>
          <a:prstGeom prst="straightConnector1">
            <a:avLst/>
          </a:prstGeom>
          <a:ln w="38100">
            <a:solidFill>
              <a:srgbClr val="388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902BC8-2A16-0271-1218-049A0F9C16DA}"/>
              </a:ext>
            </a:extLst>
          </p:cNvPr>
          <p:cNvCxnSpPr>
            <a:cxnSpLocks/>
          </p:cNvCxnSpPr>
          <p:nvPr/>
        </p:nvCxnSpPr>
        <p:spPr>
          <a:xfrm>
            <a:off x="7806906" y="2700068"/>
            <a:ext cx="1061049" cy="69635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C1411C4-3767-FB69-2275-DC82F6F26657}"/>
              </a:ext>
            </a:extLst>
          </p:cNvPr>
          <p:cNvSpPr/>
          <p:nvPr/>
        </p:nvSpPr>
        <p:spPr>
          <a:xfrm>
            <a:off x="8782059" y="3301984"/>
            <a:ext cx="1328094" cy="69635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511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5D46C-6018-1708-8B0A-0FFED7EBA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DD5F35-4DEC-52F6-B36C-D13583BF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D8EB6F5-E2CC-E95B-DE91-CF830C6894E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9F14B05C-AF6F-0EFB-D232-053752CA72B9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B418EF-BD26-CBB3-2AF2-55FB3F5BC8F1}"/>
              </a:ext>
            </a:extLst>
          </p:cNvPr>
          <p:cNvSpPr/>
          <p:nvPr/>
        </p:nvSpPr>
        <p:spPr>
          <a:xfrm>
            <a:off x="3952635" y="3933645"/>
            <a:ext cx="981673" cy="327804"/>
          </a:xfrm>
          <a:prstGeom prst="ellipse">
            <a:avLst/>
          </a:prstGeom>
          <a:noFill/>
          <a:ln w="38100">
            <a:solidFill>
              <a:srgbClr val="C88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ED46C8C-3310-AADA-29FA-B825C6C19FC2}"/>
              </a:ext>
            </a:extLst>
          </p:cNvPr>
          <p:cNvSpPr txBox="1"/>
          <p:nvPr/>
        </p:nvSpPr>
        <p:spPr>
          <a:xfrm>
            <a:off x="4008706" y="3633931"/>
            <a:ext cx="869530" cy="219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AAB0A8-ED18-8974-A93F-9F7988CDFD5B}"/>
              </a:ext>
            </a:extLst>
          </p:cNvPr>
          <p:cNvSpPr/>
          <p:nvPr/>
        </p:nvSpPr>
        <p:spPr>
          <a:xfrm>
            <a:off x="10008734" y="3578910"/>
            <a:ext cx="938969" cy="6825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94BDA31-CABD-3A42-BA75-401F09BC14CC}"/>
              </a:ext>
            </a:extLst>
          </p:cNvPr>
          <p:cNvSpPr txBox="1"/>
          <p:nvPr/>
        </p:nvSpPr>
        <p:spPr>
          <a:xfrm>
            <a:off x="10037205" y="3810191"/>
            <a:ext cx="832078" cy="219975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CC855-E2FC-738B-1AC2-C045EAA39230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93AA8-823F-D674-7F98-05F974CC6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B17DA-EAFE-9FD4-A237-2EB62102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0B5DBCB-C28A-D87E-A965-F561AB20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B41F5185-8675-C3EA-E3F8-2161D3DE0C91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1F81881-9DFD-8393-29AE-FBFB68D7C6B6}"/>
              </a:ext>
            </a:extLst>
          </p:cNvPr>
          <p:cNvSpPr/>
          <p:nvPr/>
        </p:nvSpPr>
        <p:spPr>
          <a:xfrm>
            <a:off x="3952635" y="3933645"/>
            <a:ext cx="981673" cy="327804"/>
          </a:xfrm>
          <a:prstGeom prst="ellipse">
            <a:avLst/>
          </a:prstGeom>
          <a:noFill/>
          <a:ln w="38100">
            <a:solidFill>
              <a:srgbClr val="C88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ABBE13E-B877-276C-6C9D-43E64581F649}"/>
              </a:ext>
            </a:extLst>
          </p:cNvPr>
          <p:cNvSpPr txBox="1"/>
          <p:nvPr/>
        </p:nvSpPr>
        <p:spPr>
          <a:xfrm>
            <a:off x="4008706" y="3633931"/>
            <a:ext cx="869530" cy="219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2BF2E1-08F3-0B35-5221-A15778D9E0F9}"/>
              </a:ext>
            </a:extLst>
          </p:cNvPr>
          <p:cNvSpPr/>
          <p:nvPr/>
        </p:nvSpPr>
        <p:spPr>
          <a:xfrm>
            <a:off x="10008734" y="3578910"/>
            <a:ext cx="938969" cy="6825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0751D81-5EB0-06EE-C55F-A7C93EE64A12}"/>
              </a:ext>
            </a:extLst>
          </p:cNvPr>
          <p:cNvSpPr txBox="1"/>
          <p:nvPr/>
        </p:nvSpPr>
        <p:spPr>
          <a:xfrm>
            <a:off x="10037205" y="3810191"/>
            <a:ext cx="832078" cy="219975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95F9C-1457-4503-F061-F64BDC20949E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846C3-4825-C652-13B1-C6DBF09D7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58C2B-8206-B184-2E61-AA8E86AB7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0C6DDEF-52F3-04E1-50E0-B0263ACAC1B1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C42CEF2B-4EEC-92F9-EABD-D76E2DABB9C8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DECA6B-D8C4-1662-FE81-CFE1B25266BC}"/>
              </a:ext>
            </a:extLst>
          </p:cNvPr>
          <p:cNvSpPr/>
          <p:nvPr/>
        </p:nvSpPr>
        <p:spPr>
          <a:xfrm>
            <a:off x="3952635" y="3933645"/>
            <a:ext cx="981673" cy="327804"/>
          </a:xfrm>
          <a:prstGeom prst="ellipse">
            <a:avLst/>
          </a:prstGeom>
          <a:noFill/>
          <a:ln w="38100">
            <a:solidFill>
              <a:srgbClr val="C88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3DCDF3D-E052-CF3D-348B-55D6A0C7E561}"/>
              </a:ext>
            </a:extLst>
          </p:cNvPr>
          <p:cNvSpPr txBox="1"/>
          <p:nvPr/>
        </p:nvSpPr>
        <p:spPr>
          <a:xfrm>
            <a:off x="4008706" y="3633931"/>
            <a:ext cx="869530" cy="219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9D7CF6-A83B-EDD3-E2F3-821D4DD1206D}"/>
              </a:ext>
            </a:extLst>
          </p:cNvPr>
          <p:cNvSpPr/>
          <p:nvPr/>
        </p:nvSpPr>
        <p:spPr>
          <a:xfrm>
            <a:off x="10008734" y="3578910"/>
            <a:ext cx="938969" cy="6825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343EBEC-493C-213E-7442-DCC9E8A2039B}"/>
              </a:ext>
            </a:extLst>
          </p:cNvPr>
          <p:cNvSpPr txBox="1"/>
          <p:nvPr/>
        </p:nvSpPr>
        <p:spPr>
          <a:xfrm>
            <a:off x="10037205" y="3810191"/>
            <a:ext cx="832078" cy="219975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AC27B-9393-B756-F99B-34D8A2E35F06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93332-183A-941D-4FAA-D8C5224CD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75B17-D6DB-5638-DF6A-C1BB16B0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BDA9F33-787F-C66D-3F6B-F1637A739FE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9C2D4C39-E642-BA3F-DD91-069E2D1E7AD0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2A80F5-D093-5EA2-8858-0CC6773AC673}"/>
              </a:ext>
            </a:extLst>
          </p:cNvPr>
          <p:cNvSpPr/>
          <p:nvPr/>
        </p:nvSpPr>
        <p:spPr>
          <a:xfrm>
            <a:off x="3952635" y="3933645"/>
            <a:ext cx="981673" cy="327804"/>
          </a:xfrm>
          <a:prstGeom prst="ellipse">
            <a:avLst/>
          </a:prstGeom>
          <a:noFill/>
          <a:ln w="38100">
            <a:solidFill>
              <a:srgbClr val="C88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C991650-4394-7D2A-4F5A-04A25F56ED5B}"/>
              </a:ext>
            </a:extLst>
          </p:cNvPr>
          <p:cNvSpPr txBox="1"/>
          <p:nvPr/>
        </p:nvSpPr>
        <p:spPr>
          <a:xfrm>
            <a:off x="4008706" y="3633931"/>
            <a:ext cx="869530" cy="219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D0B768-940D-756F-68D9-37F1D018595B}"/>
              </a:ext>
            </a:extLst>
          </p:cNvPr>
          <p:cNvSpPr/>
          <p:nvPr/>
        </p:nvSpPr>
        <p:spPr>
          <a:xfrm>
            <a:off x="10008734" y="3578910"/>
            <a:ext cx="938969" cy="6825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2D64BFB4-EA4C-5834-C42F-B03C29031213}"/>
              </a:ext>
            </a:extLst>
          </p:cNvPr>
          <p:cNvSpPr txBox="1"/>
          <p:nvPr/>
        </p:nvSpPr>
        <p:spPr>
          <a:xfrm>
            <a:off x="10037205" y="3810191"/>
            <a:ext cx="832078" cy="219975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9F02A-DFA2-2B0D-E289-7A526EB8C368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Decrease in stock &amp; home prices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2123" y="80024"/>
            <a:ext cx="6629033" cy="825765"/>
          </a:xfrm>
        </p:spPr>
        <p:txBody>
          <a:bodyPr/>
          <a:lstStyle/>
          <a:p>
            <a:pPr algn="ctr"/>
            <a:r>
              <a:rPr lang="en-US" sz="2000" dirty="0"/>
              <a:t>Home Price Appreciation</a:t>
            </a:r>
            <a:br>
              <a:rPr lang="en-US" sz="2000" dirty="0"/>
            </a:br>
            <a:r>
              <a:rPr lang="en-US" sz="2000" dirty="0"/>
              <a:t>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n-US" sz="2000" dirty="0"/>
              <a:t> Long Run Levels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EBFD95AC-47C8-4B87-A14D-4EF9267A198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0569922"/>
              </p:ext>
            </p:extLst>
          </p:nvPr>
        </p:nvGraphicFramePr>
        <p:xfrm>
          <a:off x="1743075" y="971551"/>
          <a:ext cx="8792614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2FD9F8-AA22-4A11-AD2D-C8EA0BFF3219}"/>
              </a:ext>
            </a:extLst>
          </p:cNvPr>
          <p:cNvSpPr txBox="1"/>
          <p:nvPr/>
        </p:nvSpPr>
        <p:spPr>
          <a:xfrm>
            <a:off x="2752123" y="5688013"/>
            <a:ext cx="2171700" cy="2077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Seasonally-Adjusted Purchase-Only Index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DF44625-649D-414F-8E8C-3D603E404341}"/>
              </a:ext>
            </a:extLst>
          </p:cNvPr>
          <p:cNvSpPr txBox="1"/>
          <p:nvPr/>
        </p:nvSpPr>
        <p:spPr>
          <a:xfrm>
            <a:off x="9605719" y="3891627"/>
            <a:ext cx="955010" cy="3789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1.9%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Q4 2025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816A44A-2856-4D7B-9485-9571445BA7BF}"/>
              </a:ext>
            </a:extLst>
          </p:cNvPr>
          <p:cNvSpPr txBox="1"/>
          <p:nvPr/>
        </p:nvSpPr>
        <p:spPr>
          <a:xfrm>
            <a:off x="4559820" y="2665062"/>
            <a:ext cx="624655" cy="2361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10.7%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288A02-C12D-41E1-AD92-C2C43B85FF67}"/>
              </a:ext>
            </a:extLst>
          </p:cNvPr>
          <p:cNvCxnSpPr>
            <a:cxnSpLocks/>
          </p:cNvCxnSpPr>
          <p:nvPr/>
        </p:nvCxnSpPr>
        <p:spPr>
          <a:xfrm>
            <a:off x="2599126" y="3817035"/>
            <a:ext cx="70961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7A5267D0-75CB-48BB-B30F-603B4F1F0B0A}"/>
              </a:ext>
            </a:extLst>
          </p:cNvPr>
          <p:cNvSpPr txBox="1"/>
          <p:nvPr/>
        </p:nvSpPr>
        <p:spPr>
          <a:xfrm>
            <a:off x="5794951" y="3580930"/>
            <a:ext cx="602097" cy="236105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683C53E-051A-4856-A39A-6E942BCB7953}"/>
              </a:ext>
            </a:extLst>
          </p:cNvPr>
          <p:cNvSpPr txBox="1"/>
          <p:nvPr/>
        </p:nvSpPr>
        <p:spPr>
          <a:xfrm>
            <a:off x="5548870" y="5777709"/>
            <a:ext cx="826415" cy="2361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-10.0%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00911EEE-565A-CC19-8076-FDBC75C3F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890" y="6390338"/>
            <a:ext cx="1512465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77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 OFHEO</a:t>
            </a:r>
          </a:p>
        </p:txBody>
      </p:sp>
    </p:spTree>
    <p:extLst>
      <p:ext uri="{BB962C8B-B14F-4D97-AF65-F5344CB8AC3E}">
        <p14:creationId xmlns:p14="http://schemas.microsoft.com/office/powerpoint/2010/main" val="15530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9EF61-6E8A-7031-217F-5BE8D9E7C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5861E1-A316-0C8B-ABD0-10F25CBD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A68E19D8-2772-CD58-FB56-8AA86482D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15649947"/>
              </p:ext>
            </p:extLst>
          </p:nvPr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37868E9-124D-9DAD-6E6D-AF9D93C97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FCE24-F37E-040E-B2F7-A3F37343A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3E529-9F55-826A-B430-11B896227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95046" y="1175865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DDFA66-7D8F-2470-54C3-A2932DA4E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6546" y="1514419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79A95F3E-7306-580D-2C26-F72A16AAF5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240972"/>
            <a:ext cx="10515600" cy="12409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244% Rise in S&amp;P 500 Stock Index</a:t>
            </a:r>
          </a:p>
        </p:txBody>
      </p:sp>
    </p:spTree>
    <p:extLst>
      <p:ext uri="{BB962C8B-B14F-4D97-AF65-F5344CB8AC3E}">
        <p14:creationId xmlns:p14="http://schemas.microsoft.com/office/powerpoint/2010/main" val="27837065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64D0B-0CEC-D442-4D26-BC2C9255C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916E8CB-04E0-9ACF-50D6-F0722D7F7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8C6A9648-1438-56F5-EFFA-4A15D656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1AEC8C-3FF3-36D6-213F-9518659B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EF113-474B-DFCC-5496-1C21C6A9C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7C4A3-7B89-27CF-6D72-766CA1A5F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95046" y="1175865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272698-9F36-BCAF-64D9-8555CAF0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6546" y="1514419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AC362D74-0147-94D5-1CA9-D6C68CEB27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240972"/>
            <a:ext cx="10515600" cy="12409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244% Rise in S&amp;P 500 Stock Index</a:t>
            </a:r>
          </a:p>
        </p:txBody>
      </p:sp>
    </p:spTree>
    <p:extLst>
      <p:ext uri="{BB962C8B-B14F-4D97-AF65-F5344CB8AC3E}">
        <p14:creationId xmlns:p14="http://schemas.microsoft.com/office/powerpoint/2010/main" val="137061778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7FE2D-D759-A2E9-FA93-FE56DBD71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F23573D-8C19-36EC-C843-FF56A88A9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0201B254-7B96-17B7-351A-65AD0D7D4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A153674-F53B-62A1-47D5-340622DF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C4558-018A-EB8A-58F6-872A8184B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EE004E-4E23-DE97-3D39-0BB7F9CDF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95046" y="1175865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E5D1C0-6DEB-4B1A-5998-D326A8304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6546" y="1514419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5">
            <a:extLst>
              <a:ext uri="{FF2B5EF4-FFF2-40B4-BE49-F238E27FC236}">
                <a16:creationId xmlns:a16="http://schemas.microsoft.com/office/drawing/2014/main" id="{228FCACC-B2EE-142B-5611-C210E1E2A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7424" y="4676816"/>
            <a:ext cx="4417006" cy="1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D75EA-BD3E-1D46-C7E2-13E828D4C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5750" y="3344061"/>
            <a:ext cx="241115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20-Year Average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Quantity of Good/Services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2,000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400EE577-DAED-0AF2-52AE-EF42BD73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326" y="4167857"/>
            <a:ext cx="0" cy="508959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EC61971-42B9-BCA1-3F3D-AA9DB7E5BF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240972"/>
            <a:ext cx="10515600" cy="12409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244% Rise in S&amp;P 500 Stock Index</a:t>
            </a:r>
          </a:p>
        </p:txBody>
      </p:sp>
    </p:spTree>
    <p:extLst>
      <p:ext uri="{BB962C8B-B14F-4D97-AF65-F5344CB8AC3E}">
        <p14:creationId xmlns:p14="http://schemas.microsoft.com/office/powerpoint/2010/main" val="7853824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8FBCF-2A8C-027D-0569-62B1E72C5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E8B7FF96-6B33-0599-98C8-C17B8E1BCC07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611AD83-FE43-7B57-028C-1620840F3DF6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727CB8F-28C9-3134-DF0F-82D9D5529F3D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4736D-7948-C77A-1BDD-34D7BB59F12B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56BDD-B8FE-B5B2-75CC-55A3D42AE3D4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9FE88C2F-07F6-231A-F00F-86F3C864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3484981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2B397-F998-2CE0-7F88-BCCAB0DFE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B5FBFE1-B8C4-4BA2-ACDF-733EB4A0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45076D88-F31D-C1D6-65F1-E1A2B6A9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25A9B3-F806-F2D8-1F2C-B1D9F2B2F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1A7D1-2037-7F16-C98F-9708A90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8C605-464F-5954-AE2A-F1361DDE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95046" y="1175865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09408B-169A-BDA8-F0D6-C478B883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6546" y="1514419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5">
            <a:extLst>
              <a:ext uri="{FF2B5EF4-FFF2-40B4-BE49-F238E27FC236}">
                <a16:creationId xmlns:a16="http://schemas.microsoft.com/office/drawing/2014/main" id="{F1A48652-F38D-1F4C-49E3-DC52C2491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7424" y="4676816"/>
            <a:ext cx="4417006" cy="1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A0F4F-CA43-5CEE-6955-50A101C05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5750" y="3344061"/>
            <a:ext cx="241115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20-Year Average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Quantity of Good/Services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2,000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2FFBF978-4754-E347-3D33-05C294C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326" y="4167857"/>
            <a:ext cx="0" cy="508959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893719A4-9A38-DDDA-541D-A9D568DD4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2477" y="1752608"/>
            <a:ext cx="2411149" cy="2902836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F03E2-9EA3-06BA-2F10-06439B62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39128" y="3100490"/>
            <a:ext cx="2033712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132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284% Rise in 10 Years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BF9B2EE-3D1A-1A82-3C91-278D077770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240972"/>
            <a:ext cx="10515600" cy="12409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244% Rise in S&amp;P 500 Stock Index</a:t>
            </a:r>
          </a:p>
        </p:txBody>
      </p:sp>
    </p:spTree>
    <p:extLst>
      <p:ext uri="{BB962C8B-B14F-4D97-AF65-F5344CB8AC3E}">
        <p14:creationId xmlns:p14="http://schemas.microsoft.com/office/powerpoint/2010/main" val="244203103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44DD4-EABD-C3EE-D01D-818C03D57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9DF2B5C-C384-8598-CA4C-25E27DF0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F8F1D6B3-8F65-B8BD-C898-7C72F92EB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BAD26-1A0A-5B37-00FA-5821135FA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4BD36-B993-8EED-6923-68F3D3CB9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27415-BC2B-43E9-59DF-F7D524EE7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95046" y="1175865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2D0A34-6279-1314-0E3D-ED304415B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6546" y="1514419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69310DD4-3647-9FBE-160E-9CE7BCAB02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240972"/>
            <a:ext cx="10515600" cy="12409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244% Rise in S&amp;P 500 Stock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76D08-29A5-F035-7887-0864D9E6FDAA}"/>
              </a:ext>
            </a:extLst>
          </p:cNvPr>
          <p:cNvSpPr txBox="1"/>
          <p:nvPr/>
        </p:nvSpPr>
        <p:spPr>
          <a:xfrm>
            <a:off x="3552446" y="1651069"/>
            <a:ext cx="4944229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A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Shaped Economy</a:t>
            </a:r>
          </a:p>
        </p:txBody>
      </p:sp>
    </p:spTree>
    <p:extLst>
      <p:ext uri="{BB962C8B-B14F-4D97-AF65-F5344CB8AC3E}">
        <p14:creationId xmlns:p14="http://schemas.microsoft.com/office/powerpoint/2010/main" val="5867663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C30A2-A9EB-B806-EA2A-A4EEBA7BD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01B220E-9948-7571-A7C9-FA865A4A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6309ED4C-AA41-EAAA-9A24-FA5283A4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4D6550-E324-67BC-FFDB-0D8A67C10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2911D-026D-0771-AEAB-47460E4A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0F1B5-3104-FB2C-CCA4-D7E8BABED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95046" y="1175865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FB81E0-ABF3-FF69-5C1C-9720783D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6546" y="1514419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C211FDDE-FB58-9BE1-D000-04B34A68CB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240972"/>
            <a:ext cx="10515600" cy="12409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244% Rise in S&amp;P 500 Stock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08564-8796-1F27-E247-EC4780D5F0D6}"/>
              </a:ext>
            </a:extLst>
          </p:cNvPr>
          <p:cNvSpPr txBox="1"/>
          <p:nvPr/>
        </p:nvSpPr>
        <p:spPr>
          <a:xfrm>
            <a:off x="3552446" y="1651069"/>
            <a:ext cx="4944229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A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Shaped Economy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9DB81-90E8-BC83-ED19-E33A915E69E8}"/>
              </a:ext>
            </a:extLst>
          </p:cNvPr>
          <p:cNvSpPr txBox="1"/>
          <p:nvPr/>
        </p:nvSpPr>
        <p:spPr>
          <a:xfrm>
            <a:off x="4622005" y="2487897"/>
            <a:ext cx="3057527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50-10 Rule</a:t>
            </a:r>
          </a:p>
        </p:txBody>
      </p:sp>
    </p:spTree>
    <p:extLst>
      <p:ext uri="{BB962C8B-B14F-4D97-AF65-F5344CB8AC3E}">
        <p14:creationId xmlns:p14="http://schemas.microsoft.com/office/powerpoint/2010/main" val="185057987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7F27D-891E-0400-4236-66D9C0B1A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3AFED37-2DBF-9894-22AA-70B9D10B2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FB820871-E3B6-B091-6A31-C93B5E669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80617006"/>
              </p:ext>
            </p:extLst>
          </p:nvPr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ECFC65-F402-B63A-2772-15F6B73B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2E4AB-5B9C-029D-BF6D-3399F8A43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BFC72-2AB0-7A04-E475-EE0829F9D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95046" y="1175865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4EAE2F-6818-7610-1A02-6978C9E1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6546" y="1514419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86BB0FDF-89DB-F39E-6D67-A2EA919D1D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240972"/>
            <a:ext cx="10515600" cy="12409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244% Rise in S&amp;P 500 Stock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38992-F4AA-E3D6-5531-42D028643950}"/>
              </a:ext>
            </a:extLst>
          </p:cNvPr>
          <p:cNvSpPr txBox="1"/>
          <p:nvPr/>
        </p:nvSpPr>
        <p:spPr>
          <a:xfrm>
            <a:off x="3552446" y="1651069"/>
            <a:ext cx="4944229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A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Shaped Economy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A0AED-D55E-2D1E-7180-8D5028AF3D89}"/>
              </a:ext>
            </a:extLst>
          </p:cNvPr>
          <p:cNvSpPr txBox="1"/>
          <p:nvPr/>
        </p:nvSpPr>
        <p:spPr>
          <a:xfrm>
            <a:off x="4622005" y="2487897"/>
            <a:ext cx="3057527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50-10 Rule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394FC-3158-0FD9-40EB-2F37F0F1E346}"/>
              </a:ext>
            </a:extLst>
          </p:cNvPr>
          <p:cNvSpPr txBox="1"/>
          <p:nvPr/>
        </p:nvSpPr>
        <p:spPr>
          <a:xfrm>
            <a:off x="4029074" y="3277861"/>
            <a:ext cx="413385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132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this 1929 Again?</a:t>
            </a:r>
          </a:p>
        </p:txBody>
      </p:sp>
    </p:spTree>
    <p:extLst>
      <p:ext uri="{BB962C8B-B14F-4D97-AF65-F5344CB8AC3E}">
        <p14:creationId xmlns:p14="http://schemas.microsoft.com/office/powerpoint/2010/main" val="424207854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17EF3-178B-11CE-5D24-4D1A76693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1CA6B3F-7980-1E49-832E-9A7296434E7B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FDA350B1-DE3D-CA1B-8FEA-DCF02282E02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25292751"/>
              </p:ext>
            </p:extLst>
          </p:nvPr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C31404-FEDE-2F0E-F597-178E9AF6A2AC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DA99B-E317-3CE6-9689-762D2B4D015C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63446-4E3A-6612-DA7F-C4132F47AA43}"/>
              </a:ext>
            </a:extLst>
          </p:cNvPr>
          <p:cNvSpPr txBox="1"/>
          <p:nvPr/>
        </p:nvSpPr>
        <p:spPr>
          <a:xfrm>
            <a:off x="8915508" y="1152118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2B6A65-CF8F-1AAF-C24F-9F3F8AFE267E}"/>
              </a:ext>
            </a:extLst>
          </p:cNvPr>
          <p:cNvCxnSpPr>
            <a:cxnSpLocks/>
          </p:cNvCxnSpPr>
          <p:nvPr/>
        </p:nvCxnSpPr>
        <p:spPr>
          <a:xfrm>
            <a:off x="9435520" y="1525970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034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CC619-30FE-D160-87F9-8B3BE18EA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2B3E1F6-734F-F34C-9ACD-7292C6AFF0D4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DC4500C9-5389-6939-2FC7-3C87FEB96C4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13961F-C86E-CC7A-21EE-70F8EE4E7047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4B1F3819-62AA-9801-75FE-34453C605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26" y="3685092"/>
            <a:ext cx="7010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BA997-D0DD-F363-6C2F-9C673B62CB8F}"/>
              </a:ext>
            </a:extLst>
          </p:cNvPr>
          <p:cNvSpPr txBox="1"/>
          <p:nvPr/>
        </p:nvSpPr>
        <p:spPr>
          <a:xfrm>
            <a:off x="4865358" y="3346538"/>
            <a:ext cx="22222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= Long Run Average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8AD07-ED1F-701C-666D-1634D9E52F70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3CFC1-1058-682D-1802-8881CEBFDE34}"/>
              </a:ext>
            </a:extLst>
          </p:cNvPr>
          <p:cNvSpPr txBox="1"/>
          <p:nvPr/>
        </p:nvSpPr>
        <p:spPr>
          <a:xfrm>
            <a:off x="8915508" y="1152118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7DF4A3-F268-C880-B86E-90A708D49C0A}"/>
              </a:ext>
            </a:extLst>
          </p:cNvPr>
          <p:cNvCxnSpPr>
            <a:cxnSpLocks/>
          </p:cNvCxnSpPr>
          <p:nvPr/>
        </p:nvCxnSpPr>
        <p:spPr>
          <a:xfrm>
            <a:off x="9435520" y="1525970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24813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31730-D680-906D-4A19-01F523A9C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0F295AE-B352-8175-6829-809E934006A4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439F01F4-7150-BB1D-1197-975608B0B6E5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ADDAC06-EB18-4650-F204-28E2296ED836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26C5FA1A-A7AE-3C39-78E0-28799F28F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26" y="3685092"/>
            <a:ext cx="7010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F8D07-7B68-AA97-46EF-22CF40FA1615}"/>
              </a:ext>
            </a:extLst>
          </p:cNvPr>
          <p:cNvSpPr txBox="1"/>
          <p:nvPr/>
        </p:nvSpPr>
        <p:spPr>
          <a:xfrm>
            <a:off x="4865358" y="3346538"/>
            <a:ext cx="22222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= Long Run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3AECF-284A-4A72-AC18-5ECB337BEAE7}"/>
              </a:ext>
            </a:extLst>
          </p:cNvPr>
          <p:cNvSpPr txBox="1"/>
          <p:nvPr/>
        </p:nvSpPr>
        <p:spPr>
          <a:xfrm>
            <a:off x="3620942" y="1994013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61F7D-59FB-9BCA-B0EC-8C362B336DAE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DF914-F90F-5CEC-9721-C134125BB02A}"/>
              </a:ext>
            </a:extLst>
          </p:cNvPr>
          <p:cNvSpPr txBox="1"/>
          <p:nvPr/>
        </p:nvSpPr>
        <p:spPr>
          <a:xfrm>
            <a:off x="8915508" y="1152118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2F6C65-0FC0-958B-CF02-B682D874C296}"/>
              </a:ext>
            </a:extLst>
          </p:cNvPr>
          <p:cNvCxnSpPr>
            <a:cxnSpLocks/>
          </p:cNvCxnSpPr>
          <p:nvPr/>
        </p:nvCxnSpPr>
        <p:spPr>
          <a:xfrm>
            <a:off x="9435520" y="1525970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454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95AAF-63E7-6BCF-3B2D-12D6BD8A3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1CCD5C7-BAD0-E398-A01D-D7222CB09882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B540D07B-0440-4B1A-6D79-E3C173115F0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7D7B164-1934-4DF8-6EC9-2428DA690462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A6907D34-C3D8-F6D4-76AD-4F292CCCA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26" y="3685092"/>
            <a:ext cx="7010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FED17-BBA5-12B9-3EA2-F5CEB6D646D7}"/>
              </a:ext>
            </a:extLst>
          </p:cNvPr>
          <p:cNvSpPr txBox="1"/>
          <p:nvPr/>
        </p:nvSpPr>
        <p:spPr>
          <a:xfrm>
            <a:off x="4865358" y="3346538"/>
            <a:ext cx="22222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= Long Run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5CE69-EEF1-43B3-EB74-5D54E3A4920D}"/>
              </a:ext>
            </a:extLst>
          </p:cNvPr>
          <p:cNvSpPr txBox="1"/>
          <p:nvPr/>
        </p:nvSpPr>
        <p:spPr>
          <a:xfrm>
            <a:off x="3620942" y="1994013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11392-B26C-1C84-5066-C580DD6AE992}"/>
              </a:ext>
            </a:extLst>
          </p:cNvPr>
          <p:cNvSpPr txBox="1"/>
          <p:nvPr/>
        </p:nvSpPr>
        <p:spPr>
          <a:xfrm>
            <a:off x="8422867" y="2387320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D5596-965D-73C0-EE73-5677740CE9C6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058DC-CB80-23FD-80BE-7BAFD2E1D7F0}"/>
              </a:ext>
            </a:extLst>
          </p:cNvPr>
          <p:cNvSpPr txBox="1"/>
          <p:nvPr/>
        </p:nvSpPr>
        <p:spPr>
          <a:xfrm>
            <a:off x="8915508" y="1152118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C24B82-7A15-08E4-CF96-59A76D1B4BD6}"/>
              </a:ext>
            </a:extLst>
          </p:cNvPr>
          <p:cNvCxnSpPr>
            <a:cxnSpLocks/>
          </p:cNvCxnSpPr>
          <p:nvPr/>
        </p:nvCxnSpPr>
        <p:spPr>
          <a:xfrm>
            <a:off x="9435520" y="1525970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2996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A8340-D605-E326-6E6C-D2D7CE3F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816E762-3CFE-D6D4-3A46-FCB821B232BB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46C73629-0486-233C-AF2B-F04A766E4CA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89A2253-E633-DB41-E710-836DDFA903FD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8816A7B6-8C3C-9391-7721-0EED4CE78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26" y="3685092"/>
            <a:ext cx="7010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970C6-8143-BD23-20FF-01B5433B6B81}"/>
              </a:ext>
            </a:extLst>
          </p:cNvPr>
          <p:cNvSpPr txBox="1"/>
          <p:nvPr/>
        </p:nvSpPr>
        <p:spPr>
          <a:xfrm>
            <a:off x="4865358" y="3346538"/>
            <a:ext cx="22222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= Long Run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132FC-C702-2588-32E7-41E656E1CCCB}"/>
              </a:ext>
            </a:extLst>
          </p:cNvPr>
          <p:cNvSpPr txBox="1"/>
          <p:nvPr/>
        </p:nvSpPr>
        <p:spPr>
          <a:xfrm>
            <a:off x="3620942" y="1994013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E9E19-C610-1860-C5FA-E20E5CE49102}"/>
              </a:ext>
            </a:extLst>
          </p:cNvPr>
          <p:cNvSpPr txBox="1"/>
          <p:nvPr/>
        </p:nvSpPr>
        <p:spPr>
          <a:xfrm>
            <a:off x="8422867" y="2387320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D3316-928B-34EA-E219-FC8CD2DE28BA}"/>
              </a:ext>
            </a:extLst>
          </p:cNvPr>
          <p:cNvSpPr txBox="1"/>
          <p:nvPr/>
        </p:nvSpPr>
        <p:spPr>
          <a:xfrm>
            <a:off x="9351694" y="2127850"/>
            <a:ext cx="42444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96E5B-9F11-8B28-5759-CFBD767DAB34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4AEFA-F619-A223-EFFD-9B98C0FF1772}"/>
              </a:ext>
            </a:extLst>
          </p:cNvPr>
          <p:cNvSpPr txBox="1"/>
          <p:nvPr/>
        </p:nvSpPr>
        <p:spPr>
          <a:xfrm>
            <a:off x="8915508" y="1152118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25DA61-6F37-A744-8D43-063B5FE5B9D3}"/>
              </a:ext>
            </a:extLst>
          </p:cNvPr>
          <p:cNvCxnSpPr>
            <a:cxnSpLocks/>
          </p:cNvCxnSpPr>
          <p:nvPr/>
        </p:nvCxnSpPr>
        <p:spPr>
          <a:xfrm>
            <a:off x="9435520" y="1525970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3672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9984-6F65-6AE4-93C4-58593765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4025E44-1250-7BD7-9F36-95DBC84908AF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09642F35-F8AD-2168-1986-39CB68FE5927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54BF49A-EB16-4A80-44EA-FB72AC90D236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DA9FC9F8-1A95-EAA1-F854-423E0F077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26" y="3685092"/>
            <a:ext cx="7010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8C83E-F0DD-51A0-6A34-3A0FB0177F73}"/>
              </a:ext>
            </a:extLst>
          </p:cNvPr>
          <p:cNvSpPr txBox="1"/>
          <p:nvPr/>
        </p:nvSpPr>
        <p:spPr>
          <a:xfrm>
            <a:off x="4865358" y="3346538"/>
            <a:ext cx="22222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= Long Run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1D070-3950-25BC-8DDC-0A672CFFF0EC}"/>
              </a:ext>
            </a:extLst>
          </p:cNvPr>
          <p:cNvSpPr txBox="1"/>
          <p:nvPr/>
        </p:nvSpPr>
        <p:spPr>
          <a:xfrm>
            <a:off x="3620942" y="1994013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E8F14-7337-0604-27B8-1819F8FD5916}"/>
              </a:ext>
            </a:extLst>
          </p:cNvPr>
          <p:cNvSpPr txBox="1"/>
          <p:nvPr/>
        </p:nvSpPr>
        <p:spPr>
          <a:xfrm>
            <a:off x="8422867" y="2387320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1F056-D041-1C72-FBF4-0E809EC380C1}"/>
              </a:ext>
            </a:extLst>
          </p:cNvPr>
          <p:cNvSpPr txBox="1"/>
          <p:nvPr/>
        </p:nvSpPr>
        <p:spPr>
          <a:xfrm>
            <a:off x="9351694" y="2127850"/>
            <a:ext cx="42444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FEEE7-5A71-9B70-FC98-2CF490CD9962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A1D94-31BE-17CD-E667-9C4F1F0551E5}"/>
              </a:ext>
            </a:extLst>
          </p:cNvPr>
          <p:cNvSpPr txBox="1"/>
          <p:nvPr/>
        </p:nvSpPr>
        <p:spPr>
          <a:xfrm>
            <a:off x="8915508" y="1152118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7,382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939806-4A21-5EBB-35B9-CA8AF9886FC0}"/>
              </a:ext>
            </a:extLst>
          </p:cNvPr>
          <p:cNvCxnSpPr>
            <a:cxnSpLocks/>
          </p:cNvCxnSpPr>
          <p:nvPr/>
        </p:nvCxnSpPr>
        <p:spPr>
          <a:xfrm>
            <a:off x="9435520" y="1525970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84114D-04F7-8F86-FCB6-4E25B720715E}"/>
              </a:ext>
            </a:extLst>
          </p:cNvPr>
          <p:cNvSpPr txBox="1"/>
          <p:nvPr/>
        </p:nvSpPr>
        <p:spPr>
          <a:xfrm>
            <a:off x="1737855" y="1547144"/>
            <a:ext cx="907728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AI =&gt;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E07E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 =&gt;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E07E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expenses =&gt;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E07E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earnings =&gt;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E07E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P/E Ratio?</a:t>
            </a:r>
          </a:p>
        </p:txBody>
      </p:sp>
    </p:spTree>
    <p:extLst>
      <p:ext uri="{BB962C8B-B14F-4D97-AF65-F5344CB8AC3E}">
        <p14:creationId xmlns:p14="http://schemas.microsoft.com/office/powerpoint/2010/main" val="1335329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54AA0-1FCB-B102-2A31-4E334F43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41B014A2-3ED3-31FE-897A-C63D1223D6A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FDC69EC-B3DB-C318-DE07-853EBFCAF07C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504A3A9-51A1-A54B-0537-C44CB87A0C74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45FBD-6402-C633-D89E-2EA128A5030F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A5479-1B59-52E0-4424-DECC9CBFFBA9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E711AC8-4D0A-D239-EE9E-CBAA0899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C9EC37C-DA72-05D9-6D3A-E067B2DBA3F8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4F3AFB-D4C0-5066-6135-EEB7875F6B5D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30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67E09-30C3-08D2-3197-9C2DA8ABC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in Debt">
            <a:extLst>
              <a:ext uri="{FF2B5EF4-FFF2-40B4-BE49-F238E27FC236}">
                <a16:creationId xmlns:a16="http://schemas.microsoft.com/office/drawing/2014/main" id="{0BE2BE81-CEDE-DE36-33CD-850EE199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95794"/>
            <a:ext cx="9444037" cy="62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8F0287-550E-5C61-F4FE-8D898446C33F}"/>
              </a:ext>
            </a:extLst>
          </p:cNvPr>
          <p:cNvSpPr txBox="1"/>
          <p:nvPr/>
        </p:nvSpPr>
        <p:spPr>
          <a:xfrm>
            <a:off x="5354455" y="1225350"/>
            <a:ext cx="293893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Margin Debt = $1.1 trillion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 year-over-year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01B933-2FA0-120E-A01C-6A55B6ABEFAC}"/>
              </a:ext>
            </a:extLst>
          </p:cNvPr>
          <p:cNvCxnSpPr>
            <a:cxnSpLocks/>
          </p:cNvCxnSpPr>
          <p:nvPr/>
        </p:nvCxnSpPr>
        <p:spPr>
          <a:xfrm>
            <a:off x="8293394" y="1406595"/>
            <a:ext cx="16460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0F2F7-1AA6-4764-B6E9-A64AA4692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057B81-8793-26A6-594F-4D85323D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196319F-1CF0-FDD7-CA22-E899C8C749D1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DB106162-86D3-80CD-6374-68A12699D595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6D30FA-0E2E-DEB6-FCE0-92AED9A49744}"/>
              </a:ext>
            </a:extLst>
          </p:cNvPr>
          <p:cNvSpPr/>
          <p:nvPr/>
        </p:nvSpPr>
        <p:spPr>
          <a:xfrm>
            <a:off x="3952635" y="3933645"/>
            <a:ext cx="981673" cy="327804"/>
          </a:xfrm>
          <a:prstGeom prst="ellipse">
            <a:avLst/>
          </a:prstGeom>
          <a:noFill/>
          <a:ln w="38100">
            <a:solidFill>
              <a:srgbClr val="C88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2501614-C4AF-CC86-0C24-EB832B777CCB}"/>
              </a:ext>
            </a:extLst>
          </p:cNvPr>
          <p:cNvSpPr txBox="1"/>
          <p:nvPr/>
        </p:nvSpPr>
        <p:spPr>
          <a:xfrm>
            <a:off x="4008706" y="3633931"/>
            <a:ext cx="869530" cy="219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2C6510-9F26-B5E4-BF1F-63067911B5C3}"/>
              </a:ext>
            </a:extLst>
          </p:cNvPr>
          <p:cNvSpPr/>
          <p:nvPr/>
        </p:nvSpPr>
        <p:spPr>
          <a:xfrm>
            <a:off x="10008734" y="3578910"/>
            <a:ext cx="938969" cy="6825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0FB4049-FB35-E21D-8B8A-C9A058EA7E3C}"/>
              </a:ext>
            </a:extLst>
          </p:cNvPr>
          <p:cNvSpPr txBox="1"/>
          <p:nvPr/>
        </p:nvSpPr>
        <p:spPr>
          <a:xfrm>
            <a:off x="10037205" y="3810191"/>
            <a:ext cx="832078" cy="219975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84BD5-6DCA-6666-D196-3CDB8883F2DE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Decrease in stock &amp; home prices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Russia/Ukraine war &amp; Iran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FC15B-94FC-FA7C-AD13-029A13FE2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C2C6E-67E7-EB56-5197-55A41E77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4BD908E-BCDC-960A-64EE-559630DF39E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4FCAA155-5FD3-2992-AD98-F074EEE3D4EE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2ED609-0DCA-5D00-2E18-705615A3CA10}"/>
              </a:ext>
            </a:extLst>
          </p:cNvPr>
          <p:cNvSpPr/>
          <p:nvPr/>
        </p:nvSpPr>
        <p:spPr>
          <a:xfrm>
            <a:off x="3952635" y="3933645"/>
            <a:ext cx="981673" cy="327804"/>
          </a:xfrm>
          <a:prstGeom prst="ellipse">
            <a:avLst/>
          </a:prstGeom>
          <a:noFill/>
          <a:ln w="38100">
            <a:solidFill>
              <a:srgbClr val="C88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7BC6D8D-F3B5-4E49-C71A-594218B84447}"/>
              </a:ext>
            </a:extLst>
          </p:cNvPr>
          <p:cNvSpPr txBox="1"/>
          <p:nvPr/>
        </p:nvSpPr>
        <p:spPr>
          <a:xfrm>
            <a:off x="4008706" y="3633931"/>
            <a:ext cx="869530" cy="219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ADEC3B-CE58-092E-9734-ABC8A9B0F0C9}"/>
              </a:ext>
            </a:extLst>
          </p:cNvPr>
          <p:cNvSpPr/>
          <p:nvPr/>
        </p:nvSpPr>
        <p:spPr>
          <a:xfrm>
            <a:off x="10008734" y="3578910"/>
            <a:ext cx="938969" cy="6825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C5C92D7-9B1E-7264-F826-077D8EF009DD}"/>
              </a:ext>
            </a:extLst>
          </p:cNvPr>
          <p:cNvSpPr txBox="1"/>
          <p:nvPr/>
        </p:nvSpPr>
        <p:spPr>
          <a:xfrm>
            <a:off x="10037205" y="3810191"/>
            <a:ext cx="832078" cy="219975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76B79-4272-62BA-9CA4-FF9D3118F483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Decrease in stock &amp; home prices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Russia/Ukraine war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Iran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Rise in energy prices</a:t>
            </a:r>
          </a:p>
        </p:txBody>
      </p:sp>
    </p:spTree>
    <p:extLst>
      <p:ext uri="{BB962C8B-B14F-4D97-AF65-F5344CB8AC3E}">
        <p14:creationId xmlns:p14="http://schemas.microsoft.com/office/powerpoint/2010/main" val="19519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E191FD-8A35-C410-9015-E4711776819E}"/>
              </a:ext>
            </a:extLst>
          </p:cNvPr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kern="0" dirty="0">
              <a:solidFill>
                <a:srgbClr val="881635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1CB39B-A680-45B8-266F-97D72B38EC8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56778353"/>
              </p:ext>
            </p:extLst>
          </p:nvPr>
        </p:nvGraphicFramePr>
        <p:xfrm>
          <a:off x="1765300" y="77638"/>
          <a:ext cx="8661400" cy="657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5">
            <a:extLst>
              <a:ext uri="{FF2B5EF4-FFF2-40B4-BE49-F238E27FC236}">
                <a16:creationId xmlns:a16="http://schemas.microsoft.com/office/drawing/2014/main" id="{5969E092-B349-18F8-FB96-5EB225A4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50" y="2739230"/>
            <a:ext cx="723900" cy="258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$109.78</a:t>
            </a:r>
          </a:p>
        </p:txBody>
      </p:sp>
      <p:sp>
        <p:nvSpPr>
          <p:cNvPr id="184325" name="Line 16">
            <a:extLst>
              <a:ext uri="{FF2B5EF4-FFF2-40B4-BE49-F238E27FC236}">
                <a16:creationId xmlns:a16="http://schemas.microsoft.com/office/drawing/2014/main" id="{3CC53E93-7554-F104-0A5D-A91AA388C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699" y="2997992"/>
            <a:ext cx="130116" cy="35768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58209-885E-6BAD-3D6F-B099EB50C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5BA50DD-5BFA-7F5F-979D-20E1E86C5B81}"/>
              </a:ext>
            </a:extLst>
          </p:cNvPr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kern="0" dirty="0">
              <a:solidFill>
                <a:srgbClr val="881635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12C2D8-069F-34FF-3BFD-7B01206FA90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54104779"/>
              </p:ext>
            </p:extLst>
          </p:nvPr>
        </p:nvGraphicFramePr>
        <p:xfrm>
          <a:off x="1765300" y="77638"/>
          <a:ext cx="8661400" cy="657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5">
            <a:extLst>
              <a:ext uri="{FF2B5EF4-FFF2-40B4-BE49-F238E27FC236}">
                <a16:creationId xmlns:a16="http://schemas.microsoft.com/office/drawing/2014/main" id="{D069BBAC-FFA2-BAEB-B546-4FB1C8D32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126" y="1606137"/>
            <a:ext cx="644465" cy="258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$4.45</a:t>
            </a:r>
          </a:p>
        </p:txBody>
      </p:sp>
      <p:sp>
        <p:nvSpPr>
          <p:cNvPr id="184325" name="Line 16">
            <a:extLst>
              <a:ext uri="{FF2B5EF4-FFF2-40B4-BE49-F238E27FC236}">
                <a16:creationId xmlns:a16="http://schemas.microsoft.com/office/drawing/2014/main" id="{A90DC5DB-5B4B-1181-C8B1-09441B03A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699" y="1877120"/>
            <a:ext cx="130116" cy="555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513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8CD87-267E-AC38-880D-BF5A51B38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1607D6-2B7E-A85F-0A86-3F186602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F9671A-FC56-3791-F82D-95A91D15FDA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97217C56-D7AB-8804-6F69-6849B06108A0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FC80F3-DF46-ED9C-8811-1E9FDED1EF5F}"/>
              </a:ext>
            </a:extLst>
          </p:cNvPr>
          <p:cNvSpPr/>
          <p:nvPr/>
        </p:nvSpPr>
        <p:spPr>
          <a:xfrm>
            <a:off x="3952635" y="3933645"/>
            <a:ext cx="981673" cy="327804"/>
          </a:xfrm>
          <a:prstGeom prst="ellipse">
            <a:avLst/>
          </a:prstGeom>
          <a:noFill/>
          <a:ln w="38100">
            <a:solidFill>
              <a:srgbClr val="C88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DD835E5-81B8-EDF6-9CAB-ACA661CD2527}"/>
              </a:ext>
            </a:extLst>
          </p:cNvPr>
          <p:cNvSpPr txBox="1"/>
          <p:nvPr/>
        </p:nvSpPr>
        <p:spPr>
          <a:xfrm>
            <a:off x="4008706" y="3633931"/>
            <a:ext cx="869530" cy="219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73B48A-7923-41D2-EDB4-9356BA9B03D5}"/>
              </a:ext>
            </a:extLst>
          </p:cNvPr>
          <p:cNvSpPr/>
          <p:nvPr/>
        </p:nvSpPr>
        <p:spPr>
          <a:xfrm>
            <a:off x="10008734" y="3578910"/>
            <a:ext cx="938969" cy="6825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19A3B0B-F0D9-4C34-8171-7E8196720384}"/>
              </a:ext>
            </a:extLst>
          </p:cNvPr>
          <p:cNvSpPr txBox="1"/>
          <p:nvPr/>
        </p:nvSpPr>
        <p:spPr>
          <a:xfrm>
            <a:off x="10037205" y="3810191"/>
            <a:ext cx="832078" cy="219975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43CB0-D8F6-CDA8-2295-AFCD150B3EB4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Decrease in stock &amp; home prices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Russia/Ukraine war &amp; Iran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Rise in energy prices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Lower-quality office property: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occupancy,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rent,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pricing =&gt;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refinancing</a:t>
            </a:r>
          </a:p>
        </p:txBody>
      </p:sp>
    </p:spTree>
    <p:extLst>
      <p:ext uri="{BB962C8B-B14F-4D97-AF65-F5344CB8AC3E}">
        <p14:creationId xmlns:p14="http://schemas.microsoft.com/office/powerpoint/2010/main" val="40892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A6B3BAA3-A33C-4834-1F89-1C9CD50DF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326679"/>
              </p:ext>
            </p:extLst>
          </p:nvPr>
        </p:nvGraphicFramePr>
        <p:xfrm>
          <a:off x="457198" y="174170"/>
          <a:ext cx="11569339" cy="604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Line 5">
            <a:extLst>
              <a:ext uri="{FF2B5EF4-FFF2-40B4-BE49-F238E27FC236}">
                <a16:creationId xmlns:a16="http://schemas.microsoft.com/office/drawing/2014/main" id="{E8A32E9C-AD97-A5E8-4A7E-D844BA4C2F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731259" y="2422303"/>
            <a:ext cx="6124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77EBD-34A6-D8FA-CA45-5D9704A8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E67DE-501F-DC21-2586-F44D6BF17845}"/>
              </a:ext>
            </a:extLst>
          </p:cNvPr>
          <p:cNvSpPr txBox="1"/>
          <p:nvPr/>
        </p:nvSpPr>
        <p:spPr>
          <a:xfrm>
            <a:off x="4255781" y="3914953"/>
            <a:ext cx="266611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Sales Forecast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2024: 15.8 million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2025: 16.1 million (2.0%)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2026: 16.0 million (-0.5%)</a:t>
            </a:r>
          </a:p>
        </p:txBody>
      </p:sp>
    </p:spTree>
    <p:extLst>
      <p:ext uri="{BB962C8B-B14F-4D97-AF65-F5344CB8AC3E}">
        <p14:creationId xmlns:p14="http://schemas.microsoft.com/office/powerpoint/2010/main" val="2067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D5F48-F751-4E5C-BE67-6464574D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FE748A3F-9D9E-3C34-94CE-E41014406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81240"/>
              </p:ext>
            </p:extLst>
          </p:nvPr>
        </p:nvGraphicFramePr>
        <p:xfrm>
          <a:off x="90513" y="136525"/>
          <a:ext cx="11942991" cy="619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21ABCD-4119-0E06-D853-935CD78343C4}"/>
              </a:ext>
            </a:extLst>
          </p:cNvPr>
          <p:cNvCxnSpPr>
            <a:cxnSpLocks/>
          </p:cNvCxnSpPr>
          <p:nvPr/>
        </p:nvCxnSpPr>
        <p:spPr>
          <a:xfrm flipH="1" flipV="1">
            <a:off x="10711577" y="4558888"/>
            <a:ext cx="55851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1E994ACB-00BF-C859-AEF4-F6B13B25A7BA}"/>
              </a:ext>
            </a:extLst>
          </p:cNvPr>
          <p:cNvSpPr txBox="1"/>
          <p:nvPr/>
        </p:nvSpPr>
        <p:spPr>
          <a:xfrm>
            <a:off x="4885663" y="2862754"/>
            <a:ext cx="96051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5.0%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40601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D5F48-F751-4E5C-BE67-6464574D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FE748A3F-9D9E-3C34-94CE-E41014406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232928"/>
              </p:ext>
            </p:extLst>
          </p:nvPr>
        </p:nvGraphicFramePr>
        <p:xfrm>
          <a:off x="90513" y="136525"/>
          <a:ext cx="11942991" cy="619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21ABCD-4119-0E06-D853-935CD78343C4}"/>
              </a:ext>
            </a:extLst>
          </p:cNvPr>
          <p:cNvCxnSpPr>
            <a:cxnSpLocks/>
          </p:cNvCxnSpPr>
          <p:nvPr/>
        </p:nvCxnSpPr>
        <p:spPr>
          <a:xfrm flipH="1">
            <a:off x="10711577" y="4757470"/>
            <a:ext cx="558510" cy="137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1E994ACB-00BF-C859-AEF4-F6B13B25A7BA}"/>
              </a:ext>
            </a:extLst>
          </p:cNvPr>
          <p:cNvSpPr txBox="1"/>
          <p:nvPr/>
        </p:nvSpPr>
        <p:spPr>
          <a:xfrm>
            <a:off x="5301300" y="2690336"/>
            <a:ext cx="96051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7.7%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20723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35270057"/>
              </p:ext>
            </p:extLst>
          </p:nvPr>
        </p:nvGraphicFramePr>
        <p:xfrm>
          <a:off x="1642588" y="672472"/>
          <a:ext cx="8908455" cy="552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588622" y="4505024"/>
            <a:ext cx="747205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312995" y="3601058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6890816" y="3908835"/>
            <a:ext cx="1" cy="49244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C879C75E-B73D-BB84-DB35-95AB4547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Prices are Rising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E88823-DDAA-B474-7247-E4876F7D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BD84B-C57F-1B9E-6C54-14FA24FB3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67BAEBE1-1D6D-35BB-6D4C-FB57FB106CB6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96F1C5-0A9B-F97E-31B3-F5F154D64145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B2AF54-1939-A0B6-153A-836724A95975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EC29F7-5306-8035-ACF7-6C0D29FC3EAB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6CC1EF2-221B-6411-966D-F5BE736A599A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B0461-ECB0-6AE7-2F63-1C1665BE2568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18D46-7E0E-183B-10D2-B98456F0D62C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0345CA4A-62A5-F705-2DCF-28EB1DE8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E7114C2-1AE1-F3A8-313D-22600C1A5B5A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AA67F7-C7E2-01FF-DA04-6A30B85A2051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43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24489-03BA-A505-C64D-D3AAEAA41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883EB34D-EE2E-0E62-3433-10513120DE8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02971292"/>
              </p:ext>
            </p:extLst>
          </p:nvPr>
        </p:nvGraphicFramePr>
        <p:xfrm>
          <a:off x="1642588" y="672472"/>
          <a:ext cx="8908455" cy="552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204A56DC-2323-8AC7-DF88-EB6722A6415C}"/>
              </a:ext>
            </a:extLst>
          </p:cNvPr>
          <p:cNvSpPr txBox="1"/>
          <p:nvPr/>
        </p:nvSpPr>
        <p:spPr>
          <a:xfrm>
            <a:off x="9588622" y="4819830"/>
            <a:ext cx="747205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0EC898A-E38E-DDD7-8B4F-54CC83F39CC8}"/>
              </a:ext>
            </a:extLst>
          </p:cNvPr>
          <p:cNvSpPr txBox="1"/>
          <p:nvPr/>
        </p:nvSpPr>
        <p:spPr>
          <a:xfrm>
            <a:off x="6463915" y="3985561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0FD2A6-CE6F-57C3-D84E-560EAB315EAA}"/>
              </a:ext>
            </a:extLst>
          </p:cNvPr>
          <p:cNvCxnSpPr>
            <a:cxnSpLocks/>
          </p:cNvCxnSpPr>
          <p:nvPr/>
        </p:nvCxnSpPr>
        <p:spPr>
          <a:xfrm>
            <a:off x="7031987" y="4287914"/>
            <a:ext cx="1" cy="5961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53D07B30-6C12-E18E-687B-BED6C777E7FC}"/>
              </a:ext>
            </a:extLst>
          </p:cNvPr>
          <p:cNvSpPr txBox="1"/>
          <p:nvPr/>
        </p:nvSpPr>
        <p:spPr>
          <a:xfrm>
            <a:off x="9246878" y="5207701"/>
            <a:ext cx="683488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-3.2%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98F1BBB-9B71-B4F5-69BF-6E005DFE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Prices are Rising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4C0A10-1CA9-8FB2-8A04-6D0B071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7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23A1C-ACFB-D405-9163-E4BB0180C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7D55BC48-F9C3-9958-98B7-F7AA4208F2D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84827783"/>
              </p:ext>
            </p:extLst>
          </p:nvPr>
        </p:nvGraphicFramePr>
        <p:xfrm>
          <a:off x="1642588" y="672472"/>
          <a:ext cx="8908455" cy="552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92FB9E37-4698-C502-6421-5A2706EA421B}"/>
              </a:ext>
            </a:extLst>
          </p:cNvPr>
          <p:cNvSpPr txBox="1"/>
          <p:nvPr/>
        </p:nvSpPr>
        <p:spPr>
          <a:xfrm>
            <a:off x="9588622" y="4819830"/>
            <a:ext cx="747205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70F5D7D-1854-DDD8-E1FF-034C7C67732B}"/>
              </a:ext>
            </a:extLst>
          </p:cNvPr>
          <p:cNvSpPr txBox="1"/>
          <p:nvPr/>
        </p:nvSpPr>
        <p:spPr>
          <a:xfrm>
            <a:off x="6463915" y="3985561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D971F7-C48D-4192-A18B-C7178EEB4129}"/>
              </a:ext>
            </a:extLst>
          </p:cNvPr>
          <p:cNvCxnSpPr>
            <a:cxnSpLocks/>
          </p:cNvCxnSpPr>
          <p:nvPr/>
        </p:nvCxnSpPr>
        <p:spPr>
          <a:xfrm>
            <a:off x="7031987" y="4287914"/>
            <a:ext cx="1" cy="5961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FE230CCA-016E-68C1-3715-B0F5306ABBFB}"/>
              </a:ext>
            </a:extLst>
          </p:cNvPr>
          <p:cNvSpPr txBox="1"/>
          <p:nvPr/>
        </p:nvSpPr>
        <p:spPr>
          <a:xfrm>
            <a:off x="9215019" y="5239322"/>
            <a:ext cx="67947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-3.2%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C6B0812-0F45-7012-A9C3-7893AC67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Prices are Rising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48FB9-488F-52E3-0396-5DC6AB1252E2}"/>
              </a:ext>
            </a:extLst>
          </p:cNvPr>
          <p:cNvSpPr txBox="1"/>
          <p:nvPr/>
        </p:nvSpPr>
        <p:spPr>
          <a:xfrm>
            <a:off x="5921831" y="5396725"/>
            <a:ext cx="242736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Increase loan charge-offs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Decrease trade-in values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D325E5-AF19-3D30-19E3-3052D7F865A9}"/>
              </a:ext>
            </a:extLst>
          </p:cNvPr>
          <p:cNvCxnSpPr>
            <a:cxnSpLocks/>
          </p:cNvCxnSpPr>
          <p:nvPr/>
        </p:nvCxnSpPr>
        <p:spPr>
          <a:xfrm>
            <a:off x="8349198" y="5677989"/>
            <a:ext cx="268591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A06941-2793-FA72-9914-05AA30DA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E841E-16AB-854D-0E09-A5597F642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C8CA0A9-7BAA-4B27-A882-B109273F3D7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64384409"/>
              </p:ext>
            </p:extLst>
          </p:nvPr>
        </p:nvGraphicFramePr>
        <p:xfrm>
          <a:off x="290512" y="198464"/>
          <a:ext cx="11680112" cy="649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64D188-5E35-017E-DD4C-BA026A099F7A}"/>
              </a:ext>
            </a:extLst>
          </p:cNvPr>
          <p:cNvCxnSpPr>
            <a:cxnSpLocks/>
          </p:cNvCxnSpPr>
          <p:nvPr/>
        </p:nvCxnSpPr>
        <p:spPr>
          <a:xfrm flipH="1">
            <a:off x="10917832" y="4575952"/>
            <a:ext cx="327804" cy="11286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">
            <a:extLst>
              <a:ext uri="{FF2B5EF4-FFF2-40B4-BE49-F238E27FC236}">
                <a16:creationId xmlns:a16="http://schemas.microsoft.com/office/drawing/2014/main" id="{5C7DC369-C490-26FB-EAFD-9AECA1D9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416688510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37756570"/>
              </p:ext>
            </p:extLst>
          </p:nvPr>
        </p:nvGraphicFramePr>
        <p:xfrm>
          <a:off x="296298" y="198464"/>
          <a:ext cx="11680112" cy="649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 flipH="1">
            <a:off x="10843404" y="4164207"/>
            <a:ext cx="138023" cy="25027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10426146" y="3849401"/>
            <a:ext cx="700989" cy="3148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1.02%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56246ABC-9A22-A044-BB64-955836331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39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33480858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9532580"/>
              </p:ext>
            </p:extLst>
          </p:nvPr>
        </p:nvGraphicFramePr>
        <p:xfrm>
          <a:off x="290512" y="198464"/>
          <a:ext cx="11680112" cy="649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 flipH="1">
            <a:off x="10843404" y="4155580"/>
            <a:ext cx="129396" cy="25890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10351698" y="3892645"/>
            <a:ext cx="700989" cy="3148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1.02%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05ABC-E267-8098-BF49-9482F0B8ACCA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132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132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Delinquency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FE63F0-579A-F95B-7EA7-C5F7E157C380}"/>
              </a:ext>
            </a:extLst>
          </p:cNvPr>
          <p:cNvCxnSpPr>
            <a:cxnSpLocks/>
          </p:cNvCxnSpPr>
          <p:nvPr/>
        </p:nvCxnSpPr>
        <p:spPr>
          <a:xfrm flipV="1">
            <a:off x="6670646" y="4915949"/>
            <a:ext cx="0" cy="385171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">
            <a:extLst>
              <a:ext uri="{FF2B5EF4-FFF2-40B4-BE49-F238E27FC236}">
                <a16:creationId xmlns:a16="http://schemas.microsoft.com/office/drawing/2014/main" id="{FB50D0EE-1FFC-89E9-509C-FF6393A3E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39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12961050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C84EA-80E0-8243-A023-1E62BEBD9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EBF0400-57AF-A2B7-E8A2-D301DEE881B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79719590"/>
              </p:ext>
            </p:extLst>
          </p:nvPr>
        </p:nvGraphicFramePr>
        <p:xfrm>
          <a:off x="138023" y="112805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E995E7-683D-4D07-83FC-E55493E5FBCC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27492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E847B-10E1-82F9-1098-7B6752B26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70A2C594-34C9-2908-1852-FB21A6A4E41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677402"/>
              </p:ext>
            </p:extLst>
          </p:nvPr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4217B5-4EB3-32C1-FB41-5A166BA4983E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3681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C64BF-AC2A-58CB-B41A-1B30556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7DE0415-ADA1-F881-0435-A82288F9758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89882390"/>
              </p:ext>
            </p:extLst>
          </p:nvPr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CC178F-C90D-96CE-39D0-2C823C7922E5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15874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BDDD2-92FE-9D49-59FF-74FEC0B1F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59887E3-1AE3-F703-CA67-6153E973FA9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4D92E9-C8E0-1864-E4F2-DA407647F84A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2545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26D40-216A-FA28-C0D0-9557C8C83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BBB9E112-6C90-D25F-24B5-47D89C03269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26527256"/>
              </p:ext>
            </p:extLst>
          </p:nvPr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ED4BC6-C6EC-33C3-E788-EDF1B3B11A9D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28424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BB0BB-D09C-2452-28EC-B7775733F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9F3F262D-0D75-8DFB-FEE3-1D1BAC85688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85223361"/>
              </p:ext>
            </p:extLst>
          </p:nvPr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07E17F-5E0F-22E8-74F4-D4957C626456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992A78-D6C0-699B-17AD-B4D69211C752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24806D-333B-E621-29E0-8BDFF93F2741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8DE27CD-1635-A692-6E84-8956F22C7997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64D597D-96B5-36D1-52B4-01FCC7087025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CBAA6-76F5-4BC0-452F-71911581A74D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56C2B-D625-212F-0138-2CC95E6DBEFE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CA684-0276-FD74-5E3B-54D7D5783A2D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4190556-383D-D16B-AB34-4D78E5DB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810526D-47B7-4A25-2C93-563E77456CB4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5D78AD-D69F-EE04-24EF-66EB17489AE2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993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D8E8D-DF2C-938F-3729-38BA095E7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9554930-AAAB-0DEC-9E47-85FAC0BED2D1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C8F31D-9313-C08E-CB38-56E90BE7A6ED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30833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DA3C-DA65-8516-F9D7-2B74215DF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D912EDF-F2C6-D430-4F56-318F242B11E1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94B560-64FB-FFF4-9E78-5D6041E02636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19617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01802-3FC9-6DC6-11BF-CDF0E7B19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354B488-2D5F-D015-D5B3-45CB2D0A6D1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048542-EDC7-5015-EE05-DD3121328A04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16974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E8B6D-E514-CC46-F789-6C4540A63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2FE293B-D88E-C8CC-9AF7-16E64657450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ABA25E0-6289-C9AA-F12C-1C4DCCA16931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11635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37A9-718B-A674-EA13-A040F9C7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DC9BE7E-1FA4-3720-CC58-69B1FA013DF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DE4400-FDF4-318F-577F-D158719F9308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21663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3E0C6-8F72-9976-AE49-AEB74D98A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B0E41672-7498-3FFA-80BD-32100EC785E2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2ACD81-3982-EDD8-A57C-C8247388D341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14205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949B2-9BD8-05FC-1639-33C421756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16AAF976-30F9-E26F-97CD-30141ABC90B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B521BF-95B6-8907-3D0A-8C3ED990FEE9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20394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AB548-6722-B219-EFFF-FF0099547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F56EF15-BC79-8603-F4EE-C32FE1CDE2D2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9BF1A9-DA8D-6DE3-C307-8EB4DBAF7777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19709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822A5-29D2-B1F5-F520-6C33E8A6D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8DF0F41-06D3-8514-9BCC-F6F541197226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A49E40-FE7A-5493-91DC-4BA0493B3A57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22240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7A0A7-E212-450C-5E33-D4C71DECA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8CBAE0B-E95A-1122-5B9D-8EFE008C6A6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8023" y="104179"/>
          <a:ext cx="11887200" cy="631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85CD86-1FB3-7518-FEEF-2E56339BE91A}"/>
              </a:ext>
            </a:extLst>
          </p:cNvPr>
          <p:cNvSpPr txBox="1"/>
          <p:nvPr/>
        </p:nvSpPr>
        <p:spPr>
          <a:xfrm>
            <a:off x="227481" y="34923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332E251-1827-408D-2BBA-9E2A495A625B}"/>
              </a:ext>
            </a:extLst>
          </p:cNvPr>
          <p:cNvSpPr/>
          <p:nvPr/>
        </p:nvSpPr>
        <p:spPr>
          <a:xfrm rot="5400000">
            <a:off x="6812710" y="-1039281"/>
            <a:ext cx="642671" cy="6780360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0ED5688-D013-AC8F-70F1-D57C27B028CE}"/>
              </a:ext>
            </a:extLst>
          </p:cNvPr>
          <p:cNvSpPr txBox="1"/>
          <p:nvPr/>
        </p:nvSpPr>
        <p:spPr>
          <a:xfrm>
            <a:off x="6297622" y="1383231"/>
            <a:ext cx="184537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88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Providing</a:t>
            </a:r>
          </a:p>
          <a:p>
            <a:pPr algn="ctr"/>
            <a:r>
              <a:rPr lang="en-US" dirty="0">
                <a:solidFill>
                  <a:srgbClr val="C88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503,000 Jobs</a:t>
            </a:r>
          </a:p>
        </p:txBody>
      </p:sp>
    </p:spTree>
    <p:extLst>
      <p:ext uri="{BB962C8B-B14F-4D97-AF65-F5344CB8AC3E}">
        <p14:creationId xmlns:p14="http://schemas.microsoft.com/office/powerpoint/2010/main" val="39751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ACB60-C4EF-DD38-95C2-C6B64FDB0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9FC4AE82-33D4-A673-088D-6029231CE87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8C9329-A1FC-76DA-BABF-CDFF462FA531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2C263E-5269-2227-B151-CFDE83076084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F0DB53-3DDC-F8DF-74A5-94568E5AC489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2BDBBBB-FEAA-C589-9F3B-0388E91578EA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C858578-F0D0-A86C-7D73-F44DFA00B49E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D31EC-687E-2E7D-5359-3E447A4AD86B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F1336-D9B5-C095-29C1-86ECD7A75E88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1AA6D-6258-8E67-FFF2-3278916AB646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CF4B3E1B-39BA-121C-4041-73DA7199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2BB46-0B2A-480F-8CD8-93CF1BCB27C6}"/>
              </a:ext>
            </a:extLst>
          </p:cNvPr>
          <p:cNvSpPr txBox="1"/>
          <p:nvPr/>
        </p:nvSpPr>
        <p:spPr>
          <a:xfrm>
            <a:off x="9391499" y="3325780"/>
            <a:ext cx="125038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D132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Stance of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D132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Monetary Policy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365F8E-EEDB-92FB-4AF9-99FFE6D0740E}"/>
              </a:ext>
            </a:extLst>
          </p:cNvPr>
          <p:cNvSpPr/>
          <p:nvPr/>
        </p:nvSpPr>
        <p:spPr>
          <a:xfrm>
            <a:off x="8989340" y="3204123"/>
            <a:ext cx="388189" cy="276999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D13289">
                    <a:lumMod val="75000"/>
                  </a:srgbClr>
                </a:solidFill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4DAE434-8AFB-3E6F-C306-34C7DFDF553A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1E47C5-08F8-6EF6-A315-553096862C07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616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5">
            <a:extLst>
              <a:ext uri="{FF2B5EF4-FFF2-40B4-BE49-F238E27FC236}">
                <a16:creationId xmlns:a16="http://schemas.microsoft.com/office/drawing/2014/main" id="{811079F3-8C86-6594-4BA4-BB43EAB50020}"/>
              </a:ext>
            </a:extLst>
          </p:cNvPr>
          <p:cNvSpPr txBox="1"/>
          <p:nvPr/>
        </p:nvSpPr>
        <p:spPr>
          <a:xfrm>
            <a:off x="10969177" y="452196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128390558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08922962"/>
              </p:ext>
            </p:extLst>
          </p:nvPr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4DA7B2-DE75-F32D-995E-8CC0150ECAD3}"/>
              </a:ext>
            </a:extLst>
          </p:cNvPr>
          <p:cNvCxnSpPr>
            <a:cxnSpLocks/>
          </p:cNvCxnSpPr>
          <p:nvPr/>
        </p:nvCxnSpPr>
        <p:spPr>
          <a:xfrm>
            <a:off x="10891539" y="2936690"/>
            <a:ext cx="204409" cy="32409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0EAFC1-EC03-7EF3-FE45-1FE6FD032D1D}"/>
              </a:ext>
            </a:extLst>
          </p:cNvPr>
          <p:cNvSpPr txBox="1"/>
          <p:nvPr/>
        </p:nvSpPr>
        <p:spPr>
          <a:xfrm>
            <a:off x="10401157" y="2621884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486EEC6-E627-8B96-4CB6-A2B80450A13C}"/>
              </a:ext>
            </a:extLst>
          </p:cNvPr>
          <p:cNvSpPr txBox="1"/>
          <p:nvPr/>
        </p:nvSpPr>
        <p:spPr>
          <a:xfrm>
            <a:off x="10748552" y="4259001"/>
            <a:ext cx="556834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156681418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E5508-A1D9-DE45-833F-FDF006B93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DAB20C8A-F401-D978-D686-E47195F07A9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01971611"/>
              </p:ext>
            </p:extLst>
          </p:nvPr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7B0992A-6DD4-4970-9F50-5E5CB40A1517}"/>
              </a:ext>
            </a:extLst>
          </p:cNvPr>
          <p:cNvCxnSpPr>
            <a:cxnSpLocks/>
          </p:cNvCxnSpPr>
          <p:nvPr/>
        </p:nvCxnSpPr>
        <p:spPr>
          <a:xfrm>
            <a:off x="10826151" y="2935915"/>
            <a:ext cx="269797" cy="30761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620948-9346-6A6D-F9FA-1E55C8F171D2}"/>
              </a:ext>
            </a:extLst>
          </p:cNvPr>
          <p:cNvSpPr txBox="1"/>
          <p:nvPr/>
        </p:nvSpPr>
        <p:spPr>
          <a:xfrm>
            <a:off x="10401157" y="2621109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9CF18-E3CA-AF9C-E758-0B9CCD750A83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5A8385-C3BF-68B9-C084-13B30441B1B6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D886A297-9205-D713-15A1-C58ED0B460C1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116691663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BAE18-0249-24BC-E24C-087470C89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BD2E5C25-ECB0-95C5-205A-2891B37BA06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96AE7F-5E37-44EA-4E9A-8170CF046C37}"/>
              </a:ext>
            </a:extLst>
          </p:cNvPr>
          <p:cNvCxnSpPr>
            <a:cxnSpLocks/>
          </p:cNvCxnSpPr>
          <p:nvPr/>
        </p:nvCxnSpPr>
        <p:spPr>
          <a:xfrm>
            <a:off x="10826151" y="2935915"/>
            <a:ext cx="269797" cy="30761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CDCFA2-F93B-6164-7948-18A09ED4505D}"/>
              </a:ext>
            </a:extLst>
          </p:cNvPr>
          <p:cNvSpPr txBox="1"/>
          <p:nvPr/>
        </p:nvSpPr>
        <p:spPr>
          <a:xfrm>
            <a:off x="10401157" y="2621109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62522-DCCE-4B1F-BE1C-A299C3AC0ADC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A8C307-A76F-F776-675D-46B9AB930225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9CEBF2C7-E1BB-85D1-891E-AE0A19DDF94D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A1D062-9B95-5E27-8770-5CBFD129DE90}"/>
              </a:ext>
            </a:extLst>
          </p:cNvPr>
          <p:cNvCxnSpPr>
            <a:cxnSpLocks/>
          </p:cNvCxnSpPr>
          <p:nvPr/>
        </p:nvCxnSpPr>
        <p:spPr>
          <a:xfrm>
            <a:off x="8254766" y="3761117"/>
            <a:ext cx="708901" cy="1345721"/>
          </a:xfrm>
          <a:prstGeom prst="straightConnector1">
            <a:avLst/>
          </a:prstGeom>
          <a:ln w="38100">
            <a:solidFill>
              <a:srgbClr val="0034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96309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2A3F-9FFA-4176-1EDD-41B130DDA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016ABC35-9428-6F98-EA17-CF2EFAFA8EA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EB0DD98-25D8-9491-9170-BB54BBD55833}"/>
              </a:ext>
            </a:extLst>
          </p:cNvPr>
          <p:cNvCxnSpPr>
            <a:cxnSpLocks/>
          </p:cNvCxnSpPr>
          <p:nvPr/>
        </p:nvCxnSpPr>
        <p:spPr>
          <a:xfrm>
            <a:off x="10826151" y="2935915"/>
            <a:ext cx="269797" cy="30761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044D12-4302-59F8-6A88-3A7783EDACC1}"/>
              </a:ext>
            </a:extLst>
          </p:cNvPr>
          <p:cNvSpPr txBox="1"/>
          <p:nvPr/>
        </p:nvSpPr>
        <p:spPr>
          <a:xfrm>
            <a:off x="10401157" y="2621109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75A2C-2638-B268-1957-8958501CCC8E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E144AD-6B37-ADBA-C5DB-198405EFEAAE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7FEC60EB-C539-CF0A-2680-EC0DFB4FC5FC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9619F3-35FA-A317-E062-79C5FAC92DB4}"/>
              </a:ext>
            </a:extLst>
          </p:cNvPr>
          <p:cNvCxnSpPr>
            <a:cxnSpLocks/>
          </p:cNvCxnSpPr>
          <p:nvPr/>
        </p:nvCxnSpPr>
        <p:spPr>
          <a:xfrm>
            <a:off x="8254766" y="3761117"/>
            <a:ext cx="708901" cy="1345721"/>
          </a:xfrm>
          <a:prstGeom prst="straightConnector1">
            <a:avLst/>
          </a:prstGeom>
          <a:ln w="38100">
            <a:solidFill>
              <a:srgbClr val="0034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30888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FC7E1-2A6A-AD9F-C5D2-85F7ADD16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43A7380F-FBCC-6081-E9E3-63F8B16A4F8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BE0A337-4CE6-6D2D-E72E-CDDD8AD8AB69}"/>
              </a:ext>
            </a:extLst>
          </p:cNvPr>
          <p:cNvCxnSpPr>
            <a:cxnSpLocks/>
          </p:cNvCxnSpPr>
          <p:nvPr/>
        </p:nvCxnSpPr>
        <p:spPr>
          <a:xfrm>
            <a:off x="10826151" y="2935915"/>
            <a:ext cx="269797" cy="30761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F31819-9F8D-C192-13C8-E76405DFB75B}"/>
              </a:ext>
            </a:extLst>
          </p:cNvPr>
          <p:cNvSpPr txBox="1"/>
          <p:nvPr/>
        </p:nvSpPr>
        <p:spPr>
          <a:xfrm>
            <a:off x="10401157" y="2621109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FC76A-B470-0D52-BFFD-7560C9D242C3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C6710F-CAB2-7C57-0810-1F2284813020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39F8DC2D-FEC2-51DD-9A44-767F94581B02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E6BDD19-0BCB-AAEE-4635-1146F292E70D}"/>
              </a:ext>
            </a:extLst>
          </p:cNvPr>
          <p:cNvCxnSpPr>
            <a:cxnSpLocks/>
          </p:cNvCxnSpPr>
          <p:nvPr/>
        </p:nvCxnSpPr>
        <p:spPr>
          <a:xfrm>
            <a:off x="8254766" y="3761117"/>
            <a:ext cx="708901" cy="1345721"/>
          </a:xfrm>
          <a:prstGeom prst="straightConnector1">
            <a:avLst/>
          </a:prstGeom>
          <a:ln w="38100">
            <a:solidFill>
              <a:srgbClr val="0034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6842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AB693-9787-0F72-4D62-47ED94B3B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C54BBB48-B25B-1D26-0783-C0BD5FF60E6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E199169-9125-9DD2-C564-E369E0F3DBD5}"/>
              </a:ext>
            </a:extLst>
          </p:cNvPr>
          <p:cNvCxnSpPr>
            <a:cxnSpLocks/>
          </p:cNvCxnSpPr>
          <p:nvPr/>
        </p:nvCxnSpPr>
        <p:spPr>
          <a:xfrm>
            <a:off x="10826151" y="2935915"/>
            <a:ext cx="269797" cy="30761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8CF020-421B-965E-FE9A-F6C5E916D964}"/>
              </a:ext>
            </a:extLst>
          </p:cNvPr>
          <p:cNvSpPr txBox="1"/>
          <p:nvPr/>
        </p:nvSpPr>
        <p:spPr>
          <a:xfrm>
            <a:off x="10401157" y="2621109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A8516-3C8E-9AD1-0019-6FB8D78DCDD3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3D686A-3FE9-A83D-C0EC-193E39BACF30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3EAC74D2-74B0-EB19-2F5D-2838956E4C22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EE7107-A4D8-8EE5-A5FD-321CF2EC7C5E}"/>
              </a:ext>
            </a:extLst>
          </p:cNvPr>
          <p:cNvCxnSpPr>
            <a:cxnSpLocks/>
          </p:cNvCxnSpPr>
          <p:nvPr/>
        </p:nvCxnSpPr>
        <p:spPr>
          <a:xfrm>
            <a:off x="8254766" y="3761117"/>
            <a:ext cx="708901" cy="1345721"/>
          </a:xfrm>
          <a:prstGeom prst="straightConnector1">
            <a:avLst/>
          </a:prstGeom>
          <a:ln w="38100">
            <a:solidFill>
              <a:srgbClr val="0034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94311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5F985-DEBC-8A73-C4AC-435FAC62A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845C11C3-E769-8243-6D59-0A3B9812777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1D21C2-E0CA-A8DF-384E-92C43284D6A8}"/>
              </a:ext>
            </a:extLst>
          </p:cNvPr>
          <p:cNvCxnSpPr>
            <a:cxnSpLocks/>
          </p:cNvCxnSpPr>
          <p:nvPr/>
        </p:nvCxnSpPr>
        <p:spPr>
          <a:xfrm>
            <a:off x="10826151" y="2935915"/>
            <a:ext cx="269797" cy="30761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971127-3D11-D7A4-5437-68DCE10A06DC}"/>
              </a:ext>
            </a:extLst>
          </p:cNvPr>
          <p:cNvSpPr txBox="1"/>
          <p:nvPr/>
        </p:nvSpPr>
        <p:spPr>
          <a:xfrm>
            <a:off x="10401157" y="2621109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726E8-79DB-B76B-94A6-86FBA0D807A1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F5327A-9436-6A2E-F17F-E2BA04D7B8FD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0570D819-B0CA-9B56-1D5B-D238C9BF3290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3DC176-6487-62B5-54B4-CC60A073109E}"/>
              </a:ext>
            </a:extLst>
          </p:cNvPr>
          <p:cNvCxnSpPr>
            <a:cxnSpLocks/>
          </p:cNvCxnSpPr>
          <p:nvPr/>
        </p:nvCxnSpPr>
        <p:spPr>
          <a:xfrm>
            <a:off x="8254766" y="3761117"/>
            <a:ext cx="708901" cy="1345721"/>
          </a:xfrm>
          <a:prstGeom prst="straightConnector1">
            <a:avLst/>
          </a:prstGeom>
          <a:ln w="38100">
            <a:solidFill>
              <a:srgbClr val="0034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9514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6C1C9-60EA-77EE-C018-51B3ADE7F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E6C5E271-3FEB-4D25-3C1E-2A1E3B53C675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C7B489-4FA7-C9B3-43E7-6E3D6D04DFDC}"/>
              </a:ext>
            </a:extLst>
          </p:cNvPr>
          <p:cNvCxnSpPr>
            <a:cxnSpLocks/>
          </p:cNvCxnSpPr>
          <p:nvPr/>
        </p:nvCxnSpPr>
        <p:spPr>
          <a:xfrm>
            <a:off x="10826151" y="2935915"/>
            <a:ext cx="269797" cy="30761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282D5C-2DBC-57C1-568F-921DCB3366B4}"/>
              </a:ext>
            </a:extLst>
          </p:cNvPr>
          <p:cNvSpPr txBox="1"/>
          <p:nvPr/>
        </p:nvSpPr>
        <p:spPr>
          <a:xfrm>
            <a:off x="10401157" y="2621109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C496D-F1CF-B0D5-9730-B8FF9F38E073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7DEED2-1828-E4F6-E766-ACF628D45601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EF62DDC6-00C9-3F9B-3325-3982B2EA36A6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09A7CC-6B38-766C-8F86-F38B1888E7F7}"/>
              </a:ext>
            </a:extLst>
          </p:cNvPr>
          <p:cNvCxnSpPr>
            <a:cxnSpLocks/>
          </p:cNvCxnSpPr>
          <p:nvPr/>
        </p:nvCxnSpPr>
        <p:spPr>
          <a:xfrm>
            <a:off x="8254766" y="3761117"/>
            <a:ext cx="708901" cy="1345721"/>
          </a:xfrm>
          <a:prstGeom prst="straightConnector1">
            <a:avLst/>
          </a:prstGeom>
          <a:ln w="38100">
            <a:solidFill>
              <a:srgbClr val="0034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88726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2BEB3-F36C-5BE8-8982-1ACCD666A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57E282E3-5328-262F-23CA-E386427A887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95203917"/>
              </p:ext>
            </p:extLst>
          </p:nvPr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7ABA5C-14B3-FB7E-8BA7-328A828C3A1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357392-6FC3-3667-8B08-C8E65CE31A0C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668F9-0608-EFDA-00CF-061632B1DD16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313430-C11D-E629-8653-10281CB4E3DA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0018E8-2943-2597-64F2-E16F9F876F64}"/>
              </a:ext>
            </a:extLst>
          </p:cNvPr>
          <p:cNvSpPr txBox="1"/>
          <p:nvPr/>
        </p:nvSpPr>
        <p:spPr>
          <a:xfrm>
            <a:off x="3200400" y="1258664"/>
            <a:ext cx="4891178" cy="95832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AEC6EF-40D7-06E4-5A47-BC824D7107AC}"/>
              </a:ext>
            </a:extLst>
          </p:cNvPr>
          <p:cNvCxnSpPr>
            <a:cxnSpLocks/>
          </p:cNvCxnSpPr>
          <p:nvPr/>
        </p:nvCxnSpPr>
        <p:spPr>
          <a:xfrm>
            <a:off x="8091578" y="1966823"/>
            <a:ext cx="1980066" cy="1462177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4C677ECE-FE6C-93F9-C9BD-7670ED319CEA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34423009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1F512-6633-1726-BAA5-AA0EF6CB3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A14BFB94-79C5-C319-6C49-A8631492518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31B198-01EB-1222-AE36-FD5B5F9D9632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06B6D0-1211-7772-6237-F1B66253DB2C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9EFFECD-0A94-6B79-95B3-1404EA66B2D5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E4F52C3-F554-1626-C76B-53B9C9499608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31FC55F-C686-7CD7-5678-5182D533954E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A8D99-3EB9-9C5E-60CE-7A711BEC051C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0E566440-0FFD-33D9-1BB0-250A5EE9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BB699E-7843-75C6-32AD-86B79B524922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78500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0E69A8-13F8-8BBA-D7AC-6081190A7B96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203700" cy="3776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75CAD60-FF98-0942-A942-409478E37271}"/>
              </a:ext>
            </a:extLst>
          </p:cNvPr>
          <p:cNvSpPr txBox="1"/>
          <p:nvPr/>
        </p:nvSpPr>
        <p:spPr>
          <a:xfrm>
            <a:off x="9028667" y="3259723"/>
            <a:ext cx="22327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FFA325-F32B-031D-623A-3F8A260B5BE2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>
            <a:extLst>
              <a:ext uri="{FF2B5EF4-FFF2-40B4-BE49-F238E27FC236}">
                <a16:creationId xmlns:a16="http://schemas.microsoft.com/office/drawing/2014/main" id="{1D580635-25B5-C6EE-CB1A-4F10FD2CF1F3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C79DF-9BDB-AD61-AEAB-3875ED0C028D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C98F5E-02CA-7061-F4C6-F9FF31E6A9C4}"/>
              </a:ext>
            </a:extLst>
          </p:cNvPr>
          <p:cNvCxnSpPr>
            <a:cxnSpLocks/>
          </p:cNvCxnSpPr>
          <p:nvPr/>
        </p:nvCxnSpPr>
        <p:spPr>
          <a:xfrm flipV="1">
            <a:off x="9251946" y="2592213"/>
            <a:ext cx="302932" cy="53440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EC27CF-0920-7394-7A09-F3D0A05AD1ED}"/>
              </a:ext>
            </a:extLst>
          </p:cNvPr>
          <p:cNvSpPr txBox="1"/>
          <p:nvPr/>
        </p:nvSpPr>
        <p:spPr>
          <a:xfrm>
            <a:off x="9416712" y="2218868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41C99-3881-BC78-1A6B-2085D84C8B29}"/>
              </a:ext>
            </a:extLst>
          </p:cNvPr>
          <p:cNvSpPr txBox="1"/>
          <p:nvPr/>
        </p:nvSpPr>
        <p:spPr>
          <a:xfrm>
            <a:off x="9574008" y="2765723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752704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5CEC9-D5CE-965B-6864-2302AAAF2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8622CD61-AA40-9187-B8A4-05355877FF7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89AA0A-AC13-7A4E-09F9-A59CD720261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45C328-7F84-11E0-5224-7D467E1F82B2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BF213-0189-367C-9AF8-01F404C6AC93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7E31AA-3FFA-117B-ED43-A2BD684A1D47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8EEA2F-F7C7-89DD-14A5-A35EF82FCD14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F57067-C05D-9057-AE47-DBD9B4A3223E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DAE07657-8E9E-5901-D81F-D5BAE45B7298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148647264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5081-7820-4829-EC9A-1B4BC7590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0859DD2F-6991-1482-81DC-BEB2BF1EE8D7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B675C7-58E7-4C2B-B443-6A345CD593C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C5722F-A144-D6A2-351F-7FE204E09EB7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721E4-761E-1D31-40F1-932EE8AB6B09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2685A3-2D59-2FA6-151A-21CD7F5F707D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180760-14C2-64EB-6DB6-88862AAFB16F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 and high price level affects low-income people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ADA750-0F83-B69E-8060-0C604D74B8EF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87D91442-0B74-EE17-4CD2-47933E789DE2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409624284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FFAAD-6F71-BC09-2D0A-E6B18D627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0301BA61-75CF-99EE-5F40-FC5FD427F61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F70AD3-CD16-8CDD-BA17-ACEFDE8DAD8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393526-31D8-AF2A-3FEC-2926C132B00B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004C6-8253-969A-60A0-C196F98E89C4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0F4D41-7C42-9EF3-7C9B-890FD9AF4F5F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AD9934F-83E2-5800-5A0C-41CD75D8169E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 and high price level affects low-income people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1D8AD0-D074-D6C8-80C7-B60E5CE2D8B2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3BD19A25-CFC4-E8DA-1419-6527D7061EAA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117215907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B6378-1989-5915-C117-C90A833D4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59881409-CA06-8B1E-2228-AA4CEF3E937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A89AA1-438D-31EF-CC95-3A213D8CE4B9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169EAB-589F-243E-7B12-46FACDF4BD26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742EA-D2BF-99E6-A2C8-12CE251AA4F7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A29611-0FD9-591A-512A-8B5CEDBF4674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BEE762-AF4D-E7B4-8092-6097135FDAD8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 and high price level affects low-income people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 in 2023 diverted cash flows from auto debt service to student loan payments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8F63AA-07DD-3164-C6B4-4EFADC91B78C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A66B9033-29F0-58EA-F5BB-782708B7D6D6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412140626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35E13-7980-EBDF-216D-229D7D5B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A053D708-656D-3957-D129-BB8F3D700227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223C8B-2117-A1EB-19B3-9BD067BF5986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DF1B82-6978-C422-3486-D5817F359E54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A8425-4380-A43E-6C62-8B80CA3665A0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665D2E-27CB-88C4-7DC6-A609F008FD06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4886227-2EE1-6306-4F98-AFF604ACA8D6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 and high price level affects low-income people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 in 2023 diverted cash flows from auto debt service to student loan payments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 raise debt service costs and credit interest rate repricing is slow on the way down.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DB74DA-15C7-E725-BB06-27E34D57742A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E60C7B34-33DC-F423-742C-9600B33038DD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199840630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1A768-3FE7-167A-1085-35809C9E1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DA6F25A1-2885-7E76-FA62-85CAB47EC58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9E3944-AD56-3EA0-3DD0-3FB50D6BB7B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7D90D9-7ED3-2A2A-65E5-9FD7E1B52AA2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FC4B0-F032-C3F8-7787-9BE1032CE867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6C3EAD-97D1-CFAF-29D5-2752D7F9F236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51EB042-794F-074A-662F-AC34E090F7DE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 and high price level affects low-income people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 in 2023 diverted cash flows from auto debt service to student loan payments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 raise debt service costs and credit interest rate repricing is slow on the way down.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 loan growth =&gt; denominator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E0E19B-5BE3-2F03-2F2D-14BE117981FA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16D627F1-4F98-FB12-EA28-3E764B8D56DF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170293930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76FD-165D-15C7-1ACE-0E0BDEEE0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15F273AC-B0AA-9992-AD84-10EB5C88BB4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16AC65-7858-034D-F80D-1AD9B827F81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84A9F5-5047-04A8-6DC9-28960CB343C4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5D7ED-D2ED-3837-82D0-6287F017073C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99D6E2-1CA7-D7AF-8787-A9B0B33F268F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292E1A-8770-0842-69AD-AA34DC2AF41B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 and high price level affects low-income people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 in 2023 diverted cash flows from auto debt service to student loan payments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 raise debt service costs and credit interest rate repricing is slow on the way down.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 loan growth =&gt; denominator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car insurance costs =&gt; drop collision coverage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B59FEB-B382-9E3A-B9F3-6BC679192560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AE399A37-8A03-573D-7406-91308CB5AAC6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636971987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430C7-E424-030B-147D-C1DB101F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7513D369-CCC3-F97A-D7D7-795066F5EF21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05F4BB-9023-F1EC-C709-67F3E6D2CC80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32B8B5-E6A2-D993-884B-799C1306A1D2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958D4-746F-4DAE-4B03-30D09C3B50D2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78EC1B-9C97-25E4-E493-A220BE8D70CA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DA65E-F066-3250-ABB4-737E8F52AFF6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 and high price level affects low-income people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 in 2023 diverted cash flows from auto debt service to student loan payments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 raise debt service costs and credit interest rate repricing is slow on the way down.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 loan growth =&gt; denominator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car insurance costs =&gt; drop collision coverage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Away Auto Repos from underwater borrowers and high priced 2021-2023 autos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193061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60D715-461B-B2B9-B18A-63C476807AB2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7AD42E6C-F815-30AD-AA48-EEB4DEC2EB91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94462411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6DAF-632C-3A34-4625-C9B691E27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08FF58D1-1EE6-8888-95A3-ACC0F5B0EBD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01A9536-9F7E-CB37-D2E5-5F7296B6DED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785ED4-6DC5-E08F-51CE-DA6585F8899B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94CE9-0E3F-F7D1-83E5-9CAD2F3FB831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1F5764-AF5C-3939-8B16-A3E7534687CB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8D1F62-F703-83D5-703E-0791A9AD893E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 and high price level affects low-income people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 in 2023 diverted cash flows from auto debt service to student loan payments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 raise debt service costs and credit interest rate repricing is slow on the way down.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 loan growth =&gt; denominator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car insurance costs =&gt; drop collision coverage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Away Auto Repos from underwater borrowers and high priced 2021-2023 autos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vintage loans (with looser underwriting) have now seasoned and are showing credit losses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0B7986-C8A1-064B-22B5-E3A97D42273E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64F905A7-056E-5386-A7EA-DD27E75B9DE8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834694590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5C26F-3F83-9950-D6DA-C68BDC58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25648351-9FDC-E834-2660-306F80754C4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FA5EE39-EB36-A928-5D88-3DE79F76B6B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6497F4-EAAF-42C8-C082-12FD897EB7E0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02877-C634-6CCA-39F2-3CAA59D34355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00F4D0-8303-B7A8-996F-255A265C29BB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4E681B-6F82-68BA-D71E-3614AF099C08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 and high price level affects low-income people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 in 2023 diverted cash flows from auto debt service to student loan payments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 raise debt service costs and credit interest rate repricing is slow on the way down.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 loan growth =&gt; denominator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car insurance costs =&gt; drop collision coverage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Away Auto Repos from underwater borrowers and high priced 2021-2023 autos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vintage loans (with looser underwriting) have now seasoned and are showing credit losses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quality jobs (more service sector, volatile gig income, more part time for economic reasons)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17F24E-0259-A656-DAD3-127C9F99E066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F593335B-48AE-A35F-C35F-9B7328BF1BC4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40718273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D9CAF-E926-B14D-EB3A-42143A5FE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827DF54D-D336-1058-2B5F-7E48C2CBFAE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CE0C3F-9C3A-149C-39A2-98459480B3B6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CB480E-E3B1-76DB-D229-645856C5287C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C26832-EA17-C9B7-3C50-197D8ABFE5D7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DB0FB11-9F6C-D42A-4FEA-AA60D8DEEAA1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1BC8CFE8-66B9-9EDE-147E-E0B5D75D21CD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1A7B5-5F2C-F9A7-AA9A-B194D2100B79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7F4FAFF4-57EB-CC5C-AB2B-0ADD12A8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A5C072-3CB8-0D06-24DD-6EDADA5E5430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78500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C0D8B6-9493-572D-7459-B2398899595D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203700" cy="3776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DD886BD-2582-6C94-6011-412C23036AB9}"/>
              </a:ext>
            </a:extLst>
          </p:cNvPr>
          <p:cNvSpPr txBox="1"/>
          <p:nvPr/>
        </p:nvSpPr>
        <p:spPr>
          <a:xfrm>
            <a:off x="9028667" y="3259723"/>
            <a:ext cx="22327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8B24E-566C-A8A6-B92F-633096B577F5}"/>
              </a:ext>
            </a:extLst>
          </p:cNvPr>
          <p:cNvSpPr txBox="1"/>
          <p:nvPr/>
        </p:nvSpPr>
        <p:spPr>
          <a:xfrm>
            <a:off x="7817126" y="3591828"/>
            <a:ext cx="2822874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Two Paths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Drop rates 0.50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(Focus on Labor Market)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 startAt="2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Hold rates</a:t>
            </a:r>
          </a:p>
          <a:p>
            <a:pPr lvl="0" defTabSz="1219170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(Focus on Inflation)</a:t>
            </a:r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 startAt="2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Raise rates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(Inflation is becoming entrenched)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030ECA-3FA4-B795-2AEE-B9CC8F9072F2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>
            <a:extLst>
              <a:ext uri="{FF2B5EF4-FFF2-40B4-BE49-F238E27FC236}">
                <a16:creationId xmlns:a16="http://schemas.microsoft.com/office/drawing/2014/main" id="{C03A82DA-2206-965B-EE25-BF12ED28245B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84411-CC1C-7E0D-B3CA-41423B98C8DE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79F6037-BC3D-3372-AF48-E4C274E5CBAC}"/>
              </a:ext>
            </a:extLst>
          </p:cNvPr>
          <p:cNvCxnSpPr>
            <a:cxnSpLocks/>
          </p:cNvCxnSpPr>
          <p:nvPr/>
        </p:nvCxnSpPr>
        <p:spPr>
          <a:xfrm flipV="1">
            <a:off x="9251946" y="2592213"/>
            <a:ext cx="302932" cy="53440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2ADF28-1D6F-A161-475E-1D5D2E459D17}"/>
              </a:ext>
            </a:extLst>
          </p:cNvPr>
          <p:cNvSpPr txBox="1"/>
          <p:nvPr/>
        </p:nvSpPr>
        <p:spPr>
          <a:xfrm>
            <a:off x="9416712" y="2218868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089AE-7C22-B0B0-5FDB-0514259FC153}"/>
              </a:ext>
            </a:extLst>
          </p:cNvPr>
          <p:cNvSpPr txBox="1"/>
          <p:nvPr/>
        </p:nvSpPr>
        <p:spPr>
          <a:xfrm>
            <a:off x="9574008" y="2765723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1288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DBFF5-CFDA-9E45-6337-DFA8A5A39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DC5DA3FA-82F2-4938-24C8-EC04641E219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4736BD2-9464-9885-B9EC-87ACCB8EC846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26919" y="2854552"/>
            <a:ext cx="140334" cy="38035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361159-560C-4E9F-E7B1-647449B31487}"/>
              </a:ext>
            </a:extLst>
          </p:cNvPr>
          <p:cNvSpPr txBox="1"/>
          <p:nvPr/>
        </p:nvSpPr>
        <p:spPr>
          <a:xfrm>
            <a:off x="10179523" y="253974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72CF9-B462-8803-19DD-2EBFE60F9A6E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12EE8B-00D3-3927-F6BB-42941851DC7B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10453C-A105-0E10-0422-0E15B6BB2EAF}"/>
              </a:ext>
            </a:extLst>
          </p:cNvPr>
          <p:cNvSpPr txBox="1"/>
          <p:nvPr/>
        </p:nvSpPr>
        <p:spPr>
          <a:xfrm>
            <a:off x="122029" y="1258664"/>
            <a:ext cx="9677579" cy="3598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Drivers of Current Credit Stress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Ending of Pandemic-era supports created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stock of marginal </a:t>
            </a:r>
            <a:r>
              <a:rPr lang="en-US" sz="1600" u="sng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latent credit stress (a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cohort effect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rather than a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problem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 and high price level affects low-income people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 in 2023 diverted cash flows from auto debt service to student loan payments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 raise debt service costs and credit interest rate repricing is slow on the way down.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 loan growth =&gt; denominator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car insurance costs =&gt; drop collision coverage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Away Auto Repos from underwater borrowers and high priced 2021-2023 autos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vintage loans (with looser underwriting) have now seasoned and are showing credit losses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quality jobs (more service sector, volatile gig income, more part time for economic reasons)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creditworthiness among low-to-moderate income households who drive most consumer credit losses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BAAB79-611D-1BE1-9B72-1F2B96642FE5}"/>
              </a:ext>
            </a:extLst>
          </p:cNvPr>
          <p:cNvCxnSpPr>
            <a:cxnSpLocks/>
          </p:cNvCxnSpPr>
          <p:nvPr/>
        </p:nvCxnSpPr>
        <p:spPr>
          <a:xfrm>
            <a:off x="9799608" y="3355675"/>
            <a:ext cx="272036" cy="7332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44707E6B-2A91-984D-9621-7DC604FC5519}"/>
              </a:ext>
            </a:extLst>
          </p:cNvPr>
          <p:cNvSpPr txBox="1"/>
          <p:nvPr/>
        </p:nvSpPr>
        <p:spPr>
          <a:xfrm>
            <a:off x="10753393" y="4432776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3196599710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E309D-7C7E-BB62-5D35-F8E1B4B1D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194551ED-6973-30FB-8741-E6E757B93B3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7419186"/>
              </p:ext>
            </p:extLst>
          </p:nvPr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96734595-C03C-97DD-E0FD-2BDF81AA748B}"/>
              </a:ext>
            </a:extLst>
          </p:cNvPr>
          <p:cNvSpPr txBox="1"/>
          <p:nvPr/>
        </p:nvSpPr>
        <p:spPr>
          <a:xfrm>
            <a:off x="5051065" y="3020005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4A7942-930A-E286-BF57-D432DDB4D96D}"/>
              </a:ext>
            </a:extLst>
          </p:cNvPr>
          <p:cNvCxnSpPr>
            <a:cxnSpLocks/>
          </p:cNvCxnSpPr>
          <p:nvPr/>
        </p:nvCxnSpPr>
        <p:spPr>
          <a:xfrm>
            <a:off x="5619138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E8F03446-4985-96E8-632C-6EF39D449337}"/>
              </a:ext>
            </a:extLst>
          </p:cNvPr>
          <p:cNvSpPr txBox="1"/>
          <p:nvPr/>
        </p:nvSpPr>
        <p:spPr>
          <a:xfrm>
            <a:off x="10361319" y="3338325"/>
            <a:ext cx="770299" cy="7533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3.2%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0F1FA55-974A-1173-16B9-A7621AE5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B543B5DB-91CE-CA97-60C8-E676A01A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00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A6DCEB6-0073-556B-BD4D-58B2D70A7386}"/>
              </a:ext>
            </a:extLst>
          </p:cNvPr>
          <p:cNvSpPr txBox="1"/>
          <p:nvPr/>
        </p:nvSpPr>
        <p:spPr>
          <a:xfrm>
            <a:off x="1714148" y="1546809"/>
            <a:ext cx="2469664" cy="1041116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Truism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 Today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Predicts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Headline Inflation Tomorrow</a:t>
            </a:r>
          </a:p>
        </p:txBody>
      </p:sp>
    </p:spTree>
    <p:extLst>
      <p:ext uri="{BB962C8B-B14F-4D97-AF65-F5344CB8AC3E}">
        <p14:creationId xmlns:p14="http://schemas.microsoft.com/office/powerpoint/2010/main" val="36396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737EF-97C3-5538-B5B8-926E34799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CC0DEEA5-03E7-6FCA-6F31-03424FB2259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53551160"/>
              </p:ext>
            </p:extLst>
          </p:nvPr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9CBF9027-13A5-39C6-D8F4-B7B5032A0D15}"/>
              </a:ext>
            </a:extLst>
          </p:cNvPr>
          <p:cNvSpPr txBox="1"/>
          <p:nvPr/>
        </p:nvSpPr>
        <p:spPr>
          <a:xfrm>
            <a:off x="5051065" y="3020005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25484E-4BB7-321F-5B84-431F9B1AB0ED}"/>
              </a:ext>
            </a:extLst>
          </p:cNvPr>
          <p:cNvCxnSpPr>
            <a:cxnSpLocks/>
          </p:cNvCxnSpPr>
          <p:nvPr/>
        </p:nvCxnSpPr>
        <p:spPr>
          <a:xfrm>
            <a:off x="5619138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65AE836B-4D46-ED56-4660-B567913B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BCF8F3EE-9356-147A-FA57-015722C0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00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0AE6B-9775-0069-72F1-AA477A9F2D6E}"/>
              </a:ext>
            </a:extLst>
          </p:cNvPr>
          <p:cNvSpPr/>
          <p:nvPr/>
        </p:nvSpPr>
        <p:spPr bwMode="auto">
          <a:xfrm>
            <a:off x="8350370" y="3427156"/>
            <a:ext cx="2010948" cy="646331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4A2E1-CE82-CBDB-6168-027B3619C71A}"/>
              </a:ext>
            </a:extLst>
          </p:cNvPr>
          <p:cNvSpPr txBox="1"/>
          <p:nvPr/>
        </p:nvSpPr>
        <p:spPr>
          <a:xfrm>
            <a:off x="8463011" y="2736409"/>
            <a:ext cx="178566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2.8% average last 24 months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1D4D77F-D85C-1CD5-C361-DAEFC9BE94C6}"/>
              </a:ext>
            </a:extLst>
          </p:cNvPr>
          <p:cNvSpPr txBox="1"/>
          <p:nvPr/>
        </p:nvSpPr>
        <p:spPr>
          <a:xfrm>
            <a:off x="10361319" y="3338325"/>
            <a:ext cx="770299" cy="7533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3.2%</a:t>
            </a:r>
          </a:p>
        </p:txBody>
      </p:sp>
    </p:spTree>
    <p:extLst>
      <p:ext uri="{BB962C8B-B14F-4D97-AF65-F5344CB8AC3E}">
        <p14:creationId xmlns:p14="http://schemas.microsoft.com/office/powerpoint/2010/main" val="24442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8CB41-27C3-76C4-7604-CBC595AE9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27B2BB7F-A2B4-EB92-80AB-20422F5371F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73375895"/>
              </p:ext>
            </p:extLst>
          </p:nvPr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34FF8F8C-D499-8C86-E733-8575E587389A}"/>
              </a:ext>
            </a:extLst>
          </p:cNvPr>
          <p:cNvSpPr txBox="1"/>
          <p:nvPr/>
        </p:nvSpPr>
        <p:spPr>
          <a:xfrm>
            <a:off x="5391872" y="298078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18F702-E85F-1A32-A304-4A2005B768E2}"/>
              </a:ext>
            </a:extLst>
          </p:cNvPr>
          <p:cNvCxnSpPr>
            <a:cxnSpLocks/>
          </p:cNvCxnSpPr>
          <p:nvPr/>
        </p:nvCxnSpPr>
        <p:spPr>
          <a:xfrm>
            <a:off x="5903810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496E0018-0E06-33B5-F066-992B416A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6DCF7498-B0C1-28E4-4A17-887D8E97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6348773"/>
            <a:ext cx="2935049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A30714F-9E2D-DDB2-8686-10551BD0FE7C}"/>
              </a:ext>
            </a:extLst>
          </p:cNvPr>
          <p:cNvSpPr txBox="1"/>
          <p:nvPr/>
        </p:nvSpPr>
        <p:spPr>
          <a:xfrm>
            <a:off x="8367623" y="2180162"/>
            <a:ext cx="3824377" cy="101628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War: higher oil &amp; commodity prices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Deglobalization &amp; disrupted supply chains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Through Tariffs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Zero immigration =&gt; tight labor supply</a:t>
            </a:r>
          </a:p>
        </p:txBody>
      </p:sp>
    </p:spTree>
    <p:extLst>
      <p:ext uri="{BB962C8B-B14F-4D97-AF65-F5344CB8AC3E}">
        <p14:creationId xmlns:p14="http://schemas.microsoft.com/office/powerpoint/2010/main" val="21132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C75FC-9650-B99C-924A-56C83D86E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277DA5E-8F4E-5CE6-0565-C49F9D0BD6A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70571927"/>
              </p:ext>
            </p:extLst>
          </p:nvPr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20DF03BB-698F-DD84-E1B9-9E791CB39125}"/>
              </a:ext>
            </a:extLst>
          </p:cNvPr>
          <p:cNvSpPr txBox="1"/>
          <p:nvPr/>
        </p:nvSpPr>
        <p:spPr>
          <a:xfrm>
            <a:off x="5391872" y="298078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C3556D-7EB9-CB68-C270-40427FDE718B}"/>
              </a:ext>
            </a:extLst>
          </p:cNvPr>
          <p:cNvCxnSpPr>
            <a:cxnSpLocks/>
          </p:cNvCxnSpPr>
          <p:nvPr/>
        </p:nvCxnSpPr>
        <p:spPr>
          <a:xfrm>
            <a:off x="5903810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43830FC8-7C8B-4800-DDC1-3C7CD3BF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EA40A82-424C-8ED3-CE4C-73AF09970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6348773"/>
            <a:ext cx="2935049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B2B83-CAA2-83FB-CBFB-EC3C4828488C}"/>
              </a:ext>
            </a:extLst>
          </p:cNvPr>
          <p:cNvSpPr txBox="1"/>
          <p:nvPr/>
        </p:nvSpPr>
        <p:spPr>
          <a:xfrm>
            <a:off x="9081458" y="4062740"/>
            <a:ext cx="251046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 enhancing AI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shelter costs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1FAA6F-4AC7-42C7-A8B8-E4DCCCC863D5}"/>
              </a:ext>
            </a:extLst>
          </p:cNvPr>
          <p:cNvCxnSpPr>
            <a:cxnSpLocks/>
          </p:cNvCxnSpPr>
          <p:nvPr/>
        </p:nvCxnSpPr>
        <p:spPr>
          <a:xfrm>
            <a:off x="10343072" y="3597215"/>
            <a:ext cx="485866" cy="391446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F6549398-0ED8-8597-AD30-25C9939D3A38}"/>
              </a:ext>
            </a:extLst>
          </p:cNvPr>
          <p:cNvSpPr txBox="1"/>
          <p:nvPr/>
        </p:nvSpPr>
        <p:spPr>
          <a:xfrm>
            <a:off x="8367623" y="2180162"/>
            <a:ext cx="3824377" cy="101628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War: higher oil &amp; commodity prices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Deglobalization &amp; disrupted supply chains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Through Tariffs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Zero immigration =&gt; tight labor supply</a:t>
            </a:r>
          </a:p>
        </p:txBody>
      </p:sp>
    </p:spTree>
    <p:extLst>
      <p:ext uri="{BB962C8B-B14F-4D97-AF65-F5344CB8AC3E}">
        <p14:creationId xmlns:p14="http://schemas.microsoft.com/office/powerpoint/2010/main" val="33809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37F8D-6ED6-70F6-40EA-9C24715F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4712E78F-796C-90D0-CCD9-0AC60E5A523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28164134"/>
              </p:ext>
            </p:extLst>
          </p:nvPr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4320475B-2F44-AA15-6ACD-147B79A139DC}"/>
              </a:ext>
            </a:extLst>
          </p:cNvPr>
          <p:cNvSpPr txBox="1"/>
          <p:nvPr/>
        </p:nvSpPr>
        <p:spPr>
          <a:xfrm>
            <a:off x="5391872" y="298078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AC61B5-2863-583D-1C83-593B968B5830}"/>
              </a:ext>
            </a:extLst>
          </p:cNvPr>
          <p:cNvCxnSpPr>
            <a:cxnSpLocks/>
          </p:cNvCxnSpPr>
          <p:nvPr/>
        </p:nvCxnSpPr>
        <p:spPr>
          <a:xfrm>
            <a:off x="5903810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748E66EC-40A5-D0B3-B146-3EA5BEDA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D209003F-EF22-A339-0127-52E9429C0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00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93ED8-FC95-4F57-DD89-6256DD01D0AD}"/>
              </a:ext>
            </a:extLst>
          </p:cNvPr>
          <p:cNvSpPr txBox="1"/>
          <p:nvPr/>
        </p:nvSpPr>
        <p:spPr>
          <a:xfrm>
            <a:off x="1589701" y="3493774"/>
            <a:ext cx="4831766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Inflation 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HH financial stress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loan delinquency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Operating expenses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consumer confidence</a:t>
            </a:r>
          </a:p>
        </p:txBody>
      </p:sp>
    </p:spTree>
    <p:extLst>
      <p:ext uri="{BB962C8B-B14F-4D97-AF65-F5344CB8AC3E}">
        <p14:creationId xmlns:p14="http://schemas.microsoft.com/office/powerpoint/2010/main" val="10429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03163-3F05-D4A1-9ABE-E8CA65C81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FA0CE1E5-EC55-4309-E3D3-867E95DECFF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10650F-ECC8-7FF0-98CC-1555354F18E9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355FFD-87FD-3195-3070-C079B0F9E182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B7DEEC-34A1-C691-A03F-090B3E035F86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44BFEA5-0767-C127-8A53-4AD2290EB9DA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BFE0975-50DC-9E55-989D-FFE1C750E5F6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6F5C4-D13D-97F2-0E08-E38EB650EF43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BA54FD2A-B002-3C4B-2729-9B5F95DE0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9DE462-1780-4D73-1E2C-063F7553A099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78500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EB13E3-4E1D-B2FF-0287-B6A73031A9FC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203700" cy="3776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83C8CE9-8315-ABCE-3944-A5C8CFA58771}"/>
              </a:ext>
            </a:extLst>
          </p:cNvPr>
          <p:cNvSpPr txBox="1"/>
          <p:nvPr/>
        </p:nvSpPr>
        <p:spPr>
          <a:xfrm>
            <a:off x="9028667" y="3259723"/>
            <a:ext cx="22327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00FA2-B680-C955-0D9E-62085A53B2C7}"/>
              </a:ext>
            </a:extLst>
          </p:cNvPr>
          <p:cNvSpPr txBox="1"/>
          <p:nvPr/>
        </p:nvSpPr>
        <p:spPr>
          <a:xfrm>
            <a:off x="7817126" y="3591828"/>
            <a:ext cx="2822874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Two Paths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Drop rates 0.50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(Focus on Labor Market)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 startAt="2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Hold rates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(Focus on Inflation)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 startAt="2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Raise rates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(Inflation is becoming entrenched)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F6A8D9-9991-4E1F-4974-1F0504D635C5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>
            <a:extLst>
              <a:ext uri="{FF2B5EF4-FFF2-40B4-BE49-F238E27FC236}">
                <a16:creationId xmlns:a16="http://schemas.microsoft.com/office/drawing/2014/main" id="{2F234BEC-25C9-6674-501A-EC58893C5E06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E9A0C-F91E-91DC-17DE-513881C0C6F6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DB0397-9DBC-A950-ADDE-7CCBB2D95DCD}"/>
              </a:ext>
            </a:extLst>
          </p:cNvPr>
          <p:cNvCxnSpPr>
            <a:cxnSpLocks/>
          </p:cNvCxnSpPr>
          <p:nvPr/>
        </p:nvCxnSpPr>
        <p:spPr>
          <a:xfrm flipV="1">
            <a:off x="9251946" y="2592213"/>
            <a:ext cx="302932" cy="53440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A459EBE-1C95-4C0A-672F-2D16C1445959}"/>
              </a:ext>
            </a:extLst>
          </p:cNvPr>
          <p:cNvSpPr txBox="1"/>
          <p:nvPr/>
        </p:nvSpPr>
        <p:spPr>
          <a:xfrm>
            <a:off x="9416712" y="2218868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F948B0-A3E2-DF26-0413-50831B238FC3}"/>
              </a:ext>
            </a:extLst>
          </p:cNvPr>
          <p:cNvSpPr txBox="1"/>
          <p:nvPr/>
        </p:nvSpPr>
        <p:spPr>
          <a:xfrm>
            <a:off x="9574008" y="2765723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47130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1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16548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15421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NA_logo">
  <a:themeElements>
    <a:clrScheme name="Teal">
      <a:dk1>
        <a:srgbClr val="000000"/>
      </a:dk1>
      <a:lt1>
        <a:srgbClr val="FFFFFF"/>
      </a:lt1>
      <a:dk2>
        <a:srgbClr val="CF1F25"/>
      </a:dk2>
      <a:lt2>
        <a:srgbClr val="898A89"/>
      </a:lt2>
      <a:accent1>
        <a:srgbClr val="2B5081"/>
      </a:accent1>
      <a:accent2>
        <a:srgbClr val="CACBCA"/>
      </a:accent2>
      <a:accent3>
        <a:srgbClr val="009BB1"/>
      </a:accent3>
      <a:accent4>
        <a:srgbClr val="00A9CE"/>
      </a:accent4>
      <a:accent5>
        <a:srgbClr val="41C393"/>
      </a:accent5>
      <a:accent6>
        <a:srgbClr val="F89A1C"/>
      </a:accent6>
      <a:hlink>
        <a:srgbClr val="CF1F24"/>
      </a:hlink>
      <a:folHlink>
        <a:srgbClr val="2B508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NA20" id="{9B8593DB-C977-9149-BDAA-4FEB5C6FA5C5}" vid="{E635C7C2-6405-D44F-8F2C-446DA6C7A4F4}"/>
    </a:ext>
  </a:extLst>
</a:theme>
</file>

<file path=ppt/theme/theme3.xml><?xml version="1.0" encoding="utf-8"?>
<a:theme xmlns:a="http://schemas.openxmlformats.org/drawingml/2006/main" name="1_newMishkin_template">
  <a:themeElements>
    <a:clrScheme name="newMishki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Mishkin_templat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Mishki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5.xml><?xml version="1.0" encoding="utf-8"?>
<a:theme xmlns:a="http://schemas.openxmlformats.org/drawingml/2006/main" name="design_template_masterPPT">
  <a:themeElements>
    <a:clrScheme name="design_template_master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_template_master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_template_master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_template_master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342549"/>
      </a:dk2>
      <a:lt2>
        <a:srgbClr val="E7E6E6"/>
      </a:lt2>
      <a:accent1>
        <a:srgbClr val="342549"/>
      </a:accent1>
      <a:accent2>
        <a:srgbClr val="F7EDE4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Speakers_PPT24" id="{E897620C-5DB7-404F-BF5C-5BEF695DCF29}" vid="{536032B7-B742-724A-B15A-BDE9561837A9}"/>
    </a:ext>
  </a:extLst>
</a:theme>
</file>

<file path=ppt/theme/theme8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342549"/>
      </a:dk2>
      <a:lt2>
        <a:srgbClr val="E7E6E6"/>
      </a:lt2>
      <a:accent1>
        <a:srgbClr val="342549"/>
      </a:accent1>
      <a:accent2>
        <a:srgbClr val="F7EDE4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D021EAD-1531-0244-B12D-22A9964DB2D3}" vid="{73C7BD08-1327-F947-B8FA-06EDFD747F6E}"/>
    </a:ext>
  </a:extLst>
</a:theme>
</file>

<file path=ppt/theme/theme9.xml><?xml version="1.0" encoding="utf-8"?>
<a:theme xmlns:a="http://schemas.openxmlformats.org/drawingml/2006/main" name="1_design_template_masterPPT">
  <a:themeElements>
    <a:clrScheme name="design_template_master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_template_master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_template_master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_template_master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ruStage NewBrandColors 1">
    <a:dk1>
      <a:srgbClr val="000000"/>
    </a:dk1>
    <a:lt1>
      <a:srgbClr val="FFFFFF"/>
    </a:lt1>
    <a:dk2>
      <a:srgbClr val="FAE07E"/>
    </a:dk2>
    <a:lt2>
      <a:srgbClr val="646468"/>
    </a:lt2>
    <a:accent1>
      <a:srgbClr val="193061"/>
    </a:accent1>
    <a:accent2>
      <a:srgbClr val="608CFF"/>
    </a:accent2>
    <a:accent3>
      <a:srgbClr val="103E2E"/>
    </a:accent3>
    <a:accent4>
      <a:srgbClr val="66CC99"/>
    </a:accent4>
    <a:accent5>
      <a:srgbClr val="591B46"/>
    </a:accent5>
    <a:accent6>
      <a:srgbClr val="D13289"/>
    </a:accent6>
    <a:hlink>
      <a:srgbClr val="193061"/>
    </a:hlink>
    <a:folHlink>
      <a:srgbClr val="5F8BF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a00452fd-8469-409e-91a8-bb7a008e2da0}" enabled="0" method="" siteId="{a00452fd-8469-409e-91a8-bb7a008e2d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TruStage-PPT-Template_Preferred(16-9)</Template>
  <TotalTime>38531</TotalTime>
  <Words>6808</Words>
  <Application>Microsoft Office PowerPoint</Application>
  <PresentationFormat>Widescreen</PresentationFormat>
  <Paragraphs>1710</Paragraphs>
  <Slides>149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149</vt:i4>
      </vt:variant>
    </vt:vector>
  </HeadingPairs>
  <TitlesOfParts>
    <vt:vector size="170" baseType="lpstr">
      <vt:lpstr>Arial</vt:lpstr>
      <vt:lpstr>Arial Narrow</vt:lpstr>
      <vt:lpstr>Calibri</vt:lpstr>
      <vt:lpstr>Century Gothic</vt:lpstr>
      <vt:lpstr>Georgia</vt:lpstr>
      <vt:lpstr>Helvetica</vt:lpstr>
      <vt:lpstr>Montserrat</vt:lpstr>
      <vt:lpstr>Rockwell</vt:lpstr>
      <vt:lpstr>Symbol</vt:lpstr>
      <vt:lpstr>Times</vt:lpstr>
      <vt:lpstr>Times New Roman</vt:lpstr>
      <vt:lpstr>Verdana</vt:lpstr>
      <vt:lpstr>Office Theme</vt:lpstr>
      <vt:lpstr>CUNA_logo</vt:lpstr>
      <vt:lpstr>1_newMishkin_template</vt:lpstr>
      <vt:lpstr>4_Office Theme</vt:lpstr>
      <vt:lpstr>design_template_masterPPT</vt:lpstr>
      <vt:lpstr>1_Office Theme</vt:lpstr>
      <vt:lpstr>2_Office Theme</vt:lpstr>
      <vt:lpstr>3_Office Theme</vt:lpstr>
      <vt:lpstr>1_design_template_masterPPT</vt:lpstr>
      <vt:lpstr>Economic &amp;  Credit Union  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Growth Below Natural Growth Rate</vt:lpstr>
      <vt:lpstr>Economic Growth Below Natural Growth Rate</vt:lpstr>
      <vt:lpstr>Economic Growth Below Natural Growth Rate</vt:lpstr>
      <vt:lpstr>Economic Growth Below Natural Growth Rate</vt:lpstr>
      <vt:lpstr>PowerPoint Presentation</vt:lpstr>
      <vt:lpstr>PowerPoint Presentation</vt:lpstr>
      <vt:lpstr>PowerPoint Presentation</vt:lpstr>
      <vt:lpstr>PowerPoint Presentation</vt:lpstr>
      <vt:lpstr>Economic Growth Below Natural Growth Rate</vt:lpstr>
      <vt:lpstr>Economic Growth Below Natural Growth Rate</vt:lpstr>
      <vt:lpstr>Economic Growth Below Natural Growth Rate</vt:lpstr>
      <vt:lpstr>Economic Growth Below Natural Growth Rate</vt:lpstr>
      <vt:lpstr>Home Price Appreciation  are below Long Run Levels</vt:lpstr>
      <vt:lpstr>244% Rise in S&amp;P 500 Stock Index</vt:lpstr>
      <vt:lpstr>244% Rise in S&amp;P 500 Stock Index</vt:lpstr>
      <vt:lpstr>244% Rise in S&amp;P 500 Stock Index</vt:lpstr>
      <vt:lpstr>244% Rise in S&amp;P 500 Stock Index</vt:lpstr>
      <vt:lpstr>244% Rise in S&amp;P 500 Stock Index</vt:lpstr>
      <vt:lpstr>244% Rise in S&amp;P 500 Stock Index</vt:lpstr>
      <vt:lpstr>244% Rise in S&amp;P 500 Stock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Growth Below Natural Growth Rate</vt:lpstr>
      <vt:lpstr>Economic Growth Below Natural Growth Rate</vt:lpstr>
      <vt:lpstr>PowerPoint Presentation</vt:lpstr>
      <vt:lpstr>PowerPoint Presentation</vt:lpstr>
      <vt:lpstr>Economic Growth Below Natural Growth Rate</vt:lpstr>
      <vt:lpstr>PowerPoint Presentation</vt:lpstr>
      <vt:lpstr>PowerPoint Presentation</vt:lpstr>
      <vt:lpstr>PowerPoint Presentation</vt:lpstr>
      <vt:lpstr>Vehicle Prices are Rising</vt:lpstr>
      <vt:lpstr>Vehicle Prices are Rising</vt:lpstr>
      <vt:lpstr>Vehicle Prices are Rising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Inflation Above 2% Target</vt:lpstr>
      <vt:lpstr>Inflation Above 2% Target</vt:lpstr>
      <vt:lpstr>Inflation Above 2% Target</vt:lpstr>
      <vt:lpstr>Inflation Above 2% Target</vt:lpstr>
      <vt:lpstr>Inflation Above 2%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Forecast April 2026</vt:lpstr>
      <vt:lpstr>Credit Union Forecast April 2026</vt:lpstr>
      <vt:lpstr>Stablecoin Issuer Business Model Balance Sheet View</vt:lpstr>
      <vt:lpstr>Stablecoin Issuer Business Model Income Statement View</vt:lpstr>
      <vt:lpstr>Implications for CU Balance Sheets</vt:lpstr>
      <vt:lpstr>Implications for CU Income Statements</vt:lpstr>
      <vt:lpstr>Wage Growth Slowing as Core Inflation Falls</vt:lpstr>
      <vt:lpstr>Wage Growth Slowing as Core Inflation Falls</vt:lpstr>
      <vt:lpstr>Wage Growth Slowing as Core Inflation Falls</vt:lpstr>
      <vt:lpstr>Wage Growth Slowing as Core Inflation Falls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Rick, Steven W.</dc:creator>
  <cp:lastModifiedBy>Preston-Breunig, Diane L.</cp:lastModifiedBy>
  <cp:revision>63</cp:revision>
  <cp:lastPrinted>2026-02-12T19:24:16Z</cp:lastPrinted>
  <dcterms:created xsi:type="dcterms:W3CDTF">2023-05-22T17:11:53Z</dcterms:created>
  <dcterms:modified xsi:type="dcterms:W3CDTF">2026-06-02T16:09:00Z</dcterms:modified>
</cp:coreProperties>
</file>