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19" r:id="rId2"/>
    <p:sldMasterId id="2147483828" r:id="rId3"/>
    <p:sldMasterId id="2147483842" r:id="rId4"/>
    <p:sldMasterId id="2147483876" r:id="rId5"/>
    <p:sldMasterId id="2147483892" r:id="rId6"/>
    <p:sldMasterId id="2147483896" r:id="rId7"/>
    <p:sldMasterId id="2147483905" r:id="rId8"/>
  </p:sldMasterIdLst>
  <p:notesMasterIdLst>
    <p:notesMasterId r:id="rId36"/>
  </p:notesMasterIdLst>
  <p:sldIdLst>
    <p:sldId id="2147376837" r:id="rId9"/>
    <p:sldId id="2147376861" r:id="rId10"/>
    <p:sldId id="2147376956" r:id="rId11"/>
    <p:sldId id="323" r:id="rId12"/>
    <p:sldId id="2147376921" r:id="rId13"/>
    <p:sldId id="2147376688" r:id="rId14"/>
    <p:sldId id="2147376940" r:id="rId15"/>
    <p:sldId id="2147376933" r:id="rId16"/>
    <p:sldId id="2147376930" r:id="rId17"/>
    <p:sldId id="2147376884" r:id="rId18"/>
    <p:sldId id="2147376888" r:id="rId19"/>
    <p:sldId id="2147376914" r:id="rId20"/>
    <p:sldId id="2147376904" r:id="rId21"/>
    <p:sldId id="2147376811" r:id="rId22"/>
    <p:sldId id="2147376842" r:id="rId23"/>
    <p:sldId id="2147376808" r:id="rId24"/>
    <p:sldId id="2147376670" r:id="rId25"/>
    <p:sldId id="2147376825" r:id="rId26"/>
    <p:sldId id="2147376672" r:id="rId27"/>
    <p:sldId id="2147376805" r:id="rId28"/>
    <p:sldId id="2147376682" r:id="rId29"/>
    <p:sldId id="2147376777" r:id="rId30"/>
    <p:sldId id="2147375740" r:id="rId31"/>
    <p:sldId id="2147376895" r:id="rId32"/>
    <p:sldId id="2147376946" r:id="rId33"/>
    <p:sldId id="8093" r:id="rId34"/>
    <p:sldId id="26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al Pages" id="{10133AD9-48AC-D94B-8426-E446F14ACCA1}">
          <p14:sldIdLst>
            <p14:sldId id="2147376837"/>
            <p14:sldId id="2147376861"/>
            <p14:sldId id="2147376956"/>
            <p14:sldId id="323"/>
            <p14:sldId id="2147376921"/>
            <p14:sldId id="2147376688"/>
            <p14:sldId id="2147376940"/>
            <p14:sldId id="2147376933"/>
            <p14:sldId id="2147376930"/>
            <p14:sldId id="2147376884"/>
            <p14:sldId id="2147376888"/>
            <p14:sldId id="2147376914"/>
            <p14:sldId id="2147376904"/>
            <p14:sldId id="2147376811"/>
            <p14:sldId id="2147376842"/>
            <p14:sldId id="2147376808"/>
            <p14:sldId id="2147376670"/>
            <p14:sldId id="2147376825"/>
            <p14:sldId id="2147376672"/>
            <p14:sldId id="2147376805"/>
            <p14:sldId id="2147376682"/>
            <p14:sldId id="2147376777"/>
            <p14:sldId id="2147375740"/>
            <p14:sldId id="2147376895"/>
            <p14:sldId id="2147376946"/>
            <p14:sldId id="8093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296"/>
    <p:restoredTop sz="96790"/>
  </p:normalViewPr>
  <p:slideViewPr>
    <p:cSldViewPr snapToGrid="0" snapToObjects="1" showGuides="1">
      <p:cViewPr>
        <p:scale>
          <a:sx n="100" d="100"/>
          <a:sy n="100" d="100"/>
        </p:scale>
        <p:origin x="1146" y="318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4.0999999999999996</c:v>
                </c:pt>
                <c:pt idx="128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4710713248958548"/>
          <c:w val="0.79521674140508225"/>
          <c:h val="0.7641949582834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Sheet1!$B$2:$B$138</c:f>
              <c:numCache>
                <c:formatCode>0.00%</c:formatCode>
                <c:ptCount val="137"/>
                <c:pt idx="0">
                  <c:v>1.3570799999999999E-2</c:v>
                </c:pt>
                <c:pt idx="1">
                  <c:v>1.3962499999999999E-2</c:v>
                </c:pt>
                <c:pt idx="2">
                  <c:v>1.3595100000000001E-2</c:v>
                </c:pt>
                <c:pt idx="3">
                  <c:v>1.3384699999999999E-2</c:v>
                </c:pt>
                <c:pt idx="4">
                  <c:v>1.28468E-2</c:v>
                </c:pt>
                <c:pt idx="5">
                  <c:v>1.2899799999999999E-2</c:v>
                </c:pt>
                <c:pt idx="6">
                  <c:v>1.19378E-2</c:v>
                </c:pt>
                <c:pt idx="7">
                  <c:v>1.2291099999999999E-2</c:v>
                </c:pt>
                <c:pt idx="8">
                  <c:v>1.23435E-2</c:v>
                </c:pt>
                <c:pt idx="9">
                  <c:v>1.1579799999999999E-2</c:v>
                </c:pt>
                <c:pt idx="10">
                  <c:v>1.15674E-2</c:v>
                </c:pt>
                <c:pt idx="11">
                  <c:v>1.1286900000000001E-2</c:v>
                </c:pt>
                <c:pt idx="12">
                  <c:v>1.3369799999999999E-2</c:v>
                </c:pt>
                <c:pt idx="13">
                  <c:v>1.39434E-2</c:v>
                </c:pt>
                <c:pt idx="14">
                  <c:v>1.3845100000000001E-2</c:v>
                </c:pt>
                <c:pt idx="15">
                  <c:v>1.46754E-2</c:v>
                </c:pt>
                <c:pt idx="16">
                  <c:v>1.49734E-2</c:v>
                </c:pt>
                <c:pt idx="17">
                  <c:v>1.49841E-2</c:v>
                </c:pt>
                <c:pt idx="18">
                  <c:v>1.5812199999999998E-2</c:v>
                </c:pt>
                <c:pt idx="19">
                  <c:v>1.69757E-2</c:v>
                </c:pt>
                <c:pt idx="20">
                  <c:v>1.6839400000000001E-2</c:v>
                </c:pt>
                <c:pt idx="21">
                  <c:v>1.8201100000000001E-2</c:v>
                </c:pt>
                <c:pt idx="22">
                  <c:v>1.7619599999999999E-2</c:v>
                </c:pt>
                <c:pt idx="23">
                  <c:v>1.8284100000000001E-2</c:v>
                </c:pt>
                <c:pt idx="24">
                  <c:v>1.9020200000000001E-2</c:v>
                </c:pt>
                <c:pt idx="25">
                  <c:v>1.9408000000000002E-2</c:v>
                </c:pt>
                <c:pt idx="26">
                  <c:v>1.7465700000000001E-2</c:v>
                </c:pt>
                <c:pt idx="27">
                  <c:v>1.7336899999999999E-2</c:v>
                </c:pt>
                <c:pt idx="28">
                  <c:v>1.67157E-2</c:v>
                </c:pt>
                <c:pt idx="29">
                  <c:v>1.6959399999999999E-2</c:v>
                </c:pt>
                <c:pt idx="30">
                  <c:v>1.5848399999999999E-2</c:v>
                </c:pt>
                <c:pt idx="31">
                  <c:v>1.51988E-2</c:v>
                </c:pt>
                <c:pt idx="32">
                  <c:v>1.53501E-2</c:v>
                </c:pt>
                <c:pt idx="33">
                  <c:v>1.6507899999999999E-2</c:v>
                </c:pt>
                <c:pt idx="34">
                  <c:v>1.6790099999999999E-2</c:v>
                </c:pt>
                <c:pt idx="35">
                  <c:v>1.69552E-2</c:v>
                </c:pt>
                <c:pt idx="36">
                  <c:v>1.7489899999999999E-2</c:v>
                </c:pt>
                <c:pt idx="37">
                  <c:v>1.7660599999999999E-2</c:v>
                </c:pt>
                <c:pt idx="38">
                  <c:v>2.0472400000000002E-2</c:v>
                </c:pt>
                <c:pt idx="39">
                  <c:v>1.9791900000000001E-2</c:v>
                </c:pt>
                <c:pt idx="40">
                  <c:v>2.0767000000000001E-2</c:v>
                </c:pt>
                <c:pt idx="41">
                  <c:v>2.0365999999999999E-2</c:v>
                </c:pt>
                <c:pt idx="42">
                  <c:v>2.1104100000000001E-2</c:v>
                </c:pt>
                <c:pt idx="43">
                  <c:v>2.0097299999999998E-2</c:v>
                </c:pt>
                <c:pt idx="44">
                  <c:v>2.0893599999999998E-2</c:v>
                </c:pt>
                <c:pt idx="45">
                  <c:v>1.96039E-2</c:v>
                </c:pt>
                <c:pt idx="46">
                  <c:v>2.0712499999999998E-2</c:v>
                </c:pt>
                <c:pt idx="47">
                  <c:v>2.0847500000000001E-2</c:v>
                </c:pt>
                <c:pt idx="48">
                  <c:v>1.8830199999999998E-2</c:v>
                </c:pt>
                <c:pt idx="49">
                  <c:v>1.7344999999999999E-2</c:v>
                </c:pt>
                <c:pt idx="50">
                  <c:v>1.6319500000000001E-2</c:v>
                </c:pt>
                <c:pt idx="51">
                  <c:v>1.73121E-2</c:v>
                </c:pt>
                <c:pt idx="52">
                  <c:v>1.6524799999999999E-2</c:v>
                </c:pt>
                <c:pt idx="53">
                  <c:v>1.7506600000000001E-2</c:v>
                </c:pt>
                <c:pt idx="54">
                  <c:v>1.75832E-2</c:v>
                </c:pt>
                <c:pt idx="55">
                  <c:v>1.8358900000000001E-2</c:v>
                </c:pt>
                <c:pt idx="56">
                  <c:v>1.6863400000000001E-2</c:v>
                </c:pt>
                <c:pt idx="57">
                  <c:v>1.69038E-2</c:v>
                </c:pt>
                <c:pt idx="58">
                  <c:v>1.5275499999999999E-2</c:v>
                </c:pt>
                <c:pt idx="59">
                  <c:v>1.5881599999999999E-2</c:v>
                </c:pt>
                <c:pt idx="60">
                  <c:v>1.6862499999999999E-2</c:v>
                </c:pt>
                <c:pt idx="61">
                  <c:v>1.7975499999999998E-2</c:v>
                </c:pt>
                <c:pt idx="62">
                  <c:v>1.6102399999999999E-2</c:v>
                </c:pt>
                <c:pt idx="63">
                  <c:v>9.1178000000000006E-3</c:v>
                </c:pt>
                <c:pt idx="64">
                  <c:v>9.3583E-3</c:v>
                </c:pt>
                <c:pt idx="65">
                  <c:v>9.3839000000000006E-3</c:v>
                </c:pt>
                <c:pt idx="66">
                  <c:v>1.1305600000000001E-2</c:v>
                </c:pt>
                <c:pt idx="67">
                  <c:v>1.34675E-2</c:v>
                </c:pt>
                <c:pt idx="68">
                  <c:v>1.4598699999999999E-2</c:v>
                </c:pt>
                <c:pt idx="69">
                  <c:v>1.35205E-2</c:v>
                </c:pt>
                <c:pt idx="70">
                  <c:v>1.35438E-2</c:v>
                </c:pt>
                <c:pt idx="71">
                  <c:v>1.46313E-2</c:v>
                </c:pt>
                <c:pt idx="72">
                  <c:v>1.5698E-2</c:v>
                </c:pt>
                <c:pt idx="73">
                  <c:v>1.5626399999999999E-2</c:v>
                </c:pt>
                <c:pt idx="74">
                  <c:v>2.0452000000000001E-2</c:v>
                </c:pt>
                <c:pt idx="75">
                  <c:v>3.1224499999999999E-2</c:v>
                </c:pt>
                <c:pt idx="76">
                  <c:v>3.5171399999999998E-2</c:v>
                </c:pt>
                <c:pt idx="77">
                  <c:v>3.8018200000000002E-2</c:v>
                </c:pt>
                <c:pt idx="78">
                  <c:v>3.86687E-2</c:v>
                </c:pt>
                <c:pt idx="79">
                  <c:v>3.8819800000000002E-2</c:v>
                </c:pt>
                <c:pt idx="80">
                  <c:v>3.9191400000000001E-2</c:v>
                </c:pt>
                <c:pt idx="81">
                  <c:v>4.3081300000000003E-2</c:v>
                </c:pt>
                <c:pt idx="82">
                  <c:v>4.8181500000000002E-2</c:v>
                </c:pt>
                <c:pt idx="83">
                  <c:v>5.0436099999999998E-2</c:v>
                </c:pt>
                <c:pt idx="84">
                  <c:v>5.2089999999999997E-2</c:v>
                </c:pt>
                <c:pt idx="85">
                  <c:v>5.4185700000000003E-2</c:v>
                </c:pt>
                <c:pt idx="86">
                  <c:v>5.36477E-2</c:v>
                </c:pt>
                <c:pt idx="87" formatCode="General">
                  <c:v>5.0298700000000002E-2</c:v>
                </c:pt>
                <c:pt idx="88" formatCode="General">
                  <c:v>4.8815400000000002E-2</c:v>
                </c:pt>
                <c:pt idx="89" formatCode="General">
                  <c:v>5.0354099999999999E-2</c:v>
                </c:pt>
                <c:pt idx="90" formatCode="General">
                  <c:v>4.7032999999999998E-2</c:v>
                </c:pt>
                <c:pt idx="91" formatCode="General">
                  <c:v>4.9340500000000002E-2</c:v>
                </c:pt>
                <c:pt idx="92" formatCode="General">
                  <c:v>5.20153E-2</c:v>
                </c:pt>
                <c:pt idx="93" formatCode="General">
                  <c:v>5.1030399999999997E-2</c:v>
                </c:pt>
                <c:pt idx="94" formatCode="General">
                  <c:v>4.7966000000000002E-2</c:v>
                </c:pt>
                <c:pt idx="95" formatCode="General">
                  <c:v>4.6200699999999997E-2</c:v>
                </c:pt>
                <c:pt idx="96" formatCode="General">
                  <c:v>4.6877700000000001E-2</c:v>
                </c:pt>
                <c:pt idx="97" formatCode="General">
                  <c:v>4.6549199999999999E-2</c:v>
                </c:pt>
                <c:pt idx="98" formatCode="General">
                  <c:v>4.6082600000000001E-2</c:v>
                </c:pt>
                <c:pt idx="99" formatCode="General">
                  <c:v>4.6791800000000001E-2</c:v>
                </c:pt>
                <c:pt idx="100" formatCode="General">
                  <c:v>4.6159600000000002E-2</c:v>
                </c:pt>
                <c:pt idx="101" formatCode="General">
                  <c:v>4.2999999999999997E-2</c:v>
                </c:pt>
                <c:pt idx="102" formatCode="General">
                  <c:v>4.2000000000000003E-2</c:v>
                </c:pt>
                <c:pt idx="103" formatCode="General">
                  <c:v>3.6999999999999998E-2</c:v>
                </c:pt>
                <c:pt idx="104" formatCode="General">
                  <c:v>3.5999999999999997E-2</c:v>
                </c:pt>
                <c:pt idx="105" formatCode="General">
                  <c:v>3.4000000000000002E-2</c:v>
                </c:pt>
                <c:pt idx="106" formatCode="General">
                  <c:v>3.2000000000000001E-2</c:v>
                </c:pt>
                <c:pt idx="107" formatCode="General">
                  <c:v>2.9000000000000001E-2</c:v>
                </c:pt>
                <c:pt idx="108" formatCode="General">
                  <c:v>3.0648999999999999E-2</c:v>
                </c:pt>
                <c:pt idx="109" formatCode="General">
                  <c:v>2.9288999999999999E-2</c:v>
                </c:pt>
                <c:pt idx="110" formatCode="General">
                  <c:v>2.9796E-2</c:v>
                </c:pt>
                <c:pt idx="111" formatCode="General">
                  <c:v>2.8851000000000002E-2</c:v>
                </c:pt>
                <c:pt idx="112" formatCode="General">
                  <c:v>2.6675000000000001E-2</c:v>
                </c:pt>
                <c:pt idx="113" formatCode="General">
                  <c:v>2.6304999999999999E-2</c:v>
                </c:pt>
                <c:pt idx="114" formatCode="General">
                  <c:v>2.6653E-2</c:v>
                </c:pt>
                <c:pt idx="115" formatCode="General">
                  <c:v>2.7310999999999998E-2</c:v>
                </c:pt>
                <c:pt idx="116" formatCode="General">
                  <c:v>2.6608E-2</c:v>
                </c:pt>
                <c:pt idx="117" formatCode="General">
                  <c:v>2.8244999999999999E-2</c:v>
                </c:pt>
                <c:pt idx="118" formatCode="General">
                  <c:v>2.8319E-2</c:v>
                </c:pt>
                <c:pt idx="119" formatCode="General">
                  <c:v>2.8641E-2</c:v>
                </c:pt>
                <c:pt idx="120" formatCode="General">
                  <c:v>2.6880999999999999E-2</c:v>
                </c:pt>
                <c:pt idx="121" formatCode="General">
                  <c:v>2.9187999999999999E-2</c:v>
                </c:pt>
                <c:pt idx="122" formatCode="General">
                  <c:v>2.7E-2</c:v>
                </c:pt>
                <c:pt idx="123" formatCode="General">
                  <c:v>2.5999999999999999E-2</c:v>
                </c:pt>
                <c:pt idx="124" formatCode="General">
                  <c:v>2.8000000000000001E-2</c:v>
                </c:pt>
                <c:pt idx="125" formatCode="General">
                  <c:v>2.8000000000000001E-2</c:v>
                </c:pt>
                <c:pt idx="126" formatCode="General">
                  <c:v>2.9000000000000001E-2</c:v>
                </c:pt>
                <c:pt idx="127" formatCode="General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Reserve's Core PCE 2%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Sheet1!$C$2:$C$138</c:f>
              <c:numCache>
                <c:formatCode>General</c:formatCode>
                <c:ptCount val="13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6.0000000000000012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4.0999999999999996</c:v>
                </c:pt>
                <c:pt idx="128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 Savings Growth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(Annual Percent Growth)</a:t>
            </a:r>
          </a:p>
        </c:rich>
      </c:tx>
      <c:layout>
        <c:manualLayout>
          <c:xMode val="edge"/>
          <c:yMode val="edge"/>
          <c:x val="0.32730560578661844"/>
          <c:y val="1.9920318725099601E-2"/>
        </c:manualLayout>
      </c:layout>
      <c:overlay val="0"/>
      <c:spPr>
        <a:noFill/>
        <a:ln w="2831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141048824593131E-2"/>
          <c:y val="0.16398304202952702"/>
          <c:w val="0.89873417721518989"/>
          <c:h val="0.75832773548325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 Savings Growth</c:v>
                </c:pt>
              </c:strCache>
            </c:strRef>
          </c:tx>
          <c:spPr>
            <a:solidFill>
              <a:srgbClr val="0000FF"/>
            </a:solidFill>
            <a:ln w="14155">
              <a:solidFill>
                <a:schemeClr val="tx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39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AE81-4C5E-A230-FFF9037D932B}"/>
              </c:ext>
            </c:extLst>
          </c:dPt>
          <c:dPt>
            <c:idx val="16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E81-4C5E-A230-FFF9037D932B}"/>
              </c:ext>
            </c:extLst>
          </c:dPt>
          <c:dPt>
            <c:idx val="17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39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AE81-4C5E-A230-FFF9037D932B}"/>
              </c:ext>
            </c:extLst>
          </c:dPt>
          <c:dPt>
            <c:idx val="18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E81-4C5E-A230-FFF9037D932B}"/>
              </c:ext>
            </c:extLst>
          </c:dPt>
          <c:dPt>
            <c:idx val="19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AE81-4C5E-A230-FFF9037D932B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E81-4C5E-A230-FFF9037D932B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E81-4C5E-A230-FFF9037D932B}"/>
              </c:ext>
            </c:extLst>
          </c:dPt>
          <c:dPt>
            <c:idx val="22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E81-4C5E-A230-FFF9037D932B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E81-4C5E-A230-FFF9037D932B}"/>
              </c:ext>
            </c:extLst>
          </c:dPt>
          <c:dPt>
            <c:idx val="24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0000FF" mc:Ignorable="a14" a14:legacySpreadsheetColorIndex="12"/>
              </a:solid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E81-4C5E-A230-FFF9037D932B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E81-4C5E-A230-FFF9037D932B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rgbClr val="0000FF"/>
                </a:fgClr>
                <a:bgClr>
                  <a:schemeClr val="bg1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027-49F1-AD48-78719F3FEEFE}"/>
              </c:ext>
            </c:extLst>
          </c:dPt>
          <c:dLbls>
            <c:dLbl>
              <c:idx val="21"/>
              <c:numFmt formatCode="0.0" sourceLinked="0"/>
              <c:spPr>
                <a:noFill/>
                <a:ln w="28310">
                  <a:noFill/>
                </a:ln>
              </c:spPr>
              <c:txPr>
                <a:bodyPr/>
                <a:lstStyle/>
                <a:p>
                  <a:pPr>
                    <a:defRPr sz="975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81-4C5E-A230-FFF9037D932B}"/>
                </c:ext>
              </c:extLst>
            </c:dLbl>
            <c:numFmt formatCode="0.0" sourceLinked="0"/>
            <c:spPr>
              <a:noFill/>
              <a:ln w="28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just">
                  <a:defRPr sz="89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6.2</c:v>
                </c:pt>
                <c:pt idx="1">
                  <c:v>15</c:v>
                </c:pt>
                <c:pt idx="2">
                  <c:v>11.3</c:v>
                </c:pt>
                <c:pt idx="3">
                  <c:v>8.4</c:v>
                </c:pt>
                <c:pt idx="4">
                  <c:v>5</c:v>
                </c:pt>
                <c:pt idx="5">
                  <c:v>3</c:v>
                </c:pt>
                <c:pt idx="6">
                  <c:v>4.0999999999999996</c:v>
                </c:pt>
                <c:pt idx="7">
                  <c:v>4.8</c:v>
                </c:pt>
                <c:pt idx="8">
                  <c:v>6.9</c:v>
                </c:pt>
                <c:pt idx="9">
                  <c:v>10.6</c:v>
                </c:pt>
                <c:pt idx="10">
                  <c:v>4.4000000000000004</c:v>
                </c:pt>
                <c:pt idx="11">
                  <c:v>5.2</c:v>
                </c:pt>
                <c:pt idx="12">
                  <c:v>6.1</c:v>
                </c:pt>
                <c:pt idx="13">
                  <c:v>3.6</c:v>
                </c:pt>
                <c:pt idx="14">
                  <c:v>4.4000000000000004</c:v>
                </c:pt>
                <c:pt idx="15">
                  <c:v>6.9</c:v>
                </c:pt>
                <c:pt idx="16">
                  <c:v>7.7</c:v>
                </c:pt>
                <c:pt idx="17">
                  <c:v>6.7</c:v>
                </c:pt>
                <c:pt idx="18">
                  <c:v>6</c:v>
                </c:pt>
                <c:pt idx="19">
                  <c:v>8.1</c:v>
                </c:pt>
                <c:pt idx="20">
                  <c:v>20.3</c:v>
                </c:pt>
                <c:pt idx="21">
                  <c:v>12.6</c:v>
                </c:pt>
                <c:pt idx="22">
                  <c:v>3.3</c:v>
                </c:pt>
                <c:pt idx="23">
                  <c:v>1.6</c:v>
                </c:pt>
                <c:pt idx="24">
                  <c:v>4.7</c:v>
                </c:pt>
                <c:pt idx="25">
                  <c:v>5</c:v>
                </c:pt>
                <c:pt idx="2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E81-4C5E-A230-FFF9037D9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927449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6.6% Long Run Average</c:v>
                </c:pt>
              </c:strCache>
            </c:strRef>
          </c:tx>
          <c:spPr>
            <a:ln w="424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E81-4C5E-A230-FFF9037D9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274496"/>
        <c:axId val="1"/>
      </c:lineChart>
      <c:catAx>
        <c:axId val="21927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53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19274496"/>
        <c:crosses val="autoZero"/>
        <c:crossBetween val="between"/>
      </c:valAx>
      <c:spPr>
        <a:noFill/>
        <a:ln w="28310">
          <a:noFill/>
        </a:ln>
      </c:spPr>
    </c:plotArea>
    <c:legend>
      <c:legendPos val="r"/>
      <c:layout>
        <c:manualLayout>
          <c:xMode val="edge"/>
          <c:yMode val="edge"/>
          <c:x val="0.38122555276014725"/>
          <c:y val="0.18978502193426081"/>
          <c:w val="0.20930994583019144"/>
          <c:h val="0.12661765056029434"/>
        </c:manualLayout>
      </c:layout>
      <c:overlay val="0"/>
      <c:spPr>
        <a:solidFill>
          <a:schemeClr val="bg1"/>
        </a:solidFill>
        <a:ln w="3539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2464">
      <a:solidFill>
        <a:schemeClr val="tx1"/>
      </a:solidFill>
      <a:prstDash val="solid"/>
    </a:ln>
  </c:spPr>
  <c:txPr>
    <a:bodyPr/>
    <a:lstStyle/>
    <a:p>
      <a:pPr>
        <a:defRPr sz="11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Savings Rate</a:t>
            </a:r>
          </a:p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[3-month moving average (Personal Savings/DPI)] </a:t>
            </a:r>
          </a:p>
        </c:rich>
      </c:tx>
      <c:layout>
        <c:manualLayout>
          <c:xMode val="edge"/>
          <c:yMode val="edge"/>
          <c:x val="0.24960205064295021"/>
          <c:y val="1.2275973092082729E-2"/>
        </c:manualLayout>
      </c:layout>
      <c:overlay val="0"/>
      <c:spPr>
        <a:noFill/>
        <a:ln w="2429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028747433264892E-2"/>
          <c:y val="0.15527174147863804"/>
          <c:w val="0.84804928131416835"/>
          <c:h val="0.7731493248734626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Savings Rate (LHS)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148">
              <a:solidFill>
                <a:schemeClr val="accent1"/>
              </a:solidFill>
              <a:prstDash val="solid"/>
            </a:ln>
          </c:spPr>
          <c:cat>
            <c:strRef>
              <c:f>Sheet1!$A$2:$A$314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Sheet1!$B$2:$B$314</c:f>
              <c:numCache>
                <c:formatCode>General</c:formatCode>
                <c:ptCount val="313"/>
                <c:pt idx="0">
                  <c:v>4.0999999999999996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</c:v>
                </c:pt>
                <c:pt idx="4">
                  <c:v>4.0999999999999996</c:v>
                </c:pt>
                <c:pt idx="5">
                  <c:v>4.3</c:v>
                </c:pt>
                <c:pt idx="6">
                  <c:v>4.4000000000000004</c:v>
                </c:pt>
                <c:pt idx="7">
                  <c:v>4.5999999999999996</c:v>
                </c:pt>
                <c:pt idx="8">
                  <c:v>4.5</c:v>
                </c:pt>
                <c:pt idx="9">
                  <c:v>4.4000000000000004</c:v>
                </c:pt>
                <c:pt idx="10">
                  <c:v>4.2</c:v>
                </c:pt>
                <c:pt idx="11">
                  <c:v>4.2</c:v>
                </c:pt>
                <c:pt idx="12">
                  <c:v>4.3</c:v>
                </c:pt>
                <c:pt idx="13">
                  <c:v>4.4000000000000004</c:v>
                </c:pt>
                <c:pt idx="14">
                  <c:v>4.7</c:v>
                </c:pt>
                <c:pt idx="15">
                  <c:v>4.8</c:v>
                </c:pt>
                <c:pt idx="16">
                  <c:v>4.7</c:v>
                </c:pt>
                <c:pt idx="17">
                  <c:v>4.4000000000000004</c:v>
                </c:pt>
                <c:pt idx="18">
                  <c:v>4.5999999999999996</c:v>
                </c:pt>
                <c:pt idx="19">
                  <c:v>5.4</c:v>
                </c:pt>
                <c:pt idx="20">
                  <c:v>6.3</c:v>
                </c:pt>
                <c:pt idx="21">
                  <c:v>5.4</c:v>
                </c:pt>
                <c:pt idx="22">
                  <c:v>4.4000000000000004</c:v>
                </c:pt>
                <c:pt idx="23">
                  <c:v>3.3</c:v>
                </c:pt>
                <c:pt idx="24">
                  <c:v>4.2</c:v>
                </c:pt>
                <c:pt idx="25">
                  <c:v>4.9000000000000004</c:v>
                </c:pt>
                <c:pt idx="26">
                  <c:v>5.5</c:v>
                </c:pt>
                <c:pt idx="27">
                  <c:v>5.4</c:v>
                </c:pt>
                <c:pt idx="28">
                  <c:v>5.7</c:v>
                </c:pt>
                <c:pt idx="29">
                  <c:v>5.9</c:v>
                </c:pt>
                <c:pt idx="30">
                  <c:v>5.8</c:v>
                </c:pt>
                <c:pt idx="31">
                  <c:v>5.5</c:v>
                </c:pt>
                <c:pt idx="32">
                  <c:v>5.4</c:v>
                </c:pt>
                <c:pt idx="33">
                  <c:v>5.5</c:v>
                </c:pt>
                <c:pt idx="34">
                  <c:v>5.7</c:v>
                </c:pt>
                <c:pt idx="35">
                  <c:v>5.5</c:v>
                </c:pt>
                <c:pt idx="36">
                  <c:v>5.4</c:v>
                </c:pt>
                <c:pt idx="37">
                  <c:v>5.3</c:v>
                </c:pt>
                <c:pt idx="38">
                  <c:v>5.0999999999999996</c:v>
                </c:pt>
                <c:pt idx="39">
                  <c:v>5</c:v>
                </c:pt>
                <c:pt idx="40">
                  <c:v>5.0999999999999996</c:v>
                </c:pt>
                <c:pt idx="41">
                  <c:v>5.0999999999999996</c:v>
                </c:pt>
                <c:pt idx="42">
                  <c:v>5.4</c:v>
                </c:pt>
                <c:pt idx="43">
                  <c:v>5.6</c:v>
                </c:pt>
                <c:pt idx="44">
                  <c:v>5.5</c:v>
                </c:pt>
                <c:pt idx="45">
                  <c:v>5.2</c:v>
                </c:pt>
                <c:pt idx="46">
                  <c:v>5</c:v>
                </c:pt>
                <c:pt idx="47">
                  <c:v>5</c:v>
                </c:pt>
                <c:pt idx="48">
                  <c:v>4.9000000000000004</c:v>
                </c:pt>
                <c:pt idx="49">
                  <c:v>4.7</c:v>
                </c:pt>
                <c:pt idx="50">
                  <c:v>4.5999999999999996</c:v>
                </c:pt>
                <c:pt idx="51">
                  <c:v>4.7</c:v>
                </c:pt>
                <c:pt idx="52">
                  <c:v>4.7</c:v>
                </c:pt>
                <c:pt idx="53">
                  <c:v>5</c:v>
                </c:pt>
                <c:pt idx="54">
                  <c:v>5</c:v>
                </c:pt>
                <c:pt idx="55">
                  <c:v>4.9000000000000004</c:v>
                </c:pt>
                <c:pt idx="56">
                  <c:v>4.5</c:v>
                </c:pt>
                <c:pt idx="57">
                  <c:v>4.2</c:v>
                </c:pt>
                <c:pt idx="58">
                  <c:v>3.8</c:v>
                </c:pt>
                <c:pt idx="59">
                  <c:v>4.5</c:v>
                </c:pt>
                <c:pt idx="60">
                  <c:v>4.0999999999999996</c:v>
                </c:pt>
                <c:pt idx="61">
                  <c:v>3.7</c:v>
                </c:pt>
                <c:pt idx="62">
                  <c:v>2.5</c:v>
                </c:pt>
                <c:pt idx="63">
                  <c:v>2.2999999999999998</c:v>
                </c:pt>
                <c:pt idx="64">
                  <c:v>2.4</c:v>
                </c:pt>
                <c:pt idx="65">
                  <c:v>2.2000000000000002</c:v>
                </c:pt>
                <c:pt idx="66">
                  <c:v>2</c:v>
                </c:pt>
                <c:pt idx="67">
                  <c:v>1.8</c:v>
                </c:pt>
                <c:pt idx="68">
                  <c:v>1.8</c:v>
                </c:pt>
                <c:pt idx="69">
                  <c:v>2.1</c:v>
                </c:pt>
                <c:pt idx="70">
                  <c:v>2.2999999999999998</c:v>
                </c:pt>
                <c:pt idx="71">
                  <c:v>2.5</c:v>
                </c:pt>
                <c:pt idx="72">
                  <c:v>2.7</c:v>
                </c:pt>
                <c:pt idx="73">
                  <c:v>2.9</c:v>
                </c:pt>
                <c:pt idx="74">
                  <c:v>3.2</c:v>
                </c:pt>
                <c:pt idx="75">
                  <c:v>3.2</c:v>
                </c:pt>
                <c:pt idx="76">
                  <c:v>3.1</c:v>
                </c:pt>
                <c:pt idx="77">
                  <c:v>3</c:v>
                </c:pt>
                <c:pt idx="78">
                  <c:v>2.7</c:v>
                </c:pt>
                <c:pt idx="79">
                  <c:v>2.6</c:v>
                </c:pt>
                <c:pt idx="80">
                  <c:v>2.4</c:v>
                </c:pt>
                <c:pt idx="81">
                  <c:v>2.4</c:v>
                </c:pt>
                <c:pt idx="82">
                  <c:v>2.5</c:v>
                </c:pt>
                <c:pt idx="83">
                  <c:v>2.6</c:v>
                </c:pt>
                <c:pt idx="84">
                  <c:v>2.6</c:v>
                </c:pt>
                <c:pt idx="85">
                  <c:v>2.6</c:v>
                </c:pt>
                <c:pt idx="86">
                  <c:v>2.7</c:v>
                </c:pt>
                <c:pt idx="87">
                  <c:v>2.9</c:v>
                </c:pt>
                <c:pt idx="88">
                  <c:v>2.9</c:v>
                </c:pt>
                <c:pt idx="89">
                  <c:v>2.8</c:v>
                </c:pt>
                <c:pt idx="90">
                  <c:v>2.7</c:v>
                </c:pt>
                <c:pt idx="91">
                  <c:v>2.5</c:v>
                </c:pt>
                <c:pt idx="92">
                  <c:v>2.4</c:v>
                </c:pt>
                <c:pt idx="93">
                  <c:v>2.2000000000000002</c:v>
                </c:pt>
                <c:pt idx="94">
                  <c:v>2.1</c:v>
                </c:pt>
                <c:pt idx="95">
                  <c:v>2.2000000000000002</c:v>
                </c:pt>
                <c:pt idx="96">
                  <c:v>2.2999999999999998</c:v>
                </c:pt>
                <c:pt idx="97">
                  <c:v>2.7</c:v>
                </c:pt>
                <c:pt idx="98">
                  <c:v>2.8</c:v>
                </c:pt>
                <c:pt idx="99">
                  <c:v>2.8</c:v>
                </c:pt>
                <c:pt idx="100">
                  <c:v>4</c:v>
                </c:pt>
                <c:pt idx="101">
                  <c:v>4.5999999999999996</c:v>
                </c:pt>
                <c:pt idx="102">
                  <c:v>5</c:v>
                </c:pt>
                <c:pt idx="103">
                  <c:v>3.8</c:v>
                </c:pt>
                <c:pt idx="104">
                  <c:v>3.5</c:v>
                </c:pt>
                <c:pt idx="105">
                  <c:v>4</c:v>
                </c:pt>
                <c:pt idx="106">
                  <c:v>4.9000000000000004</c:v>
                </c:pt>
                <c:pt idx="107">
                  <c:v>5.6</c:v>
                </c:pt>
                <c:pt idx="108">
                  <c:v>5.9</c:v>
                </c:pt>
                <c:pt idx="109">
                  <c:v>5.7</c:v>
                </c:pt>
                <c:pt idx="110">
                  <c:v>5.7</c:v>
                </c:pt>
                <c:pt idx="111">
                  <c:v>5.9</c:v>
                </c:pt>
                <c:pt idx="112">
                  <c:v>6.7</c:v>
                </c:pt>
                <c:pt idx="113">
                  <c:v>6.8</c:v>
                </c:pt>
                <c:pt idx="114">
                  <c:v>6.4</c:v>
                </c:pt>
                <c:pt idx="115">
                  <c:v>5.3</c:v>
                </c:pt>
                <c:pt idx="116">
                  <c:v>5.0999999999999996</c:v>
                </c:pt>
                <c:pt idx="117">
                  <c:v>5</c:v>
                </c:pt>
                <c:pt idx="118">
                  <c:v>5.4</c:v>
                </c:pt>
                <c:pt idx="119">
                  <c:v>5.3</c:v>
                </c:pt>
                <c:pt idx="120">
                  <c:v>5.5</c:v>
                </c:pt>
                <c:pt idx="121">
                  <c:v>5.4</c:v>
                </c:pt>
                <c:pt idx="122">
                  <c:v>5.4</c:v>
                </c:pt>
                <c:pt idx="123">
                  <c:v>5.5</c:v>
                </c:pt>
                <c:pt idx="124">
                  <c:v>5.9</c:v>
                </c:pt>
                <c:pt idx="125">
                  <c:v>6.2</c:v>
                </c:pt>
                <c:pt idx="126">
                  <c:v>6.2</c:v>
                </c:pt>
                <c:pt idx="127">
                  <c:v>6.2</c:v>
                </c:pt>
                <c:pt idx="128">
                  <c:v>6.1</c:v>
                </c:pt>
                <c:pt idx="129">
                  <c:v>6.1</c:v>
                </c:pt>
                <c:pt idx="130">
                  <c:v>5.9</c:v>
                </c:pt>
                <c:pt idx="131">
                  <c:v>6</c:v>
                </c:pt>
                <c:pt idx="132">
                  <c:v>6.2</c:v>
                </c:pt>
                <c:pt idx="133">
                  <c:v>6.6</c:v>
                </c:pt>
                <c:pt idx="134">
                  <c:v>6.6</c:v>
                </c:pt>
                <c:pt idx="135">
                  <c:v>6.5</c:v>
                </c:pt>
                <c:pt idx="136">
                  <c:v>6.3</c:v>
                </c:pt>
                <c:pt idx="137">
                  <c:v>6.4</c:v>
                </c:pt>
                <c:pt idx="138">
                  <c:v>6.5</c:v>
                </c:pt>
                <c:pt idx="139">
                  <c:v>6.6</c:v>
                </c:pt>
                <c:pt idx="140">
                  <c:v>6.6</c:v>
                </c:pt>
                <c:pt idx="141">
                  <c:v>6.5</c:v>
                </c:pt>
                <c:pt idx="142">
                  <c:v>6.4</c:v>
                </c:pt>
                <c:pt idx="143">
                  <c:v>6.6</c:v>
                </c:pt>
                <c:pt idx="144">
                  <c:v>7</c:v>
                </c:pt>
                <c:pt idx="145">
                  <c:v>7.3</c:v>
                </c:pt>
                <c:pt idx="146">
                  <c:v>7.4</c:v>
                </c:pt>
                <c:pt idx="147">
                  <c:v>7.6</c:v>
                </c:pt>
                <c:pt idx="148">
                  <c:v>7.8</c:v>
                </c:pt>
                <c:pt idx="149">
                  <c:v>7.9</c:v>
                </c:pt>
                <c:pt idx="150">
                  <c:v>7.6</c:v>
                </c:pt>
                <c:pt idx="151">
                  <c:v>7.2</c:v>
                </c:pt>
                <c:pt idx="152">
                  <c:v>7</c:v>
                </c:pt>
                <c:pt idx="153">
                  <c:v>7.2</c:v>
                </c:pt>
                <c:pt idx="154">
                  <c:v>7.9</c:v>
                </c:pt>
                <c:pt idx="155">
                  <c:v>9.1</c:v>
                </c:pt>
                <c:pt idx="156">
                  <c:v>8.1999999999999993</c:v>
                </c:pt>
                <c:pt idx="157">
                  <c:v>6.8</c:v>
                </c:pt>
                <c:pt idx="158">
                  <c:v>4.8</c:v>
                </c:pt>
                <c:pt idx="159">
                  <c:v>4.9000000000000004</c:v>
                </c:pt>
                <c:pt idx="160">
                  <c:v>5.0999999999999996</c:v>
                </c:pt>
                <c:pt idx="161">
                  <c:v>5.3</c:v>
                </c:pt>
                <c:pt idx="162">
                  <c:v>5.3</c:v>
                </c:pt>
                <c:pt idx="163">
                  <c:v>5.3</c:v>
                </c:pt>
                <c:pt idx="164">
                  <c:v>5.2</c:v>
                </c:pt>
                <c:pt idx="165">
                  <c:v>5.0999999999999996</c:v>
                </c:pt>
                <c:pt idx="166">
                  <c:v>4.8</c:v>
                </c:pt>
                <c:pt idx="167">
                  <c:v>4.5999999999999996</c:v>
                </c:pt>
                <c:pt idx="168">
                  <c:v>4.7</c:v>
                </c:pt>
                <c:pt idx="169">
                  <c:v>5</c:v>
                </c:pt>
                <c:pt idx="170">
                  <c:v>5.2</c:v>
                </c:pt>
                <c:pt idx="171">
                  <c:v>5.3</c:v>
                </c:pt>
                <c:pt idx="172">
                  <c:v>5.4</c:v>
                </c:pt>
                <c:pt idx="173">
                  <c:v>5.5</c:v>
                </c:pt>
                <c:pt idx="174">
                  <c:v>5.6</c:v>
                </c:pt>
                <c:pt idx="175">
                  <c:v>5.5</c:v>
                </c:pt>
                <c:pt idx="176">
                  <c:v>5.4</c:v>
                </c:pt>
                <c:pt idx="177">
                  <c:v>5.4</c:v>
                </c:pt>
                <c:pt idx="178">
                  <c:v>5.5</c:v>
                </c:pt>
                <c:pt idx="179">
                  <c:v>5.7</c:v>
                </c:pt>
                <c:pt idx="180">
                  <c:v>6</c:v>
                </c:pt>
                <c:pt idx="181">
                  <c:v>6.2</c:v>
                </c:pt>
                <c:pt idx="182">
                  <c:v>6.2</c:v>
                </c:pt>
                <c:pt idx="183">
                  <c:v>6.1</c:v>
                </c:pt>
                <c:pt idx="184">
                  <c:v>5.9</c:v>
                </c:pt>
                <c:pt idx="185">
                  <c:v>5.8</c:v>
                </c:pt>
                <c:pt idx="186">
                  <c:v>5.7</c:v>
                </c:pt>
                <c:pt idx="187">
                  <c:v>5.6</c:v>
                </c:pt>
                <c:pt idx="188">
                  <c:v>5.7</c:v>
                </c:pt>
                <c:pt idx="189">
                  <c:v>5.7</c:v>
                </c:pt>
                <c:pt idx="190">
                  <c:v>5.7</c:v>
                </c:pt>
                <c:pt idx="191">
                  <c:v>5.7</c:v>
                </c:pt>
                <c:pt idx="192">
                  <c:v>5.8</c:v>
                </c:pt>
                <c:pt idx="193">
                  <c:v>5.8</c:v>
                </c:pt>
                <c:pt idx="194">
                  <c:v>5.9</c:v>
                </c:pt>
                <c:pt idx="195">
                  <c:v>5.7</c:v>
                </c:pt>
                <c:pt idx="196">
                  <c:v>5.6</c:v>
                </c:pt>
                <c:pt idx="197">
                  <c:v>5.2</c:v>
                </c:pt>
                <c:pt idx="198">
                  <c:v>5.0999999999999996</c:v>
                </c:pt>
                <c:pt idx="199">
                  <c:v>5</c:v>
                </c:pt>
                <c:pt idx="200">
                  <c:v>5.0999999999999996</c:v>
                </c:pt>
                <c:pt idx="201">
                  <c:v>5.2</c:v>
                </c:pt>
                <c:pt idx="202">
                  <c:v>5.3</c:v>
                </c:pt>
                <c:pt idx="203">
                  <c:v>5.2</c:v>
                </c:pt>
                <c:pt idx="204">
                  <c:v>5.2</c:v>
                </c:pt>
                <c:pt idx="205">
                  <c:v>5.3</c:v>
                </c:pt>
                <c:pt idx="206">
                  <c:v>5.5</c:v>
                </c:pt>
                <c:pt idx="207">
                  <c:v>5.6</c:v>
                </c:pt>
                <c:pt idx="208">
                  <c:v>5.9</c:v>
                </c:pt>
                <c:pt idx="209">
                  <c:v>6</c:v>
                </c:pt>
                <c:pt idx="210">
                  <c:v>6.1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5.8</c:v>
                </c:pt>
                <c:pt idx="215">
                  <c:v>5.5</c:v>
                </c:pt>
                <c:pt idx="216">
                  <c:v>5.4</c:v>
                </c:pt>
                <c:pt idx="217">
                  <c:v>5.5</c:v>
                </c:pt>
                <c:pt idx="218">
                  <c:v>5.8</c:v>
                </c:pt>
                <c:pt idx="219">
                  <c:v>5.9</c:v>
                </c:pt>
                <c:pt idx="220">
                  <c:v>6</c:v>
                </c:pt>
                <c:pt idx="221">
                  <c:v>6.1</c:v>
                </c:pt>
                <c:pt idx="222">
                  <c:v>6.3</c:v>
                </c:pt>
                <c:pt idx="223">
                  <c:v>6.5</c:v>
                </c:pt>
                <c:pt idx="224">
                  <c:v>6.6</c:v>
                </c:pt>
                <c:pt idx="225">
                  <c:v>6.7</c:v>
                </c:pt>
                <c:pt idx="226">
                  <c:v>6.7</c:v>
                </c:pt>
                <c:pt idx="227">
                  <c:v>7.2</c:v>
                </c:pt>
                <c:pt idx="228">
                  <c:v>7.7</c:v>
                </c:pt>
                <c:pt idx="229">
                  <c:v>8.4</c:v>
                </c:pt>
                <c:pt idx="230">
                  <c:v>8.1999999999999993</c:v>
                </c:pt>
                <c:pt idx="231">
                  <c:v>8</c:v>
                </c:pt>
                <c:pt idx="232">
                  <c:v>7.6</c:v>
                </c:pt>
                <c:pt idx="233">
                  <c:v>7.4</c:v>
                </c:pt>
                <c:pt idx="234">
                  <c:v>7.1</c:v>
                </c:pt>
                <c:pt idx="235">
                  <c:v>7</c:v>
                </c:pt>
                <c:pt idx="236">
                  <c:v>7</c:v>
                </c:pt>
                <c:pt idx="237">
                  <c:v>7.2</c:v>
                </c:pt>
                <c:pt idx="238">
                  <c:v>7.2</c:v>
                </c:pt>
                <c:pt idx="239">
                  <c:v>6.9</c:v>
                </c:pt>
                <c:pt idx="240">
                  <c:v>6.9</c:v>
                </c:pt>
                <c:pt idx="241">
                  <c:v>7.1</c:v>
                </c:pt>
                <c:pt idx="242">
                  <c:v>9.1</c:v>
                </c:pt>
                <c:pt idx="243">
                  <c:v>17.399999999999999</c:v>
                </c:pt>
                <c:pt idx="244">
                  <c:v>22.4</c:v>
                </c:pt>
                <c:pt idx="245">
                  <c:v>24.4</c:v>
                </c:pt>
                <c:pt idx="246">
                  <c:v>19.7</c:v>
                </c:pt>
                <c:pt idx="247">
                  <c:v>16.8</c:v>
                </c:pt>
                <c:pt idx="248">
                  <c:v>15</c:v>
                </c:pt>
                <c:pt idx="249">
                  <c:v>13.3</c:v>
                </c:pt>
                <c:pt idx="250">
                  <c:v>12.7</c:v>
                </c:pt>
                <c:pt idx="251">
                  <c:v>12.3</c:v>
                </c:pt>
                <c:pt idx="252">
                  <c:v>14.5</c:v>
                </c:pt>
                <c:pt idx="253">
                  <c:v>14.7</c:v>
                </c:pt>
                <c:pt idx="254">
                  <c:v>19.399999999999999</c:v>
                </c:pt>
                <c:pt idx="255">
                  <c:v>17.100000000000001</c:v>
                </c:pt>
                <c:pt idx="256">
                  <c:v>16.100000000000001</c:v>
                </c:pt>
                <c:pt idx="257">
                  <c:v>10.3</c:v>
                </c:pt>
                <c:pt idx="258">
                  <c:v>9.3000000000000007</c:v>
                </c:pt>
                <c:pt idx="259">
                  <c:v>8.9</c:v>
                </c:pt>
                <c:pt idx="260">
                  <c:v>8.4</c:v>
                </c:pt>
                <c:pt idx="261">
                  <c:v>7.5</c:v>
                </c:pt>
                <c:pt idx="262">
                  <c:v>6.7</c:v>
                </c:pt>
                <c:pt idx="263">
                  <c:v>6.3</c:v>
                </c:pt>
                <c:pt idx="264">
                  <c:v>5.5</c:v>
                </c:pt>
                <c:pt idx="265">
                  <c:v>4.8</c:v>
                </c:pt>
                <c:pt idx="266">
                  <c:v>3.9</c:v>
                </c:pt>
                <c:pt idx="267">
                  <c:v>3.5</c:v>
                </c:pt>
                <c:pt idx="268">
                  <c:v>3.2</c:v>
                </c:pt>
                <c:pt idx="269">
                  <c:v>3</c:v>
                </c:pt>
                <c:pt idx="270">
                  <c:v>3.1</c:v>
                </c:pt>
                <c:pt idx="271">
                  <c:v>3.1</c:v>
                </c:pt>
                <c:pt idx="272">
                  <c:v>3.2</c:v>
                </c:pt>
                <c:pt idx="273">
                  <c:v>3.1</c:v>
                </c:pt>
                <c:pt idx="274">
                  <c:v>3.1</c:v>
                </c:pt>
                <c:pt idx="275">
                  <c:v>3.2</c:v>
                </c:pt>
                <c:pt idx="276">
                  <c:v>3.8</c:v>
                </c:pt>
                <c:pt idx="277">
                  <c:v>4.2</c:v>
                </c:pt>
                <c:pt idx="278">
                  <c:v>4.7</c:v>
                </c:pt>
                <c:pt idx="279">
                  <c:v>5</c:v>
                </c:pt>
                <c:pt idx="280">
                  <c:v>5.2</c:v>
                </c:pt>
                <c:pt idx="281">
                  <c:v>5.0999999999999996</c:v>
                </c:pt>
                <c:pt idx="282">
                  <c:v>4.9000000000000004</c:v>
                </c:pt>
                <c:pt idx="283">
                  <c:v>4.8</c:v>
                </c:pt>
                <c:pt idx="284">
                  <c:v>4.5999999999999996</c:v>
                </c:pt>
                <c:pt idx="285">
                  <c:v>4.5</c:v>
                </c:pt>
                <c:pt idx="286">
                  <c:v>4.5</c:v>
                </c:pt>
                <c:pt idx="287">
                  <c:v>4.5</c:v>
                </c:pt>
                <c:pt idx="288">
                  <c:v>4.8</c:v>
                </c:pt>
                <c:pt idx="289">
                  <c:v>5.0999999999999996</c:v>
                </c:pt>
                <c:pt idx="290">
                  <c:v>5.4</c:v>
                </c:pt>
                <c:pt idx="291">
                  <c:v>5.2</c:v>
                </c:pt>
                <c:pt idx="292">
                  <c:v>5.0999999999999996</c:v>
                </c:pt>
                <c:pt idx="293">
                  <c:v>4.9000000000000004</c:v>
                </c:pt>
                <c:pt idx="294">
                  <c:v>4.7</c:v>
                </c:pt>
                <c:pt idx="295">
                  <c:v>4.4000000000000004</c:v>
                </c:pt>
                <c:pt idx="296">
                  <c:v>4.0999999999999996</c:v>
                </c:pt>
                <c:pt idx="297">
                  <c:v>4</c:v>
                </c:pt>
                <c:pt idx="298">
                  <c:v>3.9</c:v>
                </c:pt>
                <c:pt idx="299">
                  <c:v>3.8</c:v>
                </c:pt>
                <c:pt idx="300">
                  <c:v>3.8</c:v>
                </c:pt>
                <c:pt idx="301">
                  <c:v>4</c:v>
                </c:pt>
                <c:pt idx="302">
                  <c:v>4.3</c:v>
                </c:pt>
                <c:pt idx="30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8-4244-A15C-37F9A86DB6E6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2148">
              <a:solidFill>
                <a:schemeClr val="bg2"/>
              </a:solidFill>
              <a:prstDash val="solid"/>
            </a:ln>
          </c:spPr>
          <c:cat>
            <c:strRef>
              <c:f>Sheet1!$A$2:$A$314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Sheet1!$C$2:$C$314</c:f>
              <c:numCache>
                <c:formatCode>General</c:formatCode>
                <c:ptCount val="313"/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242">
                  <c:v>30</c:v>
                </c:pt>
                <c:pt idx="243">
                  <c:v>30</c:v>
                </c:pt>
                <c:pt idx="24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823024"/>
        <c:axId val="1"/>
      </c:areaChart>
      <c:lineChart>
        <c:grouping val="standard"/>
        <c:varyColors val="0"/>
        <c:ser>
          <c:idx val="2"/>
          <c:order val="3"/>
          <c:tx>
            <c:strRef>
              <c:f>Sheet1!$D$1</c:f>
              <c:strCache>
                <c:ptCount val="1"/>
                <c:pt idx="0">
                  <c:v>6% Long Run Savings Rate</c:v>
                </c:pt>
              </c:strCache>
            </c:strRef>
          </c:tx>
          <c:spPr>
            <a:ln w="12148">
              <a:solidFill>
                <a:srgbClr val="FAE07E"/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Sheet1!$A$2:$A$314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Sheet1!$D$2:$D$314</c:f>
              <c:numCache>
                <c:formatCode>General</c:formatCode>
                <c:ptCount val="313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6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</c:v>
                </c:pt>
                <c:pt idx="133">
                  <c:v>6</c:v>
                </c:pt>
                <c:pt idx="134">
                  <c:v>6</c:v>
                </c:pt>
                <c:pt idx="135">
                  <c:v>6</c:v>
                </c:pt>
                <c:pt idx="136">
                  <c:v>6</c:v>
                </c:pt>
                <c:pt idx="137">
                  <c:v>6</c:v>
                </c:pt>
                <c:pt idx="138">
                  <c:v>6</c:v>
                </c:pt>
                <c:pt idx="139">
                  <c:v>6</c:v>
                </c:pt>
                <c:pt idx="140">
                  <c:v>6</c:v>
                </c:pt>
                <c:pt idx="141">
                  <c:v>6</c:v>
                </c:pt>
                <c:pt idx="142">
                  <c:v>6</c:v>
                </c:pt>
                <c:pt idx="143">
                  <c:v>6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6</c:v>
                </c:pt>
                <c:pt idx="150">
                  <c:v>6</c:v>
                </c:pt>
                <c:pt idx="151">
                  <c:v>6</c:v>
                </c:pt>
                <c:pt idx="152">
                  <c:v>6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6</c:v>
                </c:pt>
                <c:pt idx="160">
                  <c:v>6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6</c:v>
                </c:pt>
                <c:pt idx="169">
                  <c:v>6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6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6</c:v>
                </c:pt>
                <c:pt idx="200">
                  <c:v>6</c:v>
                </c:pt>
                <c:pt idx="201">
                  <c:v>6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6</c:v>
                </c:pt>
                <c:pt idx="228">
                  <c:v>6</c:v>
                </c:pt>
                <c:pt idx="229">
                  <c:v>6</c:v>
                </c:pt>
                <c:pt idx="230">
                  <c:v>6</c:v>
                </c:pt>
                <c:pt idx="231">
                  <c:v>6</c:v>
                </c:pt>
                <c:pt idx="232">
                  <c:v>6</c:v>
                </c:pt>
                <c:pt idx="233">
                  <c:v>6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6</c:v>
                </c:pt>
                <c:pt idx="240">
                  <c:v>6</c:v>
                </c:pt>
                <c:pt idx="241">
                  <c:v>6</c:v>
                </c:pt>
                <c:pt idx="242">
                  <c:v>6</c:v>
                </c:pt>
                <c:pt idx="243">
                  <c:v>6</c:v>
                </c:pt>
                <c:pt idx="244">
                  <c:v>6</c:v>
                </c:pt>
                <c:pt idx="245">
                  <c:v>6</c:v>
                </c:pt>
                <c:pt idx="246">
                  <c:v>6</c:v>
                </c:pt>
                <c:pt idx="247">
                  <c:v>6</c:v>
                </c:pt>
                <c:pt idx="248">
                  <c:v>6</c:v>
                </c:pt>
                <c:pt idx="249">
                  <c:v>6</c:v>
                </c:pt>
                <c:pt idx="250">
                  <c:v>6</c:v>
                </c:pt>
                <c:pt idx="251">
                  <c:v>6</c:v>
                </c:pt>
                <c:pt idx="252">
                  <c:v>6</c:v>
                </c:pt>
                <c:pt idx="253">
                  <c:v>6</c:v>
                </c:pt>
                <c:pt idx="254">
                  <c:v>6</c:v>
                </c:pt>
                <c:pt idx="255">
                  <c:v>6</c:v>
                </c:pt>
                <c:pt idx="256">
                  <c:v>6</c:v>
                </c:pt>
                <c:pt idx="257">
                  <c:v>6</c:v>
                </c:pt>
                <c:pt idx="258">
                  <c:v>6</c:v>
                </c:pt>
                <c:pt idx="259">
                  <c:v>6</c:v>
                </c:pt>
                <c:pt idx="260">
                  <c:v>6</c:v>
                </c:pt>
                <c:pt idx="261">
                  <c:v>6</c:v>
                </c:pt>
                <c:pt idx="262">
                  <c:v>6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6</c:v>
                </c:pt>
                <c:pt idx="276">
                  <c:v>6</c:v>
                </c:pt>
                <c:pt idx="277">
                  <c:v>6</c:v>
                </c:pt>
                <c:pt idx="278">
                  <c:v>6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6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6</c:v>
                </c:pt>
                <c:pt idx="297">
                  <c:v>6</c:v>
                </c:pt>
                <c:pt idx="298">
                  <c:v>6</c:v>
                </c:pt>
                <c:pt idx="299">
                  <c:v>6</c:v>
                </c:pt>
                <c:pt idx="300">
                  <c:v>6</c:v>
                </c:pt>
                <c:pt idx="301">
                  <c:v>6</c:v>
                </c:pt>
                <c:pt idx="302">
                  <c:v>6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6</c:v>
                </c:pt>
                <c:pt idx="307">
                  <c:v>6</c:v>
                </c:pt>
                <c:pt idx="308">
                  <c:v>6</c:v>
                </c:pt>
                <c:pt idx="309">
                  <c:v>6</c:v>
                </c:pt>
                <c:pt idx="310">
                  <c:v>6</c:v>
                </c:pt>
                <c:pt idx="311">
                  <c:v>6</c:v>
                </c:pt>
                <c:pt idx="31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823024"/>
        <c:axId val="1"/>
      </c:lineChart>
      <c:lineChart>
        <c:grouping val="standard"/>
        <c:varyColors val="0"/>
        <c:ser>
          <c:idx val="3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Sheet1!$A$2:$A$314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682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"/>
        <c:crossesAt val="-2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20"/>
          <c:min val="0"/>
        </c:scaling>
        <c:delete val="0"/>
        <c:axPos val="l"/>
        <c:majorGridlines>
          <c:spPr>
            <a:ln w="12148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226823024"/>
        <c:crosses val="autoZero"/>
        <c:crossBetween val="midCat"/>
        <c:majorUnit val="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2"/>
      </c:valAx>
      <c:spPr>
        <a:noFill/>
        <a:ln w="24294">
          <a:solidFill>
            <a:srgbClr val="292934"/>
          </a:solidFill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5672097164787852"/>
          <c:y val="0.15984443105985638"/>
          <c:w val="0.27709357120602729"/>
          <c:h val="0.17541014516042638"/>
        </c:manualLayout>
      </c:layout>
      <c:overlay val="0"/>
      <c:spPr>
        <a:solidFill>
          <a:srgbClr val="FFFFFF"/>
        </a:solidFill>
        <a:ln w="3037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6442">
      <a:solidFill>
        <a:srgbClr val="292934"/>
      </a:solidFill>
      <a:prstDash val="solid"/>
    </a:ln>
  </c:spPr>
  <c:txPr>
    <a:bodyPr/>
    <a:lstStyle/>
    <a:p>
      <a:pPr>
        <a:defRPr sz="1773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Surplus Funds
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(Cash + Investments)</a:t>
            </a:r>
          </a:p>
        </c:rich>
      </c:tx>
      <c:layout>
        <c:manualLayout>
          <c:xMode val="edge"/>
          <c:yMode val="edge"/>
          <c:x val="0.35915593270184448"/>
          <c:y val="1.686023491548843E-2"/>
        </c:manualLayout>
      </c:layout>
      <c:overlay val="0"/>
      <c:spPr>
        <a:noFill/>
        <a:ln w="256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913322632423749E-2"/>
          <c:y val="0.16587498755302321"/>
          <c:w val="0.8202247191011236"/>
          <c:h val="0.73830623535042972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969696"/>
            </a:solidFill>
            <a:ln w="12820">
              <a:solidFill>
                <a:schemeClr val="tx1"/>
              </a:solidFill>
              <a:prstDash val="solid"/>
            </a:ln>
          </c:spPr>
          <c:cat>
            <c:strRef>
              <c:f>Sheet1!$A$2:$A$312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Sheet1!$C$2:$C$312</c:f>
              <c:numCache>
                <c:formatCode>General</c:formatCode>
                <c:ptCount val="311"/>
                <c:pt idx="14">
                  <c:v>0.73</c:v>
                </c:pt>
                <c:pt idx="15">
                  <c:v>0.73</c:v>
                </c:pt>
                <c:pt idx="16">
                  <c:v>0.73</c:v>
                </c:pt>
                <c:pt idx="17">
                  <c:v>0.73</c:v>
                </c:pt>
                <c:pt idx="18">
                  <c:v>0.73</c:v>
                </c:pt>
                <c:pt idx="19">
                  <c:v>0.73</c:v>
                </c:pt>
                <c:pt idx="20">
                  <c:v>0.73</c:v>
                </c:pt>
                <c:pt idx="21">
                  <c:v>0.73</c:v>
                </c:pt>
                <c:pt idx="22">
                  <c:v>0.73</c:v>
                </c:pt>
                <c:pt idx="23">
                  <c:v>0.73</c:v>
                </c:pt>
                <c:pt idx="95">
                  <c:v>0.73</c:v>
                </c:pt>
                <c:pt idx="96">
                  <c:v>0.73</c:v>
                </c:pt>
                <c:pt idx="97">
                  <c:v>0.73</c:v>
                </c:pt>
                <c:pt idx="98">
                  <c:v>0.73</c:v>
                </c:pt>
                <c:pt idx="99">
                  <c:v>0.73</c:v>
                </c:pt>
                <c:pt idx="100">
                  <c:v>0.73</c:v>
                </c:pt>
                <c:pt idx="101">
                  <c:v>0.73</c:v>
                </c:pt>
                <c:pt idx="102">
                  <c:v>0.73</c:v>
                </c:pt>
                <c:pt idx="103">
                  <c:v>0.73</c:v>
                </c:pt>
                <c:pt idx="104">
                  <c:v>0.73</c:v>
                </c:pt>
                <c:pt idx="105">
                  <c:v>0.73</c:v>
                </c:pt>
                <c:pt idx="106">
                  <c:v>0.73</c:v>
                </c:pt>
                <c:pt idx="107">
                  <c:v>0.73</c:v>
                </c:pt>
                <c:pt idx="108">
                  <c:v>0.73</c:v>
                </c:pt>
                <c:pt idx="109">
                  <c:v>0.73</c:v>
                </c:pt>
                <c:pt idx="110">
                  <c:v>0.73</c:v>
                </c:pt>
                <c:pt idx="111">
                  <c:v>0.73</c:v>
                </c:pt>
                <c:pt idx="112">
                  <c:v>0.73</c:v>
                </c:pt>
                <c:pt idx="113">
                  <c:v>0.73</c:v>
                </c:pt>
                <c:pt idx="242">
                  <c:v>0.73</c:v>
                </c:pt>
                <c:pt idx="243">
                  <c:v>0.73</c:v>
                </c:pt>
                <c:pt idx="244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E-4B81-9545-246FF040A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478720"/>
        <c:axId val="1"/>
      </c:areaChart>
      <c:areaChart>
        <c:grouping val="stacked"/>
        <c:varyColors val="0"/>
        <c:ser>
          <c:idx val="3"/>
          <c:order val="1"/>
          <c:tx>
            <c:strRef>
              <c:f>Sheet1!$D$1</c:f>
              <c:strCache>
                <c:ptCount val="1"/>
                <c:pt idx="0">
                  <c:v>Surplus Funds-to-Assets (Right Axis)</c:v>
                </c:pt>
              </c:strCache>
            </c:strRef>
          </c:tx>
          <c:spPr>
            <a:solidFill>
              <a:srgbClr val="00CCFF"/>
            </a:solidFill>
            <a:ln w="12820">
              <a:solidFill>
                <a:schemeClr val="tx1"/>
              </a:solidFill>
              <a:prstDash val="solid"/>
            </a:ln>
          </c:spPr>
          <c:cat>
            <c:strRef>
              <c:f>Sheet1!$A$2:$A$312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Sheet1!$D$2:$D$312</c:f>
              <c:numCache>
                <c:formatCode>0.00%</c:formatCode>
                <c:ptCount val="311"/>
                <c:pt idx="0">
                  <c:v>0.251</c:v>
                </c:pt>
                <c:pt idx="1">
                  <c:v>0.255</c:v>
                </c:pt>
                <c:pt idx="2">
                  <c:v>0.25600000000000001</c:v>
                </c:pt>
                <c:pt idx="3">
                  <c:v>0.249</c:v>
                </c:pt>
                <c:pt idx="4">
                  <c:v>0.24299999999999999</c:v>
                </c:pt>
                <c:pt idx="5">
                  <c:v>0.23899999999999999</c:v>
                </c:pt>
                <c:pt idx="6">
                  <c:v>0.24099999999999999</c:v>
                </c:pt>
                <c:pt idx="7">
                  <c:v>0.24199999999999999</c:v>
                </c:pt>
                <c:pt idx="8">
                  <c:v>0.249</c:v>
                </c:pt>
                <c:pt idx="9">
                  <c:v>0.254</c:v>
                </c:pt>
                <c:pt idx="10">
                  <c:v>0.26</c:v>
                </c:pt>
                <c:pt idx="11">
                  <c:v>0.26700000000000002</c:v>
                </c:pt>
                <c:pt idx="12">
                  <c:v>0.26300000000000001</c:v>
                </c:pt>
                <c:pt idx="13">
                  <c:v>0.27400000000000002</c:v>
                </c:pt>
                <c:pt idx="14">
                  <c:v>0.28699999999999998</c:v>
                </c:pt>
                <c:pt idx="15">
                  <c:v>0.27800000000000002</c:v>
                </c:pt>
                <c:pt idx="16">
                  <c:v>0.29599999999999999</c:v>
                </c:pt>
                <c:pt idx="17">
                  <c:v>0.31900000000000001</c:v>
                </c:pt>
                <c:pt idx="18">
                  <c:v>0.29599999999999999</c:v>
                </c:pt>
                <c:pt idx="19">
                  <c:v>0.28799999999999998</c:v>
                </c:pt>
                <c:pt idx="20">
                  <c:v>0.28599999999999998</c:v>
                </c:pt>
                <c:pt idx="21">
                  <c:v>0.29699999999999999</c:v>
                </c:pt>
                <c:pt idx="22">
                  <c:v>0.312</c:v>
                </c:pt>
                <c:pt idx="23">
                  <c:v>0.32400000000000001</c:v>
                </c:pt>
                <c:pt idx="24">
                  <c:v>0.32500000000000001</c:v>
                </c:pt>
                <c:pt idx="25">
                  <c:v>0.32700000000000001</c:v>
                </c:pt>
                <c:pt idx="26">
                  <c:v>0.33900000000000002</c:v>
                </c:pt>
                <c:pt idx="27">
                  <c:v>0.34599999999999997</c:v>
                </c:pt>
                <c:pt idx="28">
                  <c:v>0.34899999999999998</c:v>
                </c:pt>
                <c:pt idx="29">
                  <c:v>0.34699999999999998</c:v>
                </c:pt>
                <c:pt idx="30">
                  <c:v>0.34399999999999997</c:v>
                </c:pt>
                <c:pt idx="31">
                  <c:v>0.34</c:v>
                </c:pt>
                <c:pt idx="32">
                  <c:v>0.33800000000000002</c:v>
                </c:pt>
                <c:pt idx="33">
                  <c:v>0.34</c:v>
                </c:pt>
                <c:pt idx="34">
                  <c:v>0.34399999999999997</c:v>
                </c:pt>
                <c:pt idx="35">
                  <c:v>0.34899999999999998</c:v>
                </c:pt>
                <c:pt idx="36">
                  <c:v>0.35</c:v>
                </c:pt>
                <c:pt idx="37">
                  <c:v>0.36499999999999999</c:v>
                </c:pt>
                <c:pt idx="38">
                  <c:v>0.371</c:v>
                </c:pt>
                <c:pt idx="39">
                  <c:v>0.36799999999999999</c:v>
                </c:pt>
                <c:pt idx="40">
                  <c:v>0.378</c:v>
                </c:pt>
                <c:pt idx="41">
                  <c:v>0.373</c:v>
                </c:pt>
                <c:pt idx="42">
                  <c:v>0.36599999999999999</c:v>
                </c:pt>
                <c:pt idx="43">
                  <c:v>0.36699999999999999</c:v>
                </c:pt>
                <c:pt idx="44">
                  <c:v>0.35899999999999999</c:v>
                </c:pt>
                <c:pt idx="45">
                  <c:v>0.36</c:v>
                </c:pt>
                <c:pt idx="46">
                  <c:v>0.35799999999999998</c:v>
                </c:pt>
                <c:pt idx="47">
                  <c:v>0.34799999999999998</c:v>
                </c:pt>
                <c:pt idx="48">
                  <c:v>0.35199999999999998</c:v>
                </c:pt>
                <c:pt idx="49">
                  <c:v>0.35899999999999999</c:v>
                </c:pt>
                <c:pt idx="50">
                  <c:v>0.35799999999999998</c:v>
                </c:pt>
                <c:pt idx="51">
                  <c:v>0.36199999999999999</c:v>
                </c:pt>
                <c:pt idx="52">
                  <c:v>0.35599999999999998</c:v>
                </c:pt>
                <c:pt idx="53">
                  <c:v>0.34200000000000003</c:v>
                </c:pt>
                <c:pt idx="54">
                  <c:v>0.34399999999999997</c:v>
                </c:pt>
                <c:pt idx="55">
                  <c:v>0.33100000000000002</c:v>
                </c:pt>
                <c:pt idx="56">
                  <c:v>0.32600000000000001</c:v>
                </c:pt>
                <c:pt idx="57">
                  <c:v>0.32900000000000001</c:v>
                </c:pt>
                <c:pt idx="58">
                  <c:v>0.32400000000000001</c:v>
                </c:pt>
                <c:pt idx="59">
                  <c:v>0.32300000000000001</c:v>
                </c:pt>
                <c:pt idx="60">
                  <c:v>0.32100000000000001</c:v>
                </c:pt>
                <c:pt idx="61">
                  <c:v>0.32900000000000001</c:v>
                </c:pt>
                <c:pt idx="62">
                  <c:v>0.32900000000000001</c:v>
                </c:pt>
                <c:pt idx="63">
                  <c:v>0.32900000000000001</c:v>
                </c:pt>
                <c:pt idx="64">
                  <c:v>0.32</c:v>
                </c:pt>
                <c:pt idx="65">
                  <c:v>0.31</c:v>
                </c:pt>
                <c:pt idx="66">
                  <c:v>0.30499999999999999</c:v>
                </c:pt>
                <c:pt idx="67">
                  <c:v>0.29299999999999998</c:v>
                </c:pt>
                <c:pt idx="68">
                  <c:v>0.29599999999999999</c:v>
                </c:pt>
                <c:pt idx="69">
                  <c:v>0.28999999999999998</c:v>
                </c:pt>
                <c:pt idx="70">
                  <c:v>0.28399999999999997</c:v>
                </c:pt>
                <c:pt idx="71">
                  <c:v>0.28599999999999998</c:v>
                </c:pt>
                <c:pt idx="72">
                  <c:v>0.27900000000000003</c:v>
                </c:pt>
                <c:pt idx="73">
                  <c:v>0.28699999999999998</c:v>
                </c:pt>
                <c:pt idx="74">
                  <c:v>0.29599999999999999</c:v>
                </c:pt>
                <c:pt idx="75">
                  <c:v>0.28699999999999998</c:v>
                </c:pt>
                <c:pt idx="76">
                  <c:v>0.27700000000000002</c:v>
                </c:pt>
                <c:pt idx="77">
                  <c:v>0.27600000000000002</c:v>
                </c:pt>
                <c:pt idx="78">
                  <c:v>0.26700000000000002</c:v>
                </c:pt>
                <c:pt idx="79">
                  <c:v>0.26</c:v>
                </c:pt>
                <c:pt idx="80">
                  <c:v>0.26400000000000001</c:v>
                </c:pt>
                <c:pt idx="81">
                  <c:v>0.25800000000000001</c:v>
                </c:pt>
                <c:pt idx="82">
                  <c:v>0.25900000000000001</c:v>
                </c:pt>
                <c:pt idx="83">
                  <c:v>0.26200000000000001</c:v>
                </c:pt>
                <c:pt idx="84">
                  <c:v>0.25800000000000001</c:v>
                </c:pt>
                <c:pt idx="85">
                  <c:v>0.27</c:v>
                </c:pt>
                <c:pt idx="86">
                  <c:v>0.28599999999999998</c:v>
                </c:pt>
                <c:pt idx="87">
                  <c:v>0.27700000000000002</c:v>
                </c:pt>
                <c:pt idx="88">
                  <c:v>0.27400000000000002</c:v>
                </c:pt>
                <c:pt idx="89">
                  <c:v>0.27500000000000002</c:v>
                </c:pt>
                <c:pt idx="90">
                  <c:v>0.26400000000000001</c:v>
                </c:pt>
                <c:pt idx="91">
                  <c:v>0.26400000000000001</c:v>
                </c:pt>
                <c:pt idx="92">
                  <c:v>0.26</c:v>
                </c:pt>
                <c:pt idx="93">
                  <c:v>0.252</c:v>
                </c:pt>
                <c:pt idx="94">
                  <c:v>0.26100000000000001</c:v>
                </c:pt>
                <c:pt idx="95">
                  <c:v>0.25900000000000001</c:v>
                </c:pt>
                <c:pt idx="96">
                  <c:v>0.26500000000000001</c:v>
                </c:pt>
                <c:pt idx="97">
                  <c:v>0.28599999999999998</c:v>
                </c:pt>
                <c:pt idx="98">
                  <c:v>0.28999999999999998</c:v>
                </c:pt>
                <c:pt idx="99">
                  <c:v>0.28299999999999997</c:v>
                </c:pt>
                <c:pt idx="100">
                  <c:v>0.28999999999999998</c:v>
                </c:pt>
                <c:pt idx="101">
                  <c:v>0.27800000000000002</c:v>
                </c:pt>
                <c:pt idx="102">
                  <c:v>0.26700000000000002</c:v>
                </c:pt>
                <c:pt idx="103">
                  <c:v>0.26500000000000001</c:v>
                </c:pt>
                <c:pt idx="104">
                  <c:v>0.25700000000000001</c:v>
                </c:pt>
                <c:pt idx="105">
                  <c:v>0.26400000000000001</c:v>
                </c:pt>
                <c:pt idx="106">
                  <c:v>0.26500000000000001</c:v>
                </c:pt>
                <c:pt idx="107">
                  <c:v>0.26400000000000001</c:v>
                </c:pt>
                <c:pt idx="108">
                  <c:v>0.27800000000000002</c:v>
                </c:pt>
                <c:pt idx="109">
                  <c:v>0.29599999999999999</c:v>
                </c:pt>
                <c:pt idx="110">
                  <c:v>0.30299999999999999</c:v>
                </c:pt>
                <c:pt idx="111">
                  <c:v>0.30399999999999999</c:v>
                </c:pt>
                <c:pt idx="112">
                  <c:v>0.31</c:v>
                </c:pt>
                <c:pt idx="113">
                  <c:v>0.30399999999999999</c:v>
                </c:pt>
                <c:pt idx="114">
                  <c:v>0.308</c:v>
                </c:pt>
                <c:pt idx="115">
                  <c:v>0.30299999999999999</c:v>
                </c:pt>
                <c:pt idx="116">
                  <c:v>0.30299999999999999</c:v>
                </c:pt>
                <c:pt idx="117">
                  <c:v>0.313</c:v>
                </c:pt>
                <c:pt idx="118">
                  <c:v>0.311</c:v>
                </c:pt>
                <c:pt idx="119">
                  <c:v>0.314</c:v>
                </c:pt>
                <c:pt idx="120">
                  <c:v>0.314</c:v>
                </c:pt>
                <c:pt idx="121">
                  <c:v>0.32700000000000001</c:v>
                </c:pt>
                <c:pt idx="122">
                  <c:v>0.33200000000000002</c:v>
                </c:pt>
                <c:pt idx="123">
                  <c:v>0.34</c:v>
                </c:pt>
                <c:pt idx="124">
                  <c:v>0.33900000000000002</c:v>
                </c:pt>
                <c:pt idx="125">
                  <c:v>0.33400000000000002</c:v>
                </c:pt>
                <c:pt idx="126">
                  <c:v>0.34</c:v>
                </c:pt>
                <c:pt idx="127">
                  <c:v>0.33200000000000002</c:v>
                </c:pt>
                <c:pt idx="128">
                  <c:v>0.33400000000000002</c:v>
                </c:pt>
                <c:pt idx="129">
                  <c:v>0.34100000000000003</c:v>
                </c:pt>
                <c:pt idx="130">
                  <c:v>0.33900000000000002</c:v>
                </c:pt>
                <c:pt idx="131">
                  <c:v>0.34300000000000003</c:v>
                </c:pt>
                <c:pt idx="132">
                  <c:v>0.34499999999999997</c:v>
                </c:pt>
                <c:pt idx="133">
                  <c:v>0.35799999999999998</c:v>
                </c:pt>
                <c:pt idx="134">
                  <c:v>0.36499999999999999</c:v>
                </c:pt>
                <c:pt idx="135">
                  <c:v>0.371</c:v>
                </c:pt>
                <c:pt idx="136">
                  <c:v>0.36399999999999999</c:v>
                </c:pt>
                <c:pt idx="137">
                  <c:v>0.36199999999999999</c:v>
                </c:pt>
                <c:pt idx="138">
                  <c:v>0.36399999999999999</c:v>
                </c:pt>
                <c:pt idx="139">
                  <c:v>0.36</c:v>
                </c:pt>
                <c:pt idx="140">
                  <c:v>0.36699999999999999</c:v>
                </c:pt>
                <c:pt idx="141">
                  <c:v>0.36</c:v>
                </c:pt>
                <c:pt idx="142">
                  <c:v>0.36099999999999999</c:v>
                </c:pt>
                <c:pt idx="143">
                  <c:v>0.36599999999999999</c:v>
                </c:pt>
                <c:pt idx="144">
                  <c:v>0.36499999999999999</c:v>
                </c:pt>
                <c:pt idx="145">
                  <c:v>0.377</c:v>
                </c:pt>
                <c:pt idx="146">
                  <c:v>0.39100000000000001</c:v>
                </c:pt>
                <c:pt idx="147">
                  <c:v>0.38300000000000001</c:v>
                </c:pt>
                <c:pt idx="148">
                  <c:v>0.38100000000000001</c:v>
                </c:pt>
                <c:pt idx="149">
                  <c:v>0.38400000000000001</c:v>
                </c:pt>
                <c:pt idx="150">
                  <c:v>0.375</c:v>
                </c:pt>
                <c:pt idx="151">
                  <c:v>0.38</c:v>
                </c:pt>
                <c:pt idx="152">
                  <c:v>0.374</c:v>
                </c:pt>
                <c:pt idx="153">
                  <c:v>0.36899999999999999</c:v>
                </c:pt>
                <c:pt idx="154">
                  <c:v>0.376</c:v>
                </c:pt>
                <c:pt idx="155">
                  <c:v>0.373</c:v>
                </c:pt>
                <c:pt idx="156">
                  <c:v>0.37</c:v>
                </c:pt>
                <c:pt idx="157">
                  <c:v>0.38100000000000001</c:v>
                </c:pt>
                <c:pt idx="158">
                  <c:v>0.39</c:v>
                </c:pt>
                <c:pt idx="159">
                  <c:v>0.38300000000000001</c:v>
                </c:pt>
                <c:pt idx="160">
                  <c:v>0.38400000000000001</c:v>
                </c:pt>
                <c:pt idx="161">
                  <c:v>0.376</c:v>
                </c:pt>
                <c:pt idx="162">
                  <c:v>0.36799999999999999</c:v>
                </c:pt>
                <c:pt idx="163">
                  <c:v>0.36799999999999999</c:v>
                </c:pt>
                <c:pt idx="164">
                  <c:v>0.36</c:v>
                </c:pt>
                <c:pt idx="165">
                  <c:v>0.35799999999999998</c:v>
                </c:pt>
                <c:pt idx="166">
                  <c:v>0.36099999999999999</c:v>
                </c:pt>
                <c:pt idx="167">
                  <c:v>0.35199999999999998</c:v>
                </c:pt>
                <c:pt idx="168">
                  <c:v>0.35599999999999998</c:v>
                </c:pt>
                <c:pt idx="169">
                  <c:v>0.36699999999999999</c:v>
                </c:pt>
                <c:pt idx="170">
                  <c:v>0.36399999999999999</c:v>
                </c:pt>
                <c:pt idx="171">
                  <c:v>0.35699999999999998</c:v>
                </c:pt>
                <c:pt idx="172">
                  <c:v>0.35699999999999998</c:v>
                </c:pt>
                <c:pt idx="173">
                  <c:v>0.34699999999999998</c:v>
                </c:pt>
                <c:pt idx="174">
                  <c:v>0.34</c:v>
                </c:pt>
                <c:pt idx="175">
                  <c:v>0.33900000000000002</c:v>
                </c:pt>
                <c:pt idx="176">
                  <c:v>0.32900000000000001</c:v>
                </c:pt>
                <c:pt idx="177">
                  <c:v>0.33300000000000002</c:v>
                </c:pt>
                <c:pt idx="178">
                  <c:v>0.32900000000000001</c:v>
                </c:pt>
                <c:pt idx="179">
                  <c:v>0.32300000000000001</c:v>
                </c:pt>
                <c:pt idx="180">
                  <c:v>0.32800000000000001</c:v>
                </c:pt>
                <c:pt idx="181">
                  <c:v>0.33800000000000002</c:v>
                </c:pt>
                <c:pt idx="182">
                  <c:v>0.33300000000000002</c:v>
                </c:pt>
                <c:pt idx="183">
                  <c:v>0.32800000000000001</c:v>
                </c:pt>
                <c:pt idx="184">
                  <c:v>0.32800000000000001</c:v>
                </c:pt>
                <c:pt idx="185">
                  <c:v>0.318</c:v>
                </c:pt>
                <c:pt idx="186">
                  <c:v>0.31900000000000001</c:v>
                </c:pt>
                <c:pt idx="187">
                  <c:v>0.31</c:v>
                </c:pt>
                <c:pt idx="188">
                  <c:v>0.30399999999999999</c:v>
                </c:pt>
                <c:pt idx="189">
                  <c:v>0.31</c:v>
                </c:pt>
                <c:pt idx="190">
                  <c:v>0.308</c:v>
                </c:pt>
                <c:pt idx="191">
                  <c:v>0.30499999999999999</c:v>
                </c:pt>
                <c:pt idx="192" formatCode="General">
                  <c:v>0.30622914000000001</c:v>
                </c:pt>
                <c:pt idx="193" formatCode="General">
                  <c:v>0.31439278100000001</c:v>
                </c:pt>
                <c:pt idx="194" formatCode="General">
                  <c:v>0.311388</c:v>
                </c:pt>
                <c:pt idx="195" formatCode="General">
                  <c:v>0.31349489000000003</c:v>
                </c:pt>
                <c:pt idx="196" formatCode="General">
                  <c:v>0.30391586199999998</c:v>
                </c:pt>
                <c:pt idx="197" formatCode="General">
                  <c:v>0.29777900000000002</c:v>
                </c:pt>
                <c:pt idx="198" formatCode="General">
                  <c:v>0.29884270699999999</c:v>
                </c:pt>
                <c:pt idx="199" formatCode="General">
                  <c:v>0.29245935899999997</c:v>
                </c:pt>
                <c:pt idx="200" formatCode="General">
                  <c:v>0.29441099999999998</c:v>
                </c:pt>
                <c:pt idx="201" formatCode="General">
                  <c:v>0.291742102</c:v>
                </c:pt>
                <c:pt idx="202" formatCode="General">
                  <c:v>0.28789404699999999</c:v>
                </c:pt>
                <c:pt idx="203" formatCode="General">
                  <c:v>0.28426299999999999</c:v>
                </c:pt>
                <c:pt idx="204">
                  <c:v>0.28299999999999997</c:v>
                </c:pt>
                <c:pt idx="205">
                  <c:v>0.29299999999999998</c:v>
                </c:pt>
                <c:pt idx="206">
                  <c:v>0.29699999999999999</c:v>
                </c:pt>
                <c:pt idx="207">
                  <c:v>0.29199999999999998</c:v>
                </c:pt>
                <c:pt idx="208">
                  <c:v>0.28199999999999997</c:v>
                </c:pt>
                <c:pt idx="209">
                  <c:v>0.28100000000000003</c:v>
                </c:pt>
                <c:pt idx="210">
                  <c:v>0.27300000000000002</c:v>
                </c:pt>
                <c:pt idx="211">
                  <c:v>0.26700000000000002</c:v>
                </c:pt>
                <c:pt idx="212">
                  <c:v>0.27</c:v>
                </c:pt>
                <c:pt idx="213">
                  <c:v>0.26500000000000001</c:v>
                </c:pt>
                <c:pt idx="214">
                  <c:v>0.26400000000000001</c:v>
                </c:pt>
                <c:pt idx="215">
                  <c:v>0.26200000000000001</c:v>
                </c:pt>
                <c:pt idx="216">
                  <c:v>0.25700000000000001</c:v>
                </c:pt>
                <c:pt idx="217">
                  <c:v>0.26500000000000001</c:v>
                </c:pt>
                <c:pt idx="218">
                  <c:v>0.27200000000000002</c:v>
                </c:pt>
                <c:pt idx="219">
                  <c:v>0.26200000000000001</c:v>
                </c:pt>
                <c:pt idx="220">
                  <c:v>0.254</c:v>
                </c:pt>
                <c:pt idx="221">
                  <c:v>0.25600000000000001</c:v>
                </c:pt>
                <c:pt idx="222">
                  <c:v>0.24299999999999999</c:v>
                </c:pt>
                <c:pt idx="223">
                  <c:v>0.247</c:v>
                </c:pt>
                <c:pt idx="224">
                  <c:v>0.24199999999999999</c:v>
                </c:pt>
                <c:pt idx="225">
                  <c:v>0.23499999999999999</c:v>
                </c:pt>
                <c:pt idx="226">
                  <c:v>0.24</c:v>
                </c:pt>
                <c:pt idx="227">
                  <c:v>0.23100000000000001</c:v>
                </c:pt>
                <c:pt idx="228">
                  <c:v>0.23200000000000001</c:v>
                </c:pt>
                <c:pt idx="229">
                  <c:v>0.248</c:v>
                </c:pt>
                <c:pt idx="230">
                  <c:v>0.25900000000000001</c:v>
                </c:pt>
                <c:pt idx="231">
                  <c:v>0.251</c:v>
                </c:pt>
                <c:pt idx="232">
                  <c:v>0.255</c:v>
                </c:pt>
                <c:pt idx="233">
                  <c:v>0.251</c:v>
                </c:pt>
                <c:pt idx="234">
                  <c:v>0.24399999999999999</c:v>
                </c:pt>
                <c:pt idx="235">
                  <c:v>0.25</c:v>
                </c:pt>
                <c:pt idx="236">
                  <c:v>0.245</c:v>
                </c:pt>
                <c:pt idx="237">
                  <c:v>0.247</c:v>
                </c:pt>
                <c:pt idx="238">
                  <c:v>0.255</c:v>
                </c:pt>
                <c:pt idx="239">
                  <c:v>0.246</c:v>
                </c:pt>
                <c:pt idx="240">
                  <c:v>0.253</c:v>
                </c:pt>
                <c:pt idx="241">
                  <c:v>0.26800000000000002</c:v>
                </c:pt>
                <c:pt idx="242">
                  <c:v>0.27</c:v>
                </c:pt>
                <c:pt idx="243">
                  <c:v>0.29199999999999998</c:v>
                </c:pt>
                <c:pt idx="244">
                  <c:v>0.30099999999999999</c:v>
                </c:pt>
                <c:pt idx="245">
                  <c:v>0.30199999999999999</c:v>
                </c:pt>
                <c:pt idx="246">
                  <c:v>0.308</c:v>
                </c:pt>
                <c:pt idx="247">
                  <c:v>0.307</c:v>
                </c:pt>
                <c:pt idx="248">
                  <c:v>0.30599999999999999</c:v>
                </c:pt>
                <c:pt idx="249">
                  <c:v>0.316</c:v>
                </c:pt>
                <c:pt idx="250">
                  <c:v>0.315</c:v>
                </c:pt>
                <c:pt idx="251">
                  <c:v>0.32300000000000001</c:v>
                </c:pt>
                <c:pt idx="252">
                  <c:v>0.33</c:v>
                </c:pt>
                <c:pt idx="253">
                  <c:v>0.33900000000000002</c:v>
                </c:pt>
                <c:pt idx="254">
                  <c:v>0.35699999999999998</c:v>
                </c:pt>
                <c:pt idx="255">
                  <c:v>0.36499999999999999</c:v>
                </c:pt>
                <c:pt idx="256">
                  <c:v>0.36099999999999999</c:v>
                </c:pt>
                <c:pt idx="257">
                  <c:v>0.35099999999999998</c:v>
                </c:pt>
                <c:pt idx="258">
                  <c:v>0.35799999999999998</c:v>
                </c:pt>
                <c:pt idx="259">
                  <c:v>0.35199999999999998</c:v>
                </c:pt>
                <c:pt idx="260">
                  <c:v>0.34799999999999998</c:v>
                </c:pt>
                <c:pt idx="261">
                  <c:v>0.35099999999999998</c:v>
                </c:pt>
                <c:pt idx="262">
                  <c:v>0.34599999999999997</c:v>
                </c:pt>
                <c:pt idx="263">
                  <c:v>0.34599999999999997</c:v>
                </c:pt>
                <c:pt idx="264">
                  <c:v>0.34100000000000003</c:v>
                </c:pt>
                <c:pt idx="265">
                  <c:v>0.34200000000000003</c:v>
                </c:pt>
                <c:pt idx="266">
                  <c:v>0.33800000000000002</c:v>
                </c:pt>
                <c:pt idx="267">
                  <c:v>0.33500000000000002</c:v>
                </c:pt>
                <c:pt idx="268">
                  <c:v>0.32</c:v>
                </c:pt>
                <c:pt idx="269">
                  <c:v>0.30399999999999999</c:v>
                </c:pt>
                <c:pt idx="270">
                  <c:v>0.30299999999999999</c:v>
                </c:pt>
                <c:pt idx="271">
                  <c:v>0.28899999999999998</c:v>
                </c:pt>
                <c:pt idx="272">
                  <c:v>0.28000000000000003</c:v>
                </c:pt>
                <c:pt idx="273">
                  <c:v>0.26900000000000002</c:v>
                </c:pt>
                <c:pt idx="274">
                  <c:v>0.26400000000000001</c:v>
                </c:pt>
                <c:pt idx="275">
                  <c:v>0.26200000000000001</c:v>
                </c:pt>
                <c:pt idx="276">
                  <c:v>0.26</c:v>
                </c:pt>
                <c:pt idx="277">
                  <c:v>0.26</c:v>
                </c:pt>
                <c:pt idx="278">
                  <c:v>0.26800000000000002</c:v>
                </c:pt>
                <c:pt idx="279">
                  <c:v>0.26300000000000001</c:v>
                </c:pt>
                <c:pt idx="280">
                  <c:v>0.25700000000000001</c:v>
                </c:pt>
                <c:pt idx="281">
                  <c:v>0.25600000000000001</c:v>
                </c:pt>
                <c:pt idx="282">
                  <c:v>0.247</c:v>
                </c:pt>
                <c:pt idx="283">
                  <c:v>0.24399999999999999</c:v>
                </c:pt>
                <c:pt idx="284">
                  <c:v>0.246</c:v>
                </c:pt>
                <c:pt idx="285">
                  <c:v>0.24</c:v>
                </c:pt>
                <c:pt idx="286">
                  <c:v>0.24199999999999999</c:v>
                </c:pt>
                <c:pt idx="287">
                  <c:v>0.248</c:v>
                </c:pt>
                <c:pt idx="288">
                  <c:v>0.248</c:v>
                </c:pt>
                <c:pt idx="289">
                  <c:v>0.255</c:v>
                </c:pt>
                <c:pt idx="290">
                  <c:v>0.26300000000000001</c:v>
                </c:pt>
                <c:pt idx="291">
                  <c:v>0.254</c:v>
                </c:pt>
                <c:pt idx="292">
                  <c:v>0.25600000000000001</c:v>
                </c:pt>
                <c:pt idx="293">
                  <c:v>0.252</c:v>
                </c:pt>
                <c:pt idx="294">
                  <c:v>0.247</c:v>
                </c:pt>
                <c:pt idx="295">
                  <c:v>0.255</c:v>
                </c:pt>
                <c:pt idx="296">
                  <c:v>0.25</c:v>
                </c:pt>
                <c:pt idx="297">
                  <c:v>0.25</c:v>
                </c:pt>
                <c:pt idx="298">
                  <c:v>0.253</c:v>
                </c:pt>
                <c:pt idx="299">
                  <c:v>0.245</c:v>
                </c:pt>
                <c:pt idx="300">
                  <c:v>0.24</c:v>
                </c:pt>
                <c:pt idx="301">
                  <c:v>0.254</c:v>
                </c:pt>
                <c:pt idx="302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E-4B81-9545-246FF040A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4"/>
          <c:order val="2"/>
          <c:tx>
            <c:strRef>
              <c:f>Sheet1!$E$1</c:f>
              <c:strCache>
                <c:ptCount val="1"/>
                <c:pt idx="0">
                  <c:v>64% &amp; 32% Long Run Averages</c:v>
                </c:pt>
              </c:strCache>
            </c:strRef>
          </c:tx>
          <c:spPr>
            <a:ln w="38459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strRef>
              <c:f>Sheet1!$A$2:$A$312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Sheet1!$E$2:$E$312</c:f>
              <c:numCache>
                <c:formatCode>General</c:formatCode>
                <c:ptCount val="311"/>
                <c:pt idx="0">
                  <c:v>0.32</c:v>
                </c:pt>
                <c:pt idx="1">
                  <c:v>0.32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  <c:pt idx="5">
                  <c:v>0.32</c:v>
                </c:pt>
                <c:pt idx="6">
                  <c:v>0.32</c:v>
                </c:pt>
                <c:pt idx="7">
                  <c:v>0.32</c:v>
                </c:pt>
                <c:pt idx="8">
                  <c:v>0.32</c:v>
                </c:pt>
                <c:pt idx="9">
                  <c:v>0.32</c:v>
                </c:pt>
                <c:pt idx="10">
                  <c:v>0.32</c:v>
                </c:pt>
                <c:pt idx="11">
                  <c:v>0.32</c:v>
                </c:pt>
                <c:pt idx="12">
                  <c:v>0.32</c:v>
                </c:pt>
                <c:pt idx="13">
                  <c:v>0.32</c:v>
                </c:pt>
                <c:pt idx="14">
                  <c:v>0.32</c:v>
                </c:pt>
                <c:pt idx="15">
                  <c:v>0.32</c:v>
                </c:pt>
                <c:pt idx="16">
                  <c:v>0.32</c:v>
                </c:pt>
                <c:pt idx="17">
                  <c:v>0.32</c:v>
                </c:pt>
                <c:pt idx="18">
                  <c:v>0.32</c:v>
                </c:pt>
                <c:pt idx="19">
                  <c:v>0.32</c:v>
                </c:pt>
                <c:pt idx="20">
                  <c:v>0.32</c:v>
                </c:pt>
                <c:pt idx="21">
                  <c:v>0.32</c:v>
                </c:pt>
                <c:pt idx="22">
                  <c:v>0.32</c:v>
                </c:pt>
                <c:pt idx="23">
                  <c:v>0.32</c:v>
                </c:pt>
                <c:pt idx="24">
                  <c:v>0.32</c:v>
                </c:pt>
                <c:pt idx="25">
                  <c:v>0.32</c:v>
                </c:pt>
                <c:pt idx="26">
                  <c:v>0.32</c:v>
                </c:pt>
                <c:pt idx="27">
                  <c:v>0.32</c:v>
                </c:pt>
                <c:pt idx="28">
                  <c:v>0.32</c:v>
                </c:pt>
                <c:pt idx="29">
                  <c:v>0.32</c:v>
                </c:pt>
                <c:pt idx="30">
                  <c:v>0.32</c:v>
                </c:pt>
                <c:pt idx="31">
                  <c:v>0.32</c:v>
                </c:pt>
                <c:pt idx="32">
                  <c:v>0.32</c:v>
                </c:pt>
                <c:pt idx="33">
                  <c:v>0.32</c:v>
                </c:pt>
                <c:pt idx="34">
                  <c:v>0.32</c:v>
                </c:pt>
                <c:pt idx="35">
                  <c:v>0.32</c:v>
                </c:pt>
                <c:pt idx="36">
                  <c:v>0.32</c:v>
                </c:pt>
                <c:pt idx="37">
                  <c:v>0.32</c:v>
                </c:pt>
                <c:pt idx="38">
                  <c:v>0.32</c:v>
                </c:pt>
                <c:pt idx="39">
                  <c:v>0.32</c:v>
                </c:pt>
                <c:pt idx="40">
                  <c:v>0.32</c:v>
                </c:pt>
                <c:pt idx="41">
                  <c:v>0.32</c:v>
                </c:pt>
                <c:pt idx="42">
                  <c:v>0.32</c:v>
                </c:pt>
                <c:pt idx="43">
                  <c:v>0.32</c:v>
                </c:pt>
                <c:pt idx="44">
                  <c:v>0.32</c:v>
                </c:pt>
                <c:pt idx="45">
                  <c:v>0.32</c:v>
                </c:pt>
                <c:pt idx="46">
                  <c:v>0.32</c:v>
                </c:pt>
                <c:pt idx="47">
                  <c:v>0.32</c:v>
                </c:pt>
                <c:pt idx="48">
                  <c:v>0.32</c:v>
                </c:pt>
                <c:pt idx="49">
                  <c:v>0.32</c:v>
                </c:pt>
                <c:pt idx="50">
                  <c:v>0.32</c:v>
                </c:pt>
                <c:pt idx="51">
                  <c:v>0.32</c:v>
                </c:pt>
                <c:pt idx="52">
                  <c:v>0.32</c:v>
                </c:pt>
                <c:pt idx="53">
                  <c:v>0.32</c:v>
                </c:pt>
                <c:pt idx="54">
                  <c:v>0.32</c:v>
                </c:pt>
                <c:pt idx="55">
                  <c:v>0.32</c:v>
                </c:pt>
                <c:pt idx="56">
                  <c:v>0.32</c:v>
                </c:pt>
                <c:pt idx="57">
                  <c:v>0.32</c:v>
                </c:pt>
                <c:pt idx="58">
                  <c:v>0.32</c:v>
                </c:pt>
                <c:pt idx="59">
                  <c:v>0.32</c:v>
                </c:pt>
                <c:pt idx="60">
                  <c:v>0.32</c:v>
                </c:pt>
                <c:pt idx="61">
                  <c:v>0.32</c:v>
                </c:pt>
                <c:pt idx="62">
                  <c:v>0.32</c:v>
                </c:pt>
                <c:pt idx="63">
                  <c:v>0.32</c:v>
                </c:pt>
                <c:pt idx="64">
                  <c:v>0.32</c:v>
                </c:pt>
                <c:pt idx="65">
                  <c:v>0.32</c:v>
                </c:pt>
                <c:pt idx="66">
                  <c:v>0.32</c:v>
                </c:pt>
                <c:pt idx="67">
                  <c:v>0.32</c:v>
                </c:pt>
                <c:pt idx="68">
                  <c:v>0.32</c:v>
                </c:pt>
                <c:pt idx="69">
                  <c:v>0.32</c:v>
                </c:pt>
                <c:pt idx="70">
                  <c:v>0.32</c:v>
                </c:pt>
                <c:pt idx="71">
                  <c:v>0.32</c:v>
                </c:pt>
                <c:pt idx="72">
                  <c:v>0.32</c:v>
                </c:pt>
                <c:pt idx="73">
                  <c:v>0.32</c:v>
                </c:pt>
                <c:pt idx="74">
                  <c:v>0.32</c:v>
                </c:pt>
                <c:pt idx="75">
                  <c:v>0.32</c:v>
                </c:pt>
                <c:pt idx="76">
                  <c:v>0.32</c:v>
                </c:pt>
                <c:pt idx="77">
                  <c:v>0.32</c:v>
                </c:pt>
                <c:pt idx="78">
                  <c:v>0.32</c:v>
                </c:pt>
                <c:pt idx="79">
                  <c:v>0.32</c:v>
                </c:pt>
                <c:pt idx="80">
                  <c:v>0.32</c:v>
                </c:pt>
                <c:pt idx="81">
                  <c:v>0.32</c:v>
                </c:pt>
                <c:pt idx="82">
                  <c:v>0.32</c:v>
                </c:pt>
                <c:pt idx="83">
                  <c:v>0.32</c:v>
                </c:pt>
                <c:pt idx="84">
                  <c:v>0.32</c:v>
                </c:pt>
                <c:pt idx="85">
                  <c:v>0.32</c:v>
                </c:pt>
                <c:pt idx="86">
                  <c:v>0.32</c:v>
                </c:pt>
                <c:pt idx="87">
                  <c:v>0.32</c:v>
                </c:pt>
                <c:pt idx="88">
                  <c:v>0.32</c:v>
                </c:pt>
                <c:pt idx="89">
                  <c:v>0.32</c:v>
                </c:pt>
                <c:pt idx="90">
                  <c:v>0.32</c:v>
                </c:pt>
                <c:pt idx="91">
                  <c:v>0.32</c:v>
                </c:pt>
                <c:pt idx="92">
                  <c:v>0.32</c:v>
                </c:pt>
                <c:pt idx="93">
                  <c:v>0.32</c:v>
                </c:pt>
                <c:pt idx="94">
                  <c:v>0.32</c:v>
                </c:pt>
                <c:pt idx="95">
                  <c:v>0.32</c:v>
                </c:pt>
                <c:pt idx="96">
                  <c:v>0.32</c:v>
                </c:pt>
                <c:pt idx="97">
                  <c:v>0.32</c:v>
                </c:pt>
                <c:pt idx="98">
                  <c:v>0.32</c:v>
                </c:pt>
                <c:pt idx="99">
                  <c:v>0.32</c:v>
                </c:pt>
                <c:pt idx="100">
                  <c:v>0.32</c:v>
                </c:pt>
                <c:pt idx="101">
                  <c:v>0.32</c:v>
                </c:pt>
                <c:pt idx="102">
                  <c:v>0.32</c:v>
                </c:pt>
                <c:pt idx="103">
                  <c:v>0.32</c:v>
                </c:pt>
                <c:pt idx="104">
                  <c:v>0.32</c:v>
                </c:pt>
                <c:pt idx="105">
                  <c:v>0.32</c:v>
                </c:pt>
                <c:pt idx="106">
                  <c:v>0.32</c:v>
                </c:pt>
                <c:pt idx="107">
                  <c:v>0.32</c:v>
                </c:pt>
                <c:pt idx="108">
                  <c:v>0.32</c:v>
                </c:pt>
                <c:pt idx="109">
                  <c:v>0.32</c:v>
                </c:pt>
                <c:pt idx="110">
                  <c:v>0.32</c:v>
                </c:pt>
                <c:pt idx="111">
                  <c:v>0.32</c:v>
                </c:pt>
                <c:pt idx="112">
                  <c:v>0.32</c:v>
                </c:pt>
                <c:pt idx="113">
                  <c:v>0.32</c:v>
                </c:pt>
                <c:pt idx="114">
                  <c:v>0.32</c:v>
                </c:pt>
                <c:pt idx="115">
                  <c:v>0.32</c:v>
                </c:pt>
                <c:pt idx="116">
                  <c:v>0.32</c:v>
                </c:pt>
                <c:pt idx="117">
                  <c:v>0.32</c:v>
                </c:pt>
                <c:pt idx="118">
                  <c:v>0.32</c:v>
                </c:pt>
                <c:pt idx="119">
                  <c:v>0.32</c:v>
                </c:pt>
                <c:pt idx="120">
                  <c:v>0.32</c:v>
                </c:pt>
                <c:pt idx="121">
                  <c:v>0.32</c:v>
                </c:pt>
                <c:pt idx="122">
                  <c:v>0.32</c:v>
                </c:pt>
                <c:pt idx="123">
                  <c:v>0.32</c:v>
                </c:pt>
                <c:pt idx="124">
                  <c:v>0.32</c:v>
                </c:pt>
                <c:pt idx="125">
                  <c:v>0.32</c:v>
                </c:pt>
                <c:pt idx="126">
                  <c:v>0.32</c:v>
                </c:pt>
                <c:pt idx="127">
                  <c:v>0.32</c:v>
                </c:pt>
                <c:pt idx="128">
                  <c:v>0.32</c:v>
                </c:pt>
                <c:pt idx="129">
                  <c:v>0.32</c:v>
                </c:pt>
                <c:pt idx="130">
                  <c:v>0.32</c:v>
                </c:pt>
                <c:pt idx="131">
                  <c:v>0.32</c:v>
                </c:pt>
                <c:pt idx="132">
                  <c:v>0.32</c:v>
                </c:pt>
                <c:pt idx="133">
                  <c:v>0.32</c:v>
                </c:pt>
                <c:pt idx="134">
                  <c:v>0.32</c:v>
                </c:pt>
                <c:pt idx="135">
                  <c:v>0.32</c:v>
                </c:pt>
                <c:pt idx="136">
                  <c:v>0.32</c:v>
                </c:pt>
                <c:pt idx="137">
                  <c:v>0.32</c:v>
                </c:pt>
                <c:pt idx="138">
                  <c:v>0.32</c:v>
                </c:pt>
                <c:pt idx="139">
                  <c:v>0.32</c:v>
                </c:pt>
                <c:pt idx="140">
                  <c:v>0.32</c:v>
                </c:pt>
                <c:pt idx="141">
                  <c:v>0.32</c:v>
                </c:pt>
                <c:pt idx="142">
                  <c:v>0.32</c:v>
                </c:pt>
                <c:pt idx="143">
                  <c:v>0.32</c:v>
                </c:pt>
                <c:pt idx="144">
                  <c:v>0.32</c:v>
                </c:pt>
                <c:pt idx="145">
                  <c:v>0.32</c:v>
                </c:pt>
                <c:pt idx="146">
                  <c:v>0.32</c:v>
                </c:pt>
                <c:pt idx="147">
                  <c:v>0.32</c:v>
                </c:pt>
                <c:pt idx="148">
                  <c:v>0.32</c:v>
                </c:pt>
                <c:pt idx="149">
                  <c:v>0.32</c:v>
                </c:pt>
                <c:pt idx="150">
                  <c:v>0.32</c:v>
                </c:pt>
                <c:pt idx="151">
                  <c:v>0.32</c:v>
                </c:pt>
                <c:pt idx="152">
                  <c:v>0.32</c:v>
                </c:pt>
                <c:pt idx="153">
                  <c:v>0.32</c:v>
                </c:pt>
                <c:pt idx="154">
                  <c:v>0.32</c:v>
                </c:pt>
                <c:pt idx="155">
                  <c:v>0.32</c:v>
                </c:pt>
                <c:pt idx="156">
                  <c:v>0.32</c:v>
                </c:pt>
                <c:pt idx="157">
                  <c:v>0.32</c:v>
                </c:pt>
                <c:pt idx="158">
                  <c:v>0.32</c:v>
                </c:pt>
                <c:pt idx="159">
                  <c:v>0.32</c:v>
                </c:pt>
                <c:pt idx="160">
                  <c:v>0.32</c:v>
                </c:pt>
                <c:pt idx="161">
                  <c:v>0.32</c:v>
                </c:pt>
                <c:pt idx="162">
                  <c:v>0.32</c:v>
                </c:pt>
                <c:pt idx="163">
                  <c:v>0.32</c:v>
                </c:pt>
                <c:pt idx="164">
                  <c:v>0.32</c:v>
                </c:pt>
                <c:pt idx="165">
                  <c:v>0.32</c:v>
                </c:pt>
                <c:pt idx="166">
                  <c:v>0.32</c:v>
                </c:pt>
                <c:pt idx="167">
                  <c:v>0.32</c:v>
                </c:pt>
                <c:pt idx="168">
                  <c:v>0.32</c:v>
                </c:pt>
                <c:pt idx="169">
                  <c:v>0.32</c:v>
                </c:pt>
                <c:pt idx="170">
                  <c:v>0.32</c:v>
                </c:pt>
                <c:pt idx="171">
                  <c:v>0.32</c:v>
                </c:pt>
                <c:pt idx="172">
                  <c:v>0.32</c:v>
                </c:pt>
                <c:pt idx="173">
                  <c:v>0.32</c:v>
                </c:pt>
                <c:pt idx="174">
                  <c:v>0.32</c:v>
                </c:pt>
                <c:pt idx="175">
                  <c:v>0.32</c:v>
                </c:pt>
                <c:pt idx="176">
                  <c:v>0.32</c:v>
                </c:pt>
                <c:pt idx="177">
                  <c:v>0.32</c:v>
                </c:pt>
                <c:pt idx="178">
                  <c:v>0.32</c:v>
                </c:pt>
                <c:pt idx="179">
                  <c:v>0.32</c:v>
                </c:pt>
                <c:pt idx="180">
                  <c:v>0.32</c:v>
                </c:pt>
                <c:pt idx="181">
                  <c:v>0.32</c:v>
                </c:pt>
                <c:pt idx="182">
                  <c:v>0.32</c:v>
                </c:pt>
                <c:pt idx="183">
                  <c:v>0.32</c:v>
                </c:pt>
                <c:pt idx="184">
                  <c:v>0.32</c:v>
                </c:pt>
                <c:pt idx="185">
                  <c:v>0.32</c:v>
                </c:pt>
                <c:pt idx="186">
                  <c:v>0.32</c:v>
                </c:pt>
                <c:pt idx="187">
                  <c:v>0.32</c:v>
                </c:pt>
                <c:pt idx="188">
                  <c:v>0.32</c:v>
                </c:pt>
                <c:pt idx="189">
                  <c:v>0.32</c:v>
                </c:pt>
                <c:pt idx="190">
                  <c:v>0.32</c:v>
                </c:pt>
                <c:pt idx="191">
                  <c:v>0.32</c:v>
                </c:pt>
                <c:pt idx="192">
                  <c:v>0.32</c:v>
                </c:pt>
                <c:pt idx="193">
                  <c:v>0.32</c:v>
                </c:pt>
                <c:pt idx="194">
                  <c:v>0.32</c:v>
                </c:pt>
                <c:pt idx="195">
                  <c:v>0.32</c:v>
                </c:pt>
                <c:pt idx="196">
                  <c:v>0.32</c:v>
                </c:pt>
                <c:pt idx="197">
                  <c:v>0.32</c:v>
                </c:pt>
                <c:pt idx="198">
                  <c:v>0.32</c:v>
                </c:pt>
                <c:pt idx="199">
                  <c:v>0.32</c:v>
                </c:pt>
                <c:pt idx="200">
                  <c:v>0.32</c:v>
                </c:pt>
                <c:pt idx="201">
                  <c:v>0.32</c:v>
                </c:pt>
                <c:pt idx="202">
                  <c:v>0.32</c:v>
                </c:pt>
                <c:pt idx="203">
                  <c:v>0.32</c:v>
                </c:pt>
                <c:pt idx="204">
                  <c:v>0.32</c:v>
                </c:pt>
                <c:pt idx="205">
                  <c:v>0.32</c:v>
                </c:pt>
                <c:pt idx="206">
                  <c:v>0.32</c:v>
                </c:pt>
                <c:pt idx="207">
                  <c:v>0.32</c:v>
                </c:pt>
                <c:pt idx="208">
                  <c:v>0.32</c:v>
                </c:pt>
                <c:pt idx="209">
                  <c:v>0.32</c:v>
                </c:pt>
                <c:pt idx="210">
                  <c:v>0.32</c:v>
                </c:pt>
                <c:pt idx="211">
                  <c:v>0.32</c:v>
                </c:pt>
                <c:pt idx="212">
                  <c:v>0.32</c:v>
                </c:pt>
                <c:pt idx="213">
                  <c:v>0.32</c:v>
                </c:pt>
                <c:pt idx="214">
                  <c:v>0.32</c:v>
                </c:pt>
                <c:pt idx="215">
                  <c:v>0.32</c:v>
                </c:pt>
                <c:pt idx="216">
                  <c:v>0.32</c:v>
                </c:pt>
                <c:pt idx="217">
                  <c:v>0.32</c:v>
                </c:pt>
                <c:pt idx="218">
                  <c:v>0.32</c:v>
                </c:pt>
                <c:pt idx="219">
                  <c:v>0.32</c:v>
                </c:pt>
                <c:pt idx="220">
                  <c:v>0.32</c:v>
                </c:pt>
                <c:pt idx="221">
                  <c:v>0.32</c:v>
                </c:pt>
                <c:pt idx="222">
                  <c:v>0.32</c:v>
                </c:pt>
                <c:pt idx="223">
                  <c:v>0.32</c:v>
                </c:pt>
                <c:pt idx="224">
                  <c:v>0.32</c:v>
                </c:pt>
                <c:pt idx="225">
                  <c:v>0.32</c:v>
                </c:pt>
                <c:pt idx="226">
                  <c:v>0.32</c:v>
                </c:pt>
                <c:pt idx="227">
                  <c:v>0.32</c:v>
                </c:pt>
                <c:pt idx="228">
                  <c:v>0.32</c:v>
                </c:pt>
                <c:pt idx="229">
                  <c:v>0.32</c:v>
                </c:pt>
                <c:pt idx="230">
                  <c:v>0.32</c:v>
                </c:pt>
                <c:pt idx="231">
                  <c:v>0.32</c:v>
                </c:pt>
                <c:pt idx="232">
                  <c:v>0.32</c:v>
                </c:pt>
                <c:pt idx="233">
                  <c:v>0.32</c:v>
                </c:pt>
                <c:pt idx="234">
                  <c:v>0.32</c:v>
                </c:pt>
                <c:pt idx="235">
                  <c:v>0.32</c:v>
                </c:pt>
                <c:pt idx="236">
                  <c:v>0.32</c:v>
                </c:pt>
                <c:pt idx="237">
                  <c:v>0.32</c:v>
                </c:pt>
                <c:pt idx="238">
                  <c:v>0.32</c:v>
                </c:pt>
                <c:pt idx="239">
                  <c:v>0.32</c:v>
                </c:pt>
                <c:pt idx="240">
                  <c:v>0.32</c:v>
                </c:pt>
                <c:pt idx="241">
                  <c:v>0.32</c:v>
                </c:pt>
                <c:pt idx="242">
                  <c:v>0.32</c:v>
                </c:pt>
                <c:pt idx="243">
                  <c:v>0.32</c:v>
                </c:pt>
                <c:pt idx="244">
                  <c:v>0.32</c:v>
                </c:pt>
                <c:pt idx="245">
                  <c:v>0.32</c:v>
                </c:pt>
                <c:pt idx="246">
                  <c:v>0.32</c:v>
                </c:pt>
                <c:pt idx="247">
                  <c:v>0.32</c:v>
                </c:pt>
                <c:pt idx="248">
                  <c:v>0.32</c:v>
                </c:pt>
                <c:pt idx="249">
                  <c:v>0.32</c:v>
                </c:pt>
                <c:pt idx="250">
                  <c:v>0.32</c:v>
                </c:pt>
                <c:pt idx="251">
                  <c:v>0.32</c:v>
                </c:pt>
                <c:pt idx="252">
                  <c:v>0.32</c:v>
                </c:pt>
                <c:pt idx="253">
                  <c:v>0.32</c:v>
                </c:pt>
                <c:pt idx="254">
                  <c:v>0.32</c:v>
                </c:pt>
                <c:pt idx="255">
                  <c:v>0.32</c:v>
                </c:pt>
                <c:pt idx="256">
                  <c:v>0.32</c:v>
                </c:pt>
                <c:pt idx="257">
                  <c:v>0.32</c:v>
                </c:pt>
                <c:pt idx="258">
                  <c:v>0.32</c:v>
                </c:pt>
                <c:pt idx="259">
                  <c:v>0.32</c:v>
                </c:pt>
                <c:pt idx="260">
                  <c:v>0.32</c:v>
                </c:pt>
                <c:pt idx="261">
                  <c:v>0.32</c:v>
                </c:pt>
                <c:pt idx="262">
                  <c:v>0.32</c:v>
                </c:pt>
                <c:pt idx="263">
                  <c:v>0.32</c:v>
                </c:pt>
                <c:pt idx="264">
                  <c:v>0.32</c:v>
                </c:pt>
                <c:pt idx="265">
                  <c:v>0.32</c:v>
                </c:pt>
                <c:pt idx="266">
                  <c:v>0.32</c:v>
                </c:pt>
                <c:pt idx="267">
                  <c:v>0.32</c:v>
                </c:pt>
                <c:pt idx="268">
                  <c:v>0.32</c:v>
                </c:pt>
                <c:pt idx="269">
                  <c:v>0.32</c:v>
                </c:pt>
                <c:pt idx="270">
                  <c:v>0.32</c:v>
                </c:pt>
                <c:pt idx="271">
                  <c:v>0.32</c:v>
                </c:pt>
                <c:pt idx="272">
                  <c:v>0.32</c:v>
                </c:pt>
                <c:pt idx="273">
                  <c:v>0.32</c:v>
                </c:pt>
                <c:pt idx="274">
                  <c:v>0.32</c:v>
                </c:pt>
                <c:pt idx="275">
                  <c:v>0.32</c:v>
                </c:pt>
                <c:pt idx="276">
                  <c:v>0.32</c:v>
                </c:pt>
                <c:pt idx="277">
                  <c:v>0.32</c:v>
                </c:pt>
                <c:pt idx="278">
                  <c:v>0.32</c:v>
                </c:pt>
                <c:pt idx="279">
                  <c:v>0.32</c:v>
                </c:pt>
                <c:pt idx="280">
                  <c:v>0.32</c:v>
                </c:pt>
                <c:pt idx="281">
                  <c:v>0.32</c:v>
                </c:pt>
                <c:pt idx="282">
                  <c:v>0.32</c:v>
                </c:pt>
                <c:pt idx="283">
                  <c:v>0.32</c:v>
                </c:pt>
                <c:pt idx="284">
                  <c:v>0.32</c:v>
                </c:pt>
                <c:pt idx="285">
                  <c:v>0.32</c:v>
                </c:pt>
                <c:pt idx="286">
                  <c:v>0.32</c:v>
                </c:pt>
                <c:pt idx="287">
                  <c:v>0.32</c:v>
                </c:pt>
                <c:pt idx="288">
                  <c:v>0.32</c:v>
                </c:pt>
                <c:pt idx="289">
                  <c:v>0.32</c:v>
                </c:pt>
                <c:pt idx="290">
                  <c:v>0.32</c:v>
                </c:pt>
                <c:pt idx="291">
                  <c:v>0.32</c:v>
                </c:pt>
                <c:pt idx="292">
                  <c:v>0.32</c:v>
                </c:pt>
                <c:pt idx="293">
                  <c:v>0.32</c:v>
                </c:pt>
                <c:pt idx="294">
                  <c:v>0.32</c:v>
                </c:pt>
                <c:pt idx="295">
                  <c:v>0.32</c:v>
                </c:pt>
                <c:pt idx="296">
                  <c:v>0.32</c:v>
                </c:pt>
                <c:pt idx="297">
                  <c:v>0.32</c:v>
                </c:pt>
                <c:pt idx="298">
                  <c:v>0.32</c:v>
                </c:pt>
                <c:pt idx="299">
                  <c:v>0.32</c:v>
                </c:pt>
                <c:pt idx="300">
                  <c:v>0.32</c:v>
                </c:pt>
                <c:pt idx="301">
                  <c:v>0.32</c:v>
                </c:pt>
                <c:pt idx="302">
                  <c:v>0.32</c:v>
                </c:pt>
                <c:pt idx="303">
                  <c:v>0.32</c:v>
                </c:pt>
                <c:pt idx="304">
                  <c:v>0.32</c:v>
                </c:pt>
                <c:pt idx="305">
                  <c:v>0.32</c:v>
                </c:pt>
                <c:pt idx="306">
                  <c:v>0.32</c:v>
                </c:pt>
                <c:pt idx="307">
                  <c:v>0.32</c:v>
                </c:pt>
                <c:pt idx="308">
                  <c:v>0.32</c:v>
                </c:pt>
                <c:pt idx="309">
                  <c:v>0.32</c:v>
                </c:pt>
                <c:pt idx="310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FE-4B81-9545-246FF040A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478720"/>
        <c:axId val="1"/>
      </c:lineChart>
      <c:catAx>
        <c:axId val="22947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41"/>
          <c:min val="0.23"/>
        </c:scaling>
        <c:delete val="0"/>
        <c:axPos val="l"/>
        <c:majorGridlines>
          <c:spPr>
            <a:ln w="32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1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9478720"/>
        <c:crosses val="autoZero"/>
        <c:crossBetween val="midCat"/>
        <c:majorUnit val="0.01"/>
        <c:min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41"/>
          <c:min val="0.23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32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1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0.01"/>
        <c:minorUnit val="0.01"/>
      </c:valAx>
      <c:spPr>
        <a:noFill/>
        <a:ln w="128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140445190967366"/>
          <c:y val="0.16910585090435337"/>
          <c:w val="0.29026176067522391"/>
          <c:h val="0.15195468774457516"/>
        </c:manualLayout>
      </c:layout>
      <c:overlay val="0"/>
      <c:spPr>
        <a:solidFill>
          <a:schemeClr val="bg1"/>
        </a:solidFill>
        <a:ln w="320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459">
      <a:solidFill>
        <a:schemeClr val="tx1"/>
      </a:solidFill>
      <a:prstDash val="solid"/>
    </a:ln>
  </c:spPr>
  <c:txPr>
    <a:bodyPr/>
    <a:lstStyle/>
    <a:p>
      <a:pPr>
        <a:defRPr sz="18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 Loan Growth</a:t>
            </a:r>
          </a:p>
          <a:p>
            <a:pPr>
              <a:defRPr sz="2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(Annual Percent Growth)</a:t>
            </a:r>
          </a:p>
        </c:rich>
      </c:tx>
      <c:layout>
        <c:manualLayout>
          <c:xMode val="edge"/>
          <c:yMode val="edge"/>
          <c:x val="0.34476534296028882"/>
          <c:y val="1.9920318725099601E-2"/>
        </c:manualLayout>
      </c:layout>
      <c:overlay val="0"/>
      <c:spPr>
        <a:noFill/>
        <a:ln w="2987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812274368231042E-2"/>
          <c:y val="0.17109946305973428"/>
          <c:w val="0.90252707581227432"/>
          <c:h val="0.78507588241088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 Loan Growth Rate</c:v>
                </c:pt>
              </c:strCache>
            </c:strRef>
          </c:tx>
          <c:spPr>
            <a:solidFill>
              <a:srgbClr val="FF6600"/>
            </a:solidFill>
            <a:ln w="14936">
              <a:solidFill>
                <a:schemeClr val="tx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876-445D-919A-36243A1AF5B5}"/>
              </c:ext>
            </c:extLst>
          </c:dPt>
          <c:dPt>
            <c:idx val="16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876-445D-919A-36243A1AF5B5}"/>
              </c:ext>
            </c:extLst>
          </c:dPt>
          <c:dPt>
            <c:idx val="17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876-445D-919A-36243A1AF5B5}"/>
              </c:ext>
            </c:extLst>
          </c:dPt>
          <c:dPt>
            <c:idx val="18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876-445D-919A-36243A1AF5B5}"/>
              </c:ext>
            </c:extLst>
          </c:dPt>
          <c:dPt>
            <c:idx val="19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876-445D-919A-36243A1AF5B5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8876-445D-919A-36243A1AF5B5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876-445D-919A-36243A1AF5B5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876-445D-919A-36243A1AF5B5}"/>
              </c:ext>
            </c:extLst>
          </c:dPt>
          <c:dPt>
            <c:idx val="24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FF6600" mc:Ignorable="a14" a14:legacySpreadsheetColorIndex="53"/>
              </a:solid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876-445D-919A-36243A1AF5B5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876-445D-919A-36243A1AF5B5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rgbClr val="FF6600"/>
                </a:fgClr>
                <a:bgClr>
                  <a:schemeClr val="bg1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78C0-49C7-A8AE-EFF32414158D}"/>
              </c:ext>
            </c:extLst>
          </c:dPt>
          <c:dLbls>
            <c:dLbl>
              <c:idx val="21"/>
              <c:numFmt formatCode="0.0" sourceLinked="0"/>
              <c:spPr>
                <a:noFill/>
                <a:ln w="29872">
                  <a:noFill/>
                </a:ln>
              </c:spPr>
              <c:txPr>
                <a:bodyPr/>
                <a:lstStyle/>
                <a:p>
                  <a:pPr>
                    <a:defRPr sz="102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6-445D-919A-36243A1AF5B5}"/>
                </c:ext>
              </c:extLst>
            </c:dLbl>
            <c:numFmt formatCode="0.0" sourceLinked="0"/>
            <c:spPr>
              <a:noFill/>
              <a:ln w="298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just">
                  <a:defRPr sz="94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11.5</c:v>
                </c:pt>
                <c:pt idx="1">
                  <c:v>7.9</c:v>
                </c:pt>
                <c:pt idx="2">
                  <c:v>7.2</c:v>
                </c:pt>
                <c:pt idx="3">
                  <c:v>10.3</c:v>
                </c:pt>
                <c:pt idx="4">
                  <c:v>10.9</c:v>
                </c:pt>
                <c:pt idx="5">
                  <c:v>11.7</c:v>
                </c:pt>
                <c:pt idx="6">
                  <c:v>8.5</c:v>
                </c:pt>
                <c:pt idx="7">
                  <c:v>7.5</c:v>
                </c:pt>
                <c:pt idx="8">
                  <c:v>7.7</c:v>
                </c:pt>
                <c:pt idx="9">
                  <c:v>2.2999999999999998</c:v>
                </c:pt>
                <c:pt idx="10">
                  <c:v>-0.4</c:v>
                </c:pt>
                <c:pt idx="11">
                  <c:v>2</c:v>
                </c:pt>
                <c:pt idx="12">
                  <c:v>5.2</c:v>
                </c:pt>
                <c:pt idx="13">
                  <c:v>8</c:v>
                </c:pt>
                <c:pt idx="14">
                  <c:v>11</c:v>
                </c:pt>
                <c:pt idx="15">
                  <c:v>10.9</c:v>
                </c:pt>
                <c:pt idx="16">
                  <c:v>10.9</c:v>
                </c:pt>
                <c:pt idx="17">
                  <c:v>10</c:v>
                </c:pt>
                <c:pt idx="18">
                  <c:v>8.9</c:v>
                </c:pt>
                <c:pt idx="19">
                  <c:v>6.5</c:v>
                </c:pt>
                <c:pt idx="20">
                  <c:v>5.3</c:v>
                </c:pt>
                <c:pt idx="21">
                  <c:v>7.7</c:v>
                </c:pt>
                <c:pt idx="22">
                  <c:v>19.100000000000001</c:v>
                </c:pt>
                <c:pt idx="23">
                  <c:v>6.5</c:v>
                </c:pt>
                <c:pt idx="24">
                  <c:v>2.8</c:v>
                </c:pt>
                <c:pt idx="25">
                  <c:v>4.5</c:v>
                </c:pt>
                <c:pt idx="2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6-445D-919A-36243A1AF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472121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7% Long Run Average</c:v>
                </c:pt>
              </c:strCache>
            </c:strRef>
          </c:tx>
          <c:spPr>
            <a:ln w="44808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876-445D-919A-36243A1AF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721216"/>
        <c:axId val="1"/>
      </c:lineChart>
      <c:catAx>
        <c:axId val="22472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"/>
          <c:min val="-2"/>
        </c:scaling>
        <c:delete val="0"/>
        <c:axPos val="l"/>
        <c:majorGridlines>
          <c:spPr>
            <a:ln w="373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1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4721216"/>
        <c:crosses val="autoZero"/>
        <c:crossBetween val="between"/>
        <c:majorUnit val="2"/>
      </c:valAx>
      <c:spPr>
        <a:noFill/>
        <a:ln w="29872">
          <a:noFill/>
        </a:ln>
      </c:spPr>
    </c:plotArea>
    <c:legend>
      <c:legendPos val="r"/>
      <c:layout>
        <c:manualLayout>
          <c:xMode val="edge"/>
          <c:yMode val="edge"/>
          <c:x val="0.3921915671578024"/>
          <c:y val="0.17560724119541304"/>
          <c:w val="0.2193654473934693"/>
          <c:h val="0.10557768924302789"/>
        </c:manualLayout>
      </c:layout>
      <c:overlay val="0"/>
      <c:spPr>
        <a:solidFill>
          <a:schemeClr val="bg1"/>
        </a:solidFill>
        <a:ln w="3734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4808">
      <a:solidFill>
        <a:schemeClr val="tx1"/>
      </a:solidFill>
      <a:prstDash val="solid"/>
    </a:ln>
  </c:spPr>
  <c:txPr>
    <a:bodyPr/>
    <a:lstStyle/>
    <a:p>
      <a:pPr>
        <a:defRPr sz="12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Allowance for Loan Losses
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(Percent of loans)</a:t>
            </a:r>
          </a:p>
        </c:rich>
      </c:tx>
      <c:layout>
        <c:manualLayout>
          <c:xMode val="edge"/>
          <c:yMode val="edge"/>
          <c:x val="0.25999021287601803"/>
          <c:y val="2.5668336505798622E-2"/>
        </c:manualLayout>
      </c:layout>
      <c:overlay val="0"/>
      <c:spPr>
        <a:noFill/>
        <a:ln w="2876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555555555555556E-2"/>
          <c:y val="0.18197879858657243"/>
          <c:w val="0.91259259259259262"/>
          <c:h val="0.74558303886925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3366"/>
            </a:solidFill>
            <a:ln w="1438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23-4123-9FF7-15B39715D474}"/>
                </c:ext>
              </c:extLst>
            </c:dLbl>
            <c:dLbl>
              <c:idx val="32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23-4123-9FF7-15B39715D474}"/>
                </c:ext>
              </c:extLst>
            </c:dLbl>
            <c:numFmt formatCode="0.00%" sourceLinked="0"/>
            <c:spPr>
              <a:noFill/>
              <a:ln w="287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9.4191520000000001E-3</c:v>
                </c:pt>
                <c:pt idx="1">
                  <c:v>9.1463410000000005E-3</c:v>
                </c:pt>
                <c:pt idx="2">
                  <c:v>8.8888890000000005E-3</c:v>
                </c:pt>
                <c:pt idx="3">
                  <c:v>8.6083210000000004E-3</c:v>
                </c:pt>
                <c:pt idx="4">
                  <c:v>8.3333330000000001E-3</c:v>
                </c:pt>
                <c:pt idx="5">
                  <c:v>8.4388190000000002E-3</c:v>
                </c:pt>
                <c:pt idx="6">
                  <c:v>1.1006289000000001E-2</c:v>
                </c:pt>
                <c:pt idx="7">
                  <c:v>8.1433219999999997E-3</c:v>
                </c:pt>
                <c:pt idx="8">
                  <c:v>7.1942450000000002E-3</c:v>
                </c:pt>
                <c:pt idx="9">
                  <c:v>1.2676056E-2</c:v>
                </c:pt>
                <c:pt idx="10">
                  <c:v>1.2765957446808512E-2</c:v>
                </c:pt>
                <c:pt idx="11">
                  <c:v>1.29E-2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3-4123-9FF7-15B39715D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90"/>
        <c:axId val="172955936"/>
        <c:axId val="1"/>
      </c:barChart>
      <c:catAx>
        <c:axId val="1729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.4999999999999999E-2"/>
          <c:min val="0"/>
        </c:scaling>
        <c:delete val="0"/>
        <c:axPos val="l"/>
        <c:numFmt formatCode="0.00%" sourceLinked="0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2955936"/>
        <c:crosses val="autoZero"/>
        <c:crossBetween val="between"/>
        <c:majorUnit val="2.5000000000000001E-3"/>
        <c:minorUnit val="2.5000000000000001E-3"/>
      </c:valAx>
      <c:spPr>
        <a:noFill/>
        <a:ln w="1438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43148">
      <a:solidFill>
        <a:schemeClr val="tx1"/>
      </a:solidFill>
      <a:prstDash val="solid"/>
    </a:ln>
  </c:spPr>
  <c:txPr>
    <a:bodyPr/>
    <a:lstStyle/>
    <a:p>
      <a:pPr>
        <a:defRPr sz="2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 Net Income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2" charset="0"/>
              </a:rPr>
              <a:t> </a:t>
            </a:r>
          </a:p>
          <a:p>
            <a:pPr>
              <a:defRPr sz="24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2" charset="0"/>
              </a:rPr>
              <a:t> (Percent of Average Assets)</a:t>
            </a:r>
            <a:endParaRPr lang="en-US" sz="14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319693674490029"/>
          <c:y val="3.6856754113050921E-2"/>
        </c:manualLayout>
      </c:layout>
      <c:overlay val="0"/>
      <c:spPr>
        <a:noFill/>
        <a:ln w="259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323585087548971E-2"/>
          <c:y val="0.16632391141016009"/>
          <c:w val="0.88209373250886125"/>
          <c:h val="0.7403428065415823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12958">
              <a:solidFill>
                <a:schemeClr val="accent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EC-4D49-9C69-0F0C11018E3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EC-4D49-9C69-0F0C11018E3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EC-4D49-9C69-0F0C11018E3C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CEC-4D49-9C69-0F0C11018E3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EC-4D49-9C69-0F0C11018E3C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CEC-4D49-9C69-0F0C11018E3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CEC-4D49-9C69-0F0C11018E3C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CEC-4D49-9C69-0F0C11018E3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CEC-4D49-9C69-0F0C11018E3C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n w="12958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BCEC-4D49-9C69-0F0C11018E3C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n w="12958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EE7-45D9-BC39-E190BF120B4A}"/>
              </c:ext>
            </c:extLst>
          </c:dPt>
          <c:dLbls>
            <c:spPr>
              <a:noFill/>
              <a:ln w="259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102</c:v>
                </c:pt>
                <c:pt idx="1">
                  <c:v>95</c:v>
                </c:pt>
                <c:pt idx="2">
                  <c:v>107</c:v>
                </c:pt>
                <c:pt idx="3">
                  <c:v>104</c:v>
                </c:pt>
                <c:pt idx="4">
                  <c:v>95</c:v>
                </c:pt>
                <c:pt idx="5">
                  <c:v>85</c:v>
                </c:pt>
                <c:pt idx="6">
                  <c:v>82</c:v>
                </c:pt>
                <c:pt idx="7">
                  <c:v>64</c:v>
                </c:pt>
                <c:pt idx="8">
                  <c:v>31</c:v>
                </c:pt>
                <c:pt idx="9">
                  <c:v>18</c:v>
                </c:pt>
                <c:pt idx="10">
                  <c:v>50</c:v>
                </c:pt>
                <c:pt idx="11">
                  <c:v>68</c:v>
                </c:pt>
                <c:pt idx="12">
                  <c:v>84</c:v>
                </c:pt>
                <c:pt idx="13">
                  <c:v>77</c:v>
                </c:pt>
                <c:pt idx="14">
                  <c:v>80</c:v>
                </c:pt>
                <c:pt idx="15">
                  <c:v>75</c:v>
                </c:pt>
                <c:pt idx="16">
                  <c:v>76</c:v>
                </c:pt>
                <c:pt idx="17">
                  <c:v>77</c:v>
                </c:pt>
                <c:pt idx="18">
                  <c:v>91</c:v>
                </c:pt>
                <c:pt idx="19">
                  <c:v>93</c:v>
                </c:pt>
                <c:pt idx="20">
                  <c:v>70</c:v>
                </c:pt>
                <c:pt idx="21">
                  <c:v>107</c:v>
                </c:pt>
                <c:pt idx="22">
                  <c:v>88</c:v>
                </c:pt>
                <c:pt idx="23">
                  <c:v>68</c:v>
                </c:pt>
                <c:pt idx="24">
                  <c:v>61</c:v>
                </c:pt>
                <c:pt idx="25">
                  <c:v>83</c:v>
                </c:pt>
                <c:pt idx="26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EC-4D49-9C69-0F0C11018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8562944"/>
        <c:axId val="1"/>
      </c:barChart>
      <c:catAx>
        <c:axId val="211856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286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Basis Points</a:t>
                </a:r>
              </a:p>
            </c:rich>
          </c:tx>
          <c:layout>
            <c:manualLayout>
              <c:xMode val="edge"/>
              <c:yMode val="edge"/>
              <c:x val="2.3892731677511748E-2"/>
              <c:y val="0.40333300496534319"/>
            </c:manualLayout>
          </c:layout>
          <c:overlay val="0"/>
          <c:spPr>
            <a:noFill/>
            <a:ln w="259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2118562944"/>
        <c:crosses val="autoZero"/>
        <c:crossBetween val="between"/>
      </c:valAx>
      <c:spPr>
        <a:noFill/>
        <a:ln w="2286"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noFill/>
    <a:ln w="38874">
      <a:noFill/>
      <a:prstDash val="solid"/>
    </a:ln>
  </c:spPr>
  <c:txPr>
    <a:bodyPr/>
    <a:lstStyle/>
    <a:p>
      <a:pPr>
        <a:defRPr sz="104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35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264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Consumer Credit</a:t>
            </a:r>
          </a:p>
          <a:p>
            <a:pPr>
              <a:defRPr sz="2135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(Owned and Securitized)</a:t>
            </a:r>
          </a:p>
          <a:p>
            <a:pPr>
              <a:defRPr sz="2135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509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(Annual growth rate, SA)</a:t>
            </a:r>
          </a:p>
        </c:rich>
      </c:tx>
      <c:layout>
        <c:manualLayout>
          <c:xMode val="edge"/>
          <c:yMode val="edge"/>
          <c:x val="0.35304232726622142"/>
          <c:y val="1.5564194116788886E-2"/>
        </c:manualLayout>
      </c:layout>
      <c:overlay val="0"/>
      <c:spPr>
        <a:noFill/>
        <a:ln w="2693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5092024539877307E-2"/>
          <c:y val="0.16239720724066528"/>
          <c:w val="0.80828220858895705"/>
          <c:h val="0.73579649299974359"/>
        </c:manualLayout>
      </c:layout>
      <c:areaChart>
        <c:grouping val="stacked"/>
        <c:varyColors val="0"/>
        <c:ser>
          <c:idx val="3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3469">
              <a:solidFill>
                <a:schemeClr val="tx1"/>
              </a:solidFill>
              <a:prstDash val="solid"/>
            </a:ln>
          </c:spPr>
          <c:cat>
            <c:numRef>
              <c:f>Sheet1!$A$2:$A$167</c:f>
              <c:numCache>
                <c:formatCode>General</c:formatCode>
                <c:ptCount val="166"/>
                <c:pt idx="0">
                  <c:v>12</c:v>
                </c:pt>
                <c:pt idx="12">
                  <c:v>13</c:v>
                </c:pt>
                <c:pt idx="24">
                  <c:v>14</c:v>
                </c:pt>
                <c:pt idx="36">
                  <c:v>15</c:v>
                </c:pt>
                <c:pt idx="48">
                  <c:v>16</c:v>
                </c:pt>
                <c:pt idx="60">
                  <c:v>17</c:v>
                </c:pt>
                <c:pt idx="72">
                  <c:v>18</c:v>
                </c:pt>
                <c:pt idx="84">
                  <c:v>19</c:v>
                </c:pt>
                <c:pt idx="96">
                  <c:v>20</c:v>
                </c:pt>
                <c:pt idx="108">
                  <c:v>21</c:v>
                </c:pt>
                <c:pt idx="120">
                  <c:v>22</c:v>
                </c:pt>
                <c:pt idx="132">
                  <c:v>23</c:v>
                </c:pt>
                <c:pt idx="144">
                  <c:v>24</c:v>
                </c:pt>
                <c:pt idx="156">
                  <c:v>25</c:v>
                </c:pt>
              </c:numCache>
            </c:numRef>
          </c:cat>
          <c:val>
            <c:numRef>
              <c:f>Sheet1!$D$2:$D$167</c:f>
              <c:numCache>
                <c:formatCode>General</c:formatCode>
                <c:ptCount val="166"/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4-4E4B-96C7-ABBAF08AC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9217888"/>
        <c:axId val="1229216808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Year-over-Year Growth (LHS)</c:v>
                </c:pt>
              </c:strCache>
            </c:strRef>
          </c:tx>
          <c:spPr>
            <a:ln w="40407">
              <a:solidFill>
                <a:srgbClr val="3366FF"/>
              </a:solidFill>
              <a:prstDash val="solid"/>
            </a:ln>
          </c:spPr>
          <c:marker>
            <c:symbol val="star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Sheet1!$A$2:$A$167</c:f>
              <c:numCache>
                <c:formatCode>General</c:formatCode>
                <c:ptCount val="166"/>
                <c:pt idx="0">
                  <c:v>12</c:v>
                </c:pt>
                <c:pt idx="12">
                  <c:v>13</c:v>
                </c:pt>
                <c:pt idx="24">
                  <c:v>14</c:v>
                </c:pt>
                <c:pt idx="36">
                  <c:v>15</c:v>
                </c:pt>
                <c:pt idx="48">
                  <c:v>16</c:v>
                </c:pt>
                <c:pt idx="60">
                  <c:v>17</c:v>
                </c:pt>
                <c:pt idx="72">
                  <c:v>18</c:v>
                </c:pt>
                <c:pt idx="84">
                  <c:v>19</c:v>
                </c:pt>
                <c:pt idx="96">
                  <c:v>20</c:v>
                </c:pt>
                <c:pt idx="108">
                  <c:v>21</c:v>
                </c:pt>
                <c:pt idx="120">
                  <c:v>22</c:v>
                </c:pt>
                <c:pt idx="132">
                  <c:v>23</c:v>
                </c:pt>
                <c:pt idx="144">
                  <c:v>24</c:v>
                </c:pt>
                <c:pt idx="156">
                  <c:v>25</c:v>
                </c:pt>
              </c:numCache>
            </c:numRef>
          </c:cat>
          <c:val>
            <c:numRef>
              <c:f>Sheet1!$B$2:$B$167</c:f>
              <c:numCache>
                <c:formatCode>General</c:formatCode>
                <c:ptCount val="166"/>
                <c:pt idx="0">
                  <c:v>4.2803872390000004</c:v>
                </c:pt>
                <c:pt idx="1">
                  <c:v>4.2598413849999996</c:v>
                </c:pt>
                <c:pt idx="2">
                  <c:v>4.452838657</c:v>
                </c:pt>
                <c:pt idx="3">
                  <c:v>4.7072637759999996</c:v>
                </c:pt>
                <c:pt idx="4">
                  <c:v>5.1637841330000001</c:v>
                </c:pt>
                <c:pt idx="5">
                  <c:v>5.2748577040000004</c:v>
                </c:pt>
                <c:pt idx="6">
                  <c:v>4.7356181499999996</c:v>
                </c:pt>
                <c:pt idx="7">
                  <c:v>5.683501895</c:v>
                </c:pt>
                <c:pt idx="8">
                  <c:v>5.6275383369999998</c:v>
                </c:pt>
                <c:pt idx="9">
                  <c:v>5.9462337380000001</c:v>
                </c:pt>
                <c:pt idx="10">
                  <c:v>5.8874534629999999</c:v>
                </c:pt>
                <c:pt idx="11">
                  <c:v>5.8715120079999998</c:v>
                </c:pt>
                <c:pt idx="12">
                  <c:v>6.0379834419999998</c:v>
                </c:pt>
                <c:pt idx="13">
                  <c:v>6.4442507219999996</c:v>
                </c:pt>
                <c:pt idx="14">
                  <c:v>6.2846418140000004</c:v>
                </c:pt>
                <c:pt idx="15">
                  <c:v>6.1492295639999996</c:v>
                </c:pt>
                <c:pt idx="16">
                  <c:v>5.9467317729999998</c:v>
                </c:pt>
                <c:pt idx="17">
                  <c:v>5.8827421490000003</c:v>
                </c:pt>
                <c:pt idx="18">
                  <c:v>6.0780064950000003</c:v>
                </c:pt>
                <c:pt idx="19">
                  <c:v>5.9703716230000001</c:v>
                </c:pt>
                <c:pt idx="20">
                  <c:v>6.2160654559999999</c:v>
                </c:pt>
                <c:pt idx="21">
                  <c:v>6.1746780140000004</c:v>
                </c:pt>
                <c:pt idx="22">
                  <c:v>5.9593610769999996</c:v>
                </c:pt>
                <c:pt idx="23">
                  <c:v>6.0225917019999997</c:v>
                </c:pt>
                <c:pt idx="24">
                  <c:v>6.08005949</c:v>
                </c:pt>
                <c:pt idx="25">
                  <c:v>5.9349166950000001</c:v>
                </c:pt>
                <c:pt idx="26">
                  <c:v>6.1888183080000001</c:v>
                </c:pt>
                <c:pt idx="27">
                  <c:v>6.6224327289999998</c:v>
                </c:pt>
                <c:pt idx="28">
                  <c:v>6.7114913410000003</c:v>
                </c:pt>
                <c:pt idx="29">
                  <c:v>6.8429354809999996</c:v>
                </c:pt>
                <c:pt idx="30">
                  <c:v>7.0587211319999996</c:v>
                </c:pt>
                <c:pt idx="31">
                  <c:v>7.045228034</c:v>
                </c:pt>
                <c:pt idx="32">
                  <c:v>6.9784731569999998</c:v>
                </c:pt>
                <c:pt idx="33">
                  <c:v>6.7454496109999997</c:v>
                </c:pt>
                <c:pt idx="34">
                  <c:v>6.8179025559999999</c:v>
                </c:pt>
                <c:pt idx="35">
                  <c:v>7.1678546900000004</c:v>
                </c:pt>
                <c:pt idx="36">
                  <c:v>6.9423001129999999</c:v>
                </c:pt>
                <c:pt idx="37">
                  <c:v>6.9084434679999998</c:v>
                </c:pt>
                <c:pt idx="38">
                  <c:v>7.0010924660000002</c:v>
                </c:pt>
                <c:pt idx="39">
                  <c:v>6.8683017629999998</c:v>
                </c:pt>
                <c:pt idx="40">
                  <c:v>6.8123976629999996</c:v>
                </c:pt>
                <c:pt idx="41">
                  <c:v>7.0737450119999998</c:v>
                </c:pt>
                <c:pt idx="42">
                  <c:v>6.9073548259999997</c:v>
                </c:pt>
                <c:pt idx="43">
                  <c:v>6.79148789</c:v>
                </c:pt>
                <c:pt idx="44">
                  <c:v>7.0859346089999997</c:v>
                </c:pt>
                <c:pt idx="45">
                  <c:v>7.166733647</c:v>
                </c:pt>
                <c:pt idx="46">
                  <c:v>7.2018430020000004</c:v>
                </c:pt>
                <c:pt idx="47">
                  <c:v>6.562315753</c:v>
                </c:pt>
                <c:pt idx="48">
                  <c:v>6.6085416830000003</c:v>
                </c:pt>
                <c:pt idx="49">
                  <c:v>6.4069602300000001</c:v>
                </c:pt>
                <c:pt idx="50">
                  <c:v>6.4101065999999998</c:v>
                </c:pt>
                <c:pt idx="51">
                  <c:v>6.3417266909999999</c:v>
                </c:pt>
                <c:pt idx="52">
                  <c:v>6.3958733060000004</c:v>
                </c:pt>
                <c:pt idx="53">
                  <c:v>6.0112570630000004</c:v>
                </c:pt>
                <c:pt idx="54">
                  <c:v>6.0011431279999998</c:v>
                </c:pt>
                <c:pt idx="55">
                  <c:v>6.3032239499999996</c:v>
                </c:pt>
                <c:pt idx="56">
                  <c:v>6.0301152599999996</c:v>
                </c:pt>
                <c:pt idx="57">
                  <c:v>5.9874188349999997</c:v>
                </c:pt>
                <c:pt idx="58">
                  <c:v>6.2165506559999999</c:v>
                </c:pt>
                <c:pt idx="59">
                  <c:v>6.4249801719999997</c:v>
                </c:pt>
                <c:pt idx="60">
                  <c:v>6.9</c:v>
                </c:pt>
                <c:pt idx="61">
                  <c:v>6.8</c:v>
                </c:pt>
                <c:pt idx="62">
                  <c:v>6.4</c:v>
                </c:pt>
                <c:pt idx="63">
                  <c:v>6.2</c:v>
                </c:pt>
                <c:pt idx="64">
                  <c:v>6</c:v>
                </c:pt>
                <c:pt idx="65">
                  <c:v>5.9</c:v>
                </c:pt>
                <c:pt idx="66">
                  <c:v>5.8</c:v>
                </c:pt>
                <c:pt idx="67">
                  <c:v>5.5</c:v>
                </c:pt>
                <c:pt idx="68">
                  <c:v>5.3</c:v>
                </c:pt>
                <c:pt idx="69">
                  <c:v>5.5</c:v>
                </c:pt>
                <c:pt idx="70">
                  <c:v>5.5</c:v>
                </c:pt>
                <c:pt idx="71">
                  <c:v>5.3</c:v>
                </c:pt>
                <c:pt idx="72">
                  <c:v>5.3</c:v>
                </c:pt>
                <c:pt idx="73">
                  <c:v>5.3</c:v>
                </c:pt>
                <c:pt idx="74">
                  <c:v>5.2</c:v>
                </c:pt>
                <c:pt idx="75">
                  <c:v>5</c:v>
                </c:pt>
                <c:pt idx="76">
                  <c:v>5.0999999999999996</c:v>
                </c:pt>
                <c:pt idx="77">
                  <c:v>4.7</c:v>
                </c:pt>
                <c:pt idx="78">
                  <c:v>4.8</c:v>
                </c:pt>
                <c:pt idx="79">
                  <c:v>5</c:v>
                </c:pt>
                <c:pt idx="80">
                  <c:v>4.9000000000000004</c:v>
                </c:pt>
                <c:pt idx="81">
                  <c:v>4.8</c:v>
                </c:pt>
                <c:pt idx="82">
                  <c:v>4.5999999999999996</c:v>
                </c:pt>
                <c:pt idx="83">
                  <c:v>4.5999999999999996</c:v>
                </c:pt>
                <c:pt idx="84">
                  <c:v>4.5999999999999996</c:v>
                </c:pt>
                <c:pt idx="85">
                  <c:v>4.5999999999999996</c:v>
                </c:pt>
                <c:pt idx="86">
                  <c:v>4.5999999999999996</c:v>
                </c:pt>
                <c:pt idx="87">
                  <c:v>4.8</c:v>
                </c:pt>
                <c:pt idx="88">
                  <c:v>4.7</c:v>
                </c:pt>
                <c:pt idx="89">
                  <c:v>4.9000000000000004</c:v>
                </c:pt>
                <c:pt idx="90">
                  <c:v>4.9000000000000004</c:v>
                </c:pt>
                <c:pt idx="91">
                  <c:v>4.8</c:v>
                </c:pt>
                <c:pt idx="92">
                  <c:v>4.8</c:v>
                </c:pt>
                <c:pt idx="93">
                  <c:v>4.7</c:v>
                </c:pt>
                <c:pt idx="94">
                  <c:v>4.3</c:v>
                </c:pt>
                <c:pt idx="95">
                  <c:v>4.5999999999999996</c:v>
                </c:pt>
                <c:pt idx="96">
                  <c:v>4.4714700000000001</c:v>
                </c:pt>
                <c:pt idx="97">
                  <c:v>4.4733299999999998</c:v>
                </c:pt>
                <c:pt idx="98">
                  <c:v>3.8039499999999999</c:v>
                </c:pt>
                <c:pt idx="99">
                  <c:v>1.79508</c:v>
                </c:pt>
                <c:pt idx="100">
                  <c:v>1.02142</c:v>
                </c:pt>
                <c:pt idx="101">
                  <c:v>1.0564</c:v>
                </c:pt>
                <c:pt idx="102">
                  <c:v>0.85840000000000005</c:v>
                </c:pt>
                <c:pt idx="103">
                  <c:v>0.35688999999999999</c:v>
                </c:pt>
                <c:pt idx="104">
                  <c:v>0.439</c:v>
                </c:pt>
                <c:pt idx="105">
                  <c:v>0.14768999999999999</c:v>
                </c:pt>
                <c:pt idx="106">
                  <c:v>0.15676999999999999</c:v>
                </c:pt>
                <c:pt idx="107">
                  <c:v>-0.17505999999999999</c:v>
                </c:pt>
                <c:pt idx="108">
                  <c:v>-0.33271000000000001</c:v>
                </c:pt>
                <c:pt idx="109">
                  <c:v>-0.19275999999999999</c:v>
                </c:pt>
                <c:pt idx="110">
                  <c:v>0.46001999999999998</c:v>
                </c:pt>
                <c:pt idx="111">
                  <c:v>2.4357099999999998</c:v>
                </c:pt>
                <c:pt idx="112">
                  <c:v>3.6046499999999999</c:v>
                </c:pt>
                <c:pt idx="113">
                  <c:v>6.9502499999999996</c:v>
                </c:pt>
                <c:pt idx="114">
                  <c:v>6.9321000000000002</c:v>
                </c:pt>
                <c:pt idx="115">
                  <c:v>7.4673400000000001</c:v>
                </c:pt>
                <c:pt idx="116">
                  <c:v>7.63828</c:v>
                </c:pt>
                <c:pt idx="117">
                  <c:v>7.9006299999999996</c:v>
                </c:pt>
                <c:pt idx="118">
                  <c:v>8.4766999999999992</c:v>
                </c:pt>
                <c:pt idx="119">
                  <c:v>8.6903299999999994</c:v>
                </c:pt>
                <c:pt idx="120">
                  <c:v>8.80837</c:v>
                </c:pt>
                <c:pt idx="121">
                  <c:v>9.0437799999999999</c:v>
                </c:pt>
                <c:pt idx="122">
                  <c:v>9.6900700000000004</c:v>
                </c:pt>
                <c:pt idx="123">
                  <c:v>10.03199</c:v>
                </c:pt>
                <c:pt idx="124">
                  <c:v>9.9128799999999995</c:v>
                </c:pt>
                <c:pt idx="125">
                  <c:v>7.01511</c:v>
                </c:pt>
                <c:pt idx="126">
                  <c:v>7.1248500000000003</c:v>
                </c:pt>
                <c:pt idx="127">
                  <c:v>7.3565300000000002</c:v>
                </c:pt>
                <c:pt idx="128">
                  <c:v>7.3864299999999998</c:v>
                </c:pt>
                <c:pt idx="129">
                  <c:v>7.6975600000000002</c:v>
                </c:pt>
                <c:pt idx="130">
                  <c:v>7.7669600000000001</c:v>
                </c:pt>
                <c:pt idx="131">
                  <c:v>7.6008899999999997</c:v>
                </c:pt>
                <c:pt idx="132">
                  <c:v>7.6102569999999998</c:v>
                </c:pt>
                <c:pt idx="133">
                  <c:v>7.1147900000000002</c:v>
                </c:pt>
                <c:pt idx="134">
                  <c:v>6.6759089999999999</c:v>
                </c:pt>
                <c:pt idx="135">
                  <c:v>6.1837160000000004</c:v>
                </c:pt>
                <c:pt idx="136">
                  <c:v>5.6318669999999997</c:v>
                </c:pt>
                <c:pt idx="137">
                  <c:v>5.2838649999999996</c:v>
                </c:pt>
                <c:pt idx="138">
                  <c:v>4.9779679999999997</c:v>
                </c:pt>
                <c:pt idx="139">
                  <c:v>4.0395709999999996</c:v>
                </c:pt>
                <c:pt idx="140">
                  <c:v>3.6637620000000002</c:v>
                </c:pt>
                <c:pt idx="141">
                  <c:v>3.201254</c:v>
                </c:pt>
                <c:pt idx="142">
                  <c:v>3.0430790000000001</c:v>
                </c:pt>
                <c:pt idx="143">
                  <c:v>2.6449220000000002</c:v>
                </c:pt>
                <c:pt idx="144">
                  <c:v>2.6144500000000002</c:v>
                </c:pt>
                <c:pt idx="145">
                  <c:v>2.6145800000000001</c:v>
                </c:pt>
                <c:pt idx="146">
                  <c:v>2.1149499999999999</c:v>
                </c:pt>
                <c:pt idx="147">
                  <c:v>1.93364</c:v>
                </c:pt>
                <c:pt idx="148">
                  <c:v>2.0005600000000001</c:v>
                </c:pt>
                <c:pt idx="149">
                  <c:v>1.5606899999999999</c:v>
                </c:pt>
                <c:pt idx="150">
                  <c:v>1.7355799999999999</c:v>
                </c:pt>
                <c:pt idx="151">
                  <c:v>2.1878299999999999</c:v>
                </c:pt>
                <c:pt idx="152">
                  <c:v>2.0720100000000001</c:v>
                </c:pt>
                <c:pt idx="153">
                  <c:v>2.0685899999999999</c:v>
                </c:pt>
                <c:pt idx="154">
                  <c:v>1.4646699999999999</c:v>
                </c:pt>
                <c:pt idx="155">
                  <c:v>-0.71245999999999998</c:v>
                </c:pt>
                <c:pt idx="156">
                  <c:v>-0.88880000000000003</c:v>
                </c:pt>
                <c:pt idx="157">
                  <c:v>-1.1275299999999999</c:v>
                </c:pt>
                <c:pt idx="158">
                  <c:v>0.17940999999999999</c:v>
                </c:pt>
                <c:pt idx="159">
                  <c:v>0.45923999999999998</c:v>
                </c:pt>
                <c:pt idx="160">
                  <c:v>0.45156000000000002</c:v>
                </c:pt>
                <c:pt idx="161">
                  <c:v>0.33526</c:v>
                </c:pt>
                <c:pt idx="162">
                  <c:v>0.29563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B4-4E4B-96C7-ABBAF08AC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75520"/>
        <c:axId val="1"/>
      </c:lineChart>
      <c:catAx>
        <c:axId val="22917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0"/>
          <c:min val="-2"/>
        </c:scaling>
        <c:delete val="0"/>
        <c:axPos val="l"/>
        <c:majorGridlines>
          <c:spPr>
            <a:ln w="1346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400"/>
                  <a:t>Percent</a:t>
                </a:r>
              </a:p>
            </c:rich>
          </c:tx>
          <c:layout>
            <c:manualLayout>
              <c:xMode val="edge"/>
              <c:yMode val="edge"/>
              <c:x val="6.1349847608918161E-3"/>
              <c:y val="0.4663382383324533"/>
            </c:manualLayout>
          </c:layout>
          <c:overlay val="0"/>
          <c:spPr>
            <a:noFill/>
            <a:ln w="2693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9175520"/>
        <c:crosses val="autoZero"/>
        <c:crossBetween val="midCat"/>
        <c:majorUnit val="1"/>
        <c:minorUnit val="1"/>
      </c:valAx>
      <c:valAx>
        <c:axId val="1229216808"/>
        <c:scaling>
          <c:orientation val="minMax"/>
          <c:max val="10"/>
          <c:min val="-2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29217888"/>
        <c:crosses val="max"/>
        <c:crossBetween val="between"/>
        <c:majorUnit val="1"/>
      </c:valAx>
      <c:catAx>
        <c:axId val="122921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9216808"/>
        <c:crosses val="autoZero"/>
        <c:auto val="1"/>
        <c:lblAlgn val="ctr"/>
        <c:lblOffset val="100"/>
        <c:noMultiLvlLbl val="0"/>
      </c:catAx>
      <c:spPr>
        <a:noFill/>
        <a:ln w="23958">
          <a:noFill/>
        </a:ln>
      </c:spPr>
    </c:plotArea>
    <c:legend>
      <c:legendPos val="r"/>
      <c:layout>
        <c:manualLayout>
          <c:xMode val="edge"/>
          <c:yMode val="edge"/>
          <c:x val="9.2306003395759562E-2"/>
          <c:y val="0.16774442898904465"/>
          <c:w val="0.237554444270691"/>
          <c:h val="0.12151067851212477"/>
        </c:manualLayout>
      </c:layout>
      <c:overlay val="0"/>
      <c:spPr>
        <a:solidFill>
          <a:schemeClr val="bg1"/>
        </a:solidFill>
        <a:ln w="3367">
          <a:solidFill>
            <a:schemeClr val="tx1"/>
          </a:solidFill>
          <a:prstDash val="solid"/>
        </a:ln>
      </c:spPr>
      <c:txPr>
        <a:bodyPr/>
        <a:lstStyle/>
        <a:p>
          <a:pPr>
            <a:defRPr sz="1167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0407">
      <a:solidFill>
        <a:schemeClr val="tx1"/>
      </a:solidFill>
      <a:prstDash val="solid"/>
    </a:ln>
  </c:spPr>
  <c:txPr>
    <a:bodyPr/>
    <a:lstStyle/>
    <a:p>
      <a:pPr>
        <a:defRPr sz="19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dirty="0"/>
              <a:t>CU Loan Growth</a:t>
            </a:r>
          </a:p>
        </c:rich>
      </c:tx>
      <c:layout>
        <c:manualLayout>
          <c:xMode val="edge"/>
          <c:yMode val="edge"/>
          <c:x val="0.37610499679877513"/>
          <c:y val="2.8163755061951394E-2"/>
        </c:manualLayout>
      </c:layout>
      <c:overlay val="0"/>
      <c:spPr>
        <a:noFill/>
        <a:ln w="1929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024704989227333E-2"/>
          <c:y val="0.13594545232413743"/>
          <c:w val="0.87595734248986901"/>
          <c:h val="0.80928417774079953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9646">
              <a:solidFill>
                <a:schemeClr val="tx1"/>
              </a:solidFill>
              <a:prstDash val="solid"/>
            </a:ln>
          </c:spPr>
          <c:cat>
            <c:strRef>
              <c:f>Sheet1!$A$2:$A$336</c:f>
              <c:strCache>
                <c:ptCount val="32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</c:strCache>
            </c:strRef>
          </c:cat>
          <c:val>
            <c:numRef>
              <c:f>Sheet1!$B$2:$B$339</c:f>
              <c:numCache>
                <c:formatCode>General</c:formatCode>
                <c:ptCount val="338"/>
                <c:pt idx="38">
                  <c:v>0.24</c:v>
                </c:pt>
                <c:pt idx="39">
                  <c:v>0.24</c:v>
                </c:pt>
                <c:pt idx="40">
                  <c:v>0.24</c:v>
                </c:pt>
                <c:pt idx="41">
                  <c:v>0.24</c:v>
                </c:pt>
                <c:pt idx="42">
                  <c:v>0.24</c:v>
                </c:pt>
                <c:pt idx="43">
                  <c:v>0.24</c:v>
                </c:pt>
                <c:pt idx="44">
                  <c:v>0.24</c:v>
                </c:pt>
                <c:pt idx="45">
                  <c:v>0.24</c:v>
                </c:pt>
                <c:pt idx="46">
                  <c:v>0.24</c:v>
                </c:pt>
                <c:pt idx="47">
                  <c:v>0.24</c:v>
                </c:pt>
                <c:pt idx="119">
                  <c:v>0.24</c:v>
                </c:pt>
                <c:pt idx="120">
                  <c:v>0.24</c:v>
                </c:pt>
                <c:pt idx="121">
                  <c:v>0.24</c:v>
                </c:pt>
                <c:pt idx="122">
                  <c:v>0.24</c:v>
                </c:pt>
                <c:pt idx="123">
                  <c:v>0.24</c:v>
                </c:pt>
                <c:pt idx="124">
                  <c:v>0.24</c:v>
                </c:pt>
                <c:pt idx="125">
                  <c:v>0.24</c:v>
                </c:pt>
                <c:pt idx="126">
                  <c:v>0.24</c:v>
                </c:pt>
                <c:pt idx="127">
                  <c:v>0.24</c:v>
                </c:pt>
                <c:pt idx="128">
                  <c:v>0.24</c:v>
                </c:pt>
                <c:pt idx="129">
                  <c:v>0.24</c:v>
                </c:pt>
                <c:pt idx="130">
                  <c:v>0.24</c:v>
                </c:pt>
                <c:pt idx="131">
                  <c:v>0.24</c:v>
                </c:pt>
                <c:pt idx="132">
                  <c:v>0.24</c:v>
                </c:pt>
                <c:pt idx="133">
                  <c:v>0.24</c:v>
                </c:pt>
                <c:pt idx="134">
                  <c:v>0.24</c:v>
                </c:pt>
                <c:pt idx="135">
                  <c:v>0.24</c:v>
                </c:pt>
                <c:pt idx="136">
                  <c:v>0.24</c:v>
                </c:pt>
                <c:pt idx="137">
                  <c:v>0.24</c:v>
                </c:pt>
                <c:pt idx="266">
                  <c:v>0.24</c:v>
                </c:pt>
                <c:pt idx="267">
                  <c:v>0.24</c:v>
                </c:pt>
                <c:pt idx="268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905280"/>
        <c:axId val="1"/>
      </c:areaChart>
      <c:areaChart>
        <c:grouping val="stacked"/>
        <c:varyColors val="0"/>
        <c:ser>
          <c:idx val="0"/>
          <c:order val="1"/>
          <c:tx>
            <c:strRef>
              <c:f>Sheet1!$C$339</c:f>
              <c:strCache>
                <c:ptCount val="1"/>
              </c:strCache>
            </c:strRef>
          </c:tx>
          <c:spPr>
            <a:solidFill>
              <a:srgbClr val="FF9900"/>
            </a:solidFill>
            <a:ln w="9646">
              <a:solidFill>
                <a:schemeClr val="tx1"/>
              </a:solidFill>
              <a:prstDash val="solid"/>
            </a:ln>
          </c:spPr>
          <c:cat>
            <c:strRef>
              <c:f>Sheet1!$A$2:$A$336</c:f>
              <c:strCache>
                <c:ptCount val="32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</c:strCache>
            </c:strRef>
          </c:cat>
          <c:val>
            <c:numRef>
              <c:f>Sheet1!$C$2:$C$339</c:f>
              <c:numCache>
                <c:formatCode>0.00%</c:formatCode>
                <c:ptCount val="338"/>
                <c:pt idx="0">
                  <c:v>6.7000000000000004E-2</c:v>
                </c:pt>
                <c:pt idx="1">
                  <c:v>6.4000000000000001E-2</c:v>
                </c:pt>
                <c:pt idx="2">
                  <c:v>6.0999999999999999E-2</c:v>
                </c:pt>
                <c:pt idx="3">
                  <c:v>6.2E-2</c:v>
                </c:pt>
                <c:pt idx="4">
                  <c:v>6.0999999999999999E-2</c:v>
                </c:pt>
                <c:pt idx="5">
                  <c:v>5.8000000000000003E-2</c:v>
                </c:pt>
                <c:pt idx="6">
                  <c:v>5.8000000000000003E-2</c:v>
                </c:pt>
                <c:pt idx="7">
                  <c:v>6.0999999999999999E-2</c:v>
                </c:pt>
                <c:pt idx="8">
                  <c:v>6.7000000000000004E-2</c:v>
                </c:pt>
                <c:pt idx="9">
                  <c:v>6.8000000000000005E-2</c:v>
                </c:pt>
                <c:pt idx="10">
                  <c:v>6.9000000000000006E-2</c:v>
                </c:pt>
                <c:pt idx="11">
                  <c:v>7.1999999999999995E-2</c:v>
                </c:pt>
                <c:pt idx="12">
                  <c:v>7.5999999999999998E-2</c:v>
                </c:pt>
                <c:pt idx="13">
                  <c:v>8.3000000000000004E-2</c:v>
                </c:pt>
                <c:pt idx="14">
                  <c:v>0.09</c:v>
                </c:pt>
                <c:pt idx="15">
                  <c:v>9.2999999999999999E-2</c:v>
                </c:pt>
                <c:pt idx="16">
                  <c:v>9.9000000000000005E-2</c:v>
                </c:pt>
                <c:pt idx="17">
                  <c:v>0.105</c:v>
                </c:pt>
                <c:pt idx="18">
                  <c:v>0.106</c:v>
                </c:pt>
                <c:pt idx="19">
                  <c:v>0.111</c:v>
                </c:pt>
                <c:pt idx="20">
                  <c:v>0.113</c:v>
                </c:pt>
                <c:pt idx="21">
                  <c:v>0.11600000000000001</c:v>
                </c:pt>
                <c:pt idx="22">
                  <c:v>0.123</c:v>
                </c:pt>
                <c:pt idx="23">
                  <c:v>0.126</c:v>
                </c:pt>
                <c:pt idx="24">
                  <c:v>0.126</c:v>
                </c:pt>
                <c:pt idx="25">
                  <c:v>0.125</c:v>
                </c:pt>
                <c:pt idx="26">
                  <c:v>0.12</c:v>
                </c:pt>
                <c:pt idx="27">
                  <c:v>0.11700000000000001</c:v>
                </c:pt>
                <c:pt idx="28">
                  <c:v>0.113</c:v>
                </c:pt>
                <c:pt idx="29">
                  <c:v>0.108</c:v>
                </c:pt>
                <c:pt idx="30">
                  <c:v>0.108</c:v>
                </c:pt>
                <c:pt idx="31">
                  <c:v>0.10100000000000001</c:v>
                </c:pt>
                <c:pt idx="32">
                  <c:v>9.1999999999999998E-2</c:v>
                </c:pt>
                <c:pt idx="33">
                  <c:v>8.7999999999999995E-2</c:v>
                </c:pt>
                <c:pt idx="34">
                  <c:v>8.3000000000000004E-2</c:v>
                </c:pt>
                <c:pt idx="35">
                  <c:v>7.6999999999999999E-2</c:v>
                </c:pt>
                <c:pt idx="36">
                  <c:v>7.5999999999999998E-2</c:v>
                </c:pt>
                <c:pt idx="37">
                  <c:v>7.4999999999999997E-2</c:v>
                </c:pt>
                <c:pt idx="38">
                  <c:v>7.2999999999999995E-2</c:v>
                </c:pt>
                <c:pt idx="39">
                  <c:v>7.0000000000000007E-2</c:v>
                </c:pt>
                <c:pt idx="40">
                  <c:v>6.8000000000000005E-2</c:v>
                </c:pt>
                <c:pt idx="41">
                  <c:v>6.9000000000000006E-2</c:v>
                </c:pt>
                <c:pt idx="42">
                  <c:v>7.1999999999999995E-2</c:v>
                </c:pt>
                <c:pt idx="43">
                  <c:v>7.4999999999999997E-2</c:v>
                </c:pt>
                <c:pt idx="44">
                  <c:v>7.8E-2</c:v>
                </c:pt>
                <c:pt idx="45">
                  <c:v>7.9000000000000001E-2</c:v>
                </c:pt>
                <c:pt idx="46">
                  <c:v>7.9000000000000001E-2</c:v>
                </c:pt>
                <c:pt idx="47">
                  <c:v>7.9000000000000001E-2</c:v>
                </c:pt>
                <c:pt idx="48">
                  <c:v>7.9000000000000001E-2</c:v>
                </c:pt>
                <c:pt idx="49">
                  <c:v>7.5999999999999998E-2</c:v>
                </c:pt>
                <c:pt idx="50">
                  <c:v>7.4999999999999997E-2</c:v>
                </c:pt>
                <c:pt idx="51">
                  <c:v>7.3999999999999996E-2</c:v>
                </c:pt>
                <c:pt idx="52">
                  <c:v>7.2999999999999995E-2</c:v>
                </c:pt>
                <c:pt idx="53">
                  <c:v>7.2999999999999995E-2</c:v>
                </c:pt>
                <c:pt idx="54">
                  <c:v>6.9000000000000006E-2</c:v>
                </c:pt>
                <c:pt idx="55">
                  <c:v>6.6000000000000003E-2</c:v>
                </c:pt>
                <c:pt idx="56">
                  <c:v>6.6000000000000003E-2</c:v>
                </c:pt>
                <c:pt idx="57">
                  <c:v>6.5000000000000002E-2</c:v>
                </c:pt>
                <c:pt idx="58">
                  <c:v>6.4000000000000001E-2</c:v>
                </c:pt>
                <c:pt idx="59">
                  <c:v>6.9000000000000006E-2</c:v>
                </c:pt>
                <c:pt idx="60">
                  <c:v>7.0999999999999994E-2</c:v>
                </c:pt>
                <c:pt idx="61">
                  <c:v>7.5999999999999998E-2</c:v>
                </c:pt>
                <c:pt idx="62">
                  <c:v>8.1000000000000003E-2</c:v>
                </c:pt>
                <c:pt idx="63">
                  <c:v>8.5999999999999993E-2</c:v>
                </c:pt>
                <c:pt idx="64">
                  <c:v>0.09</c:v>
                </c:pt>
                <c:pt idx="65">
                  <c:v>9.2999999999999999E-2</c:v>
                </c:pt>
                <c:pt idx="66">
                  <c:v>9.5000000000000001E-2</c:v>
                </c:pt>
                <c:pt idx="67">
                  <c:v>9.8000000000000004E-2</c:v>
                </c:pt>
                <c:pt idx="68">
                  <c:v>0.104</c:v>
                </c:pt>
                <c:pt idx="69">
                  <c:v>0.104</c:v>
                </c:pt>
                <c:pt idx="70">
                  <c:v>0.106</c:v>
                </c:pt>
                <c:pt idx="71">
                  <c:v>0.112</c:v>
                </c:pt>
                <c:pt idx="72">
                  <c:v>0.113</c:v>
                </c:pt>
                <c:pt idx="73">
                  <c:v>0.112</c:v>
                </c:pt>
                <c:pt idx="74">
                  <c:v>0.108</c:v>
                </c:pt>
                <c:pt idx="75">
                  <c:v>0.106</c:v>
                </c:pt>
                <c:pt idx="76">
                  <c:v>0.107</c:v>
                </c:pt>
                <c:pt idx="77">
                  <c:v>0.10299999999999999</c:v>
                </c:pt>
                <c:pt idx="78">
                  <c:v>0.106</c:v>
                </c:pt>
                <c:pt idx="79">
                  <c:v>0.107</c:v>
                </c:pt>
                <c:pt idx="80">
                  <c:v>0.104</c:v>
                </c:pt>
                <c:pt idx="81">
                  <c:v>0.109</c:v>
                </c:pt>
                <c:pt idx="82">
                  <c:v>0.11</c:v>
                </c:pt>
                <c:pt idx="83">
                  <c:v>0.10199999999999999</c:v>
                </c:pt>
                <c:pt idx="84">
                  <c:v>0.104</c:v>
                </c:pt>
                <c:pt idx="85">
                  <c:v>0.107</c:v>
                </c:pt>
                <c:pt idx="86">
                  <c:v>0.108</c:v>
                </c:pt>
                <c:pt idx="87">
                  <c:v>0.107</c:v>
                </c:pt>
                <c:pt idx="88">
                  <c:v>0.105</c:v>
                </c:pt>
                <c:pt idx="89">
                  <c:v>0.106</c:v>
                </c:pt>
                <c:pt idx="90">
                  <c:v>0.104</c:v>
                </c:pt>
                <c:pt idx="91">
                  <c:v>0.10199999999999999</c:v>
                </c:pt>
                <c:pt idx="92">
                  <c:v>0.1</c:v>
                </c:pt>
                <c:pt idx="93">
                  <c:v>9.7000000000000003E-2</c:v>
                </c:pt>
                <c:pt idx="94">
                  <c:v>9.5000000000000001E-2</c:v>
                </c:pt>
                <c:pt idx="95">
                  <c:v>9.4E-2</c:v>
                </c:pt>
                <c:pt idx="96">
                  <c:v>8.7999999999999995E-2</c:v>
                </c:pt>
                <c:pt idx="97">
                  <c:v>8.1000000000000003E-2</c:v>
                </c:pt>
                <c:pt idx="98">
                  <c:v>8.2000000000000003E-2</c:v>
                </c:pt>
                <c:pt idx="99">
                  <c:v>0.08</c:v>
                </c:pt>
                <c:pt idx="100">
                  <c:v>7.9000000000000001E-2</c:v>
                </c:pt>
                <c:pt idx="101">
                  <c:v>7.6999999999999999E-2</c:v>
                </c:pt>
                <c:pt idx="102">
                  <c:v>7.3999999999999996E-2</c:v>
                </c:pt>
                <c:pt idx="103">
                  <c:v>7.3999999999999996E-2</c:v>
                </c:pt>
                <c:pt idx="104">
                  <c:v>7.0000000000000007E-2</c:v>
                </c:pt>
                <c:pt idx="105">
                  <c:v>6.7000000000000004E-2</c:v>
                </c:pt>
                <c:pt idx="106">
                  <c:v>6.4000000000000001E-2</c:v>
                </c:pt>
                <c:pt idx="107">
                  <c:v>6.0999999999999999E-2</c:v>
                </c:pt>
                <c:pt idx="108">
                  <c:v>6.0999999999999999E-2</c:v>
                </c:pt>
                <c:pt idx="109">
                  <c:v>6.3E-2</c:v>
                </c:pt>
                <c:pt idx="110">
                  <c:v>0.06</c:v>
                </c:pt>
                <c:pt idx="111">
                  <c:v>6.3E-2</c:v>
                </c:pt>
                <c:pt idx="112">
                  <c:v>6.4000000000000001E-2</c:v>
                </c:pt>
                <c:pt idx="113">
                  <c:v>6.4000000000000001E-2</c:v>
                </c:pt>
                <c:pt idx="114">
                  <c:v>6.4000000000000001E-2</c:v>
                </c:pt>
                <c:pt idx="115">
                  <c:v>6.3E-2</c:v>
                </c:pt>
                <c:pt idx="116">
                  <c:v>6.7000000000000004E-2</c:v>
                </c:pt>
                <c:pt idx="117">
                  <c:v>6.8000000000000005E-2</c:v>
                </c:pt>
                <c:pt idx="118">
                  <c:v>6.8000000000000005E-2</c:v>
                </c:pt>
                <c:pt idx="119">
                  <c:v>7.0999999999999994E-2</c:v>
                </c:pt>
                <c:pt idx="120">
                  <c:v>7.2999999999999995E-2</c:v>
                </c:pt>
                <c:pt idx="121">
                  <c:v>7.0999999999999994E-2</c:v>
                </c:pt>
                <c:pt idx="122">
                  <c:v>7.1999999999999995E-2</c:v>
                </c:pt>
                <c:pt idx="123">
                  <c:v>6.9000000000000006E-2</c:v>
                </c:pt>
                <c:pt idx="124">
                  <c:v>6.8000000000000005E-2</c:v>
                </c:pt>
                <c:pt idx="125">
                  <c:v>6.6000000000000003E-2</c:v>
                </c:pt>
                <c:pt idx="126">
                  <c:v>6.9000000000000006E-2</c:v>
                </c:pt>
                <c:pt idx="127">
                  <c:v>6.8000000000000005E-2</c:v>
                </c:pt>
                <c:pt idx="128">
                  <c:v>6.3E-2</c:v>
                </c:pt>
                <c:pt idx="129">
                  <c:v>5.7000000000000002E-2</c:v>
                </c:pt>
                <c:pt idx="130">
                  <c:v>5.0999999999999997E-2</c:v>
                </c:pt>
                <c:pt idx="131">
                  <c:v>4.3999999999999997E-2</c:v>
                </c:pt>
                <c:pt idx="132">
                  <c:v>3.4000000000000002E-2</c:v>
                </c:pt>
                <c:pt idx="133">
                  <c:v>3.1E-2</c:v>
                </c:pt>
                <c:pt idx="134">
                  <c:v>2.5000000000000001E-2</c:v>
                </c:pt>
                <c:pt idx="135">
                  <c:v>2.1999999999999999E-2</c:v>
                </c:pt>
                <c:pt idx="136">
                  <c:v>1.9E-2</c:v>
                </c:pt>
                <c:pt idx="137">
                  <c:v>1.0999999999999999E-2</c:v>
                </c:pt>
                <c:pt idx="138">
                  <c:v>4.0000000000000001E-3</c:v>
                </c:pt>
                <c:pt idx="139">
                  <c:v>-1E-3</c:v>
                </c:pt>
                <c:pt idx="140">
                  <c:v>-3.0000000000000001E-3</c:v>
                </c:pt>
                <c:pt idx="141">
                  <c:v>-6.0000000000000001E-3</c:v>
                </c:pt>
                <c:pt idx="142">
                  <c:v>-7.0000000000000001E-3</c:v>
                </c:pt>
                <c:pt idx="143">
                  <c:v>-8.9999999999999993E-3</c:v>
                </c:pt>
                <c:pt idx="144">
                  <c:v>-8.0000000000000002E-3</c:v>
                </c:pt>
                <c:pt idx="145">
                  <c:v>-1.2E-2</c:v>
                </c:pt>
                <c:pt idx="146">
                  <c:v>-1.2E-2</c:v>
                </c:pt>
                <c:pt idx="147">
                  <c:v>-1.4999999999999999E-2</c:v>
                </c:pt>
                <c:pt idx="148">
                  <c:v>-1.4999999999999999E-2</c:v>
                </c:pt>
                <c:pt idx="149">
                  <c:v>-1.2E-2</c:v>
                </c:pt>
                <c:pt idx="150">
                  <c:v>-1.4E-2</c:v>
                </c:pt>
                <c:pt idx="151">
                  <c:v>-1.2E-2</c:v>
                </c:pt>
                <c:pt idx="152">
                  <c:v>-0.01</c:v>
                </c:pt>
                <c:pt idx="153">
                  <c:v>-8.0000000000000002E-3</c:v>
                </c:pt>
                <c:pt idx="154">
                  <c:v>-6.0000000000000001E-3</c:v>
                </c:pt>
                <c:pt idx="155">
                  <c:v>-5.0000000000000001E-3</c:v>
                </c:pt>
                <c:pt idx="156">
                  <c:v>-3.0000000000000001E-3</c:v>
                </c:pt>
                <c:pt idx="157">
                  <c:v>-3.0000000000000001E-3</c:v>
                </c:pt>
                <c:pt idx="158">
                  <c:v>-1E-3</c:v>
                </c:pt>
                <c:pt idx="159">
                  <c:v>4.0000000000000001E-3</c:v>
                </c:pt>
                <c:pt idx="160">
                  <c:v>6.0000000000000001E-3</c:v>
                </c:pt>
                <c:pt idx="161">
                  <c:v>1.2E-2</c:v>
                </c:pt>
                <c:pt idx="162">
                  <c:v>1.7000000000000001E-2</c:v>
                </c:pt>
                <c:pt idx="163">
                  <c:v>2.1000000000000001E-2</c:v>
                </c:pt>
                <c:pt idx="164">
                  <c:v>2.4E-2</c:v>
                </c:pt>
                <c:pt idx="165">
                  <c:v>2.8000000000000001E-2</c:v>
                </c:pt>
                <c:pt idx="166">
                  <c:v>3.1E-2</c:v>
                </c:pt>
                <c:pt idx="167">
                  <c:v>3.5000000000000003E-2</c:v>
                </c:pt>
                <c:pt idx="168">
                  <c:v>3.7999999999999999E-2</c:v>
                </c:pt>
                <c:pt idx="169">
                  <c:v>4.2000000000000003E-2</c:v>
                </c:pt>
                <c:pt idx="170">
                  <c:v>4.4999999999999998E-2</c:v>
                </c:pt>
                <c:pt idx="171">
                  <c:v>4.7E-2</c:v>
                </c:pt>
                <c:pt idx="172">
                  <c:v>4.7E-2</c:v>
                </c:pt>
                <c:pt idx="173">
                  <c:v>4.8000000000000001E-2</c:v>
                </c:pt>
                <c:pt idx="174">
                  <c:v>0.05</c:v>
                </c:pt>
                <c:pt idx="175">
                  <c:v>4.9000000000000002E-2</c:v>
                </c:pt>
                <c:pt idx="176">
                  <c:v>5.0999999999999997E-2</c:v>
                </c:pt>
                <c:pt idx="177">
                  <c:v>5.1999999999999998E-2</c:v>
                </c:pt>
                <c:pt idx="178">
                  <c:v>5.0999999999999997E-2</c:v>
                </c:pt>
                <c:pt idx="179">
                  <c:v>5.5E-2</c:v>
                </c:pt>
                <c:pt idx="180">
                  <c:v>5.8999999999999997E-2</c:v>
                </c:pt>
                <c:pt idx="181">
                  <c:v>6.3E-2</c:v>
                </c:pt>
                <c:pt idx="182">
                  <c:v>6.5000000000000002E-2</c:v>
                </c:pt>
                <c:pt idx="183">
                  <c:v>6.7000000000000004E-2</c:v>
                </c:pt>
                <c:pt idx="184">
                  <c:v>7.0999999999999994E-2</c:v>
                </c:pt>
                <c:pt idx="185">
                  <c:v>7.2999999999999995E-2</c:v>
                </c:pt>
                <c:pt idx="186">
                  <c:v>7.5999999999999998E-2</c:v>
                </c:pt>
                <c:pt idx="187">
                  <c:v>7.9000000000000001E-2</c:v>
                </c:pt>
                <c:pt idx="188">
                  <c:v>8.3000000000000004E-2</c:v>
                </c:pt>
                <c:pt idx="189">
                  <c:v>8.5999999999999993E-2</c:v>
                </c:pt>
                <c:pt idx="190">
                  <c:v>9.0999999999999998E-2</c:v>
                </c:pt>
                <c:pt idx="191">
                  <c:v>9.5000000000000001E-2</c:v>
                </c:pt>
                <c:pt idx="192">
                  <c:v>9.8000000000000004E-2</c:v>
                </c:pt>
                <c:pt idx="193">
                  <c:v>9.9000000000000005E-2</c:v>
                </c:pt>
                <c:pt idx="194">
                  <c:v>0.1</c:v>
                </c:pt>
                <c:pt idx="195">
                  <c:v>0.10299999999999999</c:v>
                </c:pt>
                <c:pt idx="196">
                  <c:v>0.105</c:v>
                </c:pt>
                <c:pt idx="197">
                  <c:v>0.105</c:v>
                </c:pt>
                <c:pt idx="198">
                  <c:v>0.106</c:v>
                </c:pt>
                <c:pt idx="199">
                  <c:v>0.108</c:v>
                </c:pt>
                <c:pt idx="200">
                  <c:v>0.108</c:v>
                </c:pt>
                <c:pt idx="201">
                  <c:v>0.109</c:v>
                </c:pt>
                <c:pt idx="202">
                  <c:v>0.107</c:v>
                </c:pt>
                <c:pt idx="203">
                  <c:v>0.108</c:v>
                </c:pt>
                <c:pt idx="204">
                  <c:v>0.104</c:v>
                </c:pt>
                <c:pt idx="205">
                  <c:v>0.104</c:v>
                </c:pt>
                <c:pt idx="206">
                  <c:v>0.107</c:v>
                </c:pt>
                <c:pt idx="207">
                  <c:v>0.10199999999999999</c:v>
                </c:pt>
                <c:pt idx="208">
                  <c:v>0.10199999999999999</c:v>
                </c:pt>
                <c:pt idx="209">
                  <c:v>0.104</c:v>
                </c:pt>
                <c:pt idx="210">
                  <c:v>0.10299999999999999</c:v>
                </c:pt>
                <c:pt idx="211">
                  <c:v>0.10100000000000001</c:v>
                </c:pt>
                <c:pt idx="212">
                  <c:v>0.106</c:v>
                </c:pt>
                <c:pt idx="213">
                  <c:v>0.10299999999999999</c:v>
                </c:pt>
                <c:pt idx="214">
                  <c:v>0.106</c:v>
                </c:pt>
                <c:pt idx="215">
                  <c:v>0.105</c:v>
                </c:pt>
                <c:pt idx="216">
                  <c:v>0.105</c:v>
                </c:pt>
                <c:pt idx="217">
                  <c:v>0.105</c:v>
                </c:pt>
                <c:pt idx="218">
                  <c:v>0.10299999999999999</c:v>
                </c:pt>
                <c:pt idx="219">
                  <c:v>0.105</c:v>
                </c:pt>
                <c:pt idx="220">
                  <c:v>0.106</c:v>
                </c:pt>
                <c:pt idx="221">
                  <c:v>0.106</c:v>
                </c:pt>
                <c:pt idx="222">
                  <c:v>0.108</c:v>
                </c:pt>
                <c:pt idx="223">
                  <c:v>0.109</c:v>
                </c:pt>
                <c:pt idx="224">
                  <c:v>0.108</c:v>
                </c:pt>
                <c:pt idx="225">
                  <c:v>0.11</c:v>
                </c:pt>
                <c:pt idx="226">
                  <c:v>0.11</c:v>
                </c:pt>
                <c:pt idx="227">
                  <c:v>0.109</c:v>
                </c:pt>
                <c:pt idx="228">
                  <c:v>0.109</c:v>
                </c:pt>
                <c:pt idx="229">
                  <c:v>0.107</c:v>
                </c:pt>
                <c:pt idx="230">
                  <c:v>0.105</c:v>
                </c:pt>
                <c:pt idx="231">
                  <c:v>0.104</c:v>
                </c:pt>
                <c:pt idx="232">
                  <c:v>0.10199999999999999</c:v>
                </c:pt>
                <c:pt idx="233">
                  <c:v>0.1</c:v>
                </c:pt>
                <c:pt idx="234">
                  <c:v>9.8000000000000004E-2</c:v>
                </c:pt>
                <c:pt idx="235">
                  <c:v>9.8000000000000004E-2</c:v>
                </c:pt>
                <c:pt idx="236">
                  <c:v>9.6000000000000002E-2</c:v>
                </c:pt>
                <c:pt idx="237">
                  <c:v>9.8000000000000004E-2</c:v>
                </c:pt>
                <c:pt idx="238">
                  <c:v>0.1</c:v>
                </c:pt>
                <c:pt idx="239">
                  <c:v>9.6000000000000002E-2</c:v>
                </c:pt>
                <c:pt idx="240">
                  <c:v>9.2999999999999999E-2</c:v>
                </c:pt>
                <c:pt idx="241">
                  <c:v>9.1999999999999998E-2</c:v>
                </c:pt>
                <c:pt idx="242">
                  <c:v>9.2999999999999999E-2</c:v>
                </c:pt>
                <c:pt idx="243">
                  <c:v>9.2999999999999999E-2</c:v>
                </c:pt>
                <c:pt idx="244">
                  <c:v>9.1999999999999998E-2</c:v>
                </c:pt>
                <c:pt idx="245">
                  <c:v>8.8999999999999996E-2</c:v>
                </c:pt>
                <c:pt idx="246">
                  <c:v>8.6999999999999994E-2</c:v>
                </c:pt>
                <c:pt idx="247">
                  <c:v>8.4000000000000005E-2</c:v>
                </c:pt>
                <c:pt idx="248">
                  <c:v>7.8E-2</c:v>
                </c:pt>
                <c:pt idx="249">
                  <c:v>7.1999999999999995E-2</c:v>
                </c:pt>
                <c:pt idx="250">
                  <c:v>6.6000000000000003E-2</c:v>
                </c:pt>
                <c:pt idx="251">
                  <c:v>6.6000000000000003E-2</c:v>
                </c:pt>
                <c:pt idx="252">
                  <c:v>6.3E-2</c:v>
                </c:pt>
                <c:pt idx="253">
                  <c:v>6.4000000000000001E-2</c:v>
                </c:pt>
                <c:pt idx="254">
                  <c:v>6.2E-2</c:v>
                </c:pt>
                <c:pt idx="255">
                  <c:v>6.2E-2</c:v>
                </c:pt>
                <c:pt idx="256">
                  <c:v>6.0999999999999999E-2</c:v>
                </c:pt>
                <c:pt idx="257">
                  <c:v>6.4000000000000001E-2</c:v>
                </c:pt>
                <c:pt idx="258">
                  <c:v>6.5000000000000002E-2</c:v>
                </c:pt>
                <c:pt idx="259">
                  <c:v>6.8000000000000005E-2</c:v>
                </c:pt>
                <c:pt idx="260">
                  <c:v>6.9000000000000006E-2</c:v>
                </c:pt>
                <c:pt idx="261">
                  <c:v>6.6000000000000003E-2</c:v>
                </c:pt>
                <c:pt idx="262">
                  <c:v>7.0999999999999994E-2</c:v>
                </c:pt>
                <c:pt idx="263">
                  <c:v>7.0999999999999994E-2</c:v>
                </c:pt>
                <c:pt idx="264">
                  <c:v>7.2999999999999995E-2</c:v>
                </c:pt>
                <c:pt idx="265">
                  <c:v>6.7000000000000004E-2</c:v>
                </c:pt>
                <c:pt idx="266">
                  <c:v>6.6000000000000003E-2</c:v>
                </c:pt>
                <c:pt idx="267">
                  <c:v>6.3E-2</c:v>
                </c:pt>
                <c:pt idx="268">
                  <c:v>5.8999999999999997E-2</c:v>
                </c:pt>
                <c:pt idx="269">
                  <c:v>5.2999999999999999E-2</c:v>
                </c:pt>
                <c:pt idx="270">
                  <c:v>4.9000000000000002E-2</c:v>
                </c:pt>
                <c:pt idx="271">
                  <c:v>4.8000000000000001E-2</c:v>
                </c:pt>
                <c:pt idx="272">
                  <c:v>4.5999999999999999E-2</c:v>
                </c:pt>
                <c:pt idx="273">
                  <c:v>4.8000000000000001E-2</c:v>
                </c:pt>
                <c:pt idx="274">
                  <c:v>4.4999999999999998E-2</c:v>
                </c:pt>
                <c:pt idx="275">
                  <c:v>4.7E-2</c:v>
                </c:pt>
                <c:pt idx="276">
                  <c:v>4.8000000000000001E-2</c:v>
                </c:pt>
                <c:pt idx="277">
                  <c:v>5.5E-2</c:v>
                </c:pt>
                <c:pt idx="278">
                  <c:v>5.5E-2</c:v>
                </c:pt>
                <c:pt idx="279">
                  <c:v>6.3E-2</c:v>
                </c:pt>
                <c:pt idx="280">
                  <c:v>6.9000000000000006E-2</c:v>
                </c:pt>
                <c:pt idx="281">
                  <c:v>7.8E-2</c:v>
                </c:pt>
                <c:pt idx="282">
                  <c:v>8.5000000000000006E-2</c:v>
                </c:pt>
                <c:pt idx="283">
                  <c:v>9.4E-2</c:v>
                </c:pt>
                <c:pt idx="284">
                  <c:v>0.111</c:v>
                </c:pt>
                <c:pt idx="285">
                  <c:v>0.124</c:v>
                </c:pt>
                <c:pt idx="286">
                  <c:v>0.13900000000000001</c:v>
                </c:pt>
                <c:pt idx="287">
                  <c:v>0.154</c:v>
                </c:pt>
                <c:pt idx="288">
                  <c:v>0.16400000000000001</c:v>
                </c:pt>
                <c:pt idx="289">
                  <c:v>0.17199999999999999</c:v>
                </c:pt>
                <c:pt idx="290">
                  <c:v>0.185</c:v>
                </c:pt>
                <c:pt idx="291">
                  <c:v>0.187</c:v>
                </c:pt>
                <c:pt idx="292">
                  <c:v>0.191</c:v>
                </c:pt>
                <c:pt idx="293">
                  <c:v>0.191</c:v>
                </c:pt>
                <c:pt idx="294">
                  <c:v>0.19</c:v>
                </c:pt>
                <c:pt idx="295">
                  <c:v>0.183</c:v>
                </c:pt>
                <c:pt idx="296">
                  <c:v>0.17100000000000001</c:v>
                </c:pt>
                <c:pt idx="297">
                  <c:v>0.159</c:v>
                </c:pt>
                <c:pt idx="298">
                  <c:v>0.14399999999999999</c:v>
                </c:pt>
                <c:pt idx="299">
                  <c:v>0.126</c:v>
                </c:pt>
                <c:pt idx="300">
                  <c:v>0.114</c:v>
                </c:pt>
                <c:pt idx="301">
                  <c:v>0.104</c:v>
                </c:pt>
                <c:pt idx="302">
                  <c:v>0.09</c:v>
                </c:pt>
                <c:pt idx="303">
                  <c:v>8.1000000000000003E-2</c:v>
                </c:pt>
                <c:pt idx="304">
                  <c:v>7.3999999999999996E-2</c:v>
                </c:pt>
                <c:pt idx="305">
                  <c:v>6.6000000000000003E-2</c:v>
                </c:pt>
                <c:pt idx="306">
                  <c:v>5.8999999999999997E-2</c:v>
                </c:pt>
                <c:pt idx="307">
                  <c:v>5.3999999999999999E-2</c:v>
                </c:pt>
                <c:pt idx="308">
                  <c:v>4.5999999999999999E-2</c:v>
                </c:pt>
                <c:pt idx="309">
                  <c:v>4.3999999999999997E-2</c:v>
                </c:pt>
                <c:pt idx="310">
                  <c:v>4.1000000000000002E-2</c:v>
                </c:pt>
                <c:pt idx="311">
                  <c:v>3.4000000000000002E-2</c:v>
                </c:pt>
                <c:pt idx="312">
                  <c:v>3.1E-2</c:v>
                </c:pt>
                <c:pt idx="313">
                  <c:v>2.5999999999999999E-2</c:v>
                </c:pt>
                <c:pt idx="314">
                  <c:v>2.4E-2</c:v>
                </c:pt>
                <c:pt idx="315">
                  <c:v>2.4E-2</c:v>
                </c:pt>
                <c:pt idx="316">
                  <c:v>2.4E-2</c:v>
                </c:pt>
                <c:pt idx="317">
                  <c:v>2.8000000000000001E-2</c:v>
                </c:pt>
                <c:pt idx="318">
                  <c:v>2.7E-2</c:v>
                </c:pt>
                <c:pt idx="319">
                  <c:v>2.7E-2</c:v>
                </c:pt>
                <c:pt idx="320">
                  <c:v>2.5999999999999999E-2</c:v>
                </c:pt>
                <c:pt idx="321">
                  <c:v>2.7E-2</c:v>
                </c:pt>
                <c:pt idx="322">
                  <c:v>2.8000000000000001E-2</c:v>
                </c:pt>
                <c:pt idx="323">
                  <c:v>3.3000000000000002E-2</c:v>
                </c:pt>
                <c:pt idx="324">
                  <c:v>3.5999999999999997E-2</c:v>
                </c:pt>
                <c:pt idx="325">
                  <c:v>4.1000000000000002E-2</c:v>
                </c:pt>
                <c:pt idx="326">
                  <c:v>4.2999999999999997E-2</c:v>
                </c:pt>
                <c:pt idx="327">
                  <c:v>4.1000000000000002E-2</c:v>
                </c:pt>
                <c:pt idx="328">
                  <c:v>3.6999999999999998E-2</c:v>
                </c:pt>
                <c:pt idx="329">
                  <c:v>0.03</c:v>
                </c:pt>
                <c:pt idx="33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1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Sheet1!$A$2:$A$339</c:f>
              <c:strCache>
                <c:ptCount val="337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6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59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1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2"/>
          <c:min val="-0.02"/>
        </c:scaling>
        <c:delete val="0"/>
        <c:axPos val="l"/>
        <c:majorGridlines>
          <c:spPr>
            <a:ln w="2412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5905280"/>
        <c:crosses val="autoZero"/>
        <c:crossBetween val="midCat"/>
        <c:majorUnit val="0.0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2"/>
          <c:min val="-0.0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0.02"/>
      </c:valAx>
      <c:spPr>
        <a:noFill/>
        <a:ln w="9646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9979894179715456"/>
          <c:y val="0.13937418498007523"/>
          <c:w val="0.15575964619160634"/>
          <c:h val="7.400316479894041E-2"/>
        </c:manualLayout>
      </c:layout>
      <c:overlay val="0"/>
      <c:spPr>
        <a:solidFill>
          <a:schemeClr val="bg1"/>
        </a:solidFill>
        <a:ln w="2412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292">
      <a:solidFill>
        <a:schemeClr val="tx1"/>
      </a:solidFill>
      <a:prstDash val="solid"/>
    </a:ln>
  </c:spPr>
  <c:txPr>
    <a:bodyPr/>
    <a:lstStyle/>
    <a:p>
      <a:pPr>
        <a:defRPr sz="136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9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dirty="0"/>
              <a:t>Bank Lending Growth</a:t>
            </a:r>
          </a:p>
          <a:p>
            <a:pPr>
              <a:defRPr sz="249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1800" dirty="0"/>
              <a:t>(Year over</a:t>
            </a:r>
            <a:r>
              <a:rPr lang="en-US" sz="1800" baseline="0" dirty="0"/>
              <a:t> Year Percent Change)</a:t>
            </a:r>
            <a:endParaRPr lang="en-US" sz="1800" dirty="0"/>
          </a:p>
        </c:rich>
      </c:tx>
      <c:layout>
        <c:manualLayout>
          <c:xMode val="edge"/>
          <c:yMode val="edge"/>
          <c:x val="0.34332338436562382"/>
          <c:y val="2.4734952840956975E-2"/>
        </c:manualLayout>
      </c:layout>
      <c:overlay val="0"/>
      <c:spPr>
        <a:noFill/>
        <a:ln w="2875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395348837209308E-2"/>
          <c:y val="0.14581525372277013"/>
          <c:w val="0.83056478405315615"/>
          <c:h val="0.81884905260522312"/>
        </c:manualLayout>
      </c:layout>
      <c:area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99CC"/>
            </a:solidFill>
            <a:ln w="14379">
              <a:solidFill>
                <a:schemeClr val="tx1"/>
              </a:solidFill>
              <a:prstDash val="solid"/>
            </a:ln>
          </c:spPr>
          <c:cat>
            <c:strRef>
              <c:f>Sheet1!$A$2:$A$440</c:f>
              <c:strCache>
                <c:ptCount val="433"/>
                <c:pt idx="0">
                  <c:v>90</c:v>
                </c:pt>
                <c:pt idx="12">
                  <c:v>91</c:v>
                </c:pt>
                <c:pt idx="24">
                  <c:v>92</c:v>
                </c:pt>
                <c:pt idx="36">
                  <c:v>93</c:v>
                </c:pt>
                <c:pt idx="48">
                  <c:v>94</c:v>
                </c:pt>
                <c:pt idx="60">
                  <c:v>95</c:v>
                </c:pt>
                <c:pt idx="72">
                  <c:v>96</c:v>
                </c:pt>
                <c:pt idx="84">
                  <c:v>97</c:v>
                </c:pt>
                <c:pt idx="96">
                  <c:v>98</c:v>
                </c:pt>
                <c:pt idx="108">
                  <c:v>99</c:v>
                </c:pt>
                <c:pt idx="120">
                  <c:v>00</c:v>
                </c:pt>
                <c:pt idx="132">
                  <c:v>01</c:v>
                </c:pt>
                <c:pt idx="144">
                  <c:v>02</c:v>
                </c:pt>
                <c:pt idx="156">
                  <c:v>03</c:v>
                </c:pt>
                <c:pt idx="168">
                  <c:v>04</c:v>
                </c:pt>
                <c:pt idx="180">
                  <c:v>05</c:v>
                </c:pt>
                <c:pt idx="192">
                  <c:v>06</c:v>
                </c:pt>
                <c:pt idx="204">
                  <c:v>07</c:v>
                </c:pt>
                <c:pt idx="216">
                  <c:v>08</c:v>
                </c:pt>
                <c:pt idx="228">
                  <c:v>09</c:v>
                </c:pt>
                <c:pt idx="240">
                  <c:v>10</c:v>
                </c:pt>
                <c:pt idx="252">
                  <c:v>11</c:v>
                </c:pt>
                <c:pt idx="264">
                  <c:v>12</c:v>
                </c:pt>
                <c:pt idx="276">
                  <c:v>13</c:v>
                </c:pt>
                <c:pt idx="288">
                  <c:v>14</c:v>
                </c:pt>
                <c:pt idx="300">
                  <c:v>15</c:v>
                </c:pt>
                <c:pt idx="312">
                  <c:v>16</c:v>
                </c:pt>
                <c:pt idx="324">
                  <c:v>17</c:v>
                </c:pt>
                <c:pt idx="336">
                  <c:v>18</c:v>
                </c:pt>
                <c:pt idx="348">
                  <c:v>19</c:v>
                </c:pt>
                <c:pt idx="360">
                  <c:v>20</c:v>
                </c:pt>
                <c:pt idx="372">
                  <c:v>21</c:v>
                </c:pt>
                <c:pt idx="384">
                  <c:v>22</c:v>
                </c:pt>
                <c:pt idx="396">
                  <c:v>23</c:v>
                </c:pt>
                <c:pt idx="408">
                  <c:v>24</c:v>
                </c:pt>
                <c:pt idx="420">
                  <c:v>25</c:v>
                </c:pt>
                <c:pt idx="432">
                  <c:v>26</c:v>
                </c:pt>
              </c:strCache>
            </c:strRef>
          </c:cat>
          <c:val>
            <c:numRef>
              <c:f>Sheet1!$C$2:$C$440</c:f>
              <c:numCache>
                <c:formatCode>General</c:formatCode>
                <c:ptCount val="439"/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34">
                  <c:v>0.3</c:v>
                </c:pt>
                <c:pt idx="135">
                  <c:v>0.3</c:v>
                </c:pt>
                <c:pt idx="136">
                  <c:v>0.3</c:v>
                </c:pt>
                <c:pt idx="137">
                  <c:v>0.3</c:v>
                </c:pt>
                <c:pt idx="138">
                  <c:v>0.3</c:v>
                </c:pt>
                <c:pt idx="139">
                  <c:v>0.3</c:v>
                </c:pt>
                <c:pt idx="140">
                  <c:v>0.3</c:v>
                </c:pt>
                <c:pt idx="141">
                  <c:v>0.3</c:v>
                </c:pt>
                <c:pt idx="142">
                  <c:v>0.3</c:v>
                </c:pt>
                <c:pt idx="215">
                  <c:v>0.3</c:v>
                </c:pt>
                <c:pt idx="216">
                  <c:v>0.3</c:v>
                </c:pt>
                <c:pt idx="217">
                  <c:v>0.3</c:v>
                </c:pt>
                <c:pt idx="218">
                  <c:v>0.3</c:v>
                </c:pt>
                <c:pt idx="219">
                  <c:v>0.3</c:v>
                </c:pt>
                <c:pt idx="220">
                  <c:v>0.3</c:v>
                </c:pt>
                <c:pt idx="221">
                  <c:v>0.3</c:v>
                </c:pt>
                <c:pt idx="222">
                  <c:v>0.3</c:v>
                </c:pt>
                <c:pt idx="223">
                  <c:v>0.3</c:v>
                </c:pt>
                <c:pt idx="224">
                  <c:v>0.3</c:v>
                </c:pt>
                <c:pt idx="225">
                  <c:v>0.3</c:v>
                </c:pt>
                <c:pt idx="226">
                  <c:v>0.3</c:v>
                </c:pt>
                <c:pt idx="227">
                  <c:v>0.3</c:v>
                </c:pt>
                <c:pt idx="228">
                  <c:v>0.3</c:v>
                </c:pt>
                <c:pt idx="229">
                  <c:v>0.3</c:v>
                </c:pt>
                <c:pt idx="230">
                  <c:v>0.3</c:v>
                </c:pt>
                <c:pt idx="231">
                  <c:v>0.3</c:v>
                </c:pt>
                <c:pt idx="232">
                  <c:v>0.3</c:v>
                </c:pt>
                <c:pt idx="362">
                  <c:v>0.3</c:v>
                </c:pt>
                <c:pt idx="363">
                  <c:v>0.3</c:v>
                </c:pt>
                <c:pt idx="36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76-4908-91D2-9D9F5F2FF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732144"/>
        <c:axId val="1"/>
      </c:areaChar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Loan Growth</c:v>
                </c:pt>
              </c:strCache>
            </c:strRef>
          </c:tx>
          <c:spPr>
            <a:solidFill>
              <a:srgbClr val="FF6600"/>
            </a:solidFill>
            <a:ln w="14379">
              <a:solidFill>
                <a:schemeClr val="tx1"/>
              </a:solidFill>
              <a:prstDash val="solid"/>
            </a:ln>
          </c:spPr>
          <c:cat>
            <c:strRef>
              <c:f>Sheet1!$A$2:$A$440</c:f>
              <c:strCache>
                <c:ptCount val="433"/>
                <c:pt idx="0">
                  <c:v>90</c:v>
                </c:pt>
                <c:pt idx="12">
                  <c:v>91</c:v>
                </c:pt>
                <c:pt idx="24">
                  <c:v>92</c:v>
                </c:pt>
                <c:pt idx="36">
                  <c:v>93</c:v>
                </c:pt>
                <c:pt idx="48">
                  <c:v>94</c:v>
                </c:pt>
                <c:pt idx="60">
                  <c:v>95</c:v>
                </c:pt>
                <c:pt idx="72">
                  <c:v>96</c:v>
                </c:pt>
                <c:pt idx="84">
                  <c:v>97</c:v>
                </c:pt>
                <c:pt idx="96">
                  <c:v>98</c:v>
                </c:pt>
                <c:pt idx="108">
                  <c:v>99</c:v>
                </c:pt>
                <c:pt idx="120">
                  <c:v>00</c:v>
                </c:pt>
                <c:pt idx="132">
                  <c:v>01</c:v>
                </c:pt>
                <c:pt idx="144">
                  <c:v>02</c:v>
                </c:pt>
                <c:pt idx="156">
                  <c:v>03</c:v>
                </c:pt>
                <c:pt idx="168">
                  <c:v>04</c:v>
                </c:pt>
                <c:pt idx="180">
                  <c:v>05</c:v>
                </c:pt>
                <c:pt idx="192">
                  <c:v>06</c:v>
                </c:pt>
                <c:pt idx="204">
                  <c:v>07</c:v>
                </c:pt>
                <c:pt idx="216">
                  <c:v>08</c:v>
                </c:pt>
                <c:pt idx="228">
                  <c:v>09</c:v>
                </c:pt>
                <c:pt idx="240">
                  <c:v>10</c:v>
                </c:pt>
                <c:pt idx="252">
                  <c:v>11</c:v>
                </c:pt>
                <c:pt idx="264">
                  <c:v>12</c:v>
                </c:pt>
                <c:pt idx="276">
                  <c:v>13</c:v>
                </c:pt>
                <c:pt idx="288">
                  <c:v>14</c:v>
                </c:pt>
                <c:pt idx="300">
                  <c:v>15</c:v>
                </c:pt>
                <c:pt idx="312">
                  <c:v>16</c:v>
                </c:pt>
                <c:pt idx="324">
                  <c:v>17</c:v>
                </c:pt>
                <c:pt idx="336">
                  <c:v>18</c:v>
                </c:pt>
                <c:pt idx="348">
                  <c:v>19</c:v>
                </c:pt>
                <c:pt idx="360">
                  <c:v>20</c:v>
                </c:pt>
                <c:pt idx="372">
                  <c:v>21</c:v>
                </c:pt>
                <c:pt idx="384">
                  <c:v>22</c:v>
                </c:pt>
                <c:pt idx="396">
                  <c:v>23</c:v>
                </c:pt>
                <c:pt idx="408">
                  <c:v>24</c:v>
                </c:pt>
                <c:pt idx="420">
                  <c:v>25</c:v>
                </c:pt>
                <c:pt idx="432">
                  <c:v>26</c:v>
                </c:pt>
              </c:strCache>
            </c:strRef>
          </c:cat>
          <c:val>
            <c:numRef>
              <c:f>Sheet1!$B$2:$B$440</c:f>
              <c:numCache>
                <c:formatCode>General</c:formatCode>
                <c:ptCount val="439"/>
                <c:pt idx="0">
                  <c:v>8.0978499999999995E-2</c:v>
                </c:pt>
                <c:pt idx="1">
                  <c:v>7.5160099999999994E-2</c:v>
                </c:pt>
                <c:pt idx="2">
                  <c:v>7.4824799999999997E-2</c:v>
                </c:pt>
                <c:pt idx="3">
                  <c:v>7.0056900000000005E-2</c:v>
                </c:pt>
                <c:pt idx="4">
                  <c:v>6.5520200000000001E-2</c:v>
                </c:pt>
                <c:pt idx="5">
                  <c:v>6.44483E-2</c:v>
                </c:pt>
                <c:pt idx="6">
                  <c:v>5.4888600000000003E-2</c:v>
                </c:pt>
                <c:pt idx="7">
                  <c:v>5.0071499999999998E-2</c:v>
                </c:pt>
                <c:pt idx="8">
                  <c:v>4.4854100000000001E-2</c:v>
                </c:pt>
                <c:pt idx="9">
                  <c:v>4.3966100000000001E-2</c:v>
                </c:pt>
                <c:pt idx="10">
                  <c:v>4.0290600000000003E-2</c:v>
                </c:pt>
                <c:pt idx="11">
                  <c:v>4.3528499999999998E-2</c:v>
                </c:pt>
                <c:pt idx="12">
                  <c:v>3.7625100000000002E-2</c:v>
                </c:pt>
                <c:pt idx="13">
                  <c:v>3.4980700000000003E-2</c:v>
                </c:pt>
                <c:pt idx="14">
                  <c:v>3.3698800000000001E-2</c:v>
                </c:pt>
                <c:pt idx="15">
                  <c:v>2.8436800000000002E-2</c:v>
                </c:pt>
                <c:pt idx="16">
                  <c:v>2.39802E-2</c:v>
                </c:pt>
                <c:pt idx="17">
                  <c:v>1.8826699999999998E-2</c:v>
                </c:pt>
                <c:pt idx="18">
                  <c:v>1.26882E-2</c:v>
                </c:pt>
                <c:pt idx="19">
                  <c:v>4.3149E-3</c:v>
                </c:pt>
                <c:pt idx="20">
                  <c:v>2.5398E-3</c:v>
                </c:pt>
                <c:pt idx="21">
                  <c:v>-7.9819999999999999E-4</c:v>
                </c:pt>
                <c:pt idx="22">
                  <c:v>-1.7205E-3</c:v>
                </c:pt>
                <c:pt idx="23">
                  <c:v>-5.2896000000000002E-3</c:v>
                </c:pt>
                <c:pt idx="24">
                  <c:v>-2.5081000000000001E-3</c:v>
                </c:pt>
                <c:pt idx="25">
                  <c:v>-6.1963000000000001E-3</c:v>
                </c:pt>
                <c:pt idx="26">
                  <c:v>-9.9235999999999994E-3</c:v>
                </c:pt>
                <c:pt idx="27">
                  <c:v>-6.8412999999999998E-3</c:v>
                </c:pt>
                <c:pt idx="28">
                  <c:v>-8.5442999999999995E-3</c:v>
                </c:pt>
                <c:pt idx="29">
                  <c:v>-1.1158899999999999E-2</c:v>
                </c:pt>
                <c:pt idx="30">
                  <c:v>-7.9433999999999998E-3</c:v>
                </c:pt>
                <c:pt idx="31">
                  <c:v>-5.9566999999999997E-3</c:v>
                </c:pt>
                <c:pt idx="32">
                  <c:v>-2.5457000000000001E-3</c:v>
                </c:pt>
                <c:pt idx="33">
                  <c:v>-3.1478999999999999E-3</c:v>
                </c:pt>
                <c:pt idx="34">
                  <c:v>-3.7111000000000002E-3</c:v>
                </c:pt>
                <c:pt idx="35">
                  <c:v>-4.0563999999999999E-3</c:v>
                </c:pt>
                <c:pt idx="36">
                  <c:v>-3.1145000000000001E-3</c:v>
                </c:pt>
                <c:pt idx="37">
                  <c:v>-1.9594E-3</c:v>
                </c:pt>
                <c:pt idx="38">
                  <c:v>-8.1209999999999995E-4</c:v>
                </c:pt>
                <c:pt idx="39">
                  <c:v>-3.1056E-3</c:v>
                </c:pt>
                <c:pt idx="40">
                  <c:v>5.0724000000000003E-3</c:v>
                </c:pt>
                <c:pt idx="41">
                  <c:v>1.33055E-2</c:v>
                </c:pt>
                <c:pt idx="42">
                  <c:v>1.7666500000000002E-2</c:v>
                </c:pt>
                <c:pt idx="43">
                  <c:v>2.3017599999999999E-2</c:v>
                </c:pt>
                <c:pt idx="44">
                  <c:v>2.1441499999999999E-2</c:v>
                </c:pt>
                <c:pt idx="45">
                  <c:v>2.4377099999999999E-2</c:v>
                </c:pt>
                <c:pt idx="46">
                  <c:v>2.7096599999999998E-2</c:v>
                </c:pt>
                <c:pt idx="47">
                  <c:v>3.20586E-2</c:v>
                </c:pt>
                <c:pt idx="48">
                  <c:v>3.4860500000000003E-2</c:v>
                </c:pt>
                <c:pt idx="49">
                  <c:v>3.7551000000000001E-2</c:v>
                </c:pt>
                <c:pt idx="50">
                  <c:v>4.4960300000000002E-2</c:v>
                </c:pt>
                <c:pt idx="51">
                  <c:v>5.1694799999999999E-2</c:v>
                </c:pt>
                <c:pt idx="52">
                  <c:v>4.8939700000000003E-2</c:v>
                </c:pt>
                <c:pt idx="53">
                  <c:v>4.9181099999999998E-2</c:v>
                </c:pt>
                <c:pt idx="54">
                  <c:v>5.8165799999999997E-2</c:v>
                </c:pt>
                <c:pt idx="55">
                  <c:v>6.3822599999999993E-2</c:v>
                </c:pt>
                <c:pt idx="56">
                  <c:v>6.9237900000000005E-2</c:v>
                </c:pt>
                <c:pt idx="57">
                  <c:v>7.6359899999999994E-2</c:v>
                </c:pt>
                <c:pt idx="58">
                  <c:v>8.2461000000000007E-2</c:v>
                </c:pt>
                <c:pt idx="59">
                  <c:v>8.6638199999999999E-2</c:v>
                </c:pt>
                <c:pt idx="60">
                  <c:v>9.4086799999999998E-2</c:v>
                </c:pt>
                <c:pt idx="61">
                  <c:v>0.10231170000000001</c:v>
                </c:pt>
                <c:pt idx="62">
                  <c:v>0.1045196</c:v>
                </c:pt>
                <c:pt idx="63">
                  <c:v>0.10624119999999999</c:v>
                </c:pt>
                <c:pt idx="64">
                  <c:v>0.1140494</c:v>
                </c:pt>
                <c:pt idx="65">
                  <c:v>0.117233</c:v>
                </c:pt>
                <c:pt idx="66">
                  <c:v>0.1167369</c:v>
                </c:pt>
                <c:pt idx="67">
                  <c:v>0.1144944</c:v>
                </c:pt>
                <c:pt idx="68">
                  <c:v>0.1141606</c:v>
                </c:pt>
                <c:pt idx="69">
                  <c:v>0.1041975</c:v>
                </c:pt>
                <c:pt idx="70">
                  <c:v>0.1028353</c:v>
                </c:pt>
                <c:pt idx="71">
                  <c:v>9.7834900000000002E-2</c:v>
                </c:pt>
                <c:pt idx="72">
                  <c:v>9.6104999999999996E-2</c:v>
                </c:pt>
                <c:pt idx="73">
                  <c:v>8.8252899999999995E-2</c:v>
                </c:pt>
                <c:pt idx="74">
                  <c:v>8.2842799999999994E-2</c:v>
                </c:pt>
                <c:pt idx="75">
                  <c:v>8.2223699999999997E-2</c:v>
                </c:pt>
                <c:pt idx="76">
                  <c:v>7.3470800000000003E-2</c:v>
                </c:pt>
                <c:pt idx="77">
                  <c:v>7.0190799999999998E-2</c:v>
                </c:pt>
                <c:pt idx="78">
                  <c:v>6.1620099999999997E-2</c:v>
                </c:pt>
                <c:pt idx="79">
                  <c:v>5.9484799999999997E-2</c:v>
                </c:pt>
                <c:pt idx="80">
                  <c:v>6.0143200000000001E-2</c:v>
                </c:pt>
                <c:pt idx="81">
                  <c:v>7.2855299999999998E-2</c:v>
                </c:pt>
                <c:pt idx="82">
                  <c:v>7.1492399999999998E-2</c:v>
                </c:pt>
                <c:pt idx="83">
                  <c:v>7.3993699999999996E-2</c:v>
                </c:pt>
                <c:pt idx="84">
                  <c:v>7.2941400000000003E-2</c:v>
                </c:pt>
                <c:pt idx="85">
                  <c:v>7.5663800000000003E-2</c:v>
                </c:pt>
                <c:pt idx="86">
                  <c:v>7.8719399999999995E-2</c:v>
                </c:pt>
                <c:pt idx="87">
                  <c:v>8.0618400000000007E-2</c:v>
                </c:pt>
                <c:pt idx="88">
                  <c:v>8.9168200000000003E-2</c:v>
                </c:pt>
                <c:pt idx="89">
                  <c:v>9.0885800000000003E-2</c:v>
                </c:pt>
                <c:pt idx="90">
                  <c:v>9.5074199999999998E-2</c:v>
                </c:pt>
                <c:pt idx="91">
                  <c:v>9.5600000000000004E-2</c:v>
                </c:pt>
                <c:pt idx="92">
                  <c:v>9.3204800000000004E-2</c:v>
                </c:pt>
                <c:pt idx="93">
                  <c:v>8.2056000000000004E-2</c:v>
                </c:pt>
                <c:pt idx="94">
                  <c:v>8.0658300000000002E-2</c:v>
                </c:pt>
                <c:pt idx="95">
                  <c:v>7.7319600000000002E-2</c:v>
                </c:pt>
                <c:pt idx="96">
                  <c:v>7.6472700000000005E-2</c:v>
                </c:pt>
                <c:pt idx="97">
                  <c:v>7.7650499999999997E-2</c:v>
                </c:pt>
                <c:pt idx="98">
                  <c:v>7.9131300000000002E-2</c:v>
                </c:pt>
                <c:pt idx="99">
                  <c:v>7.7533400000000002E-2</c:v>
                </c:pt>
                <c:pt idx="100">
                  <c:v>6.9664699999999996E-2</c:v>
                </c:pt>
                <c:pt idx="101">
                  <c:v>6.9352399999999995E-2</c:v>
                </c:pt>
                <c:pt idx="102">
                  <c:v>6.6428399999999999E-2</c:v>
                </c:pt>
                <c:pt idx="103">
                  <c:v>6.8722599999999995E-2</c:v>
                </c:pt>
                <c:pt idx="104">
                  <c:v>7.1686600000000003E-2</c:v>
                </c:pt>
                <c:pt idx="105">
                  <c:v>7.9240599999999994E-2</c:v>
                </c:pt>
                <c:pt idx="106">
                  <c:v>8.6182599999999998E-2</c:v>
                </c:pt>
                <c:pt idx="107">
                  <c:v>8.3995100000000003E-2</c:v>
                </c:pt>
                <c:pt idx="108">
                  <c:v>7.9736899999999999E-2</c:v>
                </c:pt>
                <c:pt idx="109">
                  <c:v>7.1358500000000005E-2</c:v>
                </c:pt>
                <c:pt idx="110">
                  <c:v>6.7406499999999994E-2</c:v>
                </c:pt>
                <c:pt idx="111">
                  <c:v>6.4759200000000003E-2</c:v>
                </c:pt>
                <c:pt idx="112">
                  <c:v>6.3038999999999998E-2</c:v>
                </c:pt>
                <c:pt idx="113">
                  <c:v>6.3054399999999997E-2</c:v>
                </c:pt>
                <c:pt idx="114">
                  <c:v>6.2851299999999999E-2</c:v>
                </c:pt>
                <c:pt idx="115">
                  <c:v>5.8639700000000003E-2</c:v>
                </c:pt>
                <c:pt idx="116">
                  <c:v>5.9801399999999998E-2</c:v>
                </c:pt>
                <c:pt idx="117">
                  <c:v>5.6889099999999998E-2</c:v>
                </c:pt>
                <c:pt idx="118">
                  <c:v>5.71855E-2</c:v>
                </c:pt>
                <c:pt idx="119">
                  <c:v>6.7927699999999994E-2</c:v>
                </c:pt>
                <c:pt idx="120">
                  <c:v>7.5471099999999999E-2</c:v>
                </c:pt>
                <c:pt idx="121">
                  <c:v>8.5644899999999996E-2</c:v>
                </c:pt>
                <c:pt idx="122">
                  <c:v>9.3850900000000001E-2</c:v>
                </c:pt>
                <c:pt idx="123">
                  <c:v>9.9663100000000004E-2</c:v>
                </c:pt>
                <c:pt idx="124">
                  <c:v>0.1129226</c:v>
                </c:pt>
                <c:pt idx="125">
                  <c:v>0.1164649</c:v>
                </c:pt>
                <c:pt idx="126">
                  <c:v>0.1192213</c:v>
                </c:pt>
                <c:pt idx="127">
                  <c:v>0.1238913</c:v>
                </c:pt>
                <c:pt idx="128">
                  <c:v>0.1200037</c:v>
                </c:pt>
                <c:pt idx="129">
                  <c:v>0.1136909</c:v>
                </c:pt>
                <c:pt idx="130">
                  <c:v>0.10714120000000001</c:v>
                </c:pt>
                <c:pt idx="131">
                  <c:v>9.9336199999999999E-2</c:v>
                </c:pt>
                <c:pt idx="132">
                  <c:v>9.4783800000000001E-2</c:v>
                </c:pt>
                <c:pt idx="133">
                  <c:v>8.9963799999999997E-2</c:v>
                </c:pt>
                <c:pt idx="134">
                  <c:v>8.0215999999999996E-2</c:v>
                </c:pt>
                <c:pt idx="135">
                  <c:v>7.2369799999999998E-2</c:v>
                </c:pt>
                <c:pt idx="136">
                  <c:v>6.2460700000000001E-2</c:v>
                </c:pt>
                <c:pt idx="137">
                  <c:v>4.9512399999999998E-2</c:v>
                </c:pt>
                <c:pt idx="138">
                  <c:v>3.9818699999999999E-2</c:v>
                </c:pt>
                <c:pt idx="139">
                  <c:v>2.85451E-2</c:v>
                </c:pt>
                <c:pt idx="140">
                  <c:v>3.9639000000000001E-2</c:v>
                </c:pt>
                <c:pt idx="141">
                  <c:v>2.6514300000000001E-2</c:v>
                </c:pt>
                <c:pt idx="142">
                  <c:v>2.3357900000000001E-2</c:v>
                </c:pt>
                <c:pt idx="143">
                  <c:v>2.0879200000000001E-2</c:v>
                </c:pt>
                <c:pt idx="144">
                  <c:v>9.8849999999999997E-3</c:v>
                </c:pt>
                <c:pt idx="145">
                  <c:v>9.2621999999999999E-3</c:v>
                </c:pt>
                <c:pt idx="146">
                  <c:v>4.6055000000000002E-3</c:v>
                </c:pt>
                <c:pt idx="147">
                  <c:v>2.7338000000000002E-3</c:v>
                </c:pt>
                <c:pt idx="148">
                  <c:v>-3.2166E-3</c:v>
                </c:pt>
                <c:pt idx="149">
                  <c:v>4.4343999999999998E-3</c:v>
                </c:pt>
                <c:pt idx="150">
                  <c:v>1.06823E-2</c:v>
                </c:pt>
                <c:pt idx="151">
                  <c:v>2.3116500000000002E-2</c:v>
                </c:pt>
                <c:pt idx="152">
                  <c:v>1.5735200000000001E-2</c:v>
                </c:pt>
                <c:pt idx="153">
                  <c:v>4.2537400000000003E-2</c:v>
                </c:pt>
                <c:pt idx="154">
                  <c:v>4.9060800000000002E-2</c:v>
                </c:pt>
                <c:pt idx="155">
                  <c:v>5.3757699999999999E-2</c:v>
                </c:pt>
                <c:pt idx="156">
                  <c:v>6.1629700000000003E-2</c:v>
                </c:pt>
                <c:pt idx="157">
                  <c:v>6.45617E-2</c:v>
                </c:pt>
                <c:pt idx="158">
                  <c:v>6.9548100000000002E-2</c:v>
                </c:pt>
                <c:pt idx="159">
                  <c:v>7.6584799999999995E-2</c:v>
                </c:pt>
                <c:pt idx="160">
                  <c:v>8.7286699999999995E-2</c:v>
                </c:pt>
                <c:pt idx="161">
                  <c:v>8.4608100000000006E-2</c:v>
                </c:pt>
                <c:pt idx="162">
                  <c:v>9.2200799999999999E-2</c:v>
                </c:pt>
                <c:pt idx="163">
                  <c:v>9.1232900000000006E-2</c:v>
                </c:pt>
                <c:pt idx="164">
                  <c:v>8.2844799999999996E-2</c:v>
                </c:pt>
                <c:pt idx="165">
                  <c:v>5.6412999999999998E-2</c:v>
                </c:pt>
                <c:pt idx="166">
                  <c:v>4.81993E-2</c:v>
                </c:pt>
                <c:pt idx="167">
                  <c:v>4.8641499999999997E-2</c:v>
                </c:pt>
                <c:pt idx="168">
                  <c:v>5.6484699999999999E-2</c:v>
                </c:pt>
                <c:pt idx="169">
                  <c:v>5.7095699999999999E-2</c:v>
                </c:pt>
                <c:pt idx="170">
                  <c:v>6.2608399999999995E-2</c:v>
                </c:pt>
                <c:pt idx="171">
                  <c:v>6.8612199999999998E-2</c:v>
                </c:pt>
                <c:pt idx="172">
                  <c:v>7.1569800000000003E-2</c:v>
                </c:pt>
                <c:pt idx="173">
                  <c:v>7.7269099999999993E-2</c:v>
                </c:pt>
                <c:pt idx="174">
                  <c:v>7.37265E-2</c:v>
                </c:pt>
                <c:pt idx="175">
                  <c:v>7.0998000000000006E-2</c:v>
                </c:pt>
                <c:pt idx="176">
                  <c:v>8.0672499999999994E-2</c:v>
                </c:pt>
                <c:pt idx="177">
                  <c:v>9.9885000000000002E-2</c:v>
                </c:pt>
                <c:pt idx="178">
                  <c:v>0.1083771</c:v>
                </c:pt>
                <c:pt idx="179">
                  <c:v>0.110295</c:v>
                </c:pt>
                <c:pt idx="180">
                  <c:v>0.1136262</c:v>
                </c:pt>
                <c:pt idx="181">
                  <c:v>0.11333749999999999</c:v>
                </c:pt>
                <c:pt idx="182">
                  <c:v>0.1195585</c:v>
                </c:pt>
                <c:pt idx="183">
                  <c:v>0.1160337</c:v>
                </c:pt>
                <c:pt idx="184">
                  <c:v>0.1082916</c:v>
                </c:pt>
                <c:pt idx="185">
                  <c:v>0.11172550000000001</c:v>
                </c:pt>
                <c:pt idx="186">
                  <c:v>0.12090040000000001</c:v>
                </c:pt>
                <c:pt idx="187">
                  <c:v>0.13015019999999999</c:v>
                </c:pt>
                <c:pt idx="188">
                  <c:v>0.1276833</c:v>
                </c:pt>
                <c:pt idx="189">
                  <c:v>0.1267934</c:v>
                </c:pt>
                <c:pt idx="190">
                  <c:v>0.12715080000000001</c:v>
                </c:pt>
                <c:pt idx="191">
                  <c:v>0.12824240000000001</c:v>
                </c:pt>
                <c:pt idx="192">
                  <c:v>0.1207733</c:v>
                </c:pt>
                <c:pt idx="193">
                  <c:v>0.12143230000000001</c:v>
                </c:pt>
                <c:pt idx="194">
                  <c:v>0.1168975</c:v>
                </c:pt>
                <c:pt idx="195">
                  <c:v>0.1178279</c:v>
                </c:pt>
                <c:pt idx="196">
                  <c:v>0.12692339999999999</c:v>
                </c:pt>
                <c:pt idx="197">
                  <c:v>0.12371890000000001</c:v>
                </c:pt>
                <c:pt idx="198">
                  <c:v>0.1134163</c:v>
                </c:pt>
                <c:pt idx="199">
                  <c:v>0.1076483</c:v>
                </c:pt>
                <c:pt idx="200">
                  <c:v>0.10214819999999999</c:v>
                </c:pt>
                <c:pt idx="201">
                  <c:v>0.12127599999999999</c:v>
                </c:pt>
                <c:pt idx="202">
                  <c:v>0.1200239</c:v>
                </c:pt>
                <c:pt idx="203">
                  <c:v>0.12140670000000001</c:v>
                </c:pt>
                <c:pt idx="204">
                  <c:v>0.12148200000000001</c:v>
                </c:pt>
                <c:pt idx="205">
                  <c:v>0.1222946</c:v>
                </c:pt>
                <c:pt idx="206">
                  <c:v>0.10126250000000001</c:v>
                </c:pt>
                <c:pt idx="207">
                  <c:v>9.8086300000000001E-2</c:v>
                </c:pt>
                <c:pt idx="208">
                  <c:v>9.3976000000000004E-2</c:v>
                </c:pt>
                <c:pt idx="209">
                  <c:v>9.4561099999999995E-2</c:v>
                </c:pt>
                <c:pt idx="210">
                  <c:v>9.8442399999999999E-2</c:v>
                </c:pt>
                <c:pt idx="211">
                  <c:v>0.10350380000000001</c:v>
                </c:pt>
                <c:pt idx="212">
                  <c:v>0.1184154</c:v>
                </c:pt>
                <c:pt idx="213">
                  <c:v>0.10628120000000001</c:v>
                </c:pt>
                <c:pt idx="214">
                  <c:v>0.1105322</c:v>
                </c:pt>
                <c:pt idx="215">
                  <c:v>0.1050545</c:v>
                </c:pt>
                <c:pt idx="216">
                  <c:v>0.10914740000000001</c:v>
                </c:pt>
                <c:pt idx="217">
                  <c:v>0.10716879999999999</c:v>
                </c:pt>
                <c:pt idx="218">
                  <c:v>0.12532789999999999</c:v>
                </c:pt>
                <c:pt idx="219">
                  <c:v>0.12030009999999999</c:v>
                </c:pt>
                <c:pt idx="220">
                  <c:v>0.1103261</c:v>
                </c:pt>
                <c:pt idx="221">
                  <c:v>9.7618099999999999E-2</c:v>
                </c:pt>
                <c:pt idx="222">
                  <c:v>9.0011400000000005E-2</c:v>
                </c:pt>
                <c:pt idx="223">
                  <c:v>7.7546199999999996E-2</c:v>
                </c:pt>
                <c:pt idx="224">
                  <c:v>6.7102400000000006E-2</c:v>
                </c:pt>
                <c:pt idx="225">
                  <c:v>0.1025944</c:v>
                </c:pt>
                <c:pt idx="226">
                  <c:v>8.5880899999999996E-2</c:v>
                </c:pt>
                <c:pt idx="227">
                  <c:v>7.4048100000000006E-2</c:v>
                </c:pt>
                <c:pt idx="228">
                  <c:v>5.7673700000000001E-2</c:v>
                </c:pt>
                <c:pt idx="229">
                  <c:v>5.3686200000000003E-2</c:v>
                </c:pt>
                <c:pt idx="230">
                  <c:v>3.9632000000000001E-2</c:v>
                </c:pt>
                <c:pt idx="231">
                  <c:v>2.98135E-2</c:v>
                </c:pt>
                <c:pt idx="232">
                  <c:v>3.3780900000000003E-2</c:v>
                </c:pt>
                <c:pt idx="233">
                  <c:v>2.8666500000000001E-2</c:v>
                </c:pt>
                <c:pt idx="234">
                  <c:v>1.3978600000000001E-2</c:v>
                </c:pt>
                <c:pt idx="235">
                  <c:v>1.6018E-3</c:v>
                </c:pt>
                <c:pt idx="236">
                  <c:v>-1.85752E-2</c:v>
                </c:pt>
                <c:pt idx="237">
                  <c:v>-7.3640999999999998E-2</c:v>
                </c:pt>
                <c:pt idx="238">
                  <c:v>-6.2808500000000003E-2</c:v>
                </c:pt>
                <c:pt idx="239">
                  <c:v>-6.8418400000000004E-2</c:v>
                </c:pt>
                <c:pt idx="240">
                  <c:v>-7.3045499999999999E-2</c:v>
                </c:pt>
                <c:pt idx="241">
                  <c:v>-8.4377400000000005E-2</c:v>
                </c:pt>
                <c:pt idx="242">
                  <c:v>-7.2232299999999999E-2</c:v>
                </c:pt>
                <c:pt idx="243">
                  <c:v>-1.7794000000000001E-2</c:v>
                </c:pt>
                <c:pt idx="244">
                  <c:v>-2.62749E-2</c:v>
                </c:pt>
                <c:pt idx="245">
                  <c:v>-2.34013E-2</c:v>
                </c:pt>
                <c:pt idx="246">
                  <c:v>-1.52406E-2</c:v>
                </c:pt>
                <c:pt idx="247">
                  <c:v>-5.7038999999999996E-3</c:v>
                </c:pt>
                <c:pt idx="248">
                  <c:v>3.6181E-3</c:v>
                </c:pt>
                <c:pt idx="249">
                  <c:v>1.40097E-2</c:v>
                </c:pt>
                <c:pt idx="250">
                  <c:v>5.4831999999999997E-3</c:v>
                </c:pt>
                <c:pt idx="251">
                  <c:v>1.47936E-2</c:v>
                </c:pt>
                <c:pt idx="252">
                  <c:v>2.07724E-2</c:v>
                </c:pt>
                <c:pt idx="253">
                  <c:v>2.7117200000000001E-2</c:v>
                </c:pt>
                <c:pt idx="254">
                  <c:v>1.7132399999999999E-2</c:v>
                </c:pt>
                <c:pt idx="255">
                  <c:v>-3.2848099999999998E-2</c:v>
                </c:pt>
                <c:pt idx="256">
                  <c:v>-2.73289E-2</c:v>
                </c:pt>
                <c:pt idx="257">
                  <c:v>-2.12531E-2</c:v>
                </c:pt>
                <c:pt idx="258">
                  <c:v>-1.50186E-2</c:v>
                </c:pt>
                <c:pt idx="259">
                  <c:v>-1.09757E-2</c:v>
                </c:pt>
                <c:pt idx="260">
                  <c:v>-5.6870000000000002E-3</c:v>
                </c:pt>
                <c:pt idx="261">
                  <c:v>1.1663999999999999E-3</c:v>
                </c:pt>
                <c:pt idx="262">
                  <c:v>6.5598999999999996E-3</c:v>
                </c:pt>
                <c:pt idx="263">
                  <c:v>7.9512000000000003E-3</c:v>
                </c:pt>
                <c:pt idx="264">
                  <c:v>1.7148799999999999E-2</c:v>
                </c:pt>
                <c:pt idx="265">
                  <c:v>3.1564099999999998E-2</c:v>
                </c:pt>
                <c:pt idx="266">
                  <c:v>3.61497E-2</c:v>
                </c:pt>
                <c:pt idx="267">
                  <c:v>3.8507899999999998E-2</c:v>
                </c:pt>
                <c:pt idx="268">
                  <c:v>4.2572699999999998E-2</c:v>
                </c:pt>
                <c:pt idx="269">
                  <c:v>4.3754300000000003E-2</c:v>
                </c:pt>
                <c:pt idx="270">
                  <c:v>4.2132299999999998E-2</c:v>
                </c:pt>
                <c:pt idx="271">
                  <c:v>4.2624599999999999E-2</c:v>
                </c:pt>
                <c:pt idx="272">
                  <c:v>4.3861400000000002E-2</c:v>
                </c:pt>
                <c:pt idx="273">
                  <c:v>4.0599099999999999E-2</c:v>
                </c:pt>
                <c:pt idx="274">
                  <c:v>4.1042500000000003E-2</c:v>
                </c:pt>
                <c:pt idx="275">
                  <c:v>4.0940600000000001E-2</c:v>
                </c:pt>
                <c:pt idx="276">
                  <c:v>4.3207000000000002E-2</c:v>
                </c:pt>
                <c:pt idx="277">
                  <c:v>3.51893E-2</c:v>
                </c:pt>
                <c:pt idx="278">
                  <c:v>3.3966900000000001E-2</c:v>
                </c:pt>
                <c:pt idx="279">
                  <c:v>3.45747E-2</c:v>
                </c:pt>
                <c:pt idx="280">
                  <c:v>3.2169900000000001E-2</c:v>
                </c:pt>
                <c:pt idx="281">
                  <c:v>3.25253E-2</c:v>
                </c:pt>
                <c:pt idx="282">
                  <c:v>3.3487000000000003E-2</c:v>
                </c:pt>
                <c:pt idx="283">
                  <c:v>2.9882200000000001E-2</c:v>
                </c:pt>
                <c:pt idx="284">
                  <c:v>3.0254E-2</c:v>
                </c:pt>
                <c:pt idx="285">
                  <c:v>3.2899699999999997E-2</c:v>
                </c:pt>
                <c:pt idx="286">
                  <c:v>3.03422E-2</c:v>
                </c:pt>
                <c:pt idx="287">
                  <c:v>3.1845699999999998E-2</c:v>
                </c:pt>
                <c:pt idx="288">
                  <c:v>2.8858100000000001E-2</c:v>
                </c:pt>
                <c:pt idx="289">
                  <c:v>3.51051E-2</c:v>
                </c:pt>
                <c:pt idx="290">
                  <c:v>4.1977899999999999E-2</c:v>
                </c:pt>
                <c:pt idx="291">
                  <c:v>4.3552500000000001E-2</c:v>
                </c:pt>
                <c:pt idx="292">
                  <c:v>4.7561600000000002E-2</c:v>
                </c:pt>
                <c:pt idx="293">
                  <c:v>5.0398999999999999E-2</c:v>
                </c:pt>
                <c:pt idx="294">
                  <c:v>5.4960500000000002E-2</c:v>
                </c:pt>
                <c:pt idx="295">
                  <c:v>6.1751599999999997E-2</c:v>
                </c:pt>
                <c:pt idx="296">
                  <c:v>6.3316399999999995E-2</c:v>
                </c:pt>
                <c:pt idx="297">
                  <c:v>6.2200499999999999E-2</c:v>
                </c:pt>
                <c:pt idx="298">
                  <c:v>6.5742999999999996E-2</c:v>
                </c:pt>
                <c:pt idx="299">
                  <c:v>7.0603100000000002E-2</c:v>
                </c:pt>
                <c:pt idx="300">
                  <c:v>7.51222E-2</c:v>
                </c:pt>
                <c:pt idx="301">
                  <c:v>7.2563600000000006E-2</c:v>
                </c:pt>
                <c:pt idx="302">
                  <c:v>7.5307200000000005E-2</c:v>
                </c:pt>
                <c:pt idx="303">
                  <c:v>7.7508199999999999E-2</c:v>
                </c:pt>
                <c:pt idx="304">
                  <c:v>7.6775300000000005E-2</c:v>
                </c:pt>
                <c:pt idx="305">
                  <c:v>7.6768500000000003E-2</c:v>
                </c:pt>
                <c:pt idx="306">
                  <c:v>7.60903E-2</c:v>
                </c:pt>
                <c:pt idx="307">
                  <c:v>7.5412199999999999E-2</c:v>
                </c:pt>
                <c:pt idx="308">
                  <c:v>7.81192E-2</c:v>
                </c:pt>
                <c:pt idx="309">
                  <c:v>8.1509700000000004E-2</c:v>
                </c:pt>
                <c:pt idx="310">
                  <c:v>8.1958400000000001E-2</c:v>
                </c:pt>
                <c:pt idx="311">
                  <c:v>8.2032300000000002E-2</c:v>
                </c:pt>
                <c:pt idx="312">
                  <c:v>8.0556900000000001E-2</c:v>
                </c:pt>
                <c:pt idx="313">
                  <c:v>8.15863E-2</c:v>
                </c:pt>
                <c:pt idx="314">
                  <c:v>8.1254499999999993E-2</c:v>
                </c:pt>
                <c:pt idx="315">
                  <c:v>8.0060999999999993E-2</c:v>
                </c:pt>
                <c:pt idx="316">
                  <c:v>8.1478700000000001E-2</c:v>
                </c:pt>
                <c:pt idx="317">
                  <c:v>8.1456399999999998E-2</c:v>
                </c:pt>
                <c:pt idx="318">
                  <c:v>8.1944799999999998E-2</c:v>
                </c:pt>
                <c:pt idx="319">
                  <c:v>7.8410999999999995E-2</c:v>
                </c:pt>
                <c:pt idx="320">
                  <c:v>7.73977E-2</c:v>
                </c:pt>
                <c:pt idx="321">
                  <c:v>7.6574299999999998E-2</c:v>
                </c:pt>
                <c:pt idx="322">
                  <c:v>7.2505600000000003E-2</c:v>
                </c:pt>
                <c:pt idx="323">
                  <c:v>6.51674E-2</c:v>
                </c:pt>
                <c:pt idx="324">
                  <c:v>6.0818799999999999E-2</c:v>
                </c:pt>
                <c:pt idx="325">
                  <c:v>5.61264E-2</c:v>
                </c:pt>
                <c:pt idx="326">
                  <c:v>4.675E-2</c:v>
                </c:pt>
                <c:pt idx="327">
                  <c:v>4.3615800000000003E-2</c:v>
                </c:pt>
                <c:pt idx="328">
                  <c:v>4.1147200000000002E-2</c:v>
                </c:pt>
                <c:pt idx="329">
                  <c:v>3.7070400000000003E-2</c:v>
                </c:pt>
                <c:pt idx="330">
                  <c:v>3.56403E-2</c:v>
                </c:pt>
                <c:pt idx="331">
                  <c:v>3.6512000000000003E-2</c:v>
                </c:pt>
                <c:pt idx="332">
                  <c:v>3.53348E-2</c:v>
                </c:pt>
                <c:pt idx="333">
                  <c:v>3.5663800000000002E-2</c:v>
                </c:pt>
                <c:pt idx="334">
                  <c:v>3.6164300000000003E-2</c:v>
                </c:pt>
                <c:pt idx="335">
                  <c:v>3.8400400000000001E-2</c:v>
                </c:pt>
                <c:pt idx="336">
                  <c:v>3.9556099999999997E-2</c:v>
                </c:pt>
                <c:pt idx="337">
                  <c:v>4.01433E-2</c:v>
                </c:pt>
                <c:pt idx="338">
                  <c:v>4.2081100000000003E-2</c:v>
                </c:pt>
                <c:pt idx="339">
                  <c:v>4.8573400000000003E-2</c:v>
                </c:pt>
                <c:pt idx="340">
                  <c:v>4.6977600000000001E-2</c:v>
                </c:pt>
                <c:pt idx="341">
                  <c:v>5.0192300000000002E-2</c:v>
                </c:pt>
                <c:pt idx="342">
                  <c:v>4.8811500000000001E-2</c:v>
                </c:pt>
                <c:pt idx="343">
                  <c:v>4.7285800000000003E-2</c:v>
                </c:pt>
                <c:pt idx="344">
                  <c:v>4.7048100000000002E-2</c:v>
                </c:pt>
                <c:pt idx="345">
                  <c:v>4.64083E-2</c:v>
                </c:pt>
                <c:pt idx="346">
                  <c:v>4.6707699999999998E-2</c:v>
                </c:pt>
                <c:pt idx="347">
                  <c:v>5.0316600000000003E-2</c:v>
                </c:pt>
                <c:pt idx="348">
                  <c:v>5.4218299999999997E-2</c:v>
                </c:pt>
                <c:pt idx="349">
                  <c:v>5.5105599999999998E-2</c:v>
                </c:pt>
                <c:pt idx="350">
                  <c:v>5.5444E-2</c:v>
                </c:pt>
                <c:pt idx="351">
                  <c:v>4.74206E-2</c:v>
                </c:pt>
                <c:pt idx="352">
                  <c:v>5.0118200000000002E-2</c:v>
                </c:pt>
                <c:pt idx="353">
                  <c:v>4.9376200000000002E-2</c:v>
                </c:pt>
                <c:pt idx="354">
                  <c:v>4.9549799999999998E-2</c:v>
                </c:pt>
                <c:pt idx="355">
                  <c:v>5.2633800000000001E-2</c:v>
                </c:pt>
                <c:pt idx="356">
                  <c:v>5.1204699999999999E-2</c:v>
                </c:pt>
                <c:pt idx="357">
                  <c:v>4.9926699999999997E-2</c:v>
                </c:pt>
                <c:pt idx="358">
                  <c:v>5.0188999999999998E-2</c:v>
                </c:pt>
                <c:pt idx="359">
                  <c:v>4.7892200000000003E-2</c:v>
                </c:pt>
                <c:pt idx="360">
                  <c:v>4.2470300000000002E-2</c:v>
                </c:pt>
                <c:pt idx="361">
                  <c:v>4.1415399999999998E-2</c:v>
                </c:pt>
                <c:pt idx="362">
                  <c:v>6.4128299999999999E-2</c:v>
                </c:pt>
                <c:pt idx="363">
                  <c:v>0.10952530000000001</c:v>
                </c:pt>
                <c:pt idx="364">
                  <c:v>0.1117838</c:v>
                </c:pt>
                <c:pt idx="365">
                  <c:v>9.3488199999999994E-2</c:v>
                </c:pt>
                <c:pt idx="366">
                  <c:v>7.9814200000000002E-2</c:v>
                </c:pt>
                <c:pt idx="367">
                  <c:v>6.9497900000000001E-2</c:v>
                </c:pt>
                <c:pt idx="368">
                  <c:v>6.12223E-2</c:v>
                </c:pt>
                <c:pt idx="369">
                  <c:v>4.9798799999999997E-2</c:v>
                </c:pt>
                <c:pt idx="370">
                  <c:v>4.0698600000000001E-2</c:v>
                </c:pt>
                <c:pt idx="371">
                  <c:v>3.1922499999999999E-2</c:v>
                </c:pt>
                <c:pt idx="372">
                  <c:v>2.97492E-2</c:v>
                </c:pt>
                <c:pt idx="373">
                  <c:v>3.0065700000000001E-2</c:v>
                </c:pt>
                <c:pt idx="374">
                  <c:v>5.8601E-3</c:v>
                </c:pt>
                <c:pt idx="375">
                  <c:v>-3.9120299999999997E-2</c:v>
                </c:pt>
                <c:pt idx="376">
                  <c:v>-4.3481899999999997E-2</c:v>
                </c:pt>
                <c:pt idx="377">
                  <c:v>-3.28788E-2</c:v>
                </c:pt>
                <c:pt idx="378">
                  <c:v>-2.1527600000000001E-2</c:v>
                </c:pt>
                <c:pt idx="379">
                  <c:v>-1.30511E-2</c:v>
                </c:pt>
                <c:pt idx="380">
                  <c:v>-4.6950000000000004E-3</c:v>
                </c:pt>
                <c:pt idx="381">
                  <c:v>6.2458000000000001E-3</c:v>
                </c:pt>
                <c:pt idx="382">
                  <c:v>1.7850999999999999E-2</c:v>
                </c:pt>
                <c:pt idx="383">
                  <c:v>3.40687E-2</c:v>
                </c:pt>
                <c:pt idx="384">
                  <c:v>4.2526899999999999E-2</c:v>
                </c:pt>
                <c:pt idx="385">
                  <c:v>4.3962500000000002E-2</c:v>
                </c:pt>
                <c:pt idx="386">
                  <c:v>5.6008700000000002E-2</c:v>
                </c:pt>
                <c:pt idx="387">
                  <c:v>7.1105299999999996E-2</c:v>
                </c:pt>
                <c:pt idx="388">
                  <c:v>8.0528100000000005E-2</c:v>
                </c:pt>
                <c:pt idx="389">
                  <c:v>9.7914500000000002E-2</c:v>
                </c:pt>
                <c:pt idx="390">
                  <c:v>0.1077398</c:v>
                </c:pt>
                <c:pt idx="391">
                  <c:v>0.11296059999999999</c:v>
                </c:pt>
                <c:pt idx="392">
                  <c:v>0.1174124</c:v>
                </c:pt>
                <c:pt idx="393">
                  <c:v>0.1219698</c:v>
                </c:pt>
                <c:pt idx="394">
                  <c:v>0.12237049999999999</c:v>
                </c:pt>
                <c:pt idx="395">
                  <c:v>0.1209783</c:v>
                </c:pt>
                <c:pt idx="396">
                  <c:v>0.115227</c:v>
                </c:pt>
                <c:pt idx="397">
                  <c:v>0.115772</c:v>
                </c:pt>
                <c:pt idx="398">
                  <c:v>0.104631</c:v>
                </c:pt>
                <c:pt idx="399">
                  <c:v>9.0944999999999998E-2</c:v>
                </c:pt>
                <c:pt idx="400">
                  <c:v>8.1356999999999999E-2</c:v>
                </c:pt>
                <c:pt idx="401">
                  <c:v>6.5007999999999996E-2</c:v>
                </c:pt>
                <c:pt idx="402">
                  <c:v>5.4539999999999998E-2</c:v>
                </c:pt>
                <c:pt idx="403">
                  <c:v>4.9772999999999998E-2</c:v>
                </c:pt>
                <c:pt idx="404">
                  <c:v>4.4629000000000002E-2</c:v>
                </c:pt>
                <c:pt idx="405">
                  <c:v>3.9498999999999999E-2</c:v>
                </c:pt>
                <c:pt idx="406">
                  <c:v>3.2396000000000001E-2</c:v>
                </c:pt>
                <c:pt idx="407">
                  <c:v>2.2917E-2</c:v>
                </c:pt>
                <c:pt idx="408">
                  <c:v>2.181E-2</c:v>
                </c:pt>
                <c:pt idx="409">
                  <c:v>2.0903000000000001E-2</c:v>
                </c:pt>
                <c:pt idx="410">
                  <c:v>1.9503E-2</c:v>
                </c:pt>
                <c:pt idx="411">
                  <c:v>2.1791000000000001E-2</c:v>
                </c:pt>
                <c:pt idx="412">
                  <c:v>2.3407000000000001E-2</c:v>
                </c:pt>
                <c:pt idx="413">
                  <c:v>2.6381999999999999E-2</c:v>
                </c:pt>
                <c:pt idx="414">
                  <c:v>2.767E-2</c:v>
                </c:pt>
                <c:pt idx="415">
                  <c:v>2.5004999999999999E-2</c:v>
                </c:pt>
                <c:pt idx="416">
                  <c:v>2.3178000000000001E-2</c:v>
                </c:pt>
                <c:pt idx="417">
                  <c:v>2.2505000000000001E-2</c:v>
                </c:pt>
                <c:pt idx="418">
                  <c:v>2.4275999999999999E-2</c:v>
                </c:pt>
                <c:pt idx="419">
                  <c:v>2.6886E-2</c:v>
                </c:pt>
                <c:pt idx="420">
                  <c:v>2.6533000000000001E-2</c:v>
                </c:pt>
                <c:pt idx="421">
                  <c:v>2.7049E-2</c:v>
                </c:pt>
                <c:pt idx="422">
                  <c:v>3.1094E-2</c:v>
                </c:pt>
                <c:pt idx="423">
                  <c:v>3.6139999999999999E-2</c:v>
                </c:pt>
                <c:pt idx="424">
                  <c:v>3.7464999999999998E-2</c:v>
                </c:pt>
                <c:pt idx="425">
                  <c:v>3.8924E-2</c:v>
                </c:pt>
                <c:pt idx="426">
                  <c:v>4.2821999999999999E-2</c:v>
                </c:pt>
                <c:pt idx="427">
                  <c:v>4.5148000000000001E-2</c:v>
                </c:pt>
                <c:pt idx="428">
                  <c:v>4.6574999999999998E-2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76-4908-91D2-9D9F5F2FF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5.7% Long Run Average</c:v>
                </c:pt>
              </c:strCache>
            </c:strRef>
          </c:tx>
          <c:spPr>
            <a:ln w="43137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Sheet1!$A$2:$A$440</c:f>
              <c:strCache>
                <c:ptCount val="433"/>
                <c:pt idx="0">
                  <c:v>90</c:v>
                </c:pt>
                <c:pt idx="12">
                  <c:v>91</c:v>
                </c:pt>
                <c:pt idx="24">
                  <c:v>92</c:v>
                </c:pt>
                <c:pt idx="36">
                  <c:v>93</c:v>
                </c:pt>
                <c:pt idx="48">
                  <c:v>94</c:v>
                </c:pt>
                <c:pt idx="60">
                  <c:v>95</c:v>
                </c:pt>
                <c:pt idx="72">
                  <c:v>96</c:v>
                </c:pt>
                <c:pt idx="84">
                  <c:v>97</c:v>
                </c:pt>
                <c:pt idx="96">
                  <c:v>98</c:v>
                </c:pt>
                <c:pt idx="108">
                  <c:v>99</c:v>
                </c:pt>
                <c:pt idx="120">
                  <c:v>00</c:v>
                </c:pt>
                <c:pt idx="132">
                  <c:v>01</c:v>
                </c:pt>
                <c:pt idx="144">
                  <c:v>02</c:v>
                </c:pt>
                <c:pt idx="156">
                  <c:v>03</c:v>
                </c:pt>
                <c:pt idx="168">
                  <c:v>04</c:v>
                </c:pt>
                <c:pt idx="180">
                  <c:v>05</c:v>
                </c:pt>
                <c:pt idx="192">
                  <c:v>06</c:v>
                </c:pt>
                <c:pt idx="204">
                  <c:v>07</c:v>
                </c:pt>
                <c:pt idx="216">
                  <c:v>08</c:v>
                </c:pt>
                <c:pt idx="228">
                  <c:v>09</c:v>
                </c:pt>
                <c:pt idx="240">
                  <c:v>10</c:v>
                </c:pt>
                <c:pt idx="252">
                  <c:v>11</c:v>
                </c:pt>
                <c:pt idx="264">
                  <c:v>12</c:v>
                </c:pt>
                <c:pt idx="276">
                  <c:v>13</c:v>
                </c:pt>
                <c:pt idx="288">
                  <c:v>14</c:v>
                </c:pt>
                <c:pt idx="300">
                  <c:v>15</c:v>
                </c:pt>
                <c:pt idx="312">
                  <c:v>16</c:v>
                </c:pt>
                <c:pt idx="324">
                  <c:v>17</c:v>
                </c:pt>
                <c:pt idx="336">
                  <c:v>18</c:v>
                </c:pt>
                <c:pt idx="348">
                  <c:v>19</c:v>
                </c:pt>
                <c:pt idx="360">
                  <c:v>20</c:v>
                </c:pt>
                <c:pt idx="372">
                  <c:v>21</c:v>
                </c:pt>
                <c:pt idx="384">
                  <c:v>22</c:v>
                </c:pt>
                <c:pt idx="396">
                  <c:v>23</c:v>
                </c:pt>
                <c:pt idx="408">
                  <c:v>24</c:v>
                </c:pt>
                <c:pt idx="420">
                  <c:v>25</c:v>
                </c:pt>
                <c:pt idx="432">
                  <c:v>26</c:v>
                </c:pt>
              </c:strCache>
            </c:strRef>
          </c:cat>
          <c:val>
            <c:numRef>
              <c:f>Sheet1!$D$2:$D$440</c:f>
              <c:numCache>
                <c:formatCode>General</c:formatCode>
                <c:ptCount val="439"/>
                <c:pt idx="0">
                  <c:v>5.7000000000000002E-2</c:v>
                </c:pt>
                <c:pt idx="1">
                  <c:v>5.7000000000000002E-2</c:v>
                </c:pt>
                <c:pt idx="2">
                  <c:v>5.7000000000000002E-2</c:v>
                </c:pt>
                <c:pt idx="3">
                  <c:v>5.7000000000000002E-2</c:v>
                </c:pt>
                <c:pt idx="4">
                  <c:v>5.7000000000000002E-2</c:v>
                </c:pt>
                <c:pt idx="5">
                  <c:v>5.7000000000000002E-2</c:v>
                </c:pt>
                <c:pt idx="6">
                  <c:v>5.7000000000000002E-2</c:v>
                </c:pt>
                <c:pt idx="7">
                  <c:v>5.7000000000000002E-2</c:v>
                </c:pt>
                <c:pt idx="8">
                  <c:v>5.7000000000000002E-2</c:v>
                </c:pt>
                <c:pt idx="9">
                  <c:v>5.7000000000000002E-2</c:v>
                </c:pt>
                <c:pt idx="10">
                  <c:v>5.7000000000000002E-2</c:v>
                </c:pt>
                <c:pt idx="11">
                  <c:v>5.7000000000000002E-2</c:v>
                </c:pt>
                <c:pt idx="12">
                  <c:v>5.7000000000000002E-2</c:v>
                </c:pt>
                <c:pt idx="13">
                  <c:v>5.7000000000000002E-2</c:v>
                </c:pt>
                <c:pt idx="14">
                  <c:v>5.7000000000000002E-2</c:v>
                </c:pt>
                <c:pt idx="15">
                  <c:v>5.7000000000000002E-2</c:v>
                </c:pt>
                <c:pt idx="16">
                  <c:v>5.7000000000000002E-2</c:v>
                </c:pt>
                <c:pt idx="17">
                  <c:v>5.7000000000000002E-2</c:v>
                </c:pt>
                <c:pt idx="18">
                  <c:v>5.7000000000000002E-2</c:v>
                </c:pt>
                <c:pt idx="19">
                  <c:v>5.7000000000000002E-2</c:v>
                </c:pt>
                <c:pt idx="20">
                  <c:v>5.7000000000000002E-2</c:v>
                </c:pt>
                <c:pt idx="21">
                  <c:v>5.7000000000000002E-2</c:v>
                </c:pt>
                <c:pt idx="22">
                  <c:v>5.7000000000000002E-2</c:v>
                </c:pt>
                <c:pt idx="23">
                  <c:v>5.7000000000000002E-2</c:v>
                </c:pt>
                <c:pt idx="24">
                  <c:v>5.7000000000000002E-2</c:v>
                </c:pt>
                <c:pt idx="25">
                  <c:v>5.7000000000000002E-2</c:v>
                </c:pt>
                <c:pt idx="26">
                  <c:v>5.7000000000000002E-2</c:v>
                </c:pt>
                <c:pt idx="27">
                  <c:v>5.7000000000000002E-2</c:v>
                </c:pt>
                <c:pt idx="28">
                  <c:v>5.7000000000000002E-2</c:v>
                </c:pt>
                <c:pt idx="29">
                  <c:v>5.7000000000000002E-2</c:v>
                </c:pt>
                <c:pt idx="30">
                  <c:v>5.7000000000000002E-2</c:v>
                </c:pt>
                <c:pt idx="31">
                  <c:v>5.7000000000000002E-2</c:v>
                </c:pt>
                <c:pt idx="32">
                  <c:v>5.7000000000000002E-2</c:v>
                </c:pt>
                <c:pt idx="33">
                  <c:v>5.7000000000000002E-2</c:v>
                </c:pt>
                <c:pt idx="34">
                  <c:v>5.7000000000000002E-2</c:v>
                </c:pt>
                <c:pt idx="35">
                  <c:v>5.7000000000000002E-2</c:v>
                </c:pt>
                <c:pt idx="36">
                  <c:v>5.7000000000000002E-2</c:v>
                </c:pt>
                <c:pt idx="37">
                  <c:v>5.7000000000000002E-2</c:v>
                </c:pt>
                <c:pt idx="38">
                  <c:v>5.7000000000000002E-2</c:v>
                </c:pt>
                <c:pt idx="39">
                  <c:v>5.7000000000000002E-2</c:v>
                </c:pt>
                <c:pt idx="40">
                  <c:v>5.7000000000000002E-2</c:v>
                </c:pt>
                <c:pt idx="41">
                  <c:v>5.7000000000000002E-2</c:v>
                </c:pt>
                <c:pt idx="42">
                  <c:v>5.7000000000000002E-2</c:v>
                </c:pt>
                <c:pt idx="43">
                  <c:v>5.7000000000000002E-2</c:v>
                </c:pt>
                <c:pt idx="44">
                  <c:v>5.7000000000000002E-2</c:v>
                </c:pt>
                <c:pt idx="45">
                  <c:v>5.7000000000000002E-2</c:v>
                </c:pt>
                <c:pt idx="46">
                  <c:v>5.7000000000000002E-2</c:v>
                </c:pt>
                <c:pt idx="47">
                  <c:v>5.7000000000000002E-2</c:v>
                </c:pt>
                <c:pt idx="48">
                  <c:v>5.7000000000000002E-2</c:v>
                </c:pt>
                <c:pt idx="49">
                  <c:v>5.7000000000000002E-2</c:v>
                </c:pt>
                <c:pt idx="50">
                  <c:v>5.7000000000000002E-2</c:v>
                </c:pt>
                <c:pt idx="51">
                  <c:v>5.7000000000000002E-2</c:v>
                </c:pt>
                <c:pt idx="52">
                  <c:v>5.7000000000000002E-2</c:v>
                </c:pt>
                <c:pt idx="53">
                  <c:v>5.7000000000000002E-2</c:v>
                </c:pt>
                <c:pt idx="54">
                  <c:v>5.7000000000000002E-2</c:v>
                </c:pt>
                <c:pt idx="55">
                  <c:v>5.7000000000000002E-2</c:v>
                </c:pt>
                <c:pt idx="56">
                  <c:v>5.7000000000000002E-2</c:v>
                </c:pt>
                <c:pt idx="57">
                  <c:v>5.7000000000000002E-2</c:v>
                </c:pt>
                <c:pt idx="58">
                  <c:v>5.7000000000000002E-2</c:v>
                </c:pt>
                <c:pt idx="59">
                  <c:v>5.7000000000000002E-2</c:v>
                </c:pt>
                <c:pt idx="60">
                  <c:v>5.7000000000000002E-2</c:v>
                </c:pt>
                <c:pt idx="61">
                  <c:v>5.7000000000000002E-2</c:v>
                </c:pt>
                <c:pt idx="62">
                  <c:v>5.7000000000000002E-2</c:v>
                </c:pt>
                <c:pt idx="63">
                  <c:v>5.7000000000000002E-2</c:v>
                </c:pt>
                <c:pt idx="64">
                  <c:v>5.7000000000000002E-2</c:v>
                </c:pt>
                <c:pt idx="65">
                  <c:v>5.7000000000000002E-2</c:v>
                </c:pt>
                <c:pt idx="66">
                  <c:v>5.7000000000000002E-2</c:v>
                </c:pt>
                <c:pt idx="67">
                  <c:v>5.7000000000000002E-2</c:v>
                </c:pt>
                <c:pt idx="68">
                  <c:v>5.7000000000000002E-2</c:v>
                </c:pt>
                <c:pt idx="69">
                  <c:v>5.7000000000000002E-2</c:v>
                </c:pt>
                <c:pt idx="70">
                  <c:v>5.7000000000000002E-2</c:v>
                </c:pt>
                <c:pt idx="71">
                  <c:v>5.7000000000000002E-2</c:v>
                </c:pt>
                <c:pt idx="72">
                  <c:v>5.7000000000000002E-2</c:v>
                </c:pt>
                <c:pt idx="73">
                  <c:v>5.7000000000000002E-2</c:v>
                </c:pt>
                <c:pt idx="74">
                  <c:v>5.7000000000000002E-2</c:v>
                </c:pt>
                <c:pt idx="75">
                  <c:v>5.7000000000000002E-2</c:v>
                </c:pt>
                <c:pt idx="76">
                  <c:v>5.7000000000000002E-2</c:v>
                </c:pt>
                <c:pt idx="77">
                  <c:v>5.7000000000000002E-2</c:v>
                </c:pt>
                <c:pt idx="78">
                  <c:v>5.7000000000000002E-2</c:v>
                </c:pt>
                <c:pt idx="79">
                  <c:v>5.7000000000000002E-2</c:v>
                </c:pt>
                <c:pt idx="80">
                  <c:v>5.7000000000000002E-2</c:v>
                </c:pt>
                <c:pt idx="81">
                  <c:v>5.7000000000000002E-2</c:v>
                </c:pt>
                <c:pt idx="82">
                  <c:v>5.7000000000000002E-2</c:v>
                </c:pt>
                <c:pt idx="83">
                  <c:v>5.7000000000000002E-2</c:v>
                </c:pt>
                <c:pt idx="84">
                  <c:v>5.7000000000000002E-2</c:v>
                </c:pt>
                <c:pt idx="85">
                  <c:v>5.7000000000000002E-2</c:v>
                </c:pt>
                <c:pt idx="86">
                  <c:v>5.7000000000000002E-2</c:v>
                </c:pt>
                <c:pt idx="87">
                  <c:v>5.7000000000000002E-2</c:v>
                </c:pt>
                <c:pt idx="88">
                  <c:v>5.7000000000000002E-2</c:v>
                </c:pt>
                <c:pt idx="89">
                  <c:v>5.7000000000000002E-2</c:v>
                </c:pt>
                <c:pt idx="90">
                  <c:v>5.7000000000000002E-2</c:v>
                </c:pt>
                <c:pt idx="91">
                  <c:v>5.7000000000000002E-2</c:v>
                </c:pt>
                <c:pt idx="92">
                  <c:v>5.7000000000000002E-2</c:v>
                </c:pt>
                <c:pt idx="93">
                  <c:v>5.7000000000000002E-2</c:v>
                </c:pt>
                <c:pt idx="94">
                  <c:v>5.7000000000000002E-2</c:v>
                </c:pt>
                <c:pt idx="95">
                  <c:v>5.7000000000000002E-2</c:v>
                </c:pt>
                <c:pt idx="96">
                  <c:v>5.7000000000000002E-2</c:v>
                </c:pt>
                <c:pt idx="97">
                  <c:v>5.7000000000000002E-2</c:v>
                </c:pt>
                <c:pt idx="98">
                  <c:v>5.7000000000000002E-2</c:v>
                </c:pt>
                <c:pt idx="99">
                  <c:v>5.7000000000000002E-2</c:v>
                </c:pt>
                <c:pt idx="100">
                  <c:v>5.7000000000000002E-2</c:v>
                </c:pt>
                <c:pt idx="101">
                  <c:v>5.7000000000000002E-2</c:v>
                </c:pt>
                <c:pt idx="102">
                  <c:v>5.7000000000000002E-2</c:v>
                </c:pt>
                <c:pt idx="103">
                  <c:v>5.7000000000000002E-2</c:v>
                </c:pt>
                <c:pt idx="104">
                  <c:v>5.7000000000000002E-2</c:v>
                </c:pt>
                <c:pt idx="105">
                  <c:v>5.7000000000000002E-2</c:v>
                </c:pt>
                <c:pt idx="106">
                  <c:v>5.7000000000000002E-2</c:v>
                </c:pt>
                <c:pt idx="107">
                  <c:v>5.7000000000000002E-2</c:v>
                </c:pt>
                <c:pt idx="108">
                  <c:v>5.7000000000000002E-2</c:v>
                </c:pt>
                <c:pt idx="109">
                  <c:v>5.7000000000000002E-2</c:v>
                </c:pt>
                <c:pt idx="110">
                  <c:v>5.7000000000000002E-2</c:v>
                </c:pt>
                <c:pt idx="111">
                  <c:v>5.7000000000000002E-2</c:v>
                </c:pt>
                <c:pt idx="112">
                  <c:v>5.7000000000000002E-2</c:v>
                </c:pt>
                <c:pt idx="113">
                  <c:v>5.7000000000000002E-2</c:v>
                </c:pt>
                <c:pt idx="114">
                  <c:v>5.7000000000000002E-2</c:v>
                </c:pt>
                <c:pt idx="115">
                  <c:v>5.7000000000000002E-2</c:v>
                </c:pt>
                <c:pt idx="116">
                  <c:v>5.7000000000000002E-2</c:v>
                </c:pt>
                <c:pt idx="117">
                  <c:v>5.7000000000000002E-2</c:v>
                </c:pt>
                <c:pt idx="118">
                  <c:v>5.7000000000000002E-2</c:v>
                </c:pt>
                <c:pt idx="119">
                  <c:v>5.7000000000000002E-2</c:v>
                </c:pt>
                <c:pt idx="120">
                  <c:v>5.7000000000000002E-2</c:v>
                </c:pt>
                <c:pt idx="121">
                  <c:v>5.7000000000000002E-2</c:v>
                </c:pt>
                <c:pt idx="122">
                  <c:v>5.7000000000000002E-2</c:v>
                </c:pt>
                <c:pt idx="123">
                  <c:v>5.7000000000000002E-2</c:v>
                </c:pt>
                <c:pt idx="124">
                  <c:v>5.7000000000000002E-2</c:v>
                </c:pt>
                <c:pt idx="125">
                  <c:v>5.7000000000000002E-2</c:v>
                </c:pt>
                <c:pt idx="126">
                  <c:v>5.7000000000000002E-2</c:v>
                </c:pt>
                <c:pt idx="127">
                  <c:v>5.7000000000000002E-2</c:v>
                </c:pt>
                <c:pt idx="128">
                  <c:v>5.7000000000000002E-2</c:v>
                </c:pt>
                <c:pt idx="129">
                  <c:v>5.7000000000000002E-2</c:v>
                </c:pt>
                <c:pt idx="130">
                  <c:v>5.7000000000000002E-2</c:v>
                </c:pt>
                <c:pt idx="131">
                  <c:v>5.7000000000000002E-2</c:v>
                </c:pt>
                <c:pt idx="132">
                  <c:v>5.7000000000000002E-2</c:v>
                </c:pt>
                <c:pt idx="133">
                  <c:v>5.7000000000000002E-2</c:v>
                </c:pt>
                <c:pt idx="134">
                  <c:v>5.7000000000000002E-2</c:v>
                </c:pt>
                <c:pt idx="135">
                  <c:v>5.7000000000000002E-2</c:v>
                </c:pt>
                <c:pt idx="136">
                  <c:v>5.7000000000000002E-2</c:v>
                </c:pt>
                <c:pt idx="137">
                  <c:v>5.7000000000000002E-2</c:v>
                </c:pt>
                <c:pt idx="138">
                  <c:v>5.7000000000000002E-2</c:v>
                </c:pt>
                <c:pt idx="139">
                  <c:v>5.7000000000000002E-2</c:v>
                </c:pt>
                <c:pt idx="140">
                  <c:v>5.7000000000000002E-2</c:v>
                </c:pt>
                <c:pt idx="141">
                  <c:v>5.7000000000000002E-2</c:v>
                </c:pt>
                <c:pt idx="142">
                  <c:v>5.7000000000000002E-2</c:v>
                </c:pt>
                <c:pt idx="143">
                  <c:v>5.7000000000000002E-2</c:v>
                </c:pt>
                <c:pt idx="144">
                  <c:v>5.7000000000000002E-2</c:v>
                </c:pt>
                <c:pt idx="145">
                  <c:v>5.7000000000000002E-2</c:v>
                </c:pt>
                <c:pt idx="146">
                  <c:v>5.7000000000000002E-2</c:v>
                </c:pt>
                <c:pt idx="147">
                  <c:v>5.7000000000000002E-2</c:v>
                </c:pt>
                <c:pt idx="148">
                  <c:v>5.7000000000000002E-2</c:v>
                </c:pt>
                <c:pt idx="149">
                  <c:v>5.7000000000000002E-2</c:v>
                </c:pt>
                <c:pt idx="150">
                  <c:v>5.7000000000000002E-2</c:v>
                </c:pt>
                <c:pt idx="151">
                  <c:v>5.7000000000000002E-2</c:v>
                </c:pt>
                <c:pt idx="152">
                  <c:v>5.7000000000000002E-2</c:v>
                </c:pt>
                <c:pt idx="153">
                  <c:v>5.7000000000000002E-2</c:v>
                </c:pt>
                <c:pt idx="154">
                  <c:v>5.7000000000000002E-2</c:v>
                </c:pt>
                <c:pt idx="155">
                  <c:v>5.7000000000000002E-2</c:v>
                </c:pt>
                <c:pt idx="156">
                  <c:v>5.7000000000000002E-2</c:v>
                </c:pt>
                <c:pt idx="157">
                  <c:v>5.7000000000000002E-2</c:v>
                </c:pt>
                <c:pt idx="158">
                  <c:v>5.7000000000000002E-2</c:v>
                </c:pt>
                <c:pt idx="159">
                  <c:v>5.7000000000000002E-2</c:v>
                </c:pt>
                <c:pt idx="160">
                  <c:v>5.7000000000000002E-2</c:v>
                </c:pt>
                <c:pt idx="161">
                  <c:v>5.7000000000000002E-2</c:v>
                </c:pt>
                <c:pt idx="162">
                  <c:v>5.7000000000000002E-2</c:v>
                </c:pt>
                <c:pt idx="163">
                  <c:v>5.7000000000000002E-2</c:v>
                </c:pt>
                <c:pt idx="164">
                  <c:v>5.7000000000000002E-2</c:v>
                </c:pt>
                <c:pt idx="165">
                  <c:v>5.7000000000000002E-2</c:v>
                </c:pt>
                <c:pt idx="166">
                  <c:v>5.7000000000000002E-2</c:v>
                </c:pt>
                <c:pt idx="167">
                  <c:v>5.7000000000000002E-2</c:v>
                </c:pt>
                <c:pt idx="168">
                  <c:v>5.7000000000000002E-2</c:v>
                </c:pt>
                <c:pt idx="169">
                  <c:v>5.7000000000000002E-2</c:v>
                </c:pt>
                <c:pt idx="170">
                  <c:v>5.7000000000000002E-2</c:v>
                </c:pt>
                <c:pt idx="171">
                  <c:v>5.7000000000000002E-2</c:v>
                </c:pt>
                <c:pt idx="172">
                  <c:v>5.7000000000000002E-2</c:v>
                </c:pt>
                <c:pt idx="173">
                  <c:v>5.7000000000000002E-2</c:v>
                </c:pt>
                <c:pt idx="174">
                  <c:v>5.7000000000000002E-2</c:v>
                </c:pt>
                <c:pt idx="175">
                  <c:v>5.7000000000000002E-2</c:v>
                </c:pt>
                <c:pt idx="176">
                  <c:v>5.7000000000000002E-2</c:v>
                </c:pt>
                <c:pt idx="177">
                  <c:v>5.7000000000000002E-2</c:v>
                </c:pt>
                <c:pt idx="178">
                  <c:v>5.7000000000000002E-2</c:v>
                </c:pt>
                <c:pt idx="179">
                  <c:v>5.7000000000000002E-2</c:v>
                </c:pt>
                <c:pt idx="180">
                  <c:v>5.7000000000000002E-2</c:v>
                </c:pt>
                <c:pt idx="181">
                  <c:v>5.7000000000000002E-2</c:v>
                </c:pt>
                <c:pt idx="182">
                  <c:v>5.7000000000000002E-2</c:v>
                </c:pt>
                <c:pt idx="183">
                  <c:v>5.7000000000000002E-2</c:v>
                </c:pt>
                <c:pt idx="184">
                  <c:v>5.7000000000000002E-2</c:v>
                </c:pt>
                <c:pt idx="185">
                  <c:v>5.7000000000000002E-2</c:v>
                </c:pt>
                <c:pt idx="186">
                  <c:v>5.7000000000000002E-2</c:v>
                </c:pt>
                <c:pt idx="187">
                  <c:v>5.7000000000000002E-2</c:v>
                </c:pt>
                <c:pt idx="188">
                  <c:v>5.7000000000000002E-2</c:v>
                </c:pt>
                <c:pt idx="189">
                  <c:v>5.7000000000000002E-2</c:v>
                </c:pt>
                <c:pt idx="190">
                  <c:v>5.7000000000000002E-2</c:v>
                </c:pt>
                <c:pt idx="191">
                  <c:v>5.7000000000000002E-2</c:v>
                </c:pt>
                <c:pt idx="192">
                  <c:v>5.7000000000000002E-2</c:v>
                </c:pt>
                <c:pt idx="193">
                  <c:v>5.7000000000000002E-2</c:v>
                </c:pt>
                <c:pt idx="194">
                  <c:v>5.7000000000000002E-2</c:v>
                </c:pt>
                <c:pt idx="195">
                  <c:v>5.7000000000000002E-2</c:v>
                </c:pt>
                <c:pt idx="196">
                  <c:v>5.7000000000000002E-2</c:v>
                </c:pt>
                <c:pt idx="197">
                  <c:v>5.7000000000000002E-2</c:v>
                </c:pt>
                <c:pt idx="198">
                  <c:v>5.7000000000000002E-2</c:v>
                </c:pt>
                <c:pt idx="199">
                  <c:v>5.7000000000000002E-2</c:v>
                </c:pt>
                <c:pt idx="200">
                  <c:v>5.7000000000000002E-2</c:v>
                </c:pt>
                <c:pt idx="201">
                  <c:v>5.7000000000000002E-2</c:v>
                </c:pt>
                <c:pt idx="202">
                  <c:v>5.7000000000000002E-2</c:v>
                </c:pt>
                <c:pt idx="203">
                  <c:v>5.7000000000000002E-2</c:v>
                </c:pt>
                <c:pt idx="204">
                  <c:v>5.7000000000000002E-2</c:v>
                </c:pt>
                <c:pt idx="205">
                  <c:v>5.7000000000000002E-2</c:v>
                </c:pt>
                <c:pt idx="206">
                  <c:v>5.7000000000000002E-2</c:v>
                </c:pt>
                <c:pt idx="207">
                  <c:v>5.7000000000000002E-2</c:v>
                </c:pt>
                <c:pt idx="208">
                  <c:v>5.7000000000000002E-2</c:v>
                </c:pt>
                <c:pt idx="209">
                  <c:v>5.7000000000000002E-2</c:v>
                </c:pt>
                <c:pt idx="210">
                  <c:v>5.7000000000000002E-2</c:v>
                </c:pt>
                <c:pt idx="211">
                  <c:v>5.7000000000000002E-2</c:v>
                </c:pt>
                <c:pt idx="212">
                  <c:v>5.7000000000000002E-2</c:v>
                </c:pt>
                <c:pt idx="213">
                  <c:v>5.7000000000000002E-2</c:v>
                </c:pt>
                <c:pt idx="214">
                  <c:v>5.7000000000000002E-2</c:v>
                </c:pt>
                <c:pt idx="215">
                  <c:v>5.7000000000000002E-2</c:v>
                </c:pt>
                <c:pt idx="216">
                  <c:v>5.7000000000000002E-2</c:v>
                </c:pt>
                <c:pt idx="217">
                  <c:v>5.7000000000000002E-2</c:v>
                </c:pt>
                <c:pt idx="218">
                  <c:v>5.7000000000000002E-2</c:v>
                </c:pt>
                <c:pt idx="219">
                  <c:v>5.7000000000000002E-2</c:v>
                </c:pt>
                <c:pt idx="220">
                  <c:v>5.7000000000000002E-2</c:v>
                </c:pt>
                <c:pt idx="221">
                  <c:v>5.7000000000000002E-2</c:v>
                </c:pt>
                <c:pt idx="222">
                  <c:v>5.7000000000000002E-2</c:v>
                </c:pt>
                <c:pt idx="223">
                  <c:v>5.7000000000000002E-2</c:v>
                </c:pt>
                <c:pt idx="224">
                  <c:v>5.7000000000000002E-2</c:v>
                </c:pt>
                <c:pt idx="225">
                  <c:v>5.7000000000000002E-2</c:v>
                </c:pt>
                <c:pt idx="226">
                  <c:v>5.7000000000000002E-2</c:v>
                </c:pt>
                <c:pt idx="227">
                  <c:v>5.7000000000000002E-2</c:v>
                </c:pt>
                <c:pt idx="228">
                  <c:v>5.7000000000000002E-2</c:v>
                </c:pt>
                <c:pt idx="229">
                  <c:v>5.7000000000000002E-2</c:v>
                </c:pt>
                <c:pt idx="230">
                  <c:v>5.7000000000000002E-2</c:v>
                </c:pt>
                <c:pt idx="231">
                  <c:v>5.7000000000000002E-2</c:v>
                </c:pt>
                <c:pt idx="232">
                  <c:v>5.7000000000000002E-2</c:v>
                </c:pt>
                <c:pt idx="233">
                  <c:v>5.7000000000000002E-2</c:v>
                </c:pt>
                <c:pt idx="234">
                  <c:v>5.7000000000000002E-2</c:v>
                </c:pt>
                <c:pt idx="235">
                  <c:v>5.7000000000000002E-2</c:v>
                </c:pt>
                <c:pt idx="236">
                  <c:v>5.7000000000000002E-2</c:v>
                </c:pt>
                <c:pt idx="237">
                  <c:v>5.7000000000000002E-2</c:v>
                </c:pt>
                <c:pt idx="238">
                  <c:v>5.7000000000000002E-2</c:v>
                </c:pt>
                <c:pt idx="239">
                  <c:v>5.7000000000000002E-2</c:v>
                </c:pt>
                <c:pt idx="240">
                  <c:v>5.7000000000000002E-2</c:v>
                </c:pt>
                <c:pt idx="241">
                  <c:v>5.7000000000000002E-2</c:v>
                </c:pt>
                <c:pt idx="242">
                  <c:v>5.7000000000000002E-2</c:v>
                </c:pt>
                <c:pt idx="243">
                  <c:v>5.7000000000000002E-2</c:v>
                </c:pt>
                <c:pt idx="244">
                  <c:v>5.7000000000000002E-2</c:v>
                </c:pt>
                <c:pt idx="245">
                  <c:v>5.7000000000000002E-2</c:v>
                </c:pt>
                <c:pt idx="246">
                  <c:v>5.7000000000000002E-2</c:v>
                </c:pt>
                <c:pt idx="247">
                  <c:v>5.7000000000000002E-2</c:v>
                </c:pt>
                <c:pt idx="248">
                  <c:v>5.7000000000000002E-2</c:v>
                </c:pt>
                <c:pt idx="249">
                  <c:v>5.7000000000000002E-2</c:v>
                </c:pt>
                <c:pt idx="250">
                  <c:v>5.7000000000000002E-2</c:v>
                </c:pt>
                <c:pt idx="251">
                  <c:v>5.7000000000000002E-2</c:v>
                </c:pt>
                <c:pt idx="252">
                  <c:v>5.7000000000000002E-2</c:v>
                </c:pt>
                <c:pt idx="253">
                  <c:v>5.7000000000000002E-2</c:v>
                </c:pt>
                <c:pt idx="254">
                  <c:v>5.7000000000000002E-2</c:v>
                </c:pt>
                <c:pt idx="255">
                  <c:v>5.7000000000000002E-2</c:v>
                </c:pt>
                <c:pt idx="256">
                  <c:v>5.7000000000000002E-2</c:v>
                </c:pt>
                <c:pt idx="257">
                  <c:v>5.7000000000000002E-2</c:v>
                </c:pt>
                <c:pt idx="258">
                  <c:v>5.7000000000000002E-2</c:v>
                </c:pt>
                <c:pt idx="259">
                  <c:v>5.7000000000000002E-2</c:v>
                </c:pt>
                <c:pt idx="260">
                  <c:v>5.7000000000000002E-2</c:v>
                </c:pt>
                <c:pt idx="261">
                  <c:v>5.7000000000000002E-2</c:v>
                </c:pt>
                <c:pt idx="262">
                  <c:v>5.7000000000000002E-2</c:v>
                </c:pt>
                <c:pt idx="263">
                  <c:v>5.7000000000000002E-2</c:v>
                </c:pt>
                <c:pt idx="264">
                  <c:v>5.7000000000000002E-2</c:v>
                </c:pt>
                <c:pt idx="265">
                  <c:v>5.7000000000000002E-2</c:v>
                </c:pt>
                <c:pt idx="266">
                  <c:v>5.7000000000000002E-2</c:v>
                </c:pt>
                <c:pt idx="267">
                  <c:v>5.7000000000000002E-2</c:v>
                </c:pt>
                <c:pt idx="268">
                  <c:v>5.7000000000000002E-2</c:v>
                </c:pt>
                <c:pt idx="269">
                  <c:v>5.7000000000000002E-2</c:v>
                </c:pt>
                <c:pt idx="270">
                  <c:v>5.7000000000000002E-2</c:v>
                </c:pt>
                <c:pt idx="271">
                  <c:v>5.7000000000000002E-2</c:v>
                </c:pt>
                <c:pt idx="272">
                  <c:v>5.7000000000000002E-2</c:v>
                </c:pt>
                <c:pt idx="273">
                  <c:v>5.7000000000000002E-2</c:v>
                </c:pt>
                <c:pt idx="274">
                  <c:v>5.7000000000000002E-2</c:v>
                </c:pt>
                <c:pt idx="275">
                  <c:v>5.7000000000000002E-2</c:v>
                </c:pt>
                <c:pt idx="276">
                  <c:v>5.7000000000000002E-2</c:v>
                </c:pt>
                <c:pt idx="277">
                  <c:v>5.7000000000000002E-2</c:v>
                </c:pt>
                <c:pt idx="278">
                  <c:v>5.7000000000000002E-2</c:v>
                </c:pt>
                <c:pt idx="279">
                  <c:v>5.7000000000000002E-2</c:v>
                </c:pt>
                <c:pt idx="280">
                  <c:v>5.7000000000000002E-2</c:v>
                </c:pt>
                <c:pt idx="281">
                  <c:v>5.7000000000000002E-2</c:v>
                </c:pt>
                <c:pt idx="282">
                  <c:v>5.7000000000000002E-2</c:v>
                </c:pt>
                <c:pt idx="283">
                  <c:v>5.7000000000000002E-2</c:v>
                </c:pt>
                <c:pt idx="284">
                  <c:v>5.7000000000000002E-2</c:v>
                </c:pt>
                <c:pt idx="285">
                  <c:v>5.7000000000000002E-2</c:v>
                </c:pt>
                <c:pt idx="286">
                  <c:v>5.7000000000000002E-2</c:v>
                </c:pt>
                <c:pt idx="287">
                  <c:v>5.7000000000000002E-2</c:v>
                </c:pt>
                <c:pt idx="288">
                  <c:v>5.7000000000000002E-2</c:v>
                </c:pt>
                <c:pt idx="289">
                  <c:v>5.7000000000000002E-2</c:v>
                </c:pt>
                <c:pt idx="290">
                  <c:v>5.7000000000000002E-2</c:v>
                </c:pt>
                <c:pt idx="291">
                  <c:v>5.7000000000000002E-2</c:v>
                </c:pt>
                <c:pt idx="292">
                  <c:v>5.7000000000000002E-2</c:v>
                </c:pt>
                <c:pt idx="293">
                  <c:v>5.7000000000000002E-2</c:v>
                </c:pt>
                <c:pt idx="294">
                  <c:v>5.7000000000000002E-2</c:v>
                </c:pt>
                <c:pt idx="295">
                  <c:v>5.7000000000000002E-2</c:v>
                </c:pt>
                <c:pt idx="296">
                  <c:v>5.7000000000000002E-2</c:v>
                </c:pt>
                <c:pt idx="297">
                  <c:v>5.7000000000000002E-2</c:v>
                </c:pt>
                <c:pt idx="298">
                  <c:v>5.7000000000000002E-2</c:v>
                </c:pt>
                <c:pt idx="299">
                  <c:v>5.7000000000000002E-2</c:v>
                </c:pt>
                <c:pt idx="300">
                  <c:v>5.7000000000000002E-2</c:v>
                </c:pt>
                <c:pt idx="301">
                  <c:v>5.7000000000000002E-2</c:v>
                </c:pt>
                <c:pt idx="302">
                  <c:v>5.7000000000000002E-2</c:v>
                </c:pt>
                <c:pt idx="303">
                  <c:v>5.7000000000000002E-2</c:v>
                </c:pt>
                <c:pt idx="304">
                  <c:v>5.7000000000000002E-2</c:v>
                </c:pt>
                <c:pt idx="305">
                  <c:v>5.7000000000000002E-2</c:v>
                </c:pt>
                <c:pt idx="306">
                  <c:v>5.7000000000000002E-2</c:v>
                </c:pt>
                <c:pt idx="307">
                  <c:v>5.7000000000000002E-2</c:v>
                </c:pt>
                <c:pt idx="308">
                  <c:v>5.7000000000000002E-2</c:v>
                </c:pt>
                <c:pt idx="309">
                  <c:v>5.7000000000000002E-2</c:v>
                </c:pt>
                <c:pt idx="310">
                  <c:v>5.7000000000000002E-2</c:v>
                </c:pt>
                <c:pt idx="311">
                  <c:v>5.7000000000000002E-2</c:v>
                </c:pt>
                <c:pt idx="312">
                  <c:v>5.7000000000000002E-2</c:v>
                </c:pt>
                <c:pt idx="313">
                  <c:v>5.7000000000000002E-2</c:v>
                </c:pt>
                <c:pt idx="314">
                  <c:v>5.7000000000000002E-2</c:v>
                </c:pt>
                <c:pt idx="315">
                  <c:v>5.7000000000000002E-2</c:v>
                </c:pt>
                <c:pt idx="316">
                  <c:v>5.7000000000000002E-2</c:v>
                </c:pt>
                <c:pt idx="317">
                  <c:v>5.7000000000000002E-2</c:v>
                </c:pt>
                <c:pt idx="318">
                  <c:v>5.7000000000000002E-2</c:v>
                </c:pt>
                <c:pt idx="319">
                  <c:v>5.7000000000000002E-2</c:v>
                </c:pt>
                <c:pt idx="320">
                  <c:v>5.7000000000000002E-2</c:v>
                </c:pt>
                <c:pt idx="321">
                  <c:v>5.7000000000000002E-2</c:v>
                </c:pt>
                <c:pt idx="322">
                  <c:v>5.7000000000000002E-2</c:v>
                </c:pt>
                <c:pt idx="323">
                  <c:v>5.7000000000000002E-2</c:v>
                </c:pt>
                <c:pt idx="324">
                  <c:v>5.7000000000000002E-2</c:v>
                </c:pt>
                <c:pt idx="325">
                  <c:v>5.7000000000000002E-2</c:v>
                </c:pt>
                <c:pt idx="326">
                  <c:v>5.7000000000000002E-2</c:v>
                </c:pt>
                <c:pt idx="327">
                  <c:v>5.7000000000000002E-2</c:v>
                </c:pt>
                <c:pt idx="328">
                  <c:v>5.7000000000000002E-2</c:v>
                </c:pt>
                <c:pt idx="329">
                  <c:v>5.7000000000000002E-2</c:v>
                </c:pt>
                <c:pt idx="330">
                  <c:v>5.7000000000000002E-2</c:v>
                </c:pt>
                <c:pt idx="331">
                  <c:v>5.7000000000000002E-2</c:v>
                </c:pt>
                <c:pt idx="332">
                  <c:v>5.7000000000000002E-2</c:v>
                </c:pt>
                <c:pt idx="333">
                  <c:v>5.7000000000000002E-2</c:v>
                </c:pt>
                <c:pt idx="334">
                  <c:v>5.7000000000000002E-2</c:v>
                </c:pt>
                <c:pt idx="335">
                  <c:v>5.7000000000000002E-2</c:v>
                </c:pt>
                <c:pt idx="336">
                  <c:v>5.7000000000000002E-2</c:v>
                </c:pt>
                <c:pt idx="337">
                  <c:v>5.7000000000000002E-2</c:v>
                </c:pt>
                <c:pt idx="338">
                  <c:v>5.7000000000000002E-2</c:v>
                </c:pt>
                <c:pt idx="339">
                  <c:v>5.7000000000000002E-2</c:v>
                </c:pt>
                <c:pt idx="340">
                  <c:v>5.7000000000000002E-2</c:v>
                </c:pt>
                <c:pt idx="341">
                  <c:v>5.7000000000000002E-2</c:v>
                </c:pt>
                <c:pt idx="342">
                  <c:v>5.7000000000000002E-2</c:v>
                </c:pt>
                <c:pt idx="343">
                  <c:v>5.7000000000000002E-2</c:v>
                </c:pt>
                <c:pt idx="344">
                  <c:v>5.7000000000000002E-2</c:v>
                </c:pt>
                <c:pt idx="345">
                  <c:v>5.7000000000000002E-2</c:v>
                </c:pt>
                <c:pt idx="346">
                  <c:v>5.7000000000000002E-2</c:v>
                </c:pt>
                <c:pt idx="347">
                  <c:v>5.7000000000000002E-2</c:v>
                </c:pt>
                <c:pt idx="348">
                  <c:v>5.7000000000000002E-2</c:v>
                </c:pt>
                <c:pt idx="349">
                  <c:v>5.7000000000000002E-2</c:v>
                </c:pt>
                <c:pt idx="350">
                  <c:v>5.7000000000000002E-2</c:v>
                </c:pt>
                <c:pt idx="351">
                  <c:v>5.7000000000000002E-2</c:v>
                </c:pt>
                <c:pt idx="352">
                  <c:v>5.7000000000000002E-2</c:v>
                </c:pt>
                <c:pt idx="353">
                  <c:v>5.7000000000000002E-2</c:v>
                </c:pt>
                <c:pt idx="354">
                  <c:v>5.7000000000000002E-2</c:v>
                </c:pt>
                <c:pt idx="355">
                  <c:v>5.7000000000000002E-2</c:v>
                </c:pt>
                <c:pt idx="356">
                  <c:v>5.7000000000000002E-2</c:v>
                </c:pt>
                <c:pt idx="357">
                  <c:v>5.7000000000000002E-2</c:v>
                </c:pt>
                <c:pt idx="358">
                  <c:v>5.7000000000000002E-2</c:v>
                </c:pt>
                <c:pt idx="359">
                  <c:v>5.7000000000000002E-2</c:v>
                </c:pt>
                <c:pt idx="360">
                  <c:v>5.7000000000000002E-2</c:v>
                </c:pt>
                <c:pt idx="361">
                  <c:v>5.7000000000000002E-2</c:v>
                </c:pt>
                <c:pt idx="362">
                  <c:v>5.7000000000000002E-2</c:v>
                </c:pt>
                <c:pt idx="363">
                  <c:v>5.7000000000000002E-2</c:v>
                </c:pt>
                <c:pt idx="364">
                  <c:v>5.7000000000000002E-2</c:v>
                </c:pt>
                <c:pt idx="365">
                  <c:v>5.7000000000000002E-2</c:v>
                </c:pt>
                <c:pt idx="366">
                  <c:v>5.7000000000000002E-2</c:v>
                </c:pt>
                <c:pt idx="367">
                  <c:v>5.7000000000000002E-2</c:v>
                </c:pt>
                <c:pt idx="368">
                  <c:v>5.7000000000000002E-2</c:v>
                </c:pt>
                <c:pt idx="369">
                  <c:v>5.7000000000000002E-2</c:v>
                </c:pt>
                <c:pt idx="370">
                  <c:v>5.7000000000000002E-2</c:v>
                </c:pt>
                <c:pt idx="371">
                  <c:v>5.7000000000000002E-2</c:v>
                </c:pt>
                <c:pt idx="372">
                  <c:v>5.7000000000000002E-2</c:v>
                </c:pt>
                <c:pt idx="373">
                  <c:v>5.7000000000000002E-2</c:v>
                </c:pt>
                <c:pt idx="374">
                  <c:v>5.7000000000000002E-2</c:v>
                </c:pt>
                <c:pt idx="375">
                  <c:v>5.7000000000000002E-2</c:v>
                </c:pt>
                <c:pt idx="376">
                  <c:v>5.7000000000000002E-2</c:v>
                </c:pt>
                <c:pt idx="377">
                  <c:v>5.7000000000000002E-2</c:v>
                </c:pt>
                <c:pt idx="378">
                  <c:v>5.7000000000000002E-2</c:v>
                </c:pt>
                <c:pt idx="379">
                  <c:v>5.7000000000000002E-2</c:v>
                </c:pt>
                <c:pt idx="380">
                  <c:v>5.7000000000000002E-2</c:v>
                </c:pt>
                <c:pt idx="381">
                  <c:v>5.7000000000000002E-2</c:v>
                </c:pt>
                <c:pt idx="382">
                  <c:v>5.7000000000000002E-2</c:v>
                </c:pt>
                <c:pt idx="383">
                  <c:v>5.7000000000000002E-2</c:v>
                </c:pt>
                <c:pt idx="384">
                  <c:v>5.7000000000000002E-2</c:v>
                </c:pt>
                <c:pt idx="385">
                  <c:v>5.7000000000000002E-2</c:v>
                </c:pt>
                <c:pt idx="386">
                  <c:v>5.7000000000000002E-2</c:v>
                </c:pt>
                <c:pt idx="387">
                  <c:v>5.7000000000000002E-2</c:v>
                </c:pt>
                <c:pt idx="388">
                  <c:v>5.7000000000000002E-2</c:v>
                </c:pt>
                <c:pt idx="389">
                  <c:v>5.7000000000000002E-2</c:v>
                </c:pt>
                <c:pt idx="390">
                  <c:v>5.7000000000000002E-2</c:v>
                </c:pt>
                <c:pt idx="391">
                  <c:v>5.7000000000000002E-2</c:v>
                </c:pt>
                <c:pt idx="392">
                  <c:v>5.7000000000000002E-2</c:v>
                </c:pt>
                <c:pt idx="393">
                  <c:v>5.7000000000000002E-2</c:v>
                </c:pt>
                <c:pt idx="394">
                  <c:v>5.7000000000000002E-2</c:v>
                </c:pt>
                <c:pt idx="395">
                  <c:v>5.7000000000000002E-2</c:v>
                </c:pt>
                <c:pt idx="396">
                  <c:v>5.7000000000000002E-2</c:v>
                </c:pt>
                <c:pt idx="397">
                  <c:v>5.7000000000000002E-2</c:v>
                </c:pt>
                <c:pt idx="398">
                  <c:v>5.7000000000000002E-2</c:v>
                </c:pt>
                <c:pt idx="399">
                  <c:v>5.7000000000000002E-2</c:v>
                </c:pt>
                <c:pt idx="400">
                  <c:v>5.7000000000000002E-2</c:v>
                </c:pt>
                <c:pt idx="401">
                  <c:v>5.7000000000000002E-2</c:v>
                </c:pt>
                <c:pt idx="402">
                  <c:v>5.7000000000000002E-2</c:v>
                </c:pt>
                <c:pt idx="403">
                  <c:v>5.7000000000000002E-2</c:v>
                </c:pt>
                <c:pt idx="404">
                  <c:v>5.7000000000000002E-2</c:v>
                </c:pt>
                <c:pt idx="405">
                  <c:v>5.7000000000000002E-2</c:v>
                </c:pt>
                <c:pt idx="406">
                  <c:v>5.7000000000000002E-2</c:v>
                </c:pt>
                <c:pt idx="407">
                  <c:v>5.7000000000000002E-2</c:v>
                </c:pt>
                <c:pt idx="408">
                  <c:v>5.7000000000000002E-2</c:v>
                </c:pt>
                <c:pt idx="409">
                  <c:v>5.7000000000000002E-2</c:v>
                </c:pt>
                <c:pt idx="410">
                  <c:v>5.7000000000000002E-2</c:v>
                </c:pt>
                <c:pt idx="411">
                  <c:v>5.7000000000000002E-2</c:v>
                </c:pt>
                <c:pt idx="412">
                  <c:v>5.7000000000000002E-2</c:v>
                </c:pt>
                <c:pt idx="413">
                  <c:v>5.7000000000000002E-2</c:v>
                </c:pt>
                <c:pt idx="414">
                  <c:v>5.7000000000000002E-2</c:v>
                </c:pt>
                <c:pt idx="415">
                  <c:v>5.7000000000000002E-2</c:v>
                </c:pt>
                <c:pt idx="416">
                  <c:v>5.7000000000000002E-2</c:v>
                </c:pt>
                <c:pt idx="417">
                  <c:v>5.7000000000000002E-2</c:v>
                </c:pt>
                <c:pt idx="418">
                  <c:v>5.7000000000000002E-2</c:v>
                </c:pt>
                <c:pt idx="419">
                  <c:v>5.7000000000000002E-2</c:v>
                </c:pt>
                <c:pt idx="420">
                  <c:v>5.7000000000000002E-2</c:v>
                </c:pt>
                <c:pt idx="421">
                  <c:v>5.7000000000000002E-2</c:v>
                </c:pt>
                <c:pt idx="422">
                  <c:v>5.7000000000000002E-2</c:v>
                </c:pt>
                <c:pt idx="423">
                  <c:v>5.7000000000000002E-2</c:v>
                </c:pt>
                <c:pt idx="424">
                  <c:v>5.7000000000000002E-2</c:v>
                </c:pt>
                <c:pt idx="425">
                  <c:v>5.7000000000000002E-2</c:v>
                </c:pt>
                <c:pt idx="426">
                  <c:v>5.7000000000000002E-2</c:v>
                </c:pt>
                <c:pt idx="427">
                  <c:v>5.7000000000000002E-2</c:v>
                </c:pt>
                <c:pt idx="428">
                  <c:v>5.7000000000000002E-2</c:v>
                </c:pt>
                <c:pt idx="429">
                  <c:v>5.7000000000000002E-2</c:v>
                </c:pt>
                <c:pt idx="430">
                  <c:v>5.7000000000000002E-2</c:v>
                </c:pt>
                <c:pt idx="431">
                  <c:v>5.7000000000000002E-2</c:v>
                </c:pt>
                <c:pt idx="432">
                  <c:v>5.7000000000000002E-2</c:v>
                </c:pt>
                <c:pt idx="433">
                  <c:v>5.7000000000000002E-2</c:v>
                </c:pt>
                <c:pt idx="434">
                  <c:v>5.7000000000000002E-2</c:v>
                </c:pt>
                <c:pt idx="435">
                  <c:v>5.7000000000000002E-2</c:v>
                </c:pt>
                <c:pt idx="436">
                  <c:v>5.7000000000000002E-2</c:v>
                </c:pt>
                <c:pt idx="437">
                  <c:v>5.7000000000000002E-2</c:v>
                </c:pt>
                <c:pt idx="438">
                  <c:v>5.7000000000000002E-2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76-4908-91D2-9D9F5F2FF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732144"/>
        <c:axId val="1"/>
      </c:lineChart>
      <c:catAx>
        <c:axId val="23173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15"/>
          <c:min val="-0.1"/>
        </c:scaling>
        <c:delete val="0"/>
        <c:axPos val="l"/>
        <c:majorGridlines>
          <c:spPr>
            <a:ln w="3595">
              <a:solidFill>
                <a:schemeClr val="tx1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5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1732144"/>
        <c:crosses val="autoZero"/>
        <c:crossBetween val="midCat"/>
        <c:majorUnit val="2.5000000000000001E-2"/>
        <c:min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15"/>
          <c:min val="-0.1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5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.5000000000000001E-2"/>
      </c:valAx>
      <c:spPr>
        <a:noFill/>
        <a:ln w="1437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4720702313732507E-2"/>
          <c:y val="0.76980593892194105"/>
          <c:w val="0.20759123855838185"/>
          <c:h val="0.19454694671073142"/>
        </c:manualLayout>
      </c:layout>
      <c:overlay val="0"/>
      <c:spPr>
        <a:solidFill>
          <a:schemeClr val="bg1"/>
        </a:solidFill>
        <a:ln w="359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3137">
      <a:solidFill>
        <a:schemeClr val="tx1"/>
      </a:solidFill>
      <a:prstDash val="solid"/>
    </a:ln>
  </c:spPr>
  <c:txPr>
    <a:bodyPr/>
    <a:lstStyle/>
    <a:p>
      <a:pPr>
        <a:defRPr sz="2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1.7999999999999999E-2</c:v>
                </c:pt>
                <c:pt idx="26" formatCode="General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1.7999999999999999E-2</c:v>
                </c:pt>
                <c:pt idx="26" formatCode="General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Interest Rates and Recessions </a:t>
            </a:r>
          </a:p>
        </c:rich>
      </c:tx>
      <c:layout>
        <c:manualLayout>
          <c:xMode val="edge"/>
          <c:yMode val="edge"/>
          <c:x val="0.28742512129076919"/>
          <c:y val="3.1105438319361606E-2"/>
        </c:manualLayout>
      </c:layout>
      <c:overlay val="0"/>
      <c:spPr>
        <a:noFill/>
        <a:ln w="3811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9616278485680758"/>
        </c:manualLayout>
      </c:layout>
      <c:areaChart>
        <c:grouping val="stacke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CCFFFF"/>
            </a:solidFill>
            <a:ln w="19055">
              <a:solidFill>
                <a:schemeClr val="tx1"/>
              </a:solidFill>
              <a:prstDash val="solid"/>
            </a:ln>
          </c:spPr>
          <c:cat>
            <c:numRef>
              <c:f>Sheet1!$A$2:$A$134</c:f>
              <c:numCache>
                <c:formatCode>General</c:formatCode>
                <c:ptCount val="133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Sheet1!$E$2:$E$134</c:f>
              <c:numCache>
                <c:formatCode>General</c:formatCode>
                <c:ptCount val="133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2-4AEF-8B6D-71B056265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521984"/>
        <c:axId val="1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7166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Sheet1!$A$2:$A$134</c:f>
              <c:numCache>
                <c:formatCode>General</c:formatCode>
                <c:ptCount val="133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Sheet1!$B$2:$B$134</c:f>
              <c:numCache>
                <c:formatCode>General</c:formatCode>
                <c:ptCount val="133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5.35</c:v>
                </c:pt>
                <c:pt idx="105">
                  <c:v>5.35</c:v>
                </c:pt>
                <c:pt idx="106">
                  <c:v>5.35</c:v>
                </c:pt>
                <c:pt idx="107">
                  <c:v>5.35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5.13</c:v>
                </c:pt>
                <c:pt idx="117">
                  <c:v>4.83</c:v>
                </c:pt>
                <c:pt idx="118">
                  <c:v>4.6399999999999997</c:v>
                </c:pt>
                <c:pt idx="119">
                  <c:v>4.4800000000000004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22-4AEF-8B6D-71B0562653ED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10-yr Treasury Bond</c:v>
                </c:pt>
              </c:strCache>
            </c:strRef>
          </c:tx>
          <c:spPr>
            <a:ln w="38111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Sheet1!$A$2:$A$134</c:f>
              <c:numCache>
                <c:formatCode>General</c:formatCode>
                <c:ptCount val="133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Sheet1!$D$2:$D$134</c:f>
              <c:numCache>
                <c:formatCode>General</c:formatCode>
                <c:ptCount val="133"/>
                <c:pt idx="0">
                  <c:v>1.88</c:v>
                </c:pt>
                <c:pt idx="1">
                  <c:v>1.98</c:v>
                </c:pt>
                <c:pt idx="2">
                  <c:v>2.04</c:v>
                </c:pt>
                <c:pt idx="3">
                  <c:v>1.94</c:v>
                </c:pt>
                <c:pt idx="4">
                  <c:v>2.2000000000000002</c:v>
                </c:pt>
                <c:pt idx="5">
                  <c:v>2.36</c:v>
                </c:pt>
                <c:pt idx="6">
                  <c:v>2.3199999999999998</c:v>
                </c:pt>
                <c:pt idx="7">
                  <c:v>2.2000000000000002</c:v>
                </c:pt>
                <c:pt idx="8">
                  <c:v>2.17</c:v>
                </c:pt>
                <c:pt idx="9">
                  <c:v>2.0699999999999998</c:v>
                </c:pt>
                <c:pt idx="10">
                  <c:v>2.2599999999999998</c:v>
                </c:pt>
                <c:pt idx="11">
                  <c:v>2.2400000000000002</c:v>
                </c:pt>
                <c:pt idx="12">
                  <c:v>2.09</c:v>
                </c:pt>
                <c:pt idx="13">
                  <c:v>1.78</c:v>
                </c:pt>
                <c:pt idx="14">
                  <c:v>1.89</c:v>
                </c:pt>
                <c:pt idx="15">
                  <c:v>1.81</c:v>
                </c:pt>
                <c:pt idx="16">
                  <c:v>1.81</c:v>
                </c:pt>
                <c:pt idx="17">
                  <c:v>1.64</c:v>
                </c:pt>
                <c:pt idx="18">
                  <c:v>1.5</c:v>
                </c:pt>
                <c:pt idx="19">
                  <c:v>1.56</c:v>
                </c:pt>
                <c:pt idx="20">
                  <c:v>1.63</c:v>
                </c:pt>
                <c:pt idx="21">
                  <c:v>1.76</c:v>
                </c:pt>
                <c:pt idx="22">
                  <c:v>2.25</c:v>
                </c:pt>
                <c:pt idx="23">
                  <c:v>2.4</c:v>
                </c:pt>
                <c:pt idx="24">
                  <c:v>2.4300000000000002</c:v>
                </c:pt>
                <c:pt idx="25">
                  <c:v>2.42</c:v>
                </c:pt>
                <c:pt idx="26">
                  <c:v>2.48</c:v>
                </c:pt>
                <c:pt idx="27">
                  <c:v>2.2999999999999998</c:v>
                </c:pt>
                <c:pt idx="28">
                  <c:v>2.2999999999999998</c:v>
                </c:pt>
                <c:pt idx="29">
                  <c:v>2.19</c:v>
                </c:pt>
                <c:pt idx="30">
                  <c:v>2.3199999999999998</c:v>
                </c:pt>
                <c:pt idx="31">
                  <c:v>2.21</c:v>
                </c:pt>
                <c:pt idx="32">
                  <c:v>2.2000000000000002</c:v>
                </c:pt>
                <c:pt idx="33">
                  <c:v>2.36</c:v>
                </c:pt>
                <c:pt idx="34">
                  <c:v>2.35</c:v>
                </c:pt>
                <c:pt idx="35">
                  <c:v>2.4</c:v>
                </c:pt>
                <c:pt idx="36">
                  <c:v>2.58</c:v>
                </c:pt>
                <c:pt idx="37">
                  <c:v>2.86</c:v>
                </c:pt>
                <c:pt idx="38">
                  <c:v>2.84</c:v>
                </c:pt>
                <c:pt idx="39">
                  <c:v>2.87</c:v>
                </c:pt>
                <c:pt idx="40">
                  <c:v>2.98</c:v>
                </c:pt>
                <c:pt idx="41">
                  <c:v>2.91</c:v>
                </c:pt>
                <c:pt idx="42">
                  <c:v>2.89</c:v>
                </c:pt>
                <c:pt idx="43">
                  <c:v>2.89</c:v>
                </c:pt>
                <c:pt idx="44">
                  <c:v>3</c:v>
                </c:pt>
                <c:pt idx="45">
                  <c:v>3.15</c:v>
                </c:pt>
                <c:pt idx="46">
                  <c:v>3.12</c:v>
                </c:pt>
                <c:pt idx="47">
                  <c:v>2.83</c:v>
                </c:pt>
                <c:pt idx="48">
                  <c:v>2.71</c:v>
                </c:pt>
                <c:pt idx="49">
                  <c:v>2.68</c:v>
                </c:pt>
                <c:pt idx="50">
                  <c:v>2.57</c:v>
                </c:pt>
                <c:pt idx="51">
                  <c:v>2.5299999999999998</c:v>
                </c:pt>
                <c:pt idx="52">
                  <c:v>2.4</c:v>
                </c:pt>
                <c:pt idx="53">
                  <c:v>2.0699999999999998</c:v>
                </c:pt>
                <c:pt idx="54">
                  <c:v>2.06</c:v>
                </c:pt>
                <c:pt idx="55">
                  <c:v>1.63</c:v>
                </c:pt>
                <c:pt idx="56">
                  <c:v>1.7</c:v>
                </c:pt>
                <c:pt idx="57">
                  <c:v>1.71</c:v>
                </c:pt>
                <c:pt idx="58">
                  <c:v>1.81</c:v>
                </c:pt>
                <c:pt idx="59">
                  <c:v>1.86</c:v>
                </c:pt>
                <c:pt idx="60">
                  <c:v>1.76</c:v>
                </c:pt>
                <c:pt idx="61">
                  <c:v>1.5</c:v>
                </c:pt>
                <c:pt idx="62">
                  <c:v>0.87</c:v>
                </c:pt>
                <c:pt idx="63">
                  <c:v>0.66</c:v>
                </c:pt>
                <c:pt idx="64">
                  <c:v>0.67</c:v>
                </c:pt>
                <c:pt idx="65">
                  <c:v>0.73</c:v>
                </c:pt>
                <c:pt idx="66">
                  <c:v>0.62</c:v>
                </c:pt>
                <c:pt idx="67">
                  <c:v>0.65</c:v>
                </c:pt>
                <c:pt idx="68">
                  <c:v>0.68</c:v>
                </c:pt>
                <c:pt idx="69">
                  <c:v>0.79</c:v>
                </c:pt>
                <c:pt idx="70">
                  <c:v>0.87</c:v>
                </c:pt>
                <c:pt idx="71">
                  <c:v>0.93</c:v>
                </c:pt>
                <c:pt idx="72">
                  <c:v>1.08</c:v>
                </c:pt>
                <c:pt idx="73">
                  <c:v>1.26</c:v>
                </c:pt>
                <c:pt idx="74">
                  <c:v>1.61</c:v>
                </c:pt>
                <c:pt idx="75">
                  <c:v>1.64</c:v>
                </c:pt>
                <c:pt idx="76">
                  <c:v>1.62</c:v>
                </c:pt>
                <c:pt idx="77">
                  <c:v>1.52</c:v>
                </c:pt>
                <c:pt idx="78">
                  <c:v>1.32</c:v>
                </c:pt>
                <c:pt idx="79">
                  <c:v>1.28</c:v>
                </c:pt>
                <c:pt idx="80">
                  <c:v>1.37</c:v>
                </c:pt>
                <c:pt idx="81">
                  <c:v>1.58</c:v>
                </c:pt>
                <c:pt idx="82">
                  <c:v>1.56</c:v>
                </c:pt>
                <c:pt idx="83">
                  <c:v>1.47</c:v>
                </c:pt>
                <c:pt idx="84">
                  <c:v>1.76</c:v>
                </c:pt>
                <c:pt idx="85">
                  <c:v>1.93</c:v>
                </c:pt>
                <c:pt idx="86">
                  <c:v>2.13</c:v>
                </c:pt>
                <c:pt idx="87">
                  <c:v>2.75</c:v>
                </c:pt>
                <c:pt idx="88">
                  <c:v>2.9</c:v>
                </c:pt>
                <c:pt idx="89">
                  <c:v>3.14</c:v>
                </c:pt>
                <c:pt idx="90">
                  <c:v>2.9</c:v>
                </c:pt>
                <c:pt idx="91">
                  <c:v>2.9</c:v>
                </c:pt>
                <c:pt idx="92">
                  <c:v>3.52</c:v>
                </c:pt>
                <c:pt idx="93">
                  <c:v>3.98</c:v>
                </c:pt>
                <c:pt idx="94">
                  <c:v>3.89</c:v>
                </c:pt>
                <c:pt idx="95">
                  <c:v>3.62</c:v>
                </c:pt>
                <c:pt idx="96">
                  <c:v>3.53</c:v>
                </c:pt>
                <c:pt idx="97">
                  <c:v>3.75</c:v>
                </c:pt>
                <c:pt idx="98">
                  <c:v>3.66</c:v>
                </c:pt>
                <c:pt idx="99">
                  <c:v>3.46</c:v>
                </c:pt>
                <c:pt idx="100">
                  <c:v>3.57</c:v>
                </c:pt>
                <c:pt idx="101">
                  <c:v>3.75</c:v>
                </c:pt>
                <c:pt idx="102">
                  <c:v>3.9</c:v>
                </c:pt>
                <c:pt idx="103">
                  <c:v>4.17</c:v>
                </c:pt>
                <c:pt idx="104">
                  <c:v>4.38</c:v>
                </c:pt>
                <c:pt idx="105">
                  <c:v>4.8</c:v>
                </c:pt>
                <c:pt idx="106">
                  <c:v>4.5</c:v>
                </c:pt>
                <c:pt idx="107">
                  <c:v>4.0199999999999996</c:v>
                </c:pt>
                <c:pt idx="108">
                  <c:v>4.0599999999999996</c:v>
                </c:pt>
                <c:pt idx="109">
                  <c:v>4.21</c:v>
                </c:pt>
                <c:pt idx="110">
                  <c:v>4.21</c:v>
                </c:pt>
                <c:pt idx="111">
                  <c:v>4.54</c:v>
                </c:pt>
                <c:pt idx="112">
                  <c:v>4.4800000000000004</c:v>
                </c:pt>
                <c:pt idx="113">
                  <c:v>4.3099999999999996</c:v>
                </c:pt>
                <c:pt idx="114">
                  <c:v>4.25</c:v>
                </c:pt>
                <c:pt idx="115">
                  <c:v>3.87</c:v>
                </c:pt>
                <c:pt idx="116">
                  <c:v>3.72</c:v>
                </c:pt>
                <c:pt idx="117">
                  <c:v>4.0999999999999996</c:v>
                </c:pt>
                <c:pt idx="118">
                  <c:v>4.3600000000000003</c:v>
                </c:pt>
                <c:pt idx="119">
                  <c:v>4.3899999999999997</c:v>
                </c:pt>
                <c:pt idx="120">
                  <c:v>4.63</c:v>
                </c:pt>
                <c:pt idx="121">
                  <c:v>4.45</c:v>
                </c:pt>
                <c:pt idx="122">
                  <c:v>4.28</c:v>
                </c:pt>
                <c:pt idx="123">
                  <c:v>4.28</c:v>
                </c:pt>
                <c:pt idx="124">
                  <c:v>4.42</c:v>
                </c:pt>
                <c:pt idx="125">
                  <c:v>4.38</c:v>
                </c:pt>
                <c:pt idx="126">
                  <c:v>4.3899999999999997</c:v>
                </c:pt>
                <c:pt idx="127">
                  <c:v>4.26</c:v>
                </c:pt>
                <c:pt idx="128">
                  <c:v>3.99</c:v>
                </c:pt>
                <c:pt idx="129">
                  <c:v>4.13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22-4AEF-8B6D-71B056265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152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8"/>
          <c:min val="0"/>
        </c:scaling>
        <c:delete val="0"/>
        <c:axPos val="l"/>
        <c:majorGridlines>
          <c:spPr>
            <a:ln w="1905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7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152198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8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7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29651">
          <a:noFill/>
        </a:ln>
      </c:spPr>
    </c:plotArea>
    <c:legend>
      <c:legendPos val="b"/>
      <c:layout>
        <c:manualLayout>
          <c:xMode val="edge"/>
          <c:yMode val="edge"/>
          <c:x val="6.0613667154582683E-2"/>
          <c:y val="0.11979031955629089"/>
          <c:w val="0.23256496809802368"/>
          <c:h val="0.22075088440031954"/>
        </c:manualLayout>
      </c:layout>
      <c:overlay val="0"/>
      <c:spPr>
        <a:solidFill>
          <a:schemeClr val="bg1"/>
        </a:solidFill>
        <a:ln w="4764">
          <a:solidFill>
            <a:schemeClr val="tx1"/>
          </a:solidFill>
          <a:prstDash val="solid"/>
        </a:ln>
      </c:spPr>
      <c:txPr>
        <a:bodyPr/>
        <a:lstStyle/>
        <a:p>
          <a:pPr>
            <a:defRPr sz="186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7166">
      <a:solidFill>
        <a:schemeClr val="tx1"/>
      </a:solidFill>
      <a:prstDash val="solid"/>
    </a:ln>
  </c:spPr>
  <c:txPr>
    <a:bodyPr/>
    <a:lstStyle/>
    <a:p>
      <a:pPr>
        <a:defRPr sz="270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Delinquency Rate
Versus
 Unemployment Rate </a:t>
            </a:r>
          </a:p>
        </c:rich>
      </c:tx>
      <c:layout>
        <c:manualLayout>
          <c:xMode val="edge"/>
          <c:yMode val="edge"/>
          <c:x val="0.32524271844660196"/>
          <c:y val="0"/>
        </c:manualLayout>
      </c:layout>
      <c:overlay val="0"/>
      <c:spPr>
        <a:noFill/>
        <a:ln w="30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142394822006472E-2"/>
          <c:y val="0.17077464788732394"/>
          <c:w val="0.83333333333333337"/>
          <c:h val="0.73415492957746475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D-4C93-8755-D17A274E511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Unemployment (Left Axis)</c:v>
                </c:pt>
              </c:strCache>
            </c:strRef>
          </c:tx>
          <c:spPr>
            <a:solidFill>
              <a:srgbClr val="CCFFFF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0">
                  <c:v>5.7</c:v>
                </c:pt>
                <c:pt idx="1">
                  <c:v>5.4</c:v>
                </c:pt>
                <c:pt idx="2">
                  <c:v>5.5</c:v>
                </c:pt>
                <c:pt idx="3">
                  <c:v>5.8</c:v>
                </c:pt>
                <c:pt idx="4">
                  <c:v>5.7</c:v>
                </c:pt>
                <c:pt idx="5">
                  <c:v>5.6</c:v>
                </c:pt>
                <c:pt idx="6">
                  <c:v>5.7</c:v>
                </c:pt>
                <c:pt idx="7">
                  <c:v>5.6</c:v>
                </c:pt>
                <c:pt idx="8">
                  <c:v>5.6</c:v>
                </c:pt>
                <c:pt idx="9">
                  <c:v>5.5</c:v>
                </c:pt>
                <c:pt idx="10">
                  <c:v>5.6</c:v>
                </c:pt>
                <c:pt idx="11">
                  <c:v>5.6</c:v>
                </c:pt>
                <c:pt idx="12">
                  <c:v>5.6</c:v>
                </c:pt>
                <c:pt idx="13">
                  <c:v>5.5</c:v>
                </c:pt>
                <c:pt idx="14">
                  <c:v>5.6</c:v>
                </c:pt>
                <c:pt idx="15">
                  <c:v>5.4</c:v>
                </c:pt>
                <c:pt idx="16">
                  <c:v>5.6</c:v>
                </c:pt>
                <c:pt idx="17">
                  <c:v>5.3</c:v>
                </c:pt>
                <c:pt idx="18">
                  <c:v>5.4</c:v>
                </c:pt>
                <c:pt idx="19">
                  <c:v>5.0999999999999996</c:v>
                </c:pt>
                <c:pt idx="20">
                  <c:v>5.2</c:v>
                </c:pt>
                <c:pt idx="21">
                  <c:v>5.2</c:v>
                </c:pt>
                <c:pt idx="22">
                  <c:v>5.3</c:v>
                </c:pt>
                <c:pt idx="23">
                  <c:v>5.3</c:v>
                </c:pt>
                <c:pt idx="24">
                  <c:v>5.4</c:v>
                </c:pt>
                <c:pt idx="25">
                  <c:v>5.3</c:v>
                </c:pt>
                <c:pt idx="26">
                  <c:v>5.2</c:v>
                </c:pt>
                <c:pt idx="27">
                  <c:v>4.9000000000000004</c:v>
                </c:pt>
                <c:pt idx="28">
                  <c:v>4.8</c:v>
                </c:pt>
                <c:pt idx="29">
                  <c:v>5</c:v>
                </c:pt>
                <c:pt idx="30">
                  <c:v>4.8</c:v>
                </c:pt>
                <c:pt idx="31">
                  <c:v>4.9000000000000004</c:v>
                </c:pt>
                <c:pt idx="32">
                  <c:v>4.9000000000000004</c:v>
                </c:pt>
                <c:pt idx="33">
                  <c:v>4.7</c:v>
                </c:pt>
                <c:pt idx="34">
                  <c:v>4.5999999999999996</c:v>
                </c:pt>
                <c:pt idx="35">
                  <c:v>4.7</c:v>
                </c:pt>
                <c:pt idx="36">
                  <c:v>4.7</c:v>
                </c:pt>
                <c:pt idx="37">
                  <c:v>4.5999999999999996</c:v>
                </c:pt>
                <c:pt idx="38">
                  <c:v>4.7</c:v>
                </c:pt>
                <c:pt idx="39">
                  <c:v>4.3</c:v>
                </c:pt>
                <c:pt idx="40">
                  <c:v>4.3</c:v>
                </c:pt>
                <c:pt idx="41">
                  <c:v>4.5</c:v>
                </c:pt>
                <c:pt idx="42">
                  <c:v>4.5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4.5999999999999996</c:v>
                </c:pt>
                <c:pt idx="46">
                  <c:v>4.4000000000000004</c:v>
                </c:pt>
                <c:pt idx="47">
                  <c:v>4.3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4.2</c:v>
                </c:pt>
                <c:pt idx="51">
                  <c:v>4.3</c:v>
                </c:pt>
                <c:pt idx="52">
                  <c:v>4.2</c:v>
                </c:pt>
                <c:pt idx="53">
                  <c:v>4.3</c:v>
                </c:pt>
                <c:pt idx="54">
                  <c:v>4.3</c:v>
                </c:pt>
                <c:pt idx="55">
                  <c:v>4.2</c:v>
                </c:pt>
                <c:pt idx="56">
                  <c:v>4.2</c:v>
                </c:pt>
                <c:pt idx="57">
                  <c:v>4.0999999999999996</c:v>
                </c:pt>
                <c:pt idx="58">
                  <c:v>4.0999999999999996</c:v>
                </c:pt>
                <c:pt idx="59">
                  <c:v>4.0999999999999996</c:v>
                </c:pt>
                <c:pt idx="60">
                  <c:v>4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3.9</c:v>
                </c:pt>
                <c:pt idx="64">
                  <c:v>4.0999999999999996</c:v>
                </c:pt>
                <c:pt idx="65">
                  <c:v>4</c:v>
                </c:pt>
                <c:pt idx="66">
                  <c:v>4</c:v>
                </c:pt>
                <c:pt idx="67">
                  <c:v>4.0999999999999996</c:v>
                </c:pt>
                <c:pt idx="68">
                  <c:v>3.9</c:v>
                </c:pt>
                <c:pt idx="69">
                  <c:v>3.9</c:v>
                </c:pt>
                <c:pt idx="70">
                  <c:v>4</c:v>
                </c:pt>
                <c:pt idx="71">
                  <c:v>4</c:v>
                </c:pt>
                <c:pt idx="72">
                  <c:v>4.2</c:v>
                </c:pt>
                <c:pt idx="73">
                  <c:v>4.2</c:v>
                </c:pt>
                <c:pt idx="74">
                  <c:v>4.3</c:v>
                </c:pt>
                <c:pt idx="75">
                  <c:v>4.5</c:v>
                </c:pt>
                <c:pt idx="76">
                  <c:v>4.4000000000000004</c:v>
                </c:pt>
                <c:pt idx="77">
                  <c:v>4.5</c:v>
                </c:pt>
                <c:pt idx="78">
                  <c:v>4.5</c:v>
                </c:pt>
                <c:pt idx="79">
                  <c:v>4.9000000000000004</c:v>
                </c:pt>
                <c:pt idx="80">
                  <c:v>4.9000000000000004</c:v>
                </c:pt>
                <c:pt idx="81">
                  <c:v>5.4</c:v>
                </c:pt>
                <c:pt idx="82">
                  <c:v>5.6</c:v>
                </c:pt>
                <c:pt idx="83">
                  <c:v>5.8</c:v>
                </c:pt>
                <c:pt idx="84" formatCode="#,##0.0_);[Red]\(#,##0.0\)">
                  <c:v>5.6</c:v>
                </c:pt>
                <c:pt idx="85">
                  <c:v>5.5</c:v>
                </c:pt>
                <c:pt idx="86">
                  <c:v>5.7</c:v>
                </c:pt>
                <c:pt idx="87">
                  <c:v>6</c:v>
                </c:pt>
                <c:pt idx="88">
                  <c:v>5.8</c:v>
                </c:pt>
                <c:pt idx="89">
                  <c:v>5.9</c:v>
                </c:pt>
                <c:pt idx="90">
                  <c:v>5.9</c:v>
                </c:pt>
                <c:pt idx="91">
                  <c:v>5.7</c:v>
                </c:pt>
                <c:pt idx="92">
                  <c:v>5.6</c:v>
                </c:pt>
                <c:pt idx="93">
                  <c:v>5.7</c:v>
                </c:pt>
                <c:pt idx="94">
                  <c:v>5.9</c:v>
                </c:pt>
                <c:pt idx="95">
                  <c:v>6</c:v>
                </c:pt>
                <c:pt idx="96">
                  <c:v>5.7</c:v>
                </c:pt>
                <c:pt idx="97">
                  <c:v>5.8</c:v>
                </c:pt>
                <c:pt idx="98">
                  <c:v>5.8</c:v>
                </c:pt>
                <c:pt idx="99">
                  <c:v>6</c:v>
                </c:pt>
                <c:pt idx="100">
                  <c:v>6.1</c:v>
                </c:pt>
                <c:pt idx="101">
                  <c:v>6.4</c:v>
                </c:pt>
                <c:pt idx="102">
                  <c:v>6.2</c:v>
                </c:pt>
                <c:pt idx="103">
                  <c:v>6.1</c:v>
                </c:pt>
                <c:pt idx="104">
                  <c:v>6.1</c:v>
                </c:pt>
                <c:pt idx="105">
                  <c:v>6</c:v>
                </c:pt>
                <c:pt idx="106">
                  <c:v>5.9</c:v>
                </c:pt>
                <c:pt idx="107">
                  <c:v>5.7</c:v>
                </c:pt>
                <c:pt idx="108">
                  <c:v>5.6</c:v>
                </c:pt>
                <c:pt idx="109">
                  <c:v>5.6</c:v>
                </c:pt>
                <c:pt idx="110">
                  <c:v>5.7</c:v>
                </c:pt>
                <c:pt idx="111">
                  <c:v>5.6</c:v>
                </c:pt>
                <c:pt idx="112">
                  <c:v>5.6</c:v>
                </c:pt>
                <c:pt idx="113">
                  <c:v>5.6</c:v>
                </c:pt>
                <c:pt idx="114">
                  <c:v>5.5</c:v>
                </c:pt>
                <c:pt idx="115">
                  <c:v>5.4</c:v>
                </c:pt>
                <c:pt idx="116">
                  <c:v>5.4</c:v>
                </c:pt>
                <c:pt idx="117">
                  <c:v>5.5</c:v>
                </c:pt>
                <c:pt idx="118">
                  <c:v>5.4</c:v>
                </c:pt>
                <c:pt idx="119">
                  <c:v>5.4</c:v>
                </c:pt>
                <c:pt idx="120">
                  <c:v>5.2</c:v>
                </c:pt>
                <c:pt idx="121">
                  <c:v>5.4</c:v>
                </c:pt>
                <c:pt idx="122">
                  <c:v>5.2</c:v>
                </c:pt>
                <c:pt idx="123">
                  <c:v>5.2</c:v>
                </c:pt>
                <c:pt idx="124">
                  <c:v>5.0999999999999996</c:v>
                </c:pt>
                <c:pt idx="125">
                  <c:v>5</c:v>
                </c:pt>
                <c:pt idx="126">
                  <c:v>5</c:v>
                </c:pt>
                <c:pt idx="127">
                  <c:v>4.9000000000000004</c:v>
                </c:pt>
                <c:pt idx="128">
                  <c:v>5.0999999999999996</c:v>
                </c:pt>
                <c:pt idx="129">
                  <c:v>4.9000000000000004</c:v>
                </c:pt>
                <c:pt idx="130">
                  <c:v>5</c:v>
                </c:pt>
                <c:pt idx="131">
                  <c:v>4.9000000000000004</c:v>
                </c:pt>
                <c:pt idx="132">
                  <c:v>4.7</c:v>
                </c:pt>
                <c:pt idx="133">
                  <c:v>4.8</c:v>
                </c:pt>
                <c:pt idx="134">
                  <c:v>4.7</c:v>
                </c:pt>
                <c:pt idx="135">
                  <c:v>4.7</c:v>
                </c:pt>
                <c:pt idx="136">
                  <c:v>4.5999999999999996</c:v>
                </c:pt>
                <c:pt idx="137">
                  <c:v>4.5999999999999996</c:v>
                </c:pt>
                <c:pt idx="138">
                  <c:v>4.8</c:v>
                </c:pt>
                <c:pt idx="139">
                  <c:v>4.7</c:v>
                </c:pt>
                <c:pt idx="140">
                  <c:v>4.5999999999999996</c:v>
                </c:pt>
                <c:pt idx="141">
                  <c:v>4.4000000000000004</c:v>
                </c:pt>
                <c:pt idx="142">
                  <c:v>4.5</c:v>
                </c:pt>
                <c:pt idx="143">
                  <c:v>4.5</c:v>
                </c:pt>
                <c:pt idx="144">
                  <c:v>4.5999999999999996</c:v>
                </c:pt>
                <c:pt idx="145">
                  <c:v>4.5</c:v>
                </c:pt>
                <c:pt idx="146">
                  <c:v>4.4000000000000004</c:v>
                </c:pt>
                <c:pt idx="147">
                  <c:v>4.5</c:v>
                </c:pt>
                <c:pt idx="148">
                  <c:v>4.5</c:v>
                </c:pt>
                <c:pt idx="149">
                  <c:v>4.5</c:v>
                </c:pt>
                <c:pt idx="150">
                  <c:v>4.5999999999999996</c:v>
                </c:pt>
                <c:pt idx="151">
                  <c:v>4.5999999999999996</c:v>
                </c:pt>
                <c:pt idx="152">
                  <c:v>4.7</c:v>
                </c:pt>
                <c:pt idx="153">
                  <c:v>4.8</c:v>
                </c:pt>
                <c:pt idx="154">
                  <c:v>4.7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4.8</c:v>
                </c:pt>
                <c:pt idx="158">
                  <c:v>5.0999999999999996</c:v>
                </c:pt>
                <c:pt idx="159">
                  <c:v>5</c:v>
                </c:pt>
                <c:pt idx="160">
                  <c:v>5.5</c:v>
                </c:pt>
                <c:pt idx="161">
                  <c:v>5.5</c:v>
                </c:pt>
                <c:pt idx="162">
                  <c:v>5.7</c:v>
                </c:pt>
                <c:pt idx="163">
                  <c:v>6.1</c:v>
                </c:pt>
                <c:pt idx="164">
                  <c:v>6.1</c:v>
                </c:pt>
                <c:pt idx="165">
                  <c:v>6.6</c:v>
                </c:pt>
                <c:pt idx="166">
                  <c:v>6.8</c:v>
                </c:pt>
                <c:pt idx="167">
                  <c:v>7.2</c:v>
                </c:pt>
                <c:pt idx="168">
                  <c:v>7.6</c:v>
                </c:pt>
                <c:pt idx="169">
                  <c:v>8.5</c:v>
                </c:pt>
                <c:pt idx="170">
                  <c:v>8.9</c:v>
                </c:pt>
                <c:pt idx="171">
                  <c:v>8.9</c:v>
                </c:pt>
                <c:pt idx="172">
                  <c:v>9.4</c:v>
                </c:pt>
                <c:pt idx="173">
                  <c:v>9.5</c:v>
                </c:pt>
                <c:pt idx="174">
                  <c:v>9.4</c:v>
                </c:pt>
                <c:pt idx="175">
                  <c:v>9.6999999999999993</c:v>
                </c:pt>
                <c:pt idx="176">
                  <c:v>9.8000000000000007</c:v>
                </c:pt>
                <c:pt idx="177">
                  <c:v>10.199999999999999</c:v>
                </c:pt>
                <c:pt idx="178">
                  <c:v>10</c:v>
                </c:pt>
                <c:pt idx="179">
                  <c:v>10</c:v>
                </c:pt>
                <c:pt idx="180">
                  <c:v>9.6999998000000005</c:v>
                </c:pt>
                <c:pt idx="181">
                  <c:v>9.6999998000000005</c:v>
                </c:pt>
                <c:pt idx="182">
                  <c:v>9.6999998000000005</c:v>
                </c:pt>
                <c:pt idx="183">
                  <c:v>9.8000001999999995</c:v>
                </c:pt>
                <c:pt idx="184">
                  <c:v>9.6000004000000008</c:v>
                </c:pt>
                <c:pt idx="185">
                  <c:v>9.5</c:v>
                </c:pt>
                <c:pt idx="186">
                  <c:v>9.5</c:v>
                </c:pt>
                <c:pt idx="187">
                  <c:v>9.6000004000000008</c:v>
                </c:pt>
                <c:pt idx="188">
                  <c:v>9.6000004000000008</c:v>
                </c:pt>
                <c:pt idx="189">
                  <c:v>9.6999998000000005</c:v>
                </c:pt>
                <c:pt idx="190">
                  <c:v>9.8000001999999995</c:v>
                </c:pt>
                <c:pt idx="191">
                  <c:v>9.3999995999999992</c:v>
                </c:pt>
                <c:pt idx="192">
                  <c:v>9</c:v>
                </c:pt>
                <c:pt idx="193">
                  <c:v>8.8999995999999992</c:v>
                </c:pt>
                <c:pt idx="194">
                  <c:v>8.8000001999999995</c:v>
                </c:pt>
                <c:pt idx="195">
                  <c:v>9</c:v>
                </c:pt>
                <c:pt idx="196">
                  <c:v>9</c:v>
                </c:pt>
                <c:pt idx="197">
                  <c:v>9.1</c:v>
                </c:pt>
                <c:pt idx="198">
                  <c:v>9.1</c:v>
                </c:pt>
                <c:pt idx="199">
                  <c:v>9.1</c:v>
                </c:pt>
                <c:pt idx="200">
                  <c:v>9</c:v>
                </c:pt>
                <c:pt idx="201">
                  <c:v>8.9</c:v>
                </c:pt>
                <c:pt idx="202">
                  <c:v>8.6999999999999993</c:v>
                </c:pt>
                <c:pt idx="203">
                  <c:v>8.5</c:v>
                </c:pt>
                <c:pt idx="204">
                  <c:v>8.3000000000000007</c:v>
                </c:pt>
                <c:pt idx="205">
                  <c:v>8.3000000000000007</c:v>
                </c:pt>
                <c:pt idx="206">
                  <c:v>8.1999999999999993</c:v>
                </c:pt>
                <c:pt idx="207">
                  <c:v>8.1</c:v>
                </c:pt>
                <c:pt idx="208">
                  <c:v>8.1999999999999993</c:v>
                </c:pt>
                <c:pt idx="209">
                  <c:v>8.1999999999999993</c:v>
                </c:pt>
                <c:pt idx="210">
                  <c:v>8.1999999999999993</c:v>
                </c:pt>
                <c:pt idx="211">
                  <c:v>8.1</c:v>
                </c:pt>
                <c:pt idx="212">
                  <c:v>7.8</c:v>
                </c:pt>
                <c:pt idx="213">
                  <c:v>7.9</c:v>
                </c:pt>
                <c:pt idx="214">
                  <c:v>7.8</c:v>
                </c:pt>
                <c:pt idx="215">
                  <c:v>7.8</c:v>
                </c:pt>
                <c:pt idx="216">
                  <c:v>7.9</c:v>
                </c:pt>
                <c:pt idx="217">
                  <c:v>7.7</c:v>
                </c:pt>
                <c:pt idx="218">
                  <c:v>7.6</c:v>
                </c:pt>
                <c:pt idx="219">
                  <c:v>7.5</c:v>
                </c:pt>
                <c:pt idx="220">
                  <c:v>7.6</c:v>
                </c:pt>
                <c:pt idx="221">
                  <c:v>7.6</c:v>
                </c:pt>
                <c:pt idx="222">
                  <c:v>7.4</c:v>
                </c:pt>
                <c:pt idx="223">
                  <c:v>7.3</c:v>
                </c:pt>
                <c:pt idx="224">
                  <c:v>7.2</c:v>
                </c:pt>
                <c:pt idx="225">
                  <c:v>7.3</c:v>
                </c:pt>
                <c:pt idx="226">
                  <c:v>7</c:v>
                </c:pt>
                <c:pt idx="227">
                  <c:v>6.7</c:v>
                </c:pt>
                <c:pt idx="228">
                  <c:v>6.6</c:v>
                </c:pt>
                <c:pt idx="229">
                  <c:v>6.7</c:v>
                </c:pt>
                <c:pt idx="230">
                  <c:v>6.7</c:v>
                </c:pt>
                <c:pt idx="231">
                  <c:v>6.3</c:v>
                </c:pt>
                <c:pt idx="232">
                  <c:v>6.3</c:v>
                </c:pt>
                <c:pt idx="233">
                  <c:v>6.1</c:v>
                </c:pt>
                <c:pt idx="234">
                  <c:v>6.2</c:v>
                </c:pt>
                <c:pt idx="235">
                  <c:v>6.1</c:v>
                </c:pt>
                <c:pt idx="236">
                  <c:v>5.9</c:v>
                </c:pt>
                <c:pt idx="237">
                  <c:v>5.7</c:v>
                </c:pt>
                <c:pt idx="238">
                  <c:v>5.8</c:v>
                </c:pt>
                <c:pt idx="239">
                  <c:v>5.6</c:v>
                </c:pt>
                <c:pt idx="240">
                  <c:v>5.7</c:v>
                </c:pt>
                <c:pt idx="241">
                  <c:v>5.5</c:v>
                </c:pt>
                <c:pt idx="242">
                  <c:v>5.5</c:v>
                </c:pt>
                <c:pt idx="243">
                  <c:v>5.4</c:v>
                </c:pt>
                <c:pt idx="244">
                  <c:v>5.5</c:v>
                </c:pt>
                <c:pt idx="245">
                  <c:v>5.3</c:v>
                </c:pt>
                <c:pt idx="246">
                  <c:v>5.3</c:v>
                </c:pt>
                <c:pt idx="247">
                  <c:v>5.0999999999999996</c:v>
                </c:pt>
                <c:pt idx="248">
                  <c:v>5.0999999999999996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4.9000000000000004</c:v>
                </c:pt>
                <c:pt idx="253">
                  <c:v>4.9000000000000004</c:v>
                </c:pt>
                <c:pt idx="254">
                  <c:v>5</c:v>
                </c:pt>
                <c:pt idx="255">
                  <c:v>5</c:v>
                </c:pt>
                <c:pt idx="256">
                  <c:v>4.7</c:v>
                </c:pt>
                <c:pt idx="257">
                  <c:v>4.9000000000000004</c:v>
                </c:pt>
                <c:pt idx="258">
                  <c:v>4.9000000000000004</c:v>
                </c:pt>
                <c:pt idx="259">
                  <c:v>4.9000000000000004</c:v>
                </c:pt>
                <c:pt idx="260">
                  <c:v>5</c:v>
                </c:pt>
                <c:pt idx="261">
                  <c:v>4.9000000000000004</c:v>
                </c:pt>
                <c:pt idx="262">
                  <c:v>4.5999999999999996</c:v>
                </c:pt>
                <c:pt idx="263">
                  <c:v>4.7</c:v>
                </c:pt>
                <c:pt idx="264">
                  <c:v>4.8</c:v>
                </c:pt>
                <c:pt idx="265">
                  <c:v>4.7</c:v>
                </c:pt>
                <c:pt idx="266">
                  <c:v>4.5</c:v>
                </c:pt>
                <c:pt idx="267">
                  <c:v>4.4000000000000004</c:v>
                </c:pt>
                <c:pt idx="268">
                  <c:v>4.3</c:v>
                </c:pt>
                <c:pt idx="269">
                  <c:v>4.4000000000000004</c:v>
                </c:pt>
                <c:pt idx="270">
                  <c:v>4.3</c:v>
                </c:pt>
                <c:pt idx="271">
                  <c:v>4.4000000000000004</c:v>
                </c:pt>
                <c:pt idx="272">
                  <c:v>4.2</c:v>
                </c:pt>
                <c:pt idx="273">
                  <c:v>4.0999999999999996</c:v>
                </c:pt>
                <c:pt idx="274">
                  <c:v>4.0999999999999996</c:v>
                </c:pt>
                <c:pt idx="275">
                  <c:v>4.0999999999999996</c:v>
                </c:pt>
                <c:pt idx="276">
                  <c:v>4.0999999999999996</c:v>
                </c:pt>
                <c:pt idx="277">
                  <c:v>4.0999999999999996</c:v>
                </c:pt>
                <c:pt idx="278">
                  <c:v>4.0999999999999996</c:v>
                </c:pt>
                <c:pt idx="279">
                  <c:v>3.9</c:v>
                </c:pt>
                <c:pt idx="280">
                  <c:v>3.8</c:v>
                </c:pt>
                <c:pt idx="281">
                  <c:v>4</c:v>
                </c:pt>
                <c:pt idx="282">
                  <c:v>3.9</c:v>
                </c:pt>
                <c:pt idx="283">
                  <c:v>3.9</c:v>
                </c:pt>
                <c:pt idx="284">
                  <c:v>3.7</c:v>
                </c:pt>
                <c:pt idx="285">
                  <c:v>3.8</c:v>
                </c:pt>
                <c:pt idx="286">
                  <c:v>3.7</c:v>
                </c:pt>
                <c:pt idx="287">
                  <c:v>3.9</c:v>
                </c:pt>
                <c:pt idx="288">
                  <c:v>4</c:v>
                </c:pt>
                <c:pt idx="289">
                  <c:v>3.8</c:v>
                </c:pt>
                <c:pt idx="290">
                  <c:v>3.8</c:v>
                </c:pt>
                <c:pt idx="291">
                  <c:v>3.6</c:v>
                </c:pt>
                <c:pt idx="292">
                  <c:v>3.6</c:v>
                </c:pt>
                <c:pt idx="293">
                  <c:v>3.7</c:v>
                </c:pt>
                <c:pt idx="294">
                  <c:v>3.7</c:v>
                </c:pt>
                <c:pt idx="295">
                  <c:v>3.7</c:v>
                </c:pt>
                <c:pt idx="296">
                  <c:v>3.5</c:v>
                </c:pt>
                <c:pt idx="297">
                  <c:v>3.6</c:v>
                </c:pt>
                <c:pt idx="298">
                  <c:v>3.5</c:v>
                </c:pt>
                <c:pt idx="299">
                  <c:v>3.5</c:v>
                </c:pt>
                <c:pt idx="300">
                  <c:v>3.5</c:v>
                </c:pt>
                <c:pt idx="301">
                  <c:v>3.5</c:v>
                </c:pt>
                <c:pt idx="302">
                  <c:v>4.4000000000000004</c:v>
                </c:pt>
                <c:pt idx="303">
                  <c:v>14.7</c:v>
                </c:pt>
                <c:pt idx="304">
                  <c:v>13.2</c:v>
                </c:pt>
                <c:pt idx="305">
                  <c:v>11</c:v>
                </c:pt>
                <c:pt idx="306">
                  <c:v>10.199999999999999</c:v>
                </c:pt>
                <c:pt idx="307">
                  <c:v>8.4</c:v>
                </c:pt>
                <c:pt idx="308">
                  <c:v>7.9</c:v>
                </c:pt>
                <c:pt idx="309">
                  <c:v>6.9</c:v>
                </c:pt>
                <c:pt idx="310">
                  <c:v>6.7</c:v>
                </c:pt>
                <c:pt idx="311">
                  <c:v>6.7</c:v>
                </c:pt>
                <c:pt idx="312">
                  <c:v>6.3</c:v>
                </c:pt>
                <c:pt idx="313">
                  <c:v>6.2</c:v>
                </c:pt>
                <c:pt idx="314">
                  <c:v>6.1</c:v>
                </c:pt>
                <c:pt idx="315">
                  <c:v>6.1</c:v>
                </c:pt>
                <c:pt idx="316">
                  <c:v>5.8</c:v>
                </c:pt>
                <c:pt idx="317">
                  <c:v>5.9</c:v>
                </c:pt>
                <c:pt idx="318">
                  <c:v>5.4</c:v>
                </c:pt>
                <c:pt idx="319">
                  <c:v>5.2</c:v>
                </c:pt>
                <c:pt idx="320">
                  <c:v>4.8</c:v>
                </c:pt>
                <c:pt idx="321">
                  <c:v>4.5</c:v>
                </c:pt>
                <c:pt idx="322">
                  <c:v>4.2</c:v>
                </c:pt>
                <c:pt idx="323">
                  <c:v>3.9</c:v>
                </c:pt>
                <c:pt idx="324">
                  <c:v>4</c:v>
                </c:pt>
                <c:pt idx="325">
                  <c:v>3.8</c:v>
                </c:pt>
                <c:pt idx="326">
                  <c:v>3.6</c:v>
                </c:pt>
                <c:pt idx="327">
                  <c:v>3.6</c:v>
                </c:pt>
                <c:pt idx="328">
                  <c:v>3.6</c:v>
                </c:pt>
                <c:pt idx="329">
                  <c:v>3.6</c:v>
                </c:pt>
                <c:pt idx="330">
                  <c:v>3.5</c:v>
                </c:pt>
                <c:pt idx="331">
                  <c:v>3.7</c:v>
                </c:pt>
                <c:pt idx="332">
                  <c:v>3.5</c:v>
                </c:pt>
                <c:pt idx="333">
                  <c:v>3.7</c:v>
                </c:pt>
                <c:pt idx="334">
                  <c:v>3.6</c:v>
                </c:pt>
                <c:pt idx="335">
                  <c:v>3.5</c:v>
                </c:pt>
                <c:pt idx="336">
                  <c:v>3.4</c:v>
                </c:pt>
                <c:pt idx="337">
                  <c:v>3.6</c:v>
                </c:pt>
                <c:pt idx="338">
                  <c:v>3.5</c:v>
                </c:pt>
                <c:pt idx="339">
                  <c:v>3.4</c:v>
                </c:pt>
                <c:pt idx="340">
                  <c:v>3.7</c:v>
                </c:pt>
                <c:pt idx="341">
                  <c:v>3.6</c:v>
                </c:pt>
                <c:pt idx="342">
                  <c:v>3.5</c:v>
                </c:pt>
                <c:pt idx="343">
                  <c:v>3.8</c:v>
                </c:pt>
                <c:pt idx="344">
                  <c:v>3.8</c:v>
                </c:pt>
                <c:pt idx="345">
                  <c:v>3.8</c:v>
                </c:pt>
                <c:pt idx="346">
                  <c:v>3.7</c:v>
                </c:pt>
                <c:pt idx="347">
                  <c:v>3.7</c:v>
                </c:pt>
                <c:pt idx="348">
                  <c:v>3.7</c:v>
                </c:pt>
                <c:pt idx="349">
                  <c:v>3.9</c:v>
                </c:pt>
                <c:pt idx="350">
                  <c:v>3.9</c:v>
                </c:pt>
                <c:pt idx="351">
                  <c:v>3.9</c:v>
                </c:pt>
                <c:pt idx="352">
                  <c:v>4</c:v>
                </c:pt>
                <c:pt idx="353">
                  <c:v>4.0999999999999996</c:v>
                </c:pt>
                <c:pt idx="354">
                  <c:v>4.2</c:v>
                </c:pt>
                <c:pt idx="355">
                  <c:v>4.2</c:v>
                </c:pt>
                <c:pt idx="356">
                  <c:v>4.0999999999999996</c:v>
                </c:pt>
                <c:pt idx="357">
                  <c:v>4.0999999999999996</c:v>
                </c:pt>
                <c:pt idx="358">
                  <c:v>4.2</c:v>
                </c:pt>
                <c:pt idx="359">
                  <c:v>4.0999999999999996</c:v>
                </c:pt>
                <c:pt idx="360">
                  <c:v>4</c:v>
                </c:pt>
                <c:pt idx="361">
                  <c:v>4.0999999999999996</c:v>
                </c:pt>
                <c:pt idx="362">
                  <c:v>4.2</c:v>
                </c:pt>
                <c:pt idx="363">
                  <c:v>4.2</c:v>
                </c:pt>
                <c:pt idx="364">
                  <c:v>4.2</c:v>
                </c:pt>
                <c:pt idx="365">
                  <c:v>4.0999999999999996</c:v>
                </c:pt>
                <c:pt idx="366">
                  <c:v>4.2</c:v>
                </c:pt>
                <c:pt idx="367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978680"/>
        <c:axId val="1"/>
      </c:area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Loan Delinquency Rate (Right Axis)</c:v>
                </c:pt>
              </c:strCache>
            </c:strRef>
          </c:tx>
          <c:spPr>
            <a:ln w="4566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Sheet1!$E$2:$E$380</c:f>
              <c:numCache>
                <c:formatCode>General</c:formatCode>
                <c:ptCount val="379"/>
                <c:pt idx="0">
                  <c:v>0.9</c:v>
                </c:pt>
                <c:pt idx="1">
                  <c:v>0.89</c:v>
                </c:pt>
                <c:pt idx="2">
                  <c:v>0.84</c:v>
                </c:pt>
                <c:pt idx="3">
                  <c:v>0.85</c:v>
                </c:pt>
                <c:pt idx="4">
                  <c:v>0.86</c:v>
                </c:pt>
                <c:pt idx="5">
                  <c:v>0.83</c:v>
                </c:pt>
                <c:pt idx="6">
                  <c:v>0.87</c:v>
                </c:pt>
                <c:pt idx="7">
                  <c:v>0.89</c:v>
                </c:pt>
                <c:pt idx="8">
                  <c:v>0.91</c:v>
                </c:pt>
                <c:pt idx="9">
                  <c:v>0.88</c:v>
                </c:pt>
                <c:pt idx="10">
                  <c:v>0.94</c:v>
                </c:pt>
                <c:pt idx="11">
                  <c:v>0.95</c:v>
                </c:pt>
                <c:pt idx="12">
                  <c:v>0.99</c:v>
                </c:pt>
                <c:pt idx="13">
                  <c:v>1</c:v>
                </c:pt>
                <c:pt idx="14">
                  <c:v>0.97</c:v>
                </c:pt>
                <c:pt idx="15">
                  <c:v>0.94</c:v>
                </c:pt>
                <c:pt idx="16">
                  <c:v>0.94</c:v>
                </c:pt>
                <c:pt idx="17">
                  <c:v>0.91</c:v>
                </c:pt>
                <c:pt idx="18">
                  <c:v>0.94</c:v>
                </c:pt>
                <c:pt idx="19">
                  <c:v>0.92</c:v>
                </c:pt>
                <c:pt idx="20">
                  <c:v>0.92</c:v>
                </c:pt>
                <c:pt idx="21">
                  <c:v>0.91</c:v>
                </c:pt>
                <c:pt idx="22">
                  <c:v>0.94</c:v>
                </c:pt>
                <c:pt idx="23">
                  <c:v>0.94</c:v>
                </c:pt>
                <c:pt idx="24">
                  <c:v>0.94</c:v>
                </c:pt>
                <c:pt idx="25">
                  <c:v>0.95</c:v>
                </c:pt>
                <c:pt idx="26">
                  <c:v>0.96</c:v>
                </c:pt>
                <c:pt idx="27">
                  <c:v>0.95</c:v>
                </c:pt>
                <c:pt idx="28">
                  <c:v>0.95</c:v>
                </c:pt>
                <c:pt idx="29">
                  <c:v>0.93</c:v>
                </c:pt>
                <c:pt idx="30">
                  <c:v>0.92</c:v>
                </c:pt>
                <c:pt idx="31">
                  <c:v>0.92</c:v>
                </c:pt>
                <c:pt idx="32">
                  <c:v>0.91</c:v>
                </c:pt>
                <c:pt idx="33">
                  <c:v>0.9</c:v>
                </c:pt>
                <c:pt idx="34">
                  <c:v>1.05</c:v>
                </c:pt>
                <c:pt idx="35">
                  <c:v>1.01</c:v>
                </c:pt>
                <c:pt idx="36">
                  <c:v>1.04</c:v>
                </c:pt>
                <c:pt idx="37">
                  <c:v>1.04</c:v>
                </c:pt>
                <c:pt idx="38">
                  <c:v>0.98</c:v>
                </c:pt>
                <c:pt idx="39">
                  <c:v>0.94</c:v>
                </c:pt>
                <c:pt idx="40">
                  <c:v>0.93</c:v>
                </c:pt>
                <c:pt idx="41">
                  <c:v>0.88</c:v>
                </c:pt>
                <c:pt idx="42">
                  <c:v>0.88</c:v>
                </c:pt>
                <c:pt idx="43">
                  <c:v>0.9</c:v>
                </c:pt>
                <c:pt idx="44">
                  <c:v>0.88</c:v>
                </c:pt>
                <c:pt idx="45">
                  <c:v>0.9</c:v>
                </c:pt>
                <c:pt idx="46">
                  <c:v>0.9</c:v>
                </c:pt>
                <c:pt idx="47">
                  <c:v>0.88</c:v>
                </c:pt>
                <c:pt idx="48">
                  <c:v>0.89</c:v>
                </c:pt>
                <c:pt idx="49">
                  <c:v>0.86</c:v>
                </c:pt>
                <c:pt idx="50">
                  <c:v>0.79</c:v>
                </c:pt>
                <c:pt idx="51">
                  <c:v>0.76</c:v>
                </c:pt>
                <c:pt idx="52">
                  <c:v>0.76</c:v>
                </c:pt>
                <c:pt idx="53">
                  <c:v>0.76</c:v>
                </c:pt>
                <c:pt idx="54">
                  <c:v>0.79</c:v>
                </c:pt>
                <c:pt idx="55">
                  <c:v>0.76</c:v>
                </c:pt>
                <c:pt idx="56">
                  <c:v>0.74</c:v>
                </c:pt>
                <c:pt idx="57">
                  <c:v>0.75</c:v>
                </c:pt>
                <c:pt idx="58">
                  <c:v>0.79</c:v>
                </c:pt>
                <c:pt idx="59">
                  <c:v>0.75</c:v>
                </c:pt>
                <c:pt idx="60">
                  <c:v>0.78</c:v>
                </c:pt>
                <c:pt idx="61">
                  <c:v>0.74</c:v>
                </c:pt>
                <c:pt idx="62">
                  <c:v>0.7</c:v>
                </c:pt>
                <c:pt idx="63">
                  <c:v>0.7</c:v>
                </c:pt>
                <c:pt idx="64">
                  <c:v>0.67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0.67</c:v>
                </c:pt>
                <c:pt idx="69">
                  <c:v>0.67</c:v>
                </c:pt>
                <c:pt idx="70">
                  <c:v>0.71</c:v>
                </c:pt>
                <c:pt idx="71">
                  <c:v>0.74</c:v>
                </c:pt>
                <c:pt idx="72">
                  <c:v>0.73</c:v>
                </c:pt>
                <c:pt idx="73">
                  <c:v>0.73</c:v>
                </c:pt>
                <c:pt idx="74">
                  <c:v>0.7</c:v>
                </c:pt>
                <c:pt idx="75">
                  <c:v>0.73</c:v>
                </c:pt>
                <c:pt idx="76">
                  <c:v>0.71</c:v>
                </c:pt>
                <c:pt idx="77">
                  <c:v>0.71</c:v>
                </c:pt>
                <c:pt idx="78">
                  <c:v>0.73</c:v>
                </c:pt>
                <c:pt idx="79">
                  <c:v>0.71</c:v>
                </c:pt>
                <c:pt idx="80">
                  <c:v>0.74</c:v>
                </c:pt>
                <c:pt idx="81">
                  <c:v>0.76</c:v>
                </c:pt>
                <c:pt idx="82">
                  <c:v>0.79</c:v>
                </c:pt>
                <c:pt idx="83">
                  <c:v>0.82</c:v>
                </c:pt>
                <c:pt idx="84">
                  <c:v>0.85</c:v>
                </c:pt>
                <c:pt idx="85">
                  <c:v>0.79</c:v>
                </c:pt>
                <c:pt idx="86">
                  <c:v>0.76</c:v>
                </c:pt>
                <c:pt idx="87">
                  <c:v>0.76</c:v>
                </c:pt>
                <c:pt idx="88">
                  <c:v>0.74</c:v>
                </c:pt>
                <c:pt idx="89">
                  <c:v>0.72</c:v>
                </c:pt>
                <c:pt idx="90">
                  <c:v>0.72</c:v>
                </c:pt>
                <c:pt idx="91">
                  <c:v>0.73</c:v>
                </c:pt>
                <c:pt idx="92">
                  <c:v>0.75</c:v>
                </c:pt>
                <c:pt idx="93">
                  <c:v>0.74</c:v>
                </c:pt>
                <c:pt idx="94">
                  <c:v>0.77</c:v>
                </c:pt>
                <c:pt idx="95">
                  <c:v>0.8</c:v>
                </c:pt>
                <c:pt idx="96">
                  <c:v>0.85</c:v>
                </c:pt>
                <c:pt idx="97">
                  <c:v>0.82</c:v>
                </c:pt>
                <c:pt idx="98">
                  <c:v>0.78</c:v>
                </c:pt>
                <c:pt idx="99">
                  <c:v>0.76</c:v>
                </c:pt>
                <c:pt idx="100">
                  <c:v>0.76</c:v>
                </c:pt>
                <c:pt idx="101">
                  <c:v>0.73</c:v>
                </c:pt>
                <c:pt idx="102">
                  <c:v>0.75</c:v>
                </c:pt>
                <c:pt idx="103">
                  <c:v>0.77</c:v>
                </c:pt>
                <c:pt idx="104">
                  <c:v>0.75</c:v>
                </c:pt>
                <c:pt idx="105">
                  <c:v>0.75</c:v>
                </c:pt>
                <c:pt idx="106">
                  <c:v>0.76</c:v>
                </c:pt>
                <c:pt idx="107">
                  <c:v>0.76</c:v>
                </c:pt>
                <c:pt idx="108">
                  <c:v>0.81</c:v>
                </c:pt>
                <c:pt idx="109">
                  <c:v>0.78</c:v>
                </c:pt>
                <c:pt idx="110">
                  <c:v>0.72</c:v>
                </c:pt>
                <c:pt idx="111">
                  <c:v>0.7</c:v>
                </c:pt>
                <c:pt idx="112">
                  <c:v>0.69</c:v>
                </c:pt>
                <c:pt idx="113">
                  <c:v>0.66</c:v>
                </c:pt>
                <c:pt idx="114">
                  <c:v>0.68</c:v>
                </c:pt>
                <c:pt idx="115">
                  <c:v>0.68</c:v>
                </c:pt>
                <c:pt idx="116">
                  <c:v>0.7</c:v>
                </c:pt>
                <c:pt idx="117">
                  <c:v>0.71</c:v>
                </c:pt>
                <c:pt idx="118">
                  <c:v>0.73</c:v>
                </c:pt>
                <c:pt idx="119">
                  <c:v>0.72</c:v>
                </c:pt>
                <c:pt idx="120">
                  <c:v>0.75</c:v>
                </c:pt>
                <c:pt idx="121">
                  <c:v>0.7</c:v>
                </c:pt>
                <c:pt idx="122">
                  <c:v>0.66</c:v>
                </c:pt>
                <c:pt idx="123">
                  <c:v>0.67</c:v>
                </c:pt>
                <c:pt idx="124">
                  <c:v>0.65</c:v>
                </c:pt>
                <c:pt idx="125">
                  <c:v>0.64</c:v>
                </c:pt>
                <c:pt idx="126">
                  <c:v>0.69</c:v>
                </c:pt>
                <c:pt idx="127">
                  <c:v>0.69</c:v>
                </c:pt>
                <c:pt idx="128">
                  <c:v>0.67</c:v>
                </c:pt>
                <c:pt idx="129">
                  <c:v>0.7</c:v>
                </c:pt>
                <c:pt idx="130">
                  <c:v>0.73</c:v>
                </c:pt>
                <c:pt idx="131">
                  <c:v>0.73</c:v>
                </c:pt>
                <c:pt idx="132">
                  <c:v>0.71</c:v>
                </c:pt>
                <c:pt idx="133">
                  <c:v>0.65</c:v>
                </c:pt>
                <c:pt idx="134">
                  <c:v>0.59</c:v>
                </c:pt>
                <c:pt idx="135">
                  <c:v>0.53</c:v>
                </c:pt>
                <c:pt idx="136">
                  <c:v>0.6</c:v>
                </c:pt>
                <c:pt idx="137">
                  <c:v>0.57999999999999996</c:v>
                </c:pt>
                <c:pt idx="138">
                  <c:v>0.61</c:v>
                </c:pt>
                <c:pt idx="139">
                  <c:v>0.66</c:v>
                </c:pt>
                <c:pt idx="140">
                  <c:v>0.68</c:v>
                </c:pt>
                <c:pt idx="141">
                  <c:v>0.56999999999999995</c:v>
                </c:pt>
                <c:pt idx="142">
                  <c:v>0.62</c:v>
                </c:pt>
                <c:pt idx="143">
                  <c:v>0.68</c:v>
                </c:pt>
                <c:pt idx="144">
                  <c:v>0.72</c:v>
                </c:pt>
                <c:pt idx="145">
                  <c:v>0.66</c:v>
                </c:pt>
                <c:pt idx="146">
                  <c:v>0.64</c:v>
                </c:pt>
                <c:pt idx="147">
                  <c:v>0.67</c:v>
                </c:pt>
                <c:pt idx="148">
                  <c:v>0.68</c:v>
                </c:pt>
                <c:pt idx="149">
                  <c:v>0.69</c:v>
                </c:pt>
                <c:pt idx="150">
                  <c:v>0.71</c:v>
                </c:pt>
                <c:pt idx="151">
                  <c:v>0.73</c:v>
                </c:pt>
                <c:pt idx="152">
                  <c:v>0.79</c:v>
                </c:pt>
                <c:pt idx="153">
                  <c:v>0.82</c:v>
                </c:pt>
                <c:pt idx="154">
                  <c:v>0.87</c:v>
                </c:pt>
                <c:pt idx="155">
                  <c:v>0.93</c:v>
                </c:pt>
                <c:pt idx="156">
                  <c:v>0.96</c:v>
                </c:pt>
                <c:pt idx="157">
                  <c:v>0.95</c:v>
                </c:pt>
                <c:pt idx="158">
                  <c:v>0.96</c:v>
                </c:pt>
                <c:pt idx="159">
                  <c:v>0.96</c:v>
                </c:pt>
                <c:pt idx="160">
                  <c:v>0.97</c:v>
                </c:pt>
                <c:pt idx="161">
                  <c:v>0.97</c:v>
                </c:pt>
                <c:pt idx="162">
                  <c:v>0.95</c:v>
                </c:pt>
                <c:pt idx="163">
                  <c:v>1.03</c:v>
                </c:pt>
                <c:pt idx="164">
                  <c:v>1.0900000000000001</c:v>
                </c:pt>
                <c:pt idx="165">
                  <c:v>1.1399999999999999</c:v>
                </c:pt>
                <c:pt idx="166">
                  <c:v>1.32</c:v>
                </c:pt>
                <c:pt idx="167">
                  <c:v>1.37</c:v>
                </c:pt>
                <c:pt idx="168">
                  <c:v>1.44</c:v>
                </c:pt>
                <c:pt idx="169">
                  <c:v>1.41</c:v>
                </c:pt>
                <c:pt idx="170">
                  <c:v>1.44</c:v>
                </c:pt>
                <c:pt idx="171">
                  <c:v>1.51</c:v>
                </c:pt>
                <c:pt idx="172">
                  <c:v>1.57</c:v>
                </c:pt>
                <c:pt idx="173">
                  <c:v>1.58</c:v>
                </c:pt>
                <c:pt idx="174">
                  <c:v>1.65</c:v>
                </c:pt>
                <c:pt idx="175">
                  <c:v>1.64</c:v>
                </c:pt>
                <c:pt idx="176">
                  <c:v>1.69</c:v>
                </c:pt>
                <c:pt idx="177">
                  <c:v>1.73</c:v>
                </c:pt>
                <c:pt idx="178">
                  <c:v>1.78</c:v>
                </c:pt>
                <c:pt idx="179">
                  <c:v>1.82</c:v>
                </c:pt>
                <c:pt idx="180">
                  <c:v>1.8740000000000001</c:v>
                </c:pt>
                <c:pt idx="181">
                  <c:v>1.8779999999999999</c:v>
                </c:pt>
                <c:pt idx="182">
                  <c:v>1.835</c:v>
                </c:pt>
                <c:pt idx="183">
                  <c:v>1.8320000000000001</c:v>
                </c:pt>
                <c:pt idx="184">
                  <c:v>1.82</c:v>
                </c:pt>
                <c:pt idx="185">
                  <c:v>1.74</c:v>
                </c:pt>
                <c:pt idx="186">
                  <c:v>1.78</c:v>
                </c:pt>
                <c:pt idx="187">
                  <c:v>1.78</c:v>
                </c:pt>
                <c:pt idx="188">
                  <c:v>1.75</c:v>
                </c:pt>
                <c:pt idx="189">
                  <c:v>1.76</c:v>
                </c:pt>
                <c:pt idx="190">
                  <c:v>1.76</c:v>
                </c:pt>
                <c:pt idx="191">
                  <c:v>1.75</c:v>
                </c:pt>
                <c:pt idx="192">
                  <c:v>1.77</c:v>
                </c:pt>
                <c:pt idx="193">
                  <c:v>1.71</c:v>
                </c:pt>
                <c:pt idx="194">
                  <c:v>1.625</c:v>
                </c:pt>
                <c:pt idx="195">
                  <c:v>1.64</c:v>
                </c:pt>
                <c:pt idx="196">
                  <c:v>1.61</c:v>
                </c:pt>
                <c:pt idx="197">
                  <c:v>1.58</c:v>
                </c:pt>
                <c:pt idx="198">
                  <c:v>1.58</c:v>
                </c:pt>
                <c:pt idx="199">
                  <c:v>1.57</c:v>
                </c:pt>
                <c:pt idx="200">
                  <c:v>1.59</c:v>
                </c:pt>
                <c:pt idx="201">
                  <c:v>1.58</c:v>
                </c:pt>
                <c:pt idx="202">
                  <c:v>1.6</c:v>
                </c:pt>
                <c:pt idx="203">
                  <c:v>1.6</c:v>
                </c:pt>
                <c:pt idx="204">
                  <c:v>1.59</c:v>
                </c:pt>
                <c:pt idx="205">
                  <c:v>1.49</c:v>
                </c:pt>
                <c:pt idx="206">
                  <c:v>1.44</c:v>
                </c:pt>
                <c:pt idx="207">
                  <c:v>1.37</c:v>
                </c:pt>
                <c:pt idx="208">
                  <c:v>1.29</c:v>
                </c:pt>
                <c:pt idx="209">
                  <c:v>1.2</c:v>
                </c:pt>
                <c:pt idx="210">
                  <c:v>1.18</c:v>
                </c:pt>
                <c:pt idx="211">
                  <c:v>1.18</c:v>
                </c:pt>
                <c:pt idx="212">
                  <c:v>1.17</c:v>
                </c:pt>
                <c:pt idx="213">
                  <c:v>1.1299999999999999</c:v>
                </c:pt>
                <c:pt idx="214">
                  <c:v>1.1399999999999999</c:v>
                </c:pt>
                <c:pt idx="215">
                  <c:v>1.1499999999999999</c:v>
                </c:pt>
                <c:pt idx="216">
                  <c:v>1.1200000000000001</c:v>
                </c:pt>
                <c:pt idx="217">
                  <c:v>1.08</c:v>
                </c:pt>
                <c:pt idx="218">
                  <c:v>1.01</c:v>
                </c:pt>
                <c:pt idx="219">
                  <c:v>1</c:v>
                </c:pt>
                <c:pt idx="220">
                  <c:v>1</c:v>
                </c:pt>
                <c:pt idx="221">
                  <c:v>1.03</c:v>
                </c:pt>
                <c:pt idx="222">
                  <c:v>1.02</c:v>
                </c:pt>
                <c:pt idx="223">
                  <c:v>1.02</c:v>
                </c:pt>
                <c:pt idx="224">
                  <c:v>1.01</c:v>
                </c:pt>
                <c:pt idx="225">
                  <c:v>1.01</c:v>
                </c:pt>
                <c:pt idx="226">
                  <c:v>1.03</c:v>
                </c:pt>
                <c:pt idx="227">
                  <c:v>1.01</c:v>
                </c:pt>
                <c:pt idx="228" formatCode="0.00">
                  <c:v>0.95752241900000001</c:v>
                </c:pt>
                <c:pt idx="229" formatCode="0.00">
                  <c:v>0.88558968800000004</c:v>
                </c:pt>
                <c:pt idx="230" formatCode="0.00">
                  <c:v>0.80940000000000001</c:v>
                </c:pt>
                <c:pt idx="231" formatCode="0.00">
                  <c:v>0.83570119600000004</c:v>
                </c:pt>
                <c:pt idx="232" formatCode="0.00">
                  <c:v>0.84886367200000001</c:v>
                </c:pt>
                <c:pt idx="233" formatCode="0.00">
                  <c:v>0.85170000000000001</c:v>
                </c:pt>
                <c:pt idx="234" formatCode="0.00">
                  <c:v>0.82546146600000003</c:v>
                </c:pt>
                <c:pt idx="235" formatCode="0.00">
                  <c:v>0.84141217400000001</c:v>
                </c:pt>
                <c:pt idx="236" formatCode="0.00">
                  <c:v>0.85150000000000003</c:v>
                </c:pt>
                <c:pt idx="237" formatCode="0.00">
                  <c:v>0.83192241899999997</c:v>
                </c:pt>
                <c:pt idx="238" formatCode="0.00">
                  <c:v>0.85572132199999995</c:v>
                </c:pt>
                <c:pt idx="239" formatCode="0.00">
                  <c:v>0.84789999999999999</c:v>
                </c:pt>
                <c:pt idx="240" formatCode="0.000">
                  <c:v>0.83413711599999996</c:v>
                </c:pt>
                <c:pt idx="241" formatCode="0.000">
                  <c:v>0.73824346100000005</c:v>
                </c:pt>
                <c:pt idx="242" formatCode="0.000">
                  <c:v>0.68289999999999995</c:v>
                </c:pt>
                <c:pt idx="243" formatCode="0.000">
                  <c:v>0.72794519099999999</c:v>
                </c:pt>
                <c:pt idx="244" formatCode="0.000">
                  <c:v>0.73703137299999999</c:v>
                </c:pt>
                <c:pt idx="245" formatCode="0.000">
                  <c:v>0.73950000000000005</c:v>
                </c:pt>
                <c:pt idx="246" formatCode="0.000">
                  <c:v>0.75681181799999997</c:v>
                </c:pt>
                <c:pt idx="247" formatCode="0.000">
                  <c:v>0.77878719100000005</c:v>
                </c:pt>
                <c:pt idx="248" formatCode="0.000">
                  <c:v>0.77600000000000002</c:v>
                </c:pt>
                <c:pt idx="249" formatCode="0.000">
                  <c:v>0.79005914099999996</c:v>
                </c:pt>
                <c:pt idx="250">
                  <c:v>0.82039853200000001</c:v>
                </c:pt>
                <c:pt idx="251">
                  <c:v>0.80920000000000003</c:v>
                </c:pt>
                <c:pt idx="252">
                  <c:v>0.81616904300000004</c:v>
                </c:pt>
                <c:pt idx="253">
                  <c:v>0.76391021299999995</c:v>
                </c:pt>
                <c:pt idx="254">
                  <c:v>0.7056</c:v>
                </c:pt>
                <c:pt idx="255">
                  <c:v>0.72781991300000004</c:v>
                </c:pt>
                <c:pt idx="256">
                  <c:v>0.72813539900000002</c:v>
                </c:pt>
                <c:pt idx="257">
                  <c:v>0.74539999999999995</c:v>
                </c:pt>
                <c:pt idx="258">
                  <c:v>0.77369458099999999</c:v>
                </c:pt>
                <c:pt idx="259">
                  <c:v>0.773579197</c:v>
                </c:pt>
                <c:pt idx="260">
                  <c:v>0.76910000000000001</c:v>
                </c:pt>
                <c:pt idx="261">
                  <c:v>0.79662138400000004</c:v>
                </c:pt>
                <c:pt idx="262">
                  <c:v>0.82193047100000005</c:v>
                </c:pt>
                <c:pt idx="263">
                  <c:v>0.82679999999999998</c:v>
                </c:pt>
                <c:pt idx="264">
                  <c:v>0.82541704199999999</c:v>
                </c:pt>
                <c:pt idx="265">
                  <c:v>0.74984378399999996</c:v>
                </c:pt>
                <c:pt idx="266">
                  <c:v>0.68359999999999999</c:v>
                </c:pt>
                <c:pt idx="267">
                  <c:v>0.73887833000000003</c:v>
                </c:pt>
                <c:pt idx="268">
                  <c:v>0.74021650900000002</c:v>
                </c:pt>
                <c:pt idx="269">
                  <c:v>0.74529999999999996</c:v>
                </c:pt>
                <c:pt idx="270">
                  <c:v>0.75546914700000001</c:v>
                </c:pt>
                <c:pt idx="271">
                  <c:v>0.76993381400000005</c:v>
                </c:pt>
                <c:pt idx="272">
                  <c:v>0.78420000000000001</c:v>
                </c:pt>
                <c:pt idx="273">
                  <c:v>0.81126667200000002</c:v>
                </c:pt>
                <c:pt idx="274">
                  <c:v>0.85357313800000001</c:v>
                </c:pt>
                <c:pt idx="275">
                  <c:v>0.88100000000000001</c:v>
                </c:pt>
                <c:pt idx="276">
                  <c:v>0.80999660399999995</c:v>
                </c:pt>
                <c:pt idx="277">
                  <c:v>0.72085289299999999</c:v>
                </c:pt>
                <c:pt idx="278">
                  <c:v>0.65329999999999999</c:v>
                </c:pt>
                <c:pt idx="279">
                  <c:v>0.655341642</c:v>
                </c:pt>
                <c:pt idx="280">
                  <c:v>0.64222913000000004</c:v>
                </c:pt>
                <c:pt idx="281">
                  <c:v>0.66859999999999997</c:v>
                </c:pt>
                <c:pt idx="282">
                  <c:v>0.66597187999999996</c:v>
                </c:pt>
                <c:pt idx="283">
                  <c:v>0.67179765199999997</c:v>
                </c:pt>
                <c:pt idx="284">
                  <c:v>0.67120000000000002</c:v>
                </c:pt>
                <c:pt idx="285">
                  <c:v>0.67385524699999999</c:v>
                </c:pt>
                <c:pt idx="286">
                  <c:v>0.69816593500000002</c:v>
                </c:pt>
                <c:pt idx="287">
                  <c:v>0.70940000000000003</c:v>
                </c:pt>
                <c:pt idx="288">
                  <c:v>0.660006969</c:v>
                </c:pt>
                <c:pt idx="289">
                  <c:v>0.62152257499999997</c:v>
                </c:pt>
                <c:pt idx="290">
                  <c:v>0.57620000000000005</c:v>
                </c:pt>
                <c:pt idx="291">
                  <c:v>0.59687040700000005</c:v>
                </c:pt>
                <c:pt idx="292">
                  <c:v>0.59929990499999997</c:v>
                </c:pt>
                <c:pt idx="293">
                  <c:v>0.63090000000000002</c:v>
                </c:pt>
                <c:pt idx="294">
                  <c:v>0.64467335800000003</c:v>
                </c:pt>
                <c:pt idx="295">
                  <c:v>0.660022946</c:v>
                </c:pt>
                <c:pt idx="296">
                  <c:v>0.66510000000000002</c:v>
                </c:pt>
                <c:pt idx="297">
                  <c:v>0.67460815299999999</c:v>
                </c:pt>
                <c:pt idx="298">
                  <c:v>0.70243925500000004</c:v>
                </c:pt>
                <c:pt idx="299">
                  <c:v>0.7</c:v>
                </c:pt>
                <c:pt idx="300">
                  <c:v>0.698002173</c:v>
                </c:pt>
                <c:pt idx="301">
                  <c:v>0.640377945</c:v>
                </c:pt>
                <c:pt idx="302">
                  <c:v>0.62849999999999995</c:v>
                </c:pt>
                <c:pt idx="303">
                  <c:v>0.67315355300000002</c:v>
                </c:pt>
                <c:pt idx="304">
                  <c:v>0.65694641300000001</c:v>
                </c:pt>
                <c:pt idx="305">
                  <c:v>0.57420000000000004</c:v>
                </c:pt>
                <c:pt idx="306">
                  <c:v>0.540955509</c:v>
                </c:pt>
                <c:pt idx="307">
                  <c:v>0.55263472199999997</c:v>
                </c:pt>
                <c:pt idx="308">
                  <c:v>0.54</c:v>
                </c:pt>
                <c:pt idx="309">
                  <c:v>0.54932815999999995</c:v>
                </c:pt>
                <c:pt idx="310">
                  <c:v>0.58001505900000006</c:v>
                </c:pt>
                <c:pt idx="311">
                  <c:v>0.59450000000000003</c:v>
                </c:pt>
                <c:pt idx="312">
                  <c:v>0.58722505999999997</c:v>
                </c:pt>
                <c:pt idx="313">
                  <c:v>0.52352876299999995</c:v>
                </c:pt>
                <c:pt idx="314">
                  <c:v>0.45469999999999999</c:v>
                </c:pt>
                <c:pt idx="315">
                  <c:v>0.47446389300000003</c:v>
                </c:pt>
                <c:pt idx="316">
                  <c:v>0.467387836</c:v>
                </c:pt>
                <c:pt idx="317">
                  <c:v>0.45150000000000001</c:v>
                </c:pt>
                <c:pt idx="318">
                  <c:v>0.45534964900000002</c:v>
                </c:pt>
                <c:pt idx="319">
                  <c:v>0.45178478599999999</c:v>
                </c:pt>
                <c:pt idx="320">
                  <c:v>0.45639999999999997</c:v>
                </c:pt>
                <c:pt idx="321">
                  <c:v>0.46979954699999998</c:v>
                </c:pt>
                <c:pt idx="322">
                  <c:v>0.47126854600000001</c:v>
                </c:pt>
                <c:pt idx="323">
                  <c:v>0.48459999999999998</c:v>
                </c:pt>
                <c:pt idx="324">
                  <c:v>0.49444210599999999</c:v>
                </c:pt>
                <c:pt idx="325">
                  <c:v>0.46127572500000003</c:v>
                </c:pt>
                <c:pt idx="326">
                  <c:v>0.41830000000000001</c:v>
                </c:pt>
                <c:pt idx="327">
                  <c:v>0.44325680299999998</c:v>
                </c:pt>
                <c:pt idx="328">
                  <c:v>0.45810816100000001</c:v>
                </c:pt>
                <c:pt idx="329">
                  <c:v>0.47899999999999998</c:v>
                </c:pt>
                <c:pt idx="330">
                  <c:v>0.50959958599999999</c:v>
                </c:pt>
                <c:pt idx="331">
                  <c:v>0.51514890700000004</c:v>
                </c:pt>
                <c:pt idx="332">
                  <c:v>0.52800000000000002</c:v>
                </c:pt>
                <c:pt idx="333">
                  <c:v>0.56089580299999997</c:v>
                </c:pt>
                <c:pt idx="334">
                  <c:v>0.61614067400000005</c:v>
                </c:pt>
                <c:pt idx="335">
                  <c:v>0.61170000000000002</c:v>
                </c:pt>
                <c:pt idx="336">
                  <c:v>0.666806538</c:v>
                </c:pt>
                <c:pt idx="337">
                  <c:v>0.58177326200000001</c:v>
                </c:pt>
                <c:pt idx="338">
                  <c:v>0.52310000000000001</c:v>
                </c:pt>
                <c:pt idx="339">
                  <c:v>0.59459109600000004</c:v>
                </c:pt>
                <c:pt idx="340">
                  <c:v>0.60804619999999998</c:v>
                </c:pt>
                <c:pt idx="341">
                  <c:v>0.62570000000000003</c:v>
                </c:pt>
                <c:pt idx="342">
                  <c:v>0.67207819099999999</c:v>
                </c:pt>
                <c:pt idx="343">
                  <c:v>0.69718939899999999</c:v>
                </c:pt>
                <c:pt idx="344">
                  <c:v>0.71619999999999995</c:v>
                </c:pt>
                <c:pt idx="345">
                  <c:v>0.733274486</c:v>
                </c:pt>
                <c:pt idx="346">
                  <c:v>0.77421106900000003</c:v>
                </c:pt>
                <c:pt idx="347">
                  <c:v>0.78324023300000001</c:v>
                </c:pt>
                <c:pt idx="348">
                  <c:v>0.86241299999999999</c:v>
                </c:pt>
                <c:pt idx="349">
                  <c:v>0.80889</c:v>
                </c:pt>
                <c:pt idx="350">
                  <c:v>0.77290000000000003</c:v>
                </c:pt>
                <c:pt idx="351">
                  <c:v>0.84019100000000002</c:v>
                </c:pt>
                <c:pt idx="352">
                  <c:v>0.84312399999999998</c:v>
                </c:pt>
                <c:pt idx="353">
                  <c:v>0.8397</c:v>
                </c:pt>
                <c:pt idx="354">
                  <c:v>0.84378399999999998</c:v>
                </c:pt>
                <c:pt idx="355">
                  <c:v>0.88921399999999995</c:v>
                </c:pt>
                <c:pt idx="356">
                  <c:v>0.90600000000000003</c:v>
                </c:pt>
                <c:pt idx="357">
                  <c:v>0.93213900000000005</c:v>
                </c:pt>
                <c:pt idx="358">
                  <c:v>1.00865</c:v>
                </c:pt>
                <c:pt idx="359">
                  <c:v>1.0055270000000001</c:v>
                </c:pt>
                <c:pt idx="360">
                  <c:v>1.05</c:v>
                </c:pt>
                <c:pt idx="361">
                  <c:v>0.9</c:v>
                </c:pt>
                <c:pt idx="362">
                  <c:v>0.8</c:v>
                </c:pt>
                <c:pt idx="363">
                  <c:v>0.83</c:v>
                </c:pt>
                <c:pt idx="364">
                  <c:v>0.87</c:v>
                </c:pt>
                <c:pt idx="36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D-4C93-8755-D17A274E5110}"/>
            </c:ext>
          </c:extLst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0.75% Natural Delinquency Rate (Right Axis)</c:v>
                </c:pt>
              </c:strCache>
            </c:strRef>
          </c:tx>
          <c:spPr>
            <a:ln w="4566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Sheet1!$G$2:$G$380</c:f>
              <c:numCache>
                <c:formatCode>General</c:formatCode>
                <c:ptCount val="379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0.75</c:v>
                </c:pt>
                <c:pt idx="19">
                  <c:v>0.75</c:v>
                </c:pt>
                <c:pt idx="20">
                  <c:v>0.75</c:v>
                </c:pt>
                <c:pt idx="21">
                  <c:v>0.75</c:v>
                </c:pt>
                <c:pt idx="22">
                  <c:v>0.75</c:v>
                </c:pt>
                <c:pt idx="23">
                  <c:v>0.75</c:v>
                </c:pt>
                <c:pt idx="24">
                  <c:v>0.75</c:v>
                </c:pt>
                <c:pt idx="25">
                  <c:v>0.75</c:v>
                </c:pt>
                <c:pt idx="26">
                  <c:v>0.75</c:v>
                </c:pt>
                <c:pt idx="27">
                  <c:v>0.75</c:v>
                </c:pt>
                <c:pt idx="28">
                  <c:v>0.75</c:v>
                </c:pt>
                <c:pt idx="29">
                  <c:v>0.75</c:v>
                </c:pt>
                <c:pt idx="30">
                  <c:v>0.75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0.75</c:v>
                </c:pt>
                <c:pt idx="35">
                  <c:v>0.75</c:v>
                </c:pt>
                <c:pt idx="36">
                  <c:v>0.75</c:v>
                </c:pt>
                <c:pt idx="37">
                  <c:v>0.75</c:v>
                </c:pt>
                <c:pt idx="38">
                  <c:v>0.75</c:v>
                </c:pt>
                <c:pt idx="39">
                  <c:v>0.75</c:v>
                </c:pt>
                <c:pt idx="40">
                  <c:v>0.75</c:v>
                </c:pt>
                <c:pt idx="41">
                  <c:v>0.75</c:v>
                </c:pt>
                <c:pt idx="42">
                  <c:v>0.75</c:v>
                </c:pt>
                <c:pt idx="43">
                  <c:v>0.75</c:v>
                </c:pt>
                <c:pt idx="44">
                  <c:v>0.75</c:v>
                </c:pt>
                <c:pt idx="45">
                  <c:v>0.75</c:v>
                </c:pt>
                <c:pt idx="46">
                  <c:v>0.75</c:v>
                </c:pt>
                <c:pt idx="47">
                  <c:v>0.75</c:v>
                </c:pt>
                <c:pt idx="48">
                  <c:v>0.75</c:v>
                </c:pt>
                <c:pt idx="49">
                  <c:v>0.75</c:v>
                </c:pt>
                <c:pt idx="50">
                  <c:v>0.75</c:v>
                </c:pt>
                <c:pt idx="51">
                  <c:v>0.75</c:v>
                </c:pt>
                <c:pt idx="52">
                  <c:v>0.75</c:v>
                </c:pt>
                <c:pt idx="53">
                  <c:v>0.75</c:v>
                </c:pt>
                <c:pt idx="54">
                  <c:v>0.75</c:v>
                </c:pt>
                <c:pt idx="55">
                  <c:v>0.75</c:v>
                </c:pt>
                <c:pt idx="56">
                  <c:v>0.75</c:v>
                </c:pt>
                <c:pt idx="57">
                  <c:v>0.75</c:v>
                </c:pt>
                <c:pt idx="58">
                  <c:v>0.75</c:v>
                </c:pt>
                <c:pt idx="59">
                  <c:v>0.75</c:v>
                </c:pt>
                <c:pt idx="60">
                  <c:v>0.75</c:v>
                </c:pt>
                <c:pt idx="61">
                  <c:v>0.75</c:v>
                </c:pt>
                <c:pt idx="62">
                  <c:v>0.75</c:v>
                </c:pt>
                <c:pt idx="63">
                  <c:v>0.75</c:v>
                </c:pt>
                <c:pt idx="64">
                  <c:v>0.75</c:v>
                </c:pt>
                <c:pt idx="65">
                  <c:v>0.75</c:v>
                </c:pt>
                <c:pt idx="66">
                  <c:v>0.75</c:v>
                </c:pt>
                <c:pt idx="67">
                  <c:v>0.75</c:v>
                </c:pt>
                <c:pt idx="68">
                  <c:v>0.75</c:v>
                </c:pt>
                <c:pt idx="69">
                  <c:v>0.75</c:v>
                </c:pt>
                <c:pt idx="70">
                  <c:v>0.75</c:v>
                </c:pt>
                <c:pt idx="71">
                  <c:v>0.75</c:v>
                </c:pt>
                <c:pt idx="72">
                  <c:v>0.75</c:v>
                </c:pt>
                <c:pt idx="73">
                  <c:v>0.75</c:v>
                </c:pt>
                <c:pt idx="74">
                  <c:v>0.75</c:v>
                </c:pt>
                <c:pt idx="75">
                  <c:v>0.75</c:v>
                </c:pt>
                <c:pt idx="76">
                  <c:v>0.75</c:v>
                </c:pt>
                <c:pt idx="77">
                  <c:v>0.75</c:v>
                </c:pt>
                <c:pt idx="78">
                  <c:v>0.75</c:v>
                </c:pt>
                <c:pt idx="79">
                  <c:v>0.75</c:v>
                </c:pt>
                <c:pt idx="80">
                  <c:v>0.75</c:v>
                </c:pt>
                <c:pt idx="81">
                  <c:v>0.75</c:v>
                </c:pt>
                <c:pt idx="82">
                  <c:v>0.75</c:v>
                </c:pt>
                <c:pt idx="83">
                  <c:v>0.75</c:v>
                </c:pt>
                <c:pt idx="84">
                  <c:v>0.75</c:v>
                </c:pt>
                <c:pt idx="85">
                  <c:v>0.75</c:v>
                </c:pt>
                <c:pt idx="86">
                  <c:v>0.75</c:v>
                </c:pt>
                <c:pt idx="87">
                  <c:v>0.75</c:v>
                </c:pt>
                <c:pt idx="88">
                  <c:v>0.75</c:v>
                </c:pt>
                <c:pt idx="89">
                  <c:v>0.75</c:v>
                </c:pt>
                <c:pt idx="90">
                  <c:v>0.75</c:v>
                </c:pt>
                <c:pt idx="91">
                  <c:v>0.75</c:v>
                </c:pt>
                <c:pt idx="92">
                  <c:v>0.75</c:v>
                </c:pt>
                <c:pt idx="93">
                  <c:v>0.75</c:v>
                </c:pt>
                <c:pt idx="94">
                  <c:v>0.75</c:v>
                </c:pt>
                <c:pt idx="95">
                  <c:v>0.75</c:v>
                </c:pt>
                <c:pt idx="96">
                  <c:v>0.75</c:v>
                </c:pt>
                <c:pt idx="97">
                  <c:v>0.75</c:v>
                </c:pt>
                <c:pt idx="98">
                  <c:v>0.75</c:v>
                </c:pt>
                <c:pt idx="99">
                  <c:v>0.75</c:v>
                </c:pt>
                <c:pt idx="100">
                  <c:v>0.75</c:v>
                </c:pt>
                <c:pt idx="101">
                  <c:v>0.75</c:v>
                </c:pt>
                <c:pt idx="102">
                  <c:v>0.75</c:v>
                </c:pt>
                <c:pt idx="103">
                  <c:v>0.75</c:v>
                </c:pt>
                <c:pt idx="104">
                  <c:v>0.75</c:v>
                </c:pt>
                <c:pt idx="105">
                  <c:v>0.75</c:v>
                </c:pt>
                <c:pt idx="106">
                  <c:v>0.75</c:v>
                </c:pt>
                <c:pt idx="107">
                  <c:v>0.75</c:v>
                </c:pt>
                <c:pt idx="108">
                  <c:v>0.75</c:v>
                </c:pt>
                <c:pt idx="109">
                  <c:v>0.75</c:v>
                </c:pt>
                <c:pt idx="110">
                  <c:v>0.75</c:v>
                </c:pt>
                <c:pt idx="111">
                  <c:v>0.75</c:v>
                </c:pt>
                <c:pt idx="112">
                  <c:v>0.75</c:v>
                </c:pt>
                <c:pt idx="113">
                  <c:v>0.75</c:v>
                </c:pt>
                <c:pt idx="114">
                  <c:v>0.75</c:v>
                </c:pt>
                <c:pt idx="115">
                  <c:v>0.75</c:v>
                </c:pt>
                <c:pt idx="116">
                  <c:v>0.75</c:v>
                </c:pt>
                <c:pt idx="117">
                  <c:v>0.75</c:v>
                </c:pt>
                <c:pt idx="118">
                  <c:v>0.75</c:v>
                </c:pt>
                <c:pt idx="119">
                  <c:v>0.75</c:v>
                </c:pt>
                <c:pt idx="120">
                  <c:v>0.75</c:v>
                </c:pt>
                <c:pt idx="121">
                  <c:v>0.75</c:v>
                </c:pt>
                <c:pt idx="122">
                  <c:v>0.75</c:v>
                </c:pt>
                <c:pt idx="123">
                  <c:v>0.75</c:v>
                </c:pt>
                <c:pt idx="124">
                  <c:v>0.75</c:v>
                </c:pt>
                <c:pt idx="125">
                  <c:v>0.75</c:v>
                </c:pt>
                <c:pt idx="126">
                  <c:v>0.75</c:v>
                </c:pt>
                <c:pt idx="127">
                  <c:v>0.75</c:v>
                </c:pt>
                <c:pt idx="128">
                  <c:v>0.75</c:v>
                </c:pt>
                <c:pt idx="129">
                  <c:v>0.75</c:v>
                </c:pt>
                <c:pt idx="130">
                  <c:v>0.75</c:v>
                </c:pt>
                <c:pt idx="131">
                  <c:v>0.75</c:v>
                </c:pt>
                <c:pt idx="132">
                  <c:v>0.75</c:v>
                </c:pt>
                <c:pt idx="133">
                  <c:v>0.75</c:v>
                </c:pt>
                <c:pt idx="134">
                  <c:v>0.75</c:v>
                </c:pt>
                <c:pt idx="135">
                  <c:v>0.75</c:v>
                </c:pt>
                <c:pt idx="136">
                  <c:v>0.75</c:v>
                </c:pt>
                <c:pt idx="137">
                  <c:v>0.75</c:v>
                </c:pt>
                <c:pt idx="138">
                  <c:v>0.75</c:v>
                </c:pt>
                <c:pt idx="139">
                  <c:v>0.75</c:v>
                </c:pt>
                <c:pt idx="140">
                  <c:v>0.75</c:v>
                </c:pt>
                <c:pt idx="141">
                  <c:v>0.75</c:v>
                </c:pt>
                <c:pt idx="142">
                  <c:v>0.75</c:v>
                </c:pt>
                <c:pt idx="143">
                  <c:v>0.75</c:v>
                </c:pt>
                <c:pt idx="144">
                  <c:v>0.75</c:v>
                </c:pt>
                <c:pt idx="145">
                  <c:v>0.75</c:v>
                </c:pt>
                <c:pt idx="146">
                  <c:v>0.75</c:v>
                </c:pt>
                <c:pt idx="147">
                  <c:v>0.75</c:v>
                </c:pt>
                <c:pt idx="148">
                  <c:v>0.75</c:v>
                </c:pt>
                <c:pt idx="149">
                  <c:v>0.75</c:v>
                </c:pt>
                <c:pt idx="150">
                  <c:v>0.75</c:v>
                </c:pt>
                <c:pt idx="151">
                  <c:v>0.75</c:v>
                </c:pt>
                <c:pt idx="152">
                  <c:v>0.75</c:v>
                </c:pt>
                <c:pt idx="153">
                  <c:v>0.75</c:v>
                </c:pt>
                <c:pt idx="154">
                  <c:v>0.75</c:v>
                </c:pt>
                <c:pt idx="155">
                  <c:v>0.75</c:v>
                </c:pt>
                <c:pt idx="156">
                  <c:v>0.75</c:v>
                </c:pt>
                <c:pt idx="157">
                  <c:v>0.75</c:v>
                </c:pt>
                <c:pt idx="158">
                  <c:v>0.75</c:v>
                </c:pt>
                <c:pt idx="159">
                  <c:v>0.75</c:v>
                </c:pt>
                <c:pt idx="160">
                  <c:v>0.75</c:v>
                </c:pt>
                <c:pt idx="161">
                  <c:v>0.75</c:v>
                </c:pt>
                <c:pt idx="162">
                  <c:v>0.75</c:v>
                </c:pt>
                <c:pt idx="163">
                  <c:v>0.75</c:v>
                </c:pt>
                <c:pt idx="164">
                  <c:v>0.75</c:v>
                </c:pt>
                <c:pt idx="165">
                  <c:v>0.75</c:v>
                </c:pt>
                <c:pt idx="166">
                  <c:v>0.75</c:v>
                </c:pt>
                <c:pt idx="167">
                  <c:v>0.75</c:v>
                </c:pt>
                <c:pt idx="168">
                  <c:v>0.75</c:v>
                </c:pt>
                <c:pt idx="169">
                  <c:v>0.75</c:v>
                </c:pt>
                <c:pt idx="170">
                  <c:v>0.75</c:v>
                </c:pt>
                <c:pt idx="171">
                  <c:v>0.75</c:v>
                </c:pt>
                <c:pt idx="172">
                  <c:v>0.75</c:v>
                </c:pt>
                <c:pt idx="173">
                  <c:v>0.75</c:v>
                </c:pt>
                <c:pt idx="174">
                  <c:v>0.75</c:v>
                </c:pt>
                <c:pt idx="175">
                  <c:v>0.75</c:v>
                </c:pt>
                <c:pt idx="176">
                  <c:v>0.75</c:v>
                </c:pt>
                <c:pt idx="177">
                  <c:v>0.75</c:v>
                </c:pt>
                <c:pt idx="178">
                  <c:v>0.75</c:v>
                </c:pt>
                <c:pt idx="179">
                  <c:v>0.75</c:v>
                </c:pt>
                <c:pt idx="180">
                  <c:v>0.75</c:v>
                </c:pt>
                <c:pt idx="181">
                  <c:v>0.75</c:v>
                </c:pt>
                <c:pt idx="182">
                  <c:v>0.75</c:v>
                </c:pt>
                <c:pt idx="183">
                  <c:v>0.75</c:v>
                </c:pt>
                <c:pt idx="184">
                  <c:v>0.75</c:v>
                </c:pt>
                <c:pt idx="185">
                  <c:v>0.75</c:v>
                </c:pt>
                <c:pt idx="186">
                  <c:v>0.75</c:v>
                </c:pt>
                <c:pt idx="187">
                  <c:v>0.75</c:v>
                </c:pt>
                <c:pt idx="188">
                  <c:v>0.75</c:v>
                </c:pt>
                <c:pt idx="189">
                  <c:v>0.75</c:v>
                </c:pt>
                <c:pt idx="190">
                  <c:v>0.75</c:v>
                </c:pt>
                <c:pt idx="191">
                  <c:v>0.75</c:v>
                </c:pt>
                <c:pt idx="192">
                  <c:v>0.75</c:v>
                </c:pt>
                <c:pt idx="193">
                  <c:v>0.75</c:v>
                </c:pt>
                <c:pt idx="194">
                  <c:v>0.75</c:v>
                </c:pt>
                <c:pt idx="195">
                  <c:v>0.75</c:v>
                </c:pt>
                <c:pt idx="196">
                  <c:v>0.75</c:v>
                </c:pt>
                <c:pt idx="197">
                  <c:v>0.75</c:v>
                </c:pt>
                <c:pt idx="198">
                  <c:v>0.75</c:v>
                </c:pt>
                <c:pt idx="199">
                  <c:v>0.75</c:v>
                </c:pt>
                <c:pt idx="200">
                  <c:v>0.75</c:v>
                </c:pt>
                <c:pt idx="201">
                  <c:v>0.75</c:v>
                </c:pt>
                <c:pt idx="202">
                  <c:v>0.75</c:v>
                </c:pt>
                <c:pt idx="203">
                  <c:v>0.75</c:v>
                </c:pt>
                <c:pt idx="204">
                  <c:v>0.75</c:v>
                </c:pt>
                <c:pt idx="205">
                  <c:v>0.75</c:v>
                </c:pt>
                <c:pt idx="206">
                  <c:v>0.75</c:v>
                </c:pt>
                <c:pt idx="207">
                  <c:v>0.75</c:v>
                </c:pt>
                <c:pt idx="208">
                  <c:v>0.75</c:v>
                </c:pt>
                <c:pt idx="209">
                  <c:v>0.75</c:v>
                </c:pt>
                <c:pt idx="210">
                  <c:v>0.75</c:v>
                </c:pt>
                <c:pt idx="211">
                  <c:v>0.75</c:v>
                </c:pt>
                <c:pt idx="212">
                  <c:v>0.75</c:v>
                </c:pt>
                <c:pt idx="213">
                  <c:v>0.75</c:v>
                </c:pt>
                <c:pt idx="214">
                  <c:v>0.75</c:v>
                </c:pt>
                <c:pt idx="215">
                  <c:v>0.75</c:v>
                </c:pt>
                <c:pt idx="216">
                  <c:v>0.75</c:v>
                </c:pt>
                <c:pt idx="217">
                  <c:v>0.75</c:v>
                </c:pt>
                <c:pt idx="218">
                  <c:v>0.75</c:v>
                </c:pt>
                <c:pt idx="219">
                  <c:v>0.75</c:v>
                </c:pt>
                <c:pt idx="220">
                  <c:v>0.75</c:v>
                </c:pt>
                <c:pt idx="221">
                  <c:v>0.75</c:v>
                </c:pt>
                <c:pt idx="222">
                  <c:v>0.75</c:v>
                </c:pt>
                <c:pt idx="223">
                  <c:v>0.75</c:v>
                </c:pt>
                <c:pt idx="224">
                  <c:v>0.75</c:v>
                </c:pt>
                <c:pt idx="225">
                  <c:v>0.75</c:v>
                </c:pt>
                <c:pt idx="226">
                  <c:v>0.75</c:v>
                </c:pt>
                <c:pt idx="227">
                  <c:v>0.75</c:v>
                </c:pt>
                <c:pt idx="228">
                  <c:v>0.75</c:v>
                </c:pt>
                <c:pt idx="229">
                  <c:v>0.75</c:v>
                </c:pt>
                <c:pt idx="230">
                  <c:v>0.75</c:v>
                </c:pt>
                <c:pt idx="231">
                  <c:v>0.75</c:v>
                </c:pt>
                <c:pt idx="232">
                  <c:v>0.75</c:v>
                </c:pt>
                <c:pt idx="233">
                  <c:v>0.75</c:v>
                </c:pt>
                <c:pt idx="234">
                  <c:v>0.75</c:v>
                </c:pt>
                <c:pt idx="235">
                  <c:v>0.75</c:v>
                </c:pt>
                <c:pt idx="236">
                  <c:v>0.75</c:v>
                </c:pt>
                <c:pt idx="237">
                  <c:v>0.75</c:v>
                </c:pt>
                <c:pt idx="238">
                  <c:v>0.75</c:v>
                </c:pt>
                <c:pt idx="239">
                  <c:v>0.75</c:v>
                </c:pt>
                <c:pt idx="240">
                  <c:v>0.75</c:v>
                </c:pt>
                <c:pt idx="241">
                  <c:v>0.75</c:v>
                </c:pt>
                <c:pt idx="242">
                  <c:v>0.75</c:v>
                </c:pt>
                <c:pt idx="243">
                  <c:v>0.75</c:v>
                </c:pt>
                <c:pt idx="244">
                  <c:v>0.75</c:v>
                </c:pt>
                <c:pt idx="245">
                  <c:v>0.75</c:v>
                </c:pt>
                <c:pt idx="246">
                  <c:v>0.75</c:v>
                </c:pt>
                <c:pt idx="247">
                  <c:v>0.75</c:v>
                </c:pt>
                <c:pt idx="248">
                  <c:v>0.75</c:v>
                </c:pt>
                <c:pt idx="249">
                  <c:v>0.75</c:v>
                </c:pt>
                <c:pt idx="250">
                  <c:v>0.75</c:v>
                </c:pt>
                <c:pt idx="251">
                  <c:v>0.75</c:v>
                </c:pt>
                <c:pt idx="252">
                  <c:v>0.75</c:v>
                </c:pt>
                <c:pt idx="253">
                  <c:v>0.75</c:v>
                </c:pt>
                <c:pt idx="254">
                  <c:v>0.75</c:v>
                </c:pt>
                <c:pt idx="255">
                  <c:v>0.75</c:v>
                </c:pt>
                <c:pt idx="256">
                  <c:v>0.75</c:v>
                </c:pt>
                <c:pt idx="257">
                  <c:v>0.75</c:v>
                </c:pt>
                <c:pt idx="258">
                  <c:v>0.75</c:v>
                </c:pt>
                <c:pt idx="259">
                  <c:v>0.75</c:v>
                </c:pt>
                <c:pt idx="260">
                  <c:v>0.75</c:v>
                </c:pt>
                <c:pt idx="261">
                  <c:v>0.75</c:v>
                </c:pt>
                <c:pt idx="262">
                  <c:v>0.75</c:v>
                </c:pt>
                <c:pt idx="263">
                  <c:v>0.75</c:v>
                </c:pt>
                <c:pt idx="264">
                  <c:v>0.75</c:v>
                </c:pt>
                <c:pt idx="265">
                  <c:v>0.75</c:v>
                </c:pt>
                <c:pt idx="266">
                  <c:v>0.75</c:v>
                </c:pt>
                <c:pt idx="267">
                  <c:v>0.75</c:v>
                </c:pt>
                <c:pt idx="268">
                  <c:v>0.75</c:v>
                </c:pt>
                <c:pt idx="269">
                  <c:v>0.75</c:v>
                </c:pt>
                <c:pt idx="270">
                  <c:v>0.75</c:v>
                </c:pt>
                <c:pt idx="271">
                  <c:v>0.75</c:v>
                </c:pt>
                <c:pt idx="272">
                  <c:v>0.75</c:v>
                </c:pt>
                <c:pt idx="273">
                  <c:v>0.75</c:v>
                </c:pt>
                <c:pt idx="274">
                  <c:v>0.75</c:v>
                </c:pt>
                <c:pt idx="275">
                  <c:v>0.75</c:v>
                </c:pt>
                <c:pt idx="276">
                  <c:v>0.75</c:v>
                </c:pt>
                <c:pt idx="277">
                  <c:v>0.75</c:v>
                </c:pt>
                <c:pt idx="278">
                  <c:v>0.75</c:v>
                </c:pt>
                <c:pt idx="279">
                  <c:v>0.75</c:v>
                </c:pt>
                <c:pt idx="280">
                  <c:v>0.75</c:v>
                </c:pt>
                <c:pt idx="281">
                  <c:v>0.75</c:v>
                </c:pt>
                <c:pt idx="282">
                  <c:v>0.75</c:v>
                </c:pt>
                <c:pt idx="283">
                  <c:v>0.75</c:v>
                </c:pt>
                <c:pt idx="284">
                  <c:v>0.75</c:v>
                </c:pt>
                <c:pt idx="285">
                  <c:v>0.75</c:v>
                </c:pt>
                <c:pt idx="286">
                  <c:v>0.75</c:v>
                </c:pt>
                <c:pt idx="287">
                  <c:v>0.75</c:v>
                </c:pt>
                <c:pt idx="288">
                  <c:v>0.75</c:v>
                </c:pt>
                <c:pt idx="289">
                  <c:v>0.75</c:v>
                </c:pt>
                <c:pt idx="290">
                  <c:v>0.75</c:v>
                </c:pt>
                <c:pt idx="291">
                  <c:v>0.75</c:v>
                </c:pt>
                <c:pt idx="292">
                  <c:v>0.75</c:v>
                </c:pt>
                <c:pt idx="293">
                  <c:v>0.75</c:v>
                </c:pt>
                <c:pt idx="294">
                  <c:v>0.75</c:v>
                </c:pt>
                <c:pt idx="295">
                  <c:v>0.75</c:v>
                </c:pt>
                <c:pt idx="296">
                  <c:v>0.75</c:v>
                </c:pt>
                <c:pt idx="297">
                  <c:v>0.75</c:v>
                </c:pt>
                <c:pt idx="298">
                  <c:v>0.75</c:v>
                </c:pt>
                <c:pt idx="299">
                  <c:v>0.75</c:v>
                </c:pt>
                <c:pt idx="300">
                  <c:v>0.75</c:v>
                </c:pt>
                <c:pt idx="301">
                  <c:v>0.75</c:v>
                </c:pt>
                <c:pt idx="302">
                  <c:v>0.75</c:v>
                </c:pt>
                <c:pt idx="303">
                  <c:v>0.75</c:v>
                </c:pt>
                <c:pt idx="304">
                  <c:v>0.75</c:v>
                </c:pt>
                <c:pt idx="305">
                  <c:v>0.75</c:v>
                </c:pt>
                <c:pt idx="306">
                  <c:v>0.75</c:v>
                </c:pt>
                <c:pt idx="307">
                  <c:v>0.75</c:v>
                </c:pt>
                <c:pt idx="308">
                  <c:v>0.75</c:v>
                </c:pt>
                <c:pt idx="309">
                  <c:v>0.75</c:v>
                </c:pt>
                <c:pt idx="310">
                  <c:v>0.75</c:v>
                </c:pt>
                <c:pt idx="311">
                  <c:v>0.75</c:v>
                </c:pt>
                <c:pt idx="312">
                  <c:v>0.75</c:v>
                </c:pt>
                <c:pt idx="313">
                  <c:v>0.75</c:v>
                </c:pt>
                <c:pt idx="314">
                  <c:v>0.75</c:v>
                </c:pt>
                <c:pt idx="315">
                  <c:v>0.75</c:v>
                </c:pt>
                <c:pt idx="316">
                  <c:v>0.75</c:v>
                </c:pt>
                <c:pt idx="317">
                  <c:v>0.75</c:v>
                </c:pt>
                <c:pt idx="318">
                  <c:v>0.75</c:v>
                </c:pt>
                <c:pt idx="319">
                  <c:v>0.75</c:v>
                </c:pt>
                <c:pt idx="320">
                  <c:v>0.75</c:v>
                </c:pt>
                <c:pt idx="321">
                  <c:v>0.75</c:v>
                </c:pt>
                <c:pt idx="322">
                  <c:v>0.75</c:v>
                </c:pt>
                <c:pt idx="323">
                  <c:v>0.75</c:v>
                </c:pt>
                <c:pt idx="324">
                  <c:v>0.75</c:v>
                </c:pt>
                <c:pt idx="325">
                  <c:v>0.75</c:v>
                </c:pt>
                <c:pt idx="326">
                  <c:v>0.75</c:v>
                </c:pt>
                <c:pt idx="327">
                  <c:v>0.75</c:v>
                </c:pt>
                <c:pt idx="328">
                  <c:v>0.75</c:v>
                </c:pt>
                <c:pt idx="329">
                  <c:v>0.75</c:v>
                </c:pt>
                <c:pt idx="330">
                  <c:v>0.75</c:v>
                </c:pt>
                <c:pt idx="331">
                  <c:v>0.75</c:v>
                </c:pt>
                <c:pt idx="332">
                  <c:v>0.75</c:v>
                </c:pt>
                <c:pt idx="333">
                  <c:v>0.75</c:v>
                </c:pt>
                <c:pt idx="334">
                  <c:v>0.75</c:v>
                </c:pt>
                <c:pt idx="335">
                  <c:v>0.75</c:v>
                </c:pt>
                <c:pt idx="336">
                  <c:v>0.75</c:v>
                </c:pt>
                <c:pt idx="337">
                  <c:v>0.75</c:v>
                </c:pt>
                <c:pt idx="338">
                  <c:v>0.75</c:v>
                </c:pt>
                <c:pt idx="339">
                  <c:v>0.75</c:v>
                </c:pt>
                <c:pt idx="340">
                  <c:v>0.75</c:v>
                </c:pt>
                <c:pt idx="341">
                  <c:v>0.75</c:v>
                </c:pt>
                <c:pt idx="342">
                  <c:v>0.75</c:v>
                </c:pt>
                <c:pt idx="343">
                  <c:v>0.75</c:v>
                </c:pt>
                <c:pt idx="344">
                  <c:v>0.75</c:v>
                </c:pt>
                <c:pt idx="345">
                  <c:v>0.75</c:v>
                </c:pt>
                <c:pt idx="346">
                  <c:v>0.75</c:v>
                </c:pt>
                <c:pt idx="347">
                  <c:v>0.75</c:v>
                </c:pt>
                <c:pt idx="348">
                  <c:v>0.75</c:v>
                </c:pt>
                <c:pt idx="349">
                  <c:v>0.75</c:v>
                </c:pt>
                <c:pt idx="350">
                  <c:v>0.75</c:v>
                </c:pt>
                <c:pt idx="351">
                  <c:v>0.75</c:v>
                </c:pt>
                <c:pt idx="352">
                  <c:v>0.75</c:v>
                </c:pt>
                <c:pt idx="353">
                  <c:v>0.75</c:v>
                </c:pt>
                <c:pt idx="354">
                  <c:v>0.75</c:v>
                </c:pt>
                <c:pt idx="355">
                  <c:v>0.75</c:v>
                </c:pt>
                <c:pt idx="356">
                  <c:v>0.75</c:v>
                </c:pt>
                <c:pt idx="357">
                  <c:v>0.75</c:v>
                </c:pt>
                <c:pt idx="358">
                  <c:v>0.75</c:v>
                </c:pt>
                <c:pt idx="359">
                  <c:v>0.75</c:v>
                </c:pt>
                <c:pt idx="360">
                  <c:v>0.75</c:v>
                </c:pt>
                <c:pt idx="361">
                  <c:v>0.75</c:v>
                </c:pt>
                <c:pt idx="362">
                  <c:v>0.75</c:v>
                </c:pt>
                <c:pt idx="363">
                  <c:v>0.75</c:v>
                </c:pt>
                <c:pt idx="364">
                  <c:v>0.75</c:v>
                </c:pt>
                <c:pt idx="365">
                  <c:v>0.75</c:v>
                </c:pt>
                <c:pt idx="366">
                  <c:v>0.75</c:v>
                </c:pt>
                <c:pt idx="367">
                  <c:v>0.75</c:v>
                </c:pt>
                <c:pt idx="368">
                  <c:v>0.75</c:v>
                </c:pt>
                <c:pt idx="369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497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5"/>
          <c:min val="0"/>
        </c:scaling>
        <c:delete val="0"/>
        <c:axPos val="l"/>
        <c:majorGridlines>
          <c:spPr>
            <a:ln w="3805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4978680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3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0.2"/>
        <c:minorUnit val="0.1"/>
      </c:valAx>
      <c:spPr>
        <a:noFill/>
        <a:ln w="15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2549978972804375E-2"/>
          <c:y val="0.17449025238237298"/>
          <c:w val="0.39607111644134918"/>
          <c:h val="0.23217826766010077"/>
        </c:manualLayout>
      </c:layout>
      <c:overlay val="0"/>
      <c:spPr>
        <a:solidFill>
          <a:schemeClr val="bg1"/>
        </a:solidFill>
        <a:ln w="3805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5660">
      <a:solidFill>
        <a:schemeClr val="tx1"/>
      </a:solidFill>
      <a:prstDash val="solid"/>
    </a:ln>
  </c:spPr>
  <c:txPr>
    <a:bodyPr/>
    <a:lstStyle/>
    <a:p>
      <a:pPr>
        <a:defRPr sz="21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0.69499</cdr:x>
      <cdr:y>0.37398</cdr:y>
    </cdr:from>
    <cdr:to>
      <cdr:x>0.85661</cdr:x>
      <cdr:y>0.48852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71331609-5744-C2F9-07A3-A14E255741E4}"/>
            </a:ext>
          </a:extLst>
        </cdr:cNvPr>
        <cdr:cNvSpPr txBox="1"/>
      </cdr:nvSpPr>
      <cdr:spPr>
        <a:xfrm xmlns:a="http://schemas.openxmlformats.org/drawingml/2006/main">
          <a:off x="7678969" y="2110196"/>
          <a:ext cx="1785666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B05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2.8% average last 20 months</a:t>
          </a:r>
        </a:p>
      </cdr:txBody>
    </cdr:sp>
  </cdr:relSizeAnchor>
  <cdr:relSizeAnchor xmlns:cdr="http://schemas.openxmlformats.org/drawingml/2006/chartDrawing">
    <cdr:from>
      <cdr:x>0.70662</cdr:x>
      <cdr:y>0.48852</cdr:y>
    </cdr:from>
    <cdr:to>
      <cdr:x>0.84696</cdr:x>
      <cdr:y>0.58974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20757B81-9167-4FAB-D828-9A9CCC12E1E6}"/>
            </a:ext>
          </a:extLst>
        </cdr:cNvPr>
        <cdr:cNvSpPr/>
      </cdr:nvSpPr>
      <cdr:spPr bwMode="auto">
        <a:xfrm xmlns:a="http://schemas.openxmlformats.org/drawingml/2006/main">
          <a:off x="7807445" y="2756527"/>
          <a:ext cx="1550640" cy="57116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00B05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0.36689</cdr:x>
      <cdr:y>0.69506</cdr:y>
    </cdr:from>
    <cdr:to>
      <cdr:x>0.74103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789FC2E-A785-8366-32DC-9F9D503183ED}"/>
            </a:ext>
          </a:extLst>
        </cdr:cNvPr>
        <cdr:cNvSpPr txBox="1"/>
      </cdr:nvSpPr>
      <cdr:spPr>
        <a:xfrm xmlns:a="http://schemas.openxmlformats.org/drawingml/2006/main">
          <a:off x="4145089" y="4005502"/>
          <a:ext cx="4226992" cy="17573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Why low savings rate?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Inflation &gt; wage growth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High rent inflation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Symbol" panose="05050102010706020507" pitchFamily="18" charset="2"/>
            </a:rPr>
            <a:t>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interest rates =&gt; 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Symbol" panose="05050102010706020507" pitchFamily="18" charset="2"/>
            </a:rPr>
            <a:t> 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interest payments</a:t>
          </a:r>
        </a:p>
        <a:p xmlns:a="http://schemas.openxmlformats.org/drawingml/2006/main"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  Spending COVID 19 excess savings</a:t>
          </a:r>
        </a:p>
        <a:p xmlns:a="http://schemas.openxmlformats.org/drawingml/2006/main">
          <a:pPr marL="342900" indent="-342900">
            <a:buAutoNum type="arabicPeriod" startAt="3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Stock price up 38% over past 2 years</a:t>
          </a:r>
        </a:p>
        <a:p xmlns:a="http://schemas.openxmlformats.org/drawingml/2006/main">
          <a:pPr marL="342900" indent="-342900">
            <a:buAutoNum type="arabicPeriod" startAt="3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Strong economy =&gt; financial security</a:t>
          </a:r>
        </a:p>
        <a:p xmlns:a="http://schemas.openxmlformats.org/drawingml/2006/main">
          <a:endParaRPr lang="en-US" sz="1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96125-D3E1-CE41-8358-55182DD2A4F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04D5-8ADD-D743-A437-DF0973B2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0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69C09-0286-617B-BA5D-23FDCD363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695B8D-DA07-6B10-CD26-3043F187C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6AEF0-5E44-B23B-11D8-22BF759EB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A864F-08CD-6DF6-F877-C383E0A45D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2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B16A4-2CFD-623A-7D50-C763AF001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635AE-0159-405F-6835-16E1EC64A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BE18F-0818-8A84-2E82-EC3BBDB0C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6DA87-BF85-7DFF-9074-C20E46BD2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A2F2B-2EAD-8123-77FE-F49EAD1DD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EA6D3-C3BD-589F-9539-67F1397C0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821AC-37DD-1948-0EDF-A30FC7922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7C0F2-9FAE-B7E3-41EC-65CFE28AD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20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3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436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57E49-59A3-3061-BA48-9797973D2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A1B72A0-E8F3-CF25-B2D5-D20EB1612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7857156-F1AD-E0B9-DC2F-350849BBD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3A0A307-9C38-611E-255A-5B5B4E5FB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93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11311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65EE-2ECC-779B-32EE-CD35DD1C2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5E90F750-2680-47D3-BC16-C848240780E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7908743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54EF2-6D06-F5C0-B7E4-DFA7FADA1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D9F5F4C5-D223-4693-81C8-558ED667A6E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39792252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1800" y="0"/>
            <a:ext cx="2870200" cy="1905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0"/>
            <a:ext cx="8407400" cy="190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9007B-C341-48C7-0A57-71C55C8B2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8BA14E05-9327-4BE9-ABCD-91A4F439006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4496524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8DDDD-0D58-2BD7-F537-A26C0C5D11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BF861E7D-A322-4CF7-977D-682BE150A44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16463373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1200" y="0"/>
            <a:ext cx="11480800" cy="190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A96DD647-290F-88C6-297B-CD016CCA5C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F632EEC-5DF3-410A-B20C-A2C1379D247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1577718522"/>
      </p:ext>
    </p:extLst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BAB65DD4-951D-5A56-5F4E-6764C8FE801F}"/>
              </a:ext>
            </a:extLst>
          </p:cNvPr>
          <p:cNvSpPr/>
          <p:nvPr userDrawn="1"/>
        </p:nvSpPr>
        <p:spPr>
          <a:xfrm flipH="1">
            <a:off x="-229062" y="4670902"/>
            <a:ext cx="14371137" cy="2201333"/>
          </a:xfrm>
          <a:prstGeom prst="round2DiagRect">
            <a:avLst/>
          </a:prstGeom>
          <a:solidFill>
            <a:srgbClr val="90D3C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DCBC59E0-3FBA-5825-67AC-75E62D7EE9E5}"/>
              </a:ext>
            </a:extLst>
          </p:cNvPr>
          <p:cNvSpPr/>
          <p:nvPr userDrawn="1"/>
        </p:nvSpPr>
        <p:spPr>
          <a:xfrm flipH="1">
            <a:off x="10398842" y="2495274"/>
            <a:ext cx="1462957" cy="43722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1B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769BCB61-D086-54B2-CF99-A69179A8471C}"/>
              </a:ext>
            </a:extLst>
          </p:cNvPr>
          <p:cNvSpPr/>
          <p:nvPr userDrawn="1"/>
        </p:nvSpPr>
        <p:spPr>
          <a:xfrm flipH="1">
            <a:off x="8305800" y="0"/>
            <a:ext cx="3886200" cy="23767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5A393-B010-36DB-8722-FC7EC82FE2CB}"/>
              </a:ext>
            </a:extLst>
          </p:cNvPr>
          <p:cNvSpPr/>
          <p:nvPr userDrawn="1"/>
        </p:nvSpPr>
        <p:spPr>
          <a:xfrm>
            <a:off x="-838200" y="2495274"/>
            <a:ext cx="11929533" cy="4362726"/>
          </a:xfrm>
          <a:prstGeom prst="rect">
            <a:avLst/>
          </a:prstGeom>
          <a:solidFill>
            <a:srgbClr val="008F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DF5F1-66E2-C0FF-440F-BF66F4A10C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0262" y="2590496"/>
            <a:ext cx="9702338" cy="2878975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PLEASE ADD SESSION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CCDE6-17A0-CD7E-BA55-6B8E4A1EF8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588" y="5564693"/>
            <a:ext cx="9702337" cy="781514"/>
          </a:xfrm>
        </p:spPr>
        <p:txBody>
          <a:bodyPr anchor="b"/>
          <a:lstStyle>
            <a:lvl1pPr marL="0" indent="0" algn="l">
              <a:buNone/>
              <a:defRPr sz="2400" b="1" i="1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Names and Titles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9825A5-429E-4585-AB39-AED3402D1E7F}"/>
              </a:ext>
            </a:extLst>
          </p:cNvPr>
          <p:cNvGrpSpPr/>
          <p:nvPr userDrawn="1"/>
        </p:nvGrpSpPr>
        <p:grpSpPr>
          <a:xfrm>
            <a:off x="584200" y="5469471"/>
            <a:ext cx="118533" cy="778935"/>
            <a:chOff x="683514" y="4317997"/>
            <a:chExt cx="118533" cy="77893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8D595F-E5D3-C09D-F5F9-53EC61374DC1}"/>
                </a:ext>
              </a:extLst>
            </p:cNvPr>
            <p:cNvSpPr/>
            <p:nvPr userDrawn="1"/>
          </p:nvSpPr>
          <p:spPr>
            <a:xfrm>
              <a:off x="683514" y="4978399"/>
              <a:ext cx="118533" cy="118533"/>
            </a:xfrm>
            <a:prstGeom prst="ellipse">
              <a:avLst/>
            </a:prstGeom>
            <a:solidFill>
              <a:srgbClr val="71BF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6EB6F1B-7583-371C-3199-0A4E924AC3F0}"/>
                </a:ext>
              </a:extLst>
            </p:cNvPr>
            <p:cNvSpPr/>
            <p:nvPr userDrawn="1"/>
          </p:nvSpPr>
          <p:spPr>
            <a:xfrm>
              <a:off x="683514" y="4648198"/>
              <a:ext cx="118533" cy="118533"/>
            </a:xfrm>
            <a:prstGeom prst="ellipse">
              <a:avLst/>
            </a:prstGeom>
            <a:solidFill>
              <a:srgbClr val="71BF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446C36-B267-7772-C716-B95DA4CA862E}"/>
                </a:ext>
              </a:extLst>
            </p:cNvPr>
            <p:cNvSpPr/>
            <p:nvPr userDrawn="1"/>
          </p:nvSpPr>
          <p:spPr>
            <a:xfrm>
              <a:off x="683514" y="4317997"/>
              <a:ext cx="118533" cy="118533"/>
            </a:xfrm>
            <a:prstGeom prst="ellipse">
              <a:avLst/>
            </a:prstGeom>
            <a:solidFill>
              <a:srgbClr val="71BF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16A206C-8D50-4F85-A6E6-27655111E09C}"/>
              </a:ext>
            </a:extLst>
          </p:cNvPr>
          <p:cNvSpPr/>
          <p:nvPr userDrawn="1"/>
        </p:nvSpPr>
        <p:spPr>
          <a:xfrm>
            <a:off x="-1" y="414867"/>
            <a:ext cx="1151467" cy="2080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green and white logo&#10;&#10;AI-generated content may be incorrect.">
            <a:extLst>
              <a:ext uri="{FF2B5EF4-FFF2-40B4-BE49-F238E27FC236}">
                <a16:creationId xmlns:a16="http://schemas.microsoft.com/office/drawing/2014/main" id="{5D84F4B8-324A-EBCA-4042-72E4C7ECD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9" y="539102"/>
            <a:ext cx="4729018" cy="14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988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0091-9E8E-68C8-5F37-50F287FEC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1813" y="365125"/>
            <a:ext cx="8260119" cy="1325563"/>
          </a:xfrm>
        </p:spPr>
        <p:txBody>
          <a:bodyPr/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11BBF-FBCF-0CC6-5BE5-2ECF243FB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1825625"/>
            <a:ext cx="935355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94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1299-A03A-3616-F6DB-37A1029A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365125"/>
            <a:ext cx="82782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CAC1-4CC3-E7CB-4695-014F50309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50" y="1825625"/>
            <a:ext cx="478155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6BEA1-AF49-091A-0788-D734DD4F2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6916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EB055-0DEE-814F-9715-B49340ADB6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85CE5A-5F5E-6241-8C24-6449FFC1B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5" y="1222513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5FC580-0638-0545-95FA-01B62CFB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6" y="3933569"/>
            <a:ext cx="9356033" cy="574932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F7EDE4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24386E0-AF5D-C349-9538-8D2E27DA1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1965" y="5411972"/>
            <a:ext cx="7026705" cy="323665"/>
          </a:xfrm>
        </p:spPr>
        <p:txBody>
          <a:bodyPr anchor="ctr">
            <a:noAutofit/>
          </a:bodyPr>
          <a:lstStyle>
            <a:lvl1pPr>
              <a:buFontTx/>
              <a:buNone/>
              <a:defRPr sz="140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presenter name and title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5CC3770E-E55C-E847-9B92-E8D4A4C41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965" y="5740203"/>
            <a:ext cx="7390803" cy="401149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A0F74-E046-7349-9363-11480C5BD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16" y="301752"/>
            <a:ext cx="2530683" cy="82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58CF2-0CD9-C20C-092A-DBC38BDD354C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4228248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26931-7B11-BE42-8D12-73A86B1CB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CDB0B-F826-C4C9-6AE0-3B1ECD461992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30DC8-0080-79A6-C739-C8BC72F16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09" y="1769554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1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29232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331843"/>
            <a:ext cx="9982200" cy="4511745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8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908727"/>
            <a:ext cx="9982200" cy="4482134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75154B5-8AE3-2745-849A-1279C7C10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311827"/>
            <a:ext cx="9982199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261" y="342769"/>
            <a:ext cx="1017748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959CB70-DAD8-D542-A372-A7BEAF2A4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139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CB5B28-110D-1846-A6BF-9F4ABD4E5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2139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96C03DC-8BDA-2646-7529-305205C54E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260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9734E48-18EE-8D53-CD04-28DB6881A8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7260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0E258-D473-F647-AC35-EDD2E843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0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D7FA793-3311-EE4E-98EB-935DBFF319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331207"/>
            <a:ext cx="5422392" cy="55384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C1FF43E-1075-B64D-890C-AA847344C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679" y="1928107"/>
            <a:ext cx="5373623" cy="379571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4E6E75-D936-074D-8CF9-8FEF5AB93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3679" y="1331207"/>
            <a:ext cx="5373623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F56A14-E362-EE43-BF53-54456BBDDC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10356702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39BEA-4674-6E4A-8AC8-583E51E28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40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0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82B51F-6222-DC48-BA67-E1D013C554B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90600" y="1421297"/>
            <a:ext cx="9982200" cy="4808054"/>
          </a:xfrm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4D503A-4278-EA44-A2B8-A0BC16E47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Chart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D065A-BC76-E6D9-6D0D-43A8B3A40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66B1D-AF6E-4D73-5C76-46D552E48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422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EB055-0DEE-814F-9715-B49340ADB6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85CE5A-5F5E-6241-8C24-6449FFC1B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5" y="1222513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5FC580-0638-0545-95FA-01B62CFB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6" y="3933569"/>
            <a:ext cx="9356033" cy="574932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F7EDE4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24386E0-AF5D-C349-9538-8D2E27DA1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1965" y="5411972"/>
            <a:ext cx="7026705" cy="323665"/>
          </a:xfrm>
        </p:spPr>
        <p:txBody>
          <a:bodyPr anchor="ctr">
            <a:noAutofit/>
          </a:bodyPr>
          <a:lstStyle>
            <a:lvl1pPr>
              <a:buFontTx/>
              <a:buNone/>
              <a:defRPr sz="140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presenter name and title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5CC3770E-E55C-E847-9B92-E8D4A4C41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965" y="5740203"/>
            <a:ext cx="7390803" cy="401149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A0F74-E046-7349-9363-11480C5BD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16" y="301752"/>
            <a:ext cx="2530683" cy="82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58CF2-0CD9-C20C-092A-DBC38BDD354C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883266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26931-7B11-BE42-8D12-73A86B1CB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CDB0B-F826-C4C9-6AE0-3B1ECD461992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30DC8-0080-79A6-C739-C8BC72F16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09" y="1769554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004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331843"/>
            <a:ext cx="9982200" cy="4511745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5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908727"/>
            <a:ext cx="9982200" cy="4482134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75154B5-8AE3-2745-849A-1279C7C10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311827"/>
            <a:ext cx="9982199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87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10/23/2025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 userDrawn="1">
          <p15:clr>
            <a:srgbClr val="FBAE40"/>
          </p15:clr>
        </p15:guide>
        <p15:guide id="2" pos="7369" userDrawn="1">
          <p15:clr>
            <a:srgbClr val="FBAE40"/>
          </p15:clr>
        </p15:guide>
        <p15:guide id="3" orient="horz" pos="398" userDrawn="1">
          <p15:clr>
            <a:srgbClr val="FBAE40"/>
          </p15:clr>
        </p15:guide>
        <p15:guide id="4" orient="horz" pos="2016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261" y="342769"/>
            <a:ext cx="1017748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959CB70-DAD8-D542-A372-A7BEAF2A4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139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CB5B28-110D-1846-A6BF-9F4ABD4E5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2139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96C03DC-8BDA-2646-7529-305205C54E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260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9734E48-18EE-8D53-CD04-28DB6881A8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7260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0E258-D473-F647-AC35-EDD2E843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15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D7FA793-3311-EE4E-98EB-935DBFF319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331207"/>
            <a:ext cx="5422392" cy="55384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C1FF43E-1075-B64D-890C-AA847344C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679" y="1928107"/>
            <a:ext cx="5373623" cy="379571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4E6E75-D936-074D-8CF9-8FEF5AB93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3679" y="1331207"/>
            <a:ext cx="5373623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F56A14-E362-EE43-BF53-54456BBDDC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10356702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39BEA-4674-6E4A-8AC8-583E51E28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40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6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82B51F-6222-DC48-BA67-E1D013C554B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90600" y="1421297"/>
            <a:ext cx="9982200" cy="4808054"/>
          </a:xfrm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4D503A-4278-EA44-A2B8-A0BC16E47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Chart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D065A-BC76-E6D9-6D0D-43A8B3A40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45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66B1D-AF6E-4D73-5C76-46D552E48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211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C46E-29EA-EBC5-A59F-65DB04BA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340C9-F39F-0E7A-9A0C-A07210E59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10CCD-6644-E9C9-90BC-71BB4462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3665E-5FFF-4121-BB1F-2E292E2364C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9C34-905E-7651-5556-49DE1945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5E9F8-5533-22E2-9CAC-C8B9BB34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CA42F-EA5C-4795-BE79-7F1877FCD63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3516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10/23/2025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92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10/23/2025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2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10/23/2025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929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893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230288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432241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6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67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6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586295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077326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62185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10/23/2025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8593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15889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10/23/2025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1590628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C6E39-3093-DE07-8BE5-0C1D5DC0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91639F5-DC0B-41D0-8F55-BB004BC42767}" type="datetime1">
              <a:rPr lang="en-US"/>
              <a:pPr>
                <a:defRPr/>
              </a:pPr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0BE7-907D-8478-6EBE-DEF5924F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7EC08-A63A-2950-2C88-C9AD9401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3BA4749-2639-4AF6-B9EC-E8159BDCC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03595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0FFEC-2853-414E-81EB-758D658652AB}"/>
              </a:ext>
            </a:extLst>
          </p:cNvPr>
          <p:cNvSpPr/>
          <p:nvPr userDrawn="1"/>
        </p:nvSpPr>
        <p:spPr>
          <a:xfrm>
            <a:off x="1" y="0"/>
            <a:ext cx="30697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3" y="1371600"/>
            <a:ext cx="844459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419604"/>
            <a:ext cx="8444592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62904-E930-BC44-ACE1-866ECA15C3F9}"/>
              </a:ext>
            </a:extLst>
          </p:cNvPr>
          <p:cNvSpPr/>
          <p:nvPr userDrawn="1"/>
        </p:nvSpPr>
        <p:spPr>
          <a:xfrm>
            <a:off x="2895601" y="1333503"/>
            <a:ext cx="174171" cy="419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9E8EFB4-13D8-4D40-97C6-E61D86387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1" y="3002548"/>
            <a:ext cx="1967591" cy="852904"/>
          </a:xfrm>
          <a:prstGeom prst="rect">
            <a:avLst/>
          </a:prstGeom>
        </p:spPr>
      </p:pic>
      <p:pic>
        <p:nvPicPr>
          <p:cNvPr id="7" name="Picture 6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7C474952-D492-1241-AE23-947312C13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4"/>
          <a:stretch/>
        </p:blipFill>
        <p:spPr>
          <a:xfrm>
            <a:off x="0" y="5496795"/>
            <a:ext cx="12192000" cy="1371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F6021D-3C70-1B49-87FE-189E8B798C3A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05074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353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 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106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go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719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ogo: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30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ogo: 2 column content w/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27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78112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77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567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ogo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1784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4"/>
            <a:ext cx="3932237" cy="3267913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457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ogo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13133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31050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795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: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495FBF2-B4ED-884B-A3CD-9160F78DD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845042"/>
            <a:ext cx="10515600" cy="285273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 dirty="0">
                <a:solidFill>
                  <a:srgbClr val="B5191E"/>
                </a:solidFill>
              </a:rPr>
              <a:t>Contact 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C35BB40-2F81-B741-BA83-97B5B701E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724769"/>
            <a:ext cx="10515600" cy="1389305"/>
          </a:xfrm>
        </p:spPr>
        <p:txBody>
          <a:bodyPr/>
          <a:lstStyle/>
          <a:p>
            <a:pPr marL="0" lvl="0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Edit Master text styles</a:t>
            </a:r>
          </a:p>
          <a:p>
            <a:pPr marL="0" lvl="1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Second level</a:t>
            </a:r>
          </a:p>
          <a:p>
            <a:pPr marL="0" lvl="2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5789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full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A4EA771-BD78-CA4A-A8AB-405E9114E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20274"/>
            <a:ext cx="1295400" cy="561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072AE-2548-1746-9EA3-6DAF389163F0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bg1"/>
                </a:solidFill>
              </a:rPr>
              <a:t>© Credit Union National Association 2020. All rights reserved.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C9A85-98BE-C644-9594-A769E06DDC8F}"/>
              </a:ext>
            </a:extLst>
          </p:cNvPr>
          <p:cNvSpPr txBox="1"/>
          <p:nvPr userDrawn="1"/>
        </p:nvSpPr>
        <p:spPr>
          <a:xfrm>
            <a:off x="4648200" y="2967339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Full photo: edit in design master (delete this text box)</a:t>
            </a:r>
          </a:p>
        </p:txBody>
      </p:sp>
    </p:spTree>
    <p:extLst>
      <p:ext uri="{BB962C8B-B14F-4D97-AF65-F5344CB8AC3E}">
        <p14:creationId xmlns:p14="http://schemas.microsoft.com/office/powerpoint/2010/main" val="3954545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rve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772" y="1371600"/>
            <a:ext cx="865142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9771" y="4419604"/>
            <a:ext cx="8651423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841590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533400"/>
            <a:ext cx="4572000" cy="1143000"/>
          </a:xfrm>
        </p:spPr>
        <p:txBody>
          <a:bodyPr anchor="b"/>
          <a:lstStyle>
            <a:lvl1pPr>
              <a:defRPr sz="3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1828800"/>
            <a:ext cx="45720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192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3A191-FAF2-6CB4-E24B-26A9F2527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91F81-1964-9209-4ABB-FC9332A480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A6EEE784-884D-4FCB-8377-5D6C5DFA72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981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07A48-E5D0-E816-3CF8-D68A48465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82950-7BCE-4B68-98AA-C5C9C14CA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83600AE4-1573-4431-8D82-DABA5B7E63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18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03653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ED554-58DA-83FD-C31C-6FC3414E67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94B9B-D15B-96FE-FB39-2992EC003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37FB1D56-3823-4B38-89F3-1B12A95E53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64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9127E-E4D7-9459-FA46-1542499125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91AA88-5ACF-99DB-862A-21F3001CAB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5207EEB2-3EAE-4656-8EA7-96DC92164B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045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EE726-0934-6D41-22A1-B0D9E58056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4E9AF-3848-5689-0748-078DBBF75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B48726BD-409A-4476-87B2-79B18CA2103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0709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02CD43-E718-DCBB-F7D6-819C05BC1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6D227-F9B4-695F-8A03-C3C64E4706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1026C4C7-AE32-4B94-A116-ECB4CA4636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462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81B8-36E7-A42E-4E03-B67F898D2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717FB-A755-A482-BDA3-BBF113316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D6EA6F38-19D8-4344-90A3-9A51BD2361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41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2E7F-1DD4-5C58-B1CF-039C2C2338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F6A0E-A730-3571-CDA4-725CE3E39F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F01AA622-7996-439C-ADA6-8C1CC3A01C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146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6F552-35F4-8B7C-DC50-B8B2F8C34A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30FE2-AC09-7A15-F9EA-C0A32E0AC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8E900AC6-A36B-4825-891A-CB6512DEE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7602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0A0BF-85A8-B9C7-D54B-04B951D85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E4956-625F-E956-652C-418A4D03D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919C834E-440E-4BC2-B82F-9F8BBF26E2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779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524000"/>
            <a:ext cx="103632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29142-6A69-A2E4-5361-2498B073E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D3286-0162-FB92-2415-3DB6ACA14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C41C2433-75ED-46C2-8C3A-30C75FC682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561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C7ED6D-2333-59B9-D438-B4D99792A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D6EF3A-0FBB-0F2E-2249-C15F4E5A1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BA485-CD21-98A0-B61E-0DF55420D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F656-2D69-493A-B23E-26D26D3B0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45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28253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3476587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775389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47891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408126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299612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410680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4166155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99164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1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0358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11789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886644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10/23/2025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>
          <p15:clr>
            <a:srgbClr val="FBAE40"/>
          </p15:clr>
        </p15:guide>
        <p15:guide id="2" pos="7369">
          <p15:clr>
            <a:srgbClr val="FBAE40"/>
          </p15:clr>
        </p15:guide>
        <p15:guide id="3" orient="horz" pos="398">
          <p15:clr>
            <a:srgbClr val="FBAE40"/>
          </p15:clr>
        </p15:guide>
        <p15:guide id="4" orient="horz" pos="20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10/23/2025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2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10/23/2025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66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10/23/2025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60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767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683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824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52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2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9686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6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19031006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23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662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81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1772021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8874427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34806192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10/23/2025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8857744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10/23/2025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33432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1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10/23/2025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44311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235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6">
            <a:extLst>
              <a:ext uri="{FF2B5EF4-FFF2-40B4-BE49-F238E27FC236}">
                <a16:creationId xmlns:a16="http://schemas.microsoft.com/office/drawing/2014/main" id="{661CE9C2-471C-FBD3-D034-65E8632822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62400" y="1295400"/>
            <a:ext cx="7340600" cy="2438400"/>
            <a:chOff x="1872" y="816"/>
            <a:chExt cx="3468" cy="1536"/>
          </a:xfrm>
        </p:grpSpPr>
        <p:sp>
          <p:nvSpPr>
            <p:cNvPr id="3" name="Text Box 1042">
              <a:extLst>
                <a:ext uri="{FF2B5EF4-FFF2-40B4-BE49-F238E27FC236}">
                  <a16:creationId xmlns:a16="http://schemas.microsoft.com/office/drawing/2014/main" id="{BA2D6992-F0CB-3DEF-9611-87272AF60FB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 rot="16200000">
              <a:off x="2566" y="378"/>
              <a:ext cx="388" cy="1392"/>
            </a:xfrm>
            <a:prstGeom prst="rect">
              <a:avLst/>
            </a:prstGeom>
            <a:solidFill>
              <a:srgbClr val="FFFF99">
                <a:alpha val="30000"/>
              </a:srgbClr>
            </a:solidFill>
            <a:ln>
              <a:noFill/>
            </a:ln>
            <a:effectLst/>
          </p:spPr>
          <p:txBody>
            <a:bodyPr vert="eaVert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8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 h a p t e r</a:t>
              </a:r>
            </a:p>
          </p:txBody>
        </p:sp>
        <p:sp>
          <p:nvSpPr>
            <p:cNvPr id="4" name="Rectangle 1052">
              <a:extLst>
                <a:ext uri="{FF2B5EF4-FFF2-40B4-BE49-F238E27FC236}">
                  <a16:creationId xmlns:a16="http://schemas.microsoft.com/office/drawing/2014/main" id="{D8111929-83BB-FA02-71CB-9030C9EA58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2" y="1008"/>
              <a:ext cx="1920" cy="7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thirteen</a:t>
              </a:r>
            </a:p>
          </p:txBody>
        </p:sp>
        <p:pic>
          <p:nvPicPr>
            <p:cNvPr id="5" name="Picture 1115" descr="number_thirteen">
              <a:extLst>
                <a:ext uri="{FF2B5EF4-FFF2-40B4-BE49-F238E27FC236}">
                  <a16:creationId xmlns:a16="http://schemas.microsoft.com/office/drawing/2014/main" id="{CE56A497-C68A-B304-EC45-CFC2434688F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816"/>
              <a:ext cx="159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1055">
            <a:extLst>
              <a:ext uri="{FF2B5EF4-FFF2-40B4-BE49-F238E27FC236}">
                <a16:creationId xmlns:a16="http://schemas.microsoft.com/office/drawing/2014/main" id="{747132E7-6566-8D22-4BB1-B543C8253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29400"/>
            <a:ext cx="115824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sz="1200">
                <a:solidFill>
                  <a:schemeClr val="bg2"/>
                </a:solidFill>
                <a:latin typeface="Arial" panose="020B0604020202020204" pitchFamily="34" charset="0"/>
              </a:rPr>
              <a:t>© 2006 Prentice Hall Business Publishing   Economics  R. Glenn Hubbard, Anthony Patrick O’Brien—1</a:t>
            </a:r>
            <a:r>
              <a:rPr lang="en-US" sz="1200" baseline="30000">
                <a:solidFill>
                  <a:schemeClr val="bg2"/>
                </a:solidFill>
                <a:latin typeface="Arial" panose="020B0604020202020204" pitchFamily="34" charset="0"/>
              </a:rPr>
              <a:t>st</a:t>
            </a:r>
            <a:r>
              <a:rPr lang="en-US" sz="1200">
                <a:solidFill>
                  <a:schemeClr val="bg2"/>
                </a:solidFill>
                <a:latin typeface="Arial" panose="020B0604020202020204" pitchFamily="34" charset="0"/>
              </a:rPr>
              <a:t> ed.</a:t>
            </a:r>
          </a:p>
        </p:txBody>
      </p:sp>
      <p:sp>
        <p:nvSpPr>
          <p:cNvPr id="7" name="Line 1062">
            <a:extLst>
              <a:ext uri="{FF2B5EF4-FFF2-40B4-BE49-F238E27FC236}">
                <a16:creationId xmlns:a16="http://schemas.microsoft.com/office/drawing/2014/main" id="{4D5D575A-CB4A-1669-7F6E-F8AF4B865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5257800"/>
            <a:ext cx="7213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8" name="Group 1110">
            <a:extLst>
              <a:ext uri="{FF2B5EF4-FFF2-40B4-BE49-F238E27FC236}">
                <a16:creationId xmlns:a16="http://schemas.microsoft.com/office/drawing/2014/main" id="{27769E39-4931-228F-52BC-752FBF329C1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14400" y="990600"/>
            <a:ext cx="10972800" cy="4495800"/>
            <a:chOff x="432" y="624"/>
            <a:chExt cx="5184" cy="2832"/>
          </a:xfrm>
        </p:grpSpPr>
        <p:sp>
          <p:nvSpPr>
            <p:cNvPr id="9" name="Rectangle 1063">
              <a:extLst>
                <a:ext uri="{FF2B5EF4-FFF2-40B4-BE49-F238E27FC236}">
                  <a16:creationId xmlns:a16="http://schemas.microsoft.com/office/drawing/2014/main" id="{63905166-756A-C802-A195-55C31015CA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2" y="1344"/>
              <a:ext cx="2064" cy="1824"/>
            </a:xfrm>
            <a:prstGeom prst="rect">
              <a:avLst/>
            </a:prstGeom>
            <a:solidFill>
              <a:srgbClr val="CCCCFF">
                <a:alpha val="39999"/>
              </a:srgb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  <p:sp>
          <p:nvSpPr>
            <p:cNvPr id="10" name="Rectangle 1064">
              <a:extLst>
                <a:ext uri="{FF2B5EF4-FFF2-40B4-BE49-F238E27FC236}">
                  <a16:creationId xmlns:a16="http://schemas.microsoft.com/office/drawing/2014/main" id="{872C8426-0961-55EC-F8B9-CC9534102B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720"/>
              <a:ext cx="1608" cy="2736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  <p:sp>
          <p:nvSpPr>
            <p:cNvPr id="11" name="Rectangle 1065">
              <a:extLst>
                <a:ext uri="{FF2B5EF4-FFF2-40B4-BE49-F238E27FC236}">
                  <a16:creationId xmlns:a16="http://schemas.microsoft.com/office/drawing/2014/main" id="{B7400504-384F-EB81-44E4-3B59D1FD2E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" y="624"/>
              <a:ext cx="2208" cy="2158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</p:grpSp>
      <p:sp>
        <p:nvSpPr>
          <p:cNvPr id="12" name="Rectangle 1102">
            <a:extLst>
              <a:ext uri="{FF2B5EF4-FFF2-40B4-BE49-F238E27FC236}">
                <a16:creationId xmlns:a16="http://schemas.microsoft.com/office/drawing/2014/main" id="{55E21B60-6F63-CC01-8F31-1DFD9BC055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8000" y="5486400"/>
            <a:ext cx="6096000" cy="457200"/>
          </a:xfrm>
          <a:prstGeom prst="rect">
            <a:avLst/>
          </a:prstGeom>
          <a:solidFill>
            <a:srgbClr val="E0E2E7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en-US" sz="2000"/>
          </a:p>
        </p:txBody>
      </p:sp>
      <p:sp>
        <p:nvSpPr>
          <p:cNvPr id="13" name="Text Box 1103">
            <a:extLst>
              <a:ext uri="{FF2B5EF4-FFF2-40B4-BE49-F238E27FC236}">
                <a16:creationId xmlns:a16="http://schemas.microsoft.com/office/drawing/2014/main" id="{CF95B3A5-4F10-09D9-7304-E7725B0003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0" y="5562601"/>
            <a:ext cx="4617674" cy="3416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457200" indent="-4572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1800" b="1">
                <a:latin typeface="Helvetica" pitchFamily="34" charset="0"/>
              </a:rPr>
              <a:t>Prepared by: Fernando &amp; Yvonn Quijano</a:t>
            </a:r>
          </a:p>
        </p:txBody>
      </p:sp>
      <p:sp>
        <p:nvSpPr>
          <p:cNvPr id="190483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812800" y="3276600"/>
            <a:ext cx="9245600" cy="1752600"/>
          </a:xfrm>
          <a:prstGeom prst="rect">
            <a:avLst/>
          </a:prstGeom>
          <a:solidFill>
            <a:srgbClr val="EEEDBD">
              <a:alpha val="30000"/>
            </a:srgbClr>
          </a:solidFill>
        </p:spPr>
        <p:txBody>
          <a:bodyPr bIns="45720" anchor="ctr"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84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F6F43-1E30-111B-171C-2BD2476B75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BDA66515-FC8C-47CB-8A59-5A9165B9A69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7408203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14ECD-0D0F-3A27-7AF0-68897848C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4B27C5A8-D03C-4B4A-B8B8-A2394B9FC21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31840518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447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BDC2-78B0-EC71-A5CE-0C061FF53B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C203F44F-3283-4AD2-B204-C630AD78A13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8604791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A773C-D900-F7B7-8AD4-A8E5A16CB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902B8B03-EA70-4C92-BDCF-61FB7B64947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1974382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99AB30-220B-1309-E136-04A3BA2E88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FC7E367A-8447-4A59-83E4-3288266139B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7626501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16989-B85C-0345-8EFD-B95DC1FE90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0C3CE7E2-70D5-4C61-8E84-F43445ED196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4964113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E45D7-CB8D-5269-13B0-87F7D60BD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A583993F-F27C-467F-AFCD-A3437904EE7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321462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1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2" r:id="rId2"/>
    <p:sldLayoutId id="2147483710" r:id="rId3"/>
    <p:sldLayoutId id="2147483673" r:id="rId4"/>
    <p:sldLayoutId id="2147483711" r:id="rId5"/>
    <p:sldLayoutId id="2147483703" r:id="rId6"/>
    <p:sldLayoutId id="2147483712" r:id="rId7"/>
    <p:sldLayoutId id="2147483698" r:id="rId8"/>
    <p:sldLayoutId id="2147483697" r:id="rId9"/>
    <p:sldLayoutId id="2147483704" r:id="rId10"/>
    <p:sldLayoutId id="2147483699" r:id="rId11"/>
    <p:sldLayoutId id="2147483675" r:id="rId12"/>
    <p:sldLayoutId id="2147483690" r:id="rId13"/>
    <p:sldLayoutId id="2147483691" r:id="rId14"/>
    <p:sldLayoutId id="2147483692" r:id="rId15"/>
    <p:sldLayoutId id="2147483705" r:id="rId16"/>
    <p:sldLayoutId id="2147483693" r:id="rId17"/>
    <p:sldLayoutId id="2147483674" r:id="rId18"/>
    <p:sldLayoutId id="2147483700" r:id="rId19"/>
    <p:sldLayoutId id="2147483684" r:id="rId20"/>
    <p:sldLayoutId id="2147483687" r:id="rId21"/>
    <p:sldLayoutId id="2147483688" r:id="rId22"/>
    <p:sldLayoutId id="2147483689" r:id="rId23"/>
    <p:sldLayoutId id="2147483678" r:id="rId24"/>
    <p:sldLayoutId id="2147483679" r:id="rId25"/>
    <p:sldLayoutId id="2147483709" r:id="rId26"/>
    <p:sldLayoutId id="2147483713" r:id="rId27"/>
    <p:sldLayoutId id="2147483714" r:id="rId28"/>
    <p:sldLayoutId id="2147483707" r:id="rId29"/>
    <p:sldLayoutId id="2147483708" r:id="rId30"/>
    <p:sldLayoutId id="2147483706" r:id="rId31"/>
    <p:sldLayoutId id="2147483715" r:id="rId32"/>
    <p:sldLayoutId id="2147483807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9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90"/>
            <a:ext cx="10515600" cy="359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1065B596-FDB1-574E-ADDC-6B67B4835E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12116"/>
            <a:ext cx="1295400" cy="56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CCDEE-617C-6E41-AC51-EF5C5EA633B2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3508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C30657-3D97-90AC-2DB7-E7C0A9C02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E9CA2B-D1C0-8F07-972D-2BE79BEDE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C142A7E0-83AC-D309-767F-90C63C68CE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" y="6248400"/>
            <a:ext cx="467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E7B90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  <a:endParaRPr lang="en-US">
              <a:cs typeface="+mn-cs"/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76C06D07-AA52-4FD0-25FA-54A7158EF5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1351" y="6296025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23-</a:t>
            </a:r>
            <a:fld id="{3011A6C0-2E8D-4038-821D-0B0EBDAAEE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  <p:sldLayoutId id="2147483866" r:id="rId24"/>
    <p:sldLayoutId id="2147483867" r:id="rId25"/>
    <p:sldLayoutId id="2147483868" r:id="rId26"/>
    <p:sldLayoutId id="2147483869" r:id="rId27"/>
    <p:sldLayoutId id="2147483870" r:id="rId28"/>
    <p:sldLayoutId id="2147483871" r:id="rId29"/>
    <p:sldLayoutId id="2147483872" r:id="rId30"/>
    <p:sldLayoutId id="2147483873" r:id="rId31"/>
    <p:sldLayoutId id="2147483874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98">
          <p15:clr>
            <a:srgbClr val="F26B43"/>
          </p15:clr>
        </p15:guide>
        <p15:guide id="4" pos="363">
          <p15:clr>
            <a:srgbClr val="F26B43"/>
          </p15:clr>
        </p15:guide>
        <p15:guide id="5" pos="73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83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9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10000"/>
        </a:spcBef>
        <a:spcAft>
          <a:spcPct val="10000"/>
        </a:spcAft>
        <a:defRPr sz="2800" i="1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84163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400">
          <a:solidFill>
            <a:schemeClr val="tx1"/>
          </a:solidFill>
          <a:latin typeface="+mn-lt"/>
        </a:defRPr>
      </a:lvl2pPr>
      <a:lvl3pPr marL="1254125" indent="-225425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000">
          <a:solidFill>
            <a:schemeClr val="tx1"/>
          </a:solidFill>
          <a:latin typeface="+mn-lt"/>
        </a:defRPr>
      </a:lvl3pPr>
      <a:lvl4pPr marL="16081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4pPr>
      <a:lvl5pPr marL="20653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5pPr>
      <a:lvl6pPr marL="25225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6pPr>
      <a:lvl7pPr marL="29797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7pPr>
      <a:lvl8pPr marL="34369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8pPr>
      <a:lvl9pPr marL="38941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18D1FE8F-8A64-9B23-0654-09D182E3A321}"/>
              </a:ext>
            </a:extLst>
          </p:cNvPr>
          <p:cNvSpPr/>
          <p:nvPr userDrawn="1"/>
        </p:nvSpPr>
        <p:spPr>
          <a:xfrm flipH="1">
            <a:off x="-837055" y="897467"/>
            <a:ext cx="1265425" cy="596053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F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02C54-E0E8-D9B3-F0C7-DB43514D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68" y="365125"/>
            <a:ext cx="85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3617C-33FC-DBFF-69D1-3A3B4CE26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133" y="1825625"/>
            <a:ext cx="1032447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E435E9FA-5D67-0DC6-CD4C-EEFB71AD4EB3}"/>
              </a:ext>
            </a:extLst>
          </p:cNvPr>
          <p:cNvSpPr/>
          <p:nvPr userDrawn="1"/>
        </p:nvSpPr>
        <p:spPr>
          <a:xfrm flipH="1">
            <a:off x="-691979" y="5173133"/>
            <a:ext cx="1410501" cy="16848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FAB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4CAD18FA-6A47-2BF3-0D69-A9F60F4E54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711" y="237499"/>
            <a:ext cx="2544747" cy="14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8F42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6097D-5070-3346-A633-FD12804D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318B-1A2A-BF44-BA01-824F4C4E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BE44-8181-2063-C3E8-EB2E405E4A6A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217446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6097D-5070-3346-A633-FD12804D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318B-1A2A-BF44-BA01-824F4C4E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BE44-8181-2063-C3E8-EB2E405E4A6A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51507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rick@cunamutua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46157" y="1884904"/>
            <a:ext cx="7636189" cy="2474011"/>
          </a:xfrm>
        </p:spPr>
        <p:txBody>
          <a:bodyPr/>
          <a:lstStyle/>
          <a:p>
            <a:pPr algn="ctr"/>
            <a:r>
              <a:rPr lang="en-US"/>
              <a:t>Economic &amp; </a:t>
            </a:r>
            <a:br>
              <a:rPr lang="en-US"/>
            </a:br>
            <a:r>
              <a:rPr lang="en-US"/>
              <a:t>Credit Union</a:t>
            </a:r>
            <a:br>
              <a:rPr lang="en-US"/>
            </a:br>
            <a:r>
              <a:rPr lang="en-US"/>
              <a:t>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69335" y="5375107"/>
            <a:ext cx="2589146" cy="470879"/>
          </a:xfrm>
        </p:spPr>
        <p:txBody>
          <a:bodyPr/>
          <a:lstStyle/>
          <a:p>
            <a:pPr algn="ctr"/>
            <a:r>
              <a:rPr lang="en-US" sz="2400" dirty="0"/>
              <a:t>October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EAA7F-5CB6-48A5-B44A-3CA17AB44089}"/>
              </a:ext>
            </a:extLst>
          </p:cNvPr>
          <p:cNvSpPr txBox="1"/>
          <p:nvPr/>
        </p:nvSpPr>
        <p:spPr>
          <a:xfrm>
            <a:off x="148641" y="5244191"/>
            <a:ext cx="27727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If you have any questions or comments, please contact: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Steven Rick, Chief Economist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Trustage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- Economics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800.356.2644, Ext. 665.5454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Steve.rick@TruStage.com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88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90512" y="198464"/>
          <a:ext cx="11680112" cy="649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 flipH="1">
            <a:off x="10714008" y="4364854"/>
            <a:ext cx="129396" cy="258904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10479642" y="4050048"/>
            <a:ext cx="598924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05ABC-E267-8098-BF49-9482F0B8ACCA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132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132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Delinquency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FE63F0-579A-F95B-7EA7-C5F7E157C380}"/>
              </a:ext>
            </a:extLst>
          </p:cNvPr>
          <p:cNvCxnSpPr>
            <a:cxnSpLocks/>
          </p:cNvCxnSpPr>
          <p:nvPr/>
        </p:nvCxnSpPr>
        <p:spPr>
          <a:xfrm flipV="1">
            <a:off x="6670646" y="4915949"/>
            <a:ext cx="0" cy="385171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">
            <a:extLst>
              <a:ext uri="{FF2B5EF4-FFF2-40B4-BE49-F238E27FC236}">
                <a16:creationId xmlns:a16="http://schemas.microsoft.com/office/drawing/2014/main" id="{FB50D0EE-1FFC-89E9-509C-FF6393A3E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39" y="6421009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1296105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757F4-58AE-1690-6EA0-4EAEED393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3BE9C8A0-1F5C-8CDF-F6F5-6FB60BB30B0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F16B84-1D99-F209-259A-E0625C52B0E9}"/>
              </a:ext>
            </a:extLst>
          </p:cNvPr>
          <p:cNvCxnSpPr>
            <a:cxnSpLocks/>
          </p:cNvCxnSpPr>
          <p:nvPr/>
        </p:nvCxnSpPr>
        <p:spPr>
          <a:xfrm flipH="1" flipV="1">
            <a:off x="10891539" y="3623869"/>
            <a:ext cx="3650" cy="3278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A45D4A2-FD36-6028-EBE2-2951B51EAAB9}"/>
              </a:ext>
            </a:extLst>
          </p:cNvPr>
          <p:cNvSpPr txBox="1"/>
          <p:nvPr/>
        </p:nvSpPr>
        <p:spPr>
          <a:xfrm>
            <a:off x="10401157" y="394227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2ACFB-CC5D-E1ED-58E6-3FB1C849E64F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3D6FA0-F9FD-A5B4-CCFB-79F94A2CD295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D8EE26-A3B0-FA62-9A42-4C835D11B8CC}"/>
              </a:ext>
            </a:extLst>
          </p:cNvPr>
          <p:cNvSpPr txBox="1"/>
          <p:nvPr/>
        </p:nvSpPr>
        <p:spPr>
          <a:xfrm>
            <a:off x="4266022" y="1686107"/>
            <a:ext cx="4943472" cy="184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interest rates on credit card, HELOC, ARMs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 loan growth =&gt; denominator effect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car insurance costs =&gt; drop collision coverage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Away Auto Repos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F9DDFE-A20E-A38E-AE4F-9B2495A8E3F1}"/>
              </a:ext>
            </a:extLst>
          </p:cNvPr>
          <p:cNvCxnSpPr>
            <a:cxnSpLocks/>
          </p:cNvCxnSpPr>
          <p:nvPr/>
        </p:nvCxnSpPr>
        <p:spPr>
          <a:xfrm>
            <a:off x="9209494" y="2888936"/>
            <a:ext cx="820195" cy="540064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D84860F8-8786-079C-6F26-F9CD34E12DD3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4.2%</a:t>
            </a:r>
          </a:p>
        </p:txBody>
      </p:sp>
    </p:spTree>
    <p:extLst>
      <p:ext uri="{BB962C8B-B14F-4D97-AF65-F5344CB8AC3E}">
        <p14:creationId xmlns:p14="http://schemas.microsoft.com/office/powerpoint/2010/main" val="15193146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37F8D-6ED6-70F6-40EA-9C24715F7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4712E78F-796C-90D0-CCD9-0AC60E5A523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60680642"/>
              </p:ext>
            </p:extLst>
          </p:nvPr>
        </p:nvGraphicFramePr>
        <p:xfrm>
          <a:off x="542926" y="672473"/>
          <a:ext cx="11049000" cy="56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4320475B-2F44-AA15-6ACD-147B79A139DC}"/>
              </a:ext>
            </a:extLst>
          </p:cNvPr>
          <p:cNvSpPr txBox="1"/>
          <p:nvPr/>
        </p:nvSpPr>
        <p:spPr>
          <a:xfrm>
            <a:off x="5391872" y="298078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AC61B5-2863-583D-1C83-593B968B5830}"/>
              </a:ext>
            </a:extLst>
          </p:cNvPr>
          <p:cNvCxnSpPr>
            <a:cxnSpLocks/>
          </p:cNvCxnSpPr>
          <p:nvPr/>
        </p:nvCxnSpPr>
        <p:spPr>
          <a:xfrm>
            <a:off x="5903810" y="3317259"/>
            <a:ext cx="0" cy="10070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9AE4FC59-DBB9-2167-5E21-50C2D0A73747}"/>
              </a:ext>
            </a:extLst>
          </p:cNvPr>
          <p:cNvSpPr txBox="1"/>
          <p:nvPr/>
        </p:nvSpPr>
        <p:spPr>
          <a:xfrm>
            <a:off x="9901011" y="3320162"/>
            <a:ext cx="770299" cy="75332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2025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2.9%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48E66EC-40A5-D0B3-B146-3EA5BEDA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Above 2% Target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D209003F-EF22-A339-0127-52E9429C0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300" y="6421009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93ED8-FC95-4F57-DD89-6256DD01D0AD}"/>
              </a:ext>
            </a:extLst>
          </p:cNvPr>
          <p:cNvSpPr txBox="1"/>
          <p:nvPr/>
        </p:nvSpPr>
        <p:spPr>
          <a:xfrm>
            <a:off x="1589701" y="3493774"/>
            <a:ext cx="4831766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Inflation 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HH financial stress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loan delinquency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Operating expenses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consumer confidence</a:t>
            </a:r>
          </a:p>
        </p:txBody>
      </p:sp>
    </p:spTree>
    <p:extLst>
      <p:ext uri="{BB962C8B-B14F-4D97-AF65-F5344CB8AC3E}">
        <p14:creationId xmlns:p14="http://schemas.microsoft.com/office/powerpoint/2010/main" val="10429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3461F-32B1-5A5C-36DB-14D2B9AAD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F91B3334-55FF-926C-E55E-1C4BEF3F280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5FB1B1-BB18-8D53-D029-E5D060E52150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B96C863-3B10-E28F-CC5C-1B1CE14E6A4D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76F2DB-F5F0-217A-B133-234EDCA2E9A6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C0E6F0-3BEA-BE48-FB6E-A9F4D0458E14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06DDD5-BD4F-D834-1560-442F3AA9198A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CBEEAFB-371D-A545-BCE5-AF2D5B3D2C26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157182B3-84EA-18AD-72A6-A24D7FFCB12F}"/>
              </a:ext>
            </a:extLst>
          </p:cNvPr>
          <p:cNvSpPr/>
          <p:nvPr/>
        </p:nvSpPr>
        <p:spPr>
          <a:xfrm rot="1252678">
            <a:off x="7449764" y="2040837"/>
            <a:ext cx="416972" cy="1510749"/>
          </a:xfrm>
          <a:prstGeom prst="rightBrace">
            <a:avLst>
              <a:gd name="adj1" fmla="val 0"/>
              <a:gd name="adj2" fmla="val 494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27A530-1920-FB58-8825-D85C44950D48}"/>
              </a:ext>
            </a:extLst>
          </p:cNvPr>
          <p:cNvCxnSpPr>
            <a:cxnSpLocks/>
          </p:cNvCxnSpPr>
          <p:nvPr/>
        </p:nvCxnSpPr>
        <p:spPr>
          <a:xfrm>
            <a:off x="9012654" y="2808866"/>
            <a:ext cx="412684" cy="70788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176F79-9746-7AC5-4911-7D6DE8E35DE9}"/>
              </a:ext>
            </a:extLst>
          </p:cNvPr>
          <p:cNvCxnSpPr>
            <a:cxnSpLocks/>
          </p:cNvCxnSpPr>
          <p:nvPr/>
        </p:nvCxnSpPr>
        <p:spPr>
          <a:xfrm>
            <a:off x="8977297" y="2809981"/>
            <a:ext cx="786450" cy="7023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5" name="TextBox 31744">
            <a:extLst>
              <a:ext uri="{FF2B5EF4-FFF2-40B4-BE49-F238E27FC236}">
                <a16:creationId xmlns:a16="http://schemas.microsoft.com/office/drawing/2014/main" id="{3F28144C-9ECD-E172-BD76-60D18B8F4DF8}"/>
              </a:ext>
            </a:extLst>
          </p:cNvPr>
          <p:cNvSpPr txBox="1"/>
          <p:nvPr/>
        </p:nvSpPr>
        <p:spPr>
          <a:xfrm>
            <a:off x="8900938" y="3075789"/>
            <a:ext cx="223279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31746" name="TextBox 31745">
            <a:extLst>
              <a:ext uri="{FF2B5EF4-FFF2-40B4-BE49-F238E27FC236}">
                <a16:creationId xmlns:a16="http://schemas.microsoft.com/office/drawing/2014/main" id="{0381F87B-D2E2-90A8-0797-25F3711035C2}"/>
              </a:ext>
            </a:extLst>
          </p:cNvPr>
          <p:cNvSpPr txBox="1"/>
          <p:nvPr/>
        </p:nvSpPr>
        <p:spPr>
          <a:xfrm>
            <a:off x="9554395" y="2951333"/>
            <a:ext cx="27633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31748" name="TextBox 31747">
            <a:extLst>
              <a:ext uri="{FF2B5EF4-FFF2-40B4-BE49-F238E27FC236}">
                <a16:creationId xmlns:a16="http://schemas.microsoft.com/office/drawing/2014/main" id="{C3FE9EE3-2B28-6A3D-854C-C756281342E1}"/>
              </a:ext>
            </a:extLst>
          </p:cNvPr>
          <p:cNvSpPr txBox="1"/>
          <p:nvPr/>
        </p:nvSpPr>
        <p:spPr>
          <a:xfrm>
            <a:off x="7817126" y="3591828"/>
            <a:ext cx="2211263" cy="11695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Two Paths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drop in 6 months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(Focus on Labor Market)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rabicPeriod" startAt="2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drop in 12 months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(Focus on Inflation)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1A3A9A-CDA1-ED21-1B49-CE2B19FD4F32}"/>
              </a:ext>
            </a:extLst>
          </p:cNvPr>
          <p:cNvSpPr txBox="1"/>
          <p:nvPr/>
        </p:nvSpPr>
        <p:spPr>
          <a:xfrm>
            <a:off x="7833339" y="2765723"/>
            <a:ext cx="74913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Braking the Economy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7D235-6181-8AC3-89D3-69F839C7E354}"/>
              </a:ext>
            </a:extLst>
          </p:cNvPr>
          <p:cNvSpPr txBox="1"/>
          <p:nvPr/>
        </p:nvSpPr>
        <p:spPr>
          <a:xfrm>
            <a:off x="9071063" y="249684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4.1%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8C0B9-6ECD-D30B-9661-C0C091D8C417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0B65B798-B680-A3CC-BFFC-EA82349B4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8803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</p:spTree>
    <p:extLst>
      <p:ext uri="{BB962C8B-B14F-4D97-AF65-F5344CB8AC3E}">
        <p14:creationId xmlns:p14="http://schemas.microsoft.com/office/powerpoint/2010/main" val="37567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08F0CA79-0D61-39E5-E639-1C5096035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689407"/>
              </p:ext>
            </p:extLst>
          </p:nvPr>
        </p:nvGraphicFramePr>
        <p:xfrm>
          <a:off x="165099" y="868061"/>
          <a:ext cx="11810638" cy="5333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EB79613-C0A1-538F-5E8A-E9B0791CEB76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Stronger Credit Union Savings Growth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30518-3059-E7BF-6144-00434514EB77}"/>
              </a:ext>
            </a:extLst>
          </p:cNvPr>
          <p:cNvSpPr txBox="1"/>
          <p:nvPr/>
        </p:nvSpPr>
        <p:spPr>
          <a:xfrm>
            <a:off x="5617815" y="3974669"/>
            <a:ext cx="123586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4126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395268C8-19D4-6355-1734-4AD0C1BBC1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440" y="350874"/>
          <a:ext cx="11297920" cy="576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FDE165E-6EBB-DE60-C2D5-C21AFE4BA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055" y="3802338"/>
            <a:ext cx="862013" cy="55403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6%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Long Run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Average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1DB1299-82FC-D6B7-E06F-80488AFA37EC}"/>
              </a:ext>
            </a:extLst>
          </p:cNvPr>
          <p:cNvSpPr txBox="1"/>
          <p:nvPr/>
        </p:nvSpPr>
        <p:spPr>
          <a:xfrm>
            <a:off x="11141957" y="4316357"/>
            <a:ext cx="657225" cy="50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4.5%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Savings Rate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1E890483-F7A7-6C1B-FE22-AFEA0459BA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50938" y="4570357"/>
            <a:ext cx="291019" cy="131956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Line 5">
            <a:extLst>
              <a:ext uri="{FF2B5EF4-FFF2-40B4-BE49-F238E27FC236}">
                <a16:creationId xmlns:a16="http://schemas.microsoft.com/office/drawing/2014/main" id="{6510AC45-9B23-315A-DD1C-1248D8F735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8725" y="5020572"/>
            <a:ext cx="664234" cy="34505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C39D2EC-FBC3-2E87-C6CC-D3A8AF25705E}"/>
              </a:ext>
            </a:extLst>
          </p:cNvPr>
          <p:cNvSpPr txBox="1"/>
          <p:nvPr/>
        </p:nvSpPr>
        <p:spPr>
          <a:xfrm>
            <a:off x="6779638" y="2575685"/>
            <a:ext cx="4812922" cy="6585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Short Run: Boost spending and economy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Run: Increase financial stress in recession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B2C27948-C27E-E5F6-CAEF-933E32635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5359" y="3234212"/>
            <a:ext cx="862012" cy="13361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3530E004-B7E7-56A7-BA92-F9AB28CD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45" y="6194065"/>
            <a:ext cx="2908635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2310571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D70760DF-C65F-1F7C-5E49-EEFF19A8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50%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 year maturity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19%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31%</a:t>
            </a:r>
          </a:p>
        </p:txBody>
      </p:sp>
    </p:spTree>
    <p:extLst>
      <p:ext uri="{BB962C8B-B14F-4D97-AF65-F5344CB8AC3E}">
        <p14:creationId xmlns:p14="http://schemas.microsoft.com/office/powerpoint/2010/main" val="14221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1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Investments Are Low but Yields Are Rising </a:t>
            </a:r>
          </a:p>
        </p:txBody>
      </p:sp>
      <p:graphicFrame>
        <p:nvGraphicFramePr>
          <p:cNvPr id="9" name="Object 1"/>
          <p:cNvGraphicFramePr>
            <a:graphicFrameLocks noGrp="1" noChangeAspect="1"/>
          </p:cNvGraphicFramePr>
          <p:nvPr/>
        </p:nvGraphicFramePr>
        <p:xfrm>
          <a:off x="279401" y="703263"/>
          <a:ext cx="11737974" cy="55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8E0AEBE-4820-9F4B-C17C-0143FBC53AB6}"/>
              </a:ext>
            </a:extLst>
          </p:cNvPr>
          <p:cNvSpPr txBox="1"/>
          <p:nvPr/>
        </p:nvSpPr>
        <p:spPr>
          <a:xfrm>
            <a:off x="10944480" y="5306316"/>
            <a:ext cx="582211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25.7%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81CFE-9E27-CB21-FEC8-32F3E7D18454}"/>
              </a:ext>
            </a:extLst>
          </p:cNvPr>
          <p:cNvSpPr txBox="1"/>
          <p:nvPr/>
        </p:nvSpPr>
        <p:spPr>
          <a:xfrm>
            <a:off x="9117076" y="2330440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36.5%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F11D5D08-A230-C972-3309-AE7BE950CC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844355" y="5114508"/>
            <a:ext cx="200249" cy="1918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CA710-F7B2-E541-7FE2-C23B40915F85}"/>
              </a:ext>
            </a:extLst>
          </p:cNvPr>
          <p:cNvSpPr txBox="1"/>
          <p:nvPr/>
        </p:nvSpPr>
        <p:spPr>
          <a:xfrm>
            <a:off x="5416848" y="3671164"/>
            <a:ext cx="1218603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14366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2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2E578-A6CC-EBF6-5779-49060A7EA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7CEE260C-DCD8-F519-DD30-90D782DBB06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B64203-7F61-8E47-C6C3-488A5B73E4E4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935C87B-0879-0CBD-0F96-5193A78DD4E6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0BCC94-F723-B8E5-D108-7E12BE87685A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71F0E8-DD8A-93F1-10F5-10A4E392D64D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EDC413-B7A9-CA88-DC7C-68E5F107E721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4A3E9510-0BAB-B2B9-D84A-9973FF1DF2C9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4CFB639-CC2E-2A54-E9D7-B78038E9CE3A}"/>
              </a:ext>
            </a:extLst>
          </p:cNvPr>
          <p:cNvSpPr/>
          <p:nvPr/>
        </p:nvSpPr>
        <p:spPr>
          <a:xfrm rot="1252678">
            <a:off x="7449764" y="2040837"/>
            <a:ext cx="416972" cy="1510749"/>
          </a:xfrm>
          <a:prstGeom prst="rightBrace">
            <a:avLst>
              <a:gd name="adj1" fmla="val 0"/>
              <a:gd name="adj2" fmla="val 494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1EC4EE-AC82-F035-C09F-74BB6CAF35FA}"/>
              </a:ext>
            </a:extLst>
          </p:cNvPr>
          <p:cNvCxnSpPr>
            <a:cxnSpLocks/>
          </p:cNvCxnSpPr>
          <p:nvPr/>
        </p:nvCxnSpPr>
        <p:spPr>
          <a:xfrm>
            <a:off x="9012654" y="2808866"/>
            <a:ext cx="412684" cy="70788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FB212B-6C8F-C178-9502-847AFB0FCAA6}"/>
              </a:ext>
            </a:extLst>
          </p:cNvPr>
          <p:cNvCxnSpPr>
            <a:cxnSpLocks/>
          </p:cNvCxnSpPr>
          <p:nvPr/>
        </p:nvCxnSpPr>
        <p:spPr>
          <a:xfrm>
            <a:off x="8977297" y="2809981"/>
            <a:ext cx="786450" cy="7023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5" name="TextBox 31744">
            <a:extLst>
              <a:ext uri="{FF2B5EF4-FFF2-40B4-BE49-F238E27FC236}">
                <a16:creationId xmlns:a16="http://schemas.microsoft.com/office/drawing/2014/main" id="{270E9FA5-EB17-515F-6A67-62803AFD0A8D}"/>
              </a:ext>
            </a:extLst>
          </p:cNvPr>
          <p:cNvSpPr txBox="1"/>
          <p:nvPr/>
        </p:nvSpPr>
        <p:spPr>
          <a:xfrm>
            <a:off x="8900938" y="3075789"/>
            <a:ext cx="223279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31746" name="TextBox 31745">
            <a:extLst>
              <a:ext uri="{FF2B5EF4-FFF2-40B4-BE49-F238E27FC236}">
                <a16:creationId xmlns:a16="http://schemas.microsoft.com/office/drawing/2014/main" id="{98CDA52E-E539-BA22-5960-17159BDD396B}"/>
              </a:ext>
            </a:extLst>
          </p:cNvPr>
          <p:cNvSpPr txBox="1"/>
          <p:nvPr/>
        </p:nvSpPr>
        <p:spPr>
          <a:xfrm>
            <a:off x="9554395" y="2951333"/>
            <a:ext cx="27633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AB2891-7197-1CA1-7C4B-D7F6FCDC02E2}"/>
              </a:ext>
            </a:extLst>
          </p:cNvPr>
          <p:cNvSpPr txBox="1"/>
          <p:nvPr/>
        </p:nvSpPr>
        <p:spPr>
          <a:xfrm>
            <a:off x="7833339" y="2765723"/>
            <a:ext cx="74913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Braking the Economy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3E4C4-7D08-1B88-A56F-A7E3C7C2595B}"/>
              </a:ext>
            </a:extLst>
          </p:cNvPr>
          <p:cNvSpPr txBox="1"/>
          <p:nvPr/>
        </p:nvSpPr>
        <p:spPr>
          <a:xfrm>
            <a:off x="9071063" y="249684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4.1%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5D963F-F48D-79D2-BF20-A8565B732C01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DD8355C2-FD63-9FAA-8EAA-3D3C186C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3348038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C7260160-25C5-ACE8-F664-C30D6638ED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7" y="703262"/>
          <a:ext cx="11761515" cy="563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697B9D0-EFF9-AC3D-70A0-8E3B3850008F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Slow Credit Union Loan Growth</a:t>
            </a:r>
          </a:p>
        </p:txBody>
      </p:sp>
    </p:spTree>
    <p:extLst>
      <p:ext uri="{BB962C8B-B14F-4D97-AF65-F5344CB8AC3E}">
        <p14:creationId xmlns:p14="http://schemas.microsoft.com/office/powerpoint/2010/main" val="20307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D5DC97E-7FA5-1104-DA51-18BF0060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9374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id="{BD7A0BA3-F1CB-02ED-8E3D-68E6CA9B8EB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156586" y="203200"/>
          <a:ext cx="9882372" cy="611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Line 5">
            <a:extLst>
              <a:ext uri="{FF2B5EF4-FFF2-40B4-BE49-F238E27FC236}">
                <a16:creationId xmlns:a16="http://schemas.microsoft.com/office/drawing/2014/main" id="{F67C9710-D699-7735-F8F6-F9ADB21B2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1239" y="1878947"/>
            <a:ext cx="147621" cy="38577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394211B5-133D-3CB6-9F5D-DE8451C60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6048" y="1497035"/>
            <a:ext cx="116958" cy="276999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18119-301A-7C9E-2797-3E1970CDE6ED}"/>
              </a:ext>
            </a:extLst>
          </p:cNvPr>
          <p:cNvSpPr txBox="1"/>
          <p:nvPr/>
        </p:nvSpPr>
        <p:spPr>
          <a:xfrm>
            <a:off x="5941246" y="1601948"/>
            <a:ext cx="137998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COVID Pandemic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E6F59-8366-56E7-E94C-0947D6CC7276}"/>
              </a:ext>
            </a:extLst>
          </p:cNvPr>
          <p:cNvSpPr txBox="1"/>
          <p:nvPr/>
        </p:nvSpPr>
        <p:spPr>
          <a:xfrm>
            <a:off x="8185239" y="850704"/>
            <a:ext cx="137998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 Expected Credit Loss Model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CECL</a:t>
            </a:r>
          </a:p>
        </p:txBody>
      </p:sp>
    </p:spTree>
    <p:extLst>
      <p:ext uri="{BB962C8B-B14F-4D97-AF65-F5344CB8AC3E}">
        <p14:creationId xmlns:p14="http://schemas.microsoft.com/office/powerpoint/2010/main" val="5631213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not go forward is to go backward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you’re not growing, you’re dying</a:t>
            </a:r>
          </a:p>
        </p:txBody>
      </p:sp>
    </p:spTree>
    <p:extLst>
      <p:ext uri="{BB962C8B-B14F-4D97-AF65-F5344CB8AC3E}">
        <p14:creationId xmlns:p14="http://schemas.microsoft.com/office/powerpoint/2010/main" val="1310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743199F-D515-45F5-8A10-2BB9D3B70C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38" y="77638"/>
          <a:ext cx="11913079" cy="620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852602-5A79-4679-E06A-257612250510}"/>
              </a:ext>
            </a:extLst>
          </p:cNvPr>
          <p:cNvCxnSpPr>
            <a:cxnSpLocks/>
          </p:cNvCxnSpPr>
          <p:nvPr/>
        </p:nvCxnSpPr>
        <p:spPr>
          <a:xfrm>
            <a:off x="1228275" y="2728643"/>
            <a:ext cx="1051227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B18DAF7-B7EC-2F91-579F-9C87DD0D8547}"/>
              </a:ext>
            </a:extLst>
          </p:cNvPr>
          <p:cNvSpPr txBox="1"/>
          <p:nvPr/>
        </p:nvSpPr>
        <p:spPr>
          <a:xfrm>
            <a:off x="4349732" y="2072870"/>
            <a:ext cx="123586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78 basis points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20156510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48ADF-4DA0-7028-2FFA-E57E042AF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5A33CEA1-1F1A-15B0-2242-7D56B1279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B0C5FC64-8375-41FC-B857-5F1F04E1F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61137862-2B23-0625-BE32-B60F001B7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C52DB1C-8D11-3CDE-18A6-86F024EBEA7C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17BB1CC-11E0-8CCD-E7F1-8B3F7B166FF7}"/>
              </a:ext>
            </a:extLst>
          </p:cNvPr>
          <p:cNvSpPr txBox="1">
            <a:spLocks/>
          </p:cNvSpPr>
          <p:nvPr/>
        </p:nvSpPr>
        <p:spPr>
          <a:xfrm>
            <a:off x="326064" y="2493035"/>
            <a:ext cx="11638774" cy="26569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67F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Below trend economic growth in 2026, (1.5%)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Inflation remaining above target during the next 2 years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of 4.5% in 2026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Short-term interest rates falling 75 basis points in 2025 and 50 bp in 2026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Credit union loan growth below trend in 2026, (5%)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Credit Union Return on Assets expected to rise to 0.85% in 2026</a:t>
            </a: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792074-423B-C262-DC2C-5D457C17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9262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4937-EF58-A3D7-BAEB-2D8346866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Forecast</a:t>
            </a:r>
            <a:br>
              <a:rPr lang="en-US" dirty="0"/>
            </a:br>
            <a:r>
              <a:rPr lang="en-US" sz="2000" dirty="0"/>
              <a:t>October 2025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545F5-F0F9-C7E5-4E9D-E91DC3E558BC}"/>
              </a:ext>
            </a:extLst>
          </p:cNvPr>
          <p:cNvGraphicFramePr>
            <a:graphicFrameLocks noGrp="1"/>
          </p:cNvGraphicFramePr>
          <p:nvPr/>
        </p:nvGraphicFramePr>
        <p:xfrm>
          <a:off x="763480" y="1225119"/>
          <a:ext cx="9985249" cy="4545365"/>
        </p:xfrm>
        <a:graphic>
          <a:graphicData uri="http://schemas.openxmlformats.org/drawingml/2006/table">
            <a:tbl>
              <a:tblPr/>
              <a:tblGrid>
                <a:gridCol w="2820037">
                  <a:extLst>
                    <a:ext uri="{9D8B030D-6E8A-4147-A177-3AD203B41FA5}">
                      <a16:colId xmlns:a16="http://schemas.microsoft.com/office/drawing/2014/main" val="1012212965"/>
                    </a:ext>
                  </a:extLst>
                </a:gridCol>
                <a:gridCol w="926121">
                  <a:extLst>
                    <a:ext uri="{9D8B030D-6E8A-4147-A177-3AD203B41FA5}">
                      <a16:colId xmlns:a16="http://schemas.microsoft.com/office/drawing/2014/main" val="2087705157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183347475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3228237742"/>
                    </a:ext>
                  </a:extLst>
                </a:gridCol>
                <a:gridCol w="904641">
                  <a:extLst>
                    <a:ext uri="{9D8B030D-6E8A-4147-A177-3AD203B41FA5}">
                      <a16:colId xmlns:a16="http://schemas.microsoft.com/office/drawing/2014/main" val="3184774300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672011416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568947385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1749957240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1548467842"/>
                    </a:ext>
                  </a:extLst>
                </a:gridCol>
              </a:tblGrid>
              <a:tr h="48705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Quarterly Actual/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Annual      Forecasts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177901"/>
                  </a:ext>
                </a:extLst>
              </a:tr>
              <a:tr h="78806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Previous 10 Yr. Avg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2025     Q1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2025    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2025    Q3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2025    Q4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15703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587454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Economic Growth (% chg GDP)*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-0.6%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71779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Inflation (CPI, 12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mth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%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chg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6975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Unemployment Rate (BLS)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42030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Federal Funds Rate (effective)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4.09%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7528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 Treasury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4.24%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4.16%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99472"/>
                  </a:ext>
                </a:extLst>
              </a:tr>
              <a:tr h="487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10-Year-Fed Funds Spread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-0.10%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-0.09%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218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A10D0A0-E685-7E3D-CEA2-35B86A6E64AF}"/>
              </a:ext>
            </a:extLst>
          </p:cNvPr>
          <p:cNvSpPr/>
          <p:nvPr/>
        </p:nvSpPr>
        <p:spPr>
          <a:xfrm>
            <a:off x="763480" y="5922688"/>
            <a:ext cx="105888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*Percent change, annualized rate for quarterly and Q4-to-Q4 change for annual.  All other numbers are end-of-period values. </a:t>
            </a:r>
          </a:p>
        </p:txBody>
      </p:sp>
    </p:spTree>
    <p:extLst>
      <p:ext uri="{BB962C8B-B14F-4D97-AF65-F5344CB8AC3E}">
        <p14:creationId xmlns:p14="http://schemas.microsoft.com/office/powerpoint/2010/main" val="3641704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A2D3-F4B5-0906-43D3-71A9C15B9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Union Forecast</a:t>
            </a:r>
            <a:br>
              <a:rPr lang="en-US" dirty="0"/>
            </a:br>
            <a:r>
              <a:rPr lang="en-US" sz="2000" dirty="0"/>
              <a:t>October 2025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40650A-9DFA-4A96-FFBB-791B4E60AEA4}"/>
              </a:ext>
            </a:extLst>
          </p:cNvPr>
          <p:cNvGraphicFramePr>
            <a:graphicFrameLocks noGrp="1"/>
          </p:cNvGraphicFramePr>
          <p:nvPr/>
        </p:nvGraphicFramePr>
        <p:xfrm>
          <a:off x="990599" y="1287262"/>
          <a:ext cx="9985247" cy="4917482"/>
        </p:xfrm>
        <a:graphic>
          <a:graphicData uri="http://schemas.openxmlformats.org/drawingml/2006/table">
            <a:tbl>
              <a:tblPr/>
              <a:tblGrid>
                <a:gridCol w="2959772">
                  <a:extLst>
                    <a:ext uri="{9D8B030D-6E8A-4147-A177-3AD203B41FA5}">
                      <a16:colId xmlns:a16="http://schemas.microsoft.com/office/drawing/2014/main" val="1469554414"/>
                    </a:ext>
                  </a:extLst>
                </a:gridCol>
                <a:gridCol w="996641">
                  <a:extLst>
                    <a:ext uri="{9D8B030D-6E8A-4147-A177-3AD203B41FA5}">
                      <a16:colId xmlns:a16="http://schemas.microsoft.com/office/drawing/2014/main" val="2541485235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1109712933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2673587465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2826519320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1865466348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2676736407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1815789513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3495157471"/>
                    </a:ext>
                  </a:extLst>
                </a:gridCol>
              </a:tblGrid>
              <a:tr h="409174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Quarterly Actual/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Annual     Forecasts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0016819"/>
                  </a:ext>
                </a:extLst>
              </a:tr>
              <a:tr h="53603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 Yr Average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2025    Q1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2025    Q2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2025    Q3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2025    Q4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2025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2026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709813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08163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Savings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3.3%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6.0%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60999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10106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7.4%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2.6%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28364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Membership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0.8%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22124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Liquidity: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08602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Loan-to-share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80.1%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83.9%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81.8%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83.1%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84.1%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83.4%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83.4%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82.7%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68146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quality: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17201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Delinquency rate**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0.98%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0.90%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0.92%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0.95%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0.95%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852489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charge-off rate*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0.82%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0.78%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60325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Earnings: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7317"/>
                  </a:ext>
                </a:extLst>
              </a:tr>
              <a:tr h="4020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Return on average assets (ROA)*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0.67%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0.73%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0.70%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0.60%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0.70%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43877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Capital adequacy: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55305"/>
                  </a:ext>
                </a:extLst>
              </a:tr>
              <a:tr h="2144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worth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10.8%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11.0%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11.1%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579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14712D1-5189-EFF3-CEA0-C65EBDF516AF}"/>
              </a:ext>
            </a:extLst>
          </p:cNvPr>
          <p:cNvSpPr/>
          <p:nvPr/>
        </p:nvSpPr>
        <p:spPr>
          <a:xfrm>
            <a:off x="1345722" y="6393587"/>
            <a:ext cx="9319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*Quarterly data, annualized.  **End of period ratio. Net worth forecast does not account for CECL Provision</a:t>
            </a:r>
          </a:p>
        </p:txBody>
      </p:sp>
    </p:spTree>
    <p:extLst>
      <p:ext uri="{BB962C8B-B14F-4D97-AF65-F5344CB8AC3E}">
        <p14:creationId xmlns:p14="http://schemas.microsoft.com/office/powerpoint/2010/main" val="161338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30F19-8C6B-2856-66D2-51EB2CA53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D229E84A-2B88-4C54-7715-F7899332F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93" y="151179"/>
            <a:ext cx="1191883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Ways Lower Interest Rates Impact Economy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Three Main Street Effects</a:t>
            </a:r>
          </a:p>
          <a:p>
            <a:pPr marL="914400" lvl="0" indent="-914400" eaLnBrk="1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 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borrowing costs =&gt;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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consumption &amp;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 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 investment</a:t>
            </a:r>
          </a:p>
          <a:p>
            <a:pPr marL="914400" lvl="0" indent="-914400" eaLnBrk="1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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mortgage rates =&gt;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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home buyers =&gt;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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housing starts</a:t>
            </a:r>
          </a:p>
          <a:p>
            <a:pPr marL="914400" lvl="0" indent="-914400" eaLnBrk="1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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refinance &amp;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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borrowing costs =&gt;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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spending power</a:t>
            </a:r>
          </a:p>
          <a:p>
            <a:pPr marL="914400" lvl="0" indent="-914400" eaLnBrk="1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AutoNum type="arabicPeriod"/>
            </a:pPr>
            <a:endParaRPr lang="en-US" altLang="en-US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Three Wall Street Effects</a:t>
            </a:r>
          </a:p>
          <a:p>
            <a:pPr marL="914400" lvl="0" indent="-914400" eaLnBrk="1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2800" b="1" dirty="0">
                <a:solidFill>
                  <a:srgbClr val="0070C0"/>
                </a:solidFill>
                <a:latin typeface="Symbol" panose="05050102010706020507" pitchFamily="18" charset="2"/>
              </a:rPr>
              <a:t> 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bond yields =&gt; Rotation to stocks =&gt; </a:t>
            </a:r>
            <a:r>
              <a:rPr lang="en-US" altLang="en-US" sz="2800" b="1" dirty="0">
                <a:solidFill>
                  <a:srgbClr val="0070C0"/>
                </a:solidFill>
                <a:latin typeface="Symbol" panose="05050102010706020507" pitchFamily="18" charset="2"/>
              </a:rPr>
              <a:t>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Stock prices</a:t>
            </a:r>
          </a:p>
          <a:p>
            <a:pPr marL="914400" lvl="0" indent="-914400" eaLnBrk="1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Symbol" panose="05050102010706020507" pitchFamily="18" charset="2"/>
              </a:rPr>
              <a:t>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dollar value =&gt; </a:t>
            </a:r>
            <a:r>
              <a:rPr lang="en-US" altLang="en-US" sz="2800" b="1" dirty="0">
                <a:solidFill>
                  <a:srgbClr val="0070C0"/>
                </a:solidFill>
                <a:latin typeface="Symbol" panose="05050102010706020507" pitchFamily="18" charset="2"/>
              </a:rPr>
              <a:t>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import prices =&gt; </a:t>
            </a:r>
            <a:r>
              <a:rPr lang="en-US" altLang="en-US" sz="2800" b="1" dirty="0">
                <a:solidFill>
                  <a:srgbClr val="0070C0"/>
                </a:solidFill>
                <a:latin typeface="Symbol" panose="05050102010706020507" pitchFamily="18" charset="2"/>
              </a:rPr>
              <a:t> 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inflation</a:t>
            </a:r>
          </a:p>
          <a:p>
            <a:pPr marL="914400" lvl="0" indent="-914400" eaLnBrk="1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2800" b="1" dirty="0">
                <a:solidFill>
                  <a:srgbClr val="0070C0"/>
                </a:solidFill>
                <a:latin typeface="Symbol" panose="05050102010706020507" pitchFamily="18" charset="2"/>
              </a:rPr>
              <a:t> 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dollar value =&gt; </a:t>
            </a:r>
            <a:r>
              <a:rPr lang="en-US" altLang="en-US" sz="2800" b="1" dirty="0">
                <a:solidFill>
                  <a:srgbClr val="0070C0"/>
                </a:solidFill>
                <a:latin typeface="Symbol" panose="05050102010706020507" pitchFamily="18" charset="2"/>
              </a:rPr>
              <a:t>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exports</a:t>
            </a:r>
          </a:p>
          <a:p>
            <a:pPr marL="914400" lvl="0" indent="-914400" eaLnBrk="1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AutoNum type="arabicPeriod"/>
            </a:pPr>
            <a:endParaRPr lang="en-US" altLang="en-US" sz="1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One Pennsylvania Avenue Effect</a:t>
            </a:r>
          </a:p>
          <a:p>
            <a:pPr marL="742950" lvl="0" indent="-742950" eaLnBrk="1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2800" b="1" dirty="0">
                <a:solidFill>
                  <a:schemeClr val="folHlink"/>
                </a:solidFill>
                <a:latin typeface="Symbol" panose="05050102010706020507" pitchFamily="18" charset="2"/>
              </a:rPr>
              <a:t>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U.S. debt servicing costs</a:t>
            </a:r>
          </a:p>
        </p:txBody>
      </p:sp>
    </p:spTree>
    <p:extLst>
      <p:ext uri="{BB962C8B-B14F-4D97-AF65-F5344CB8AC3E}">
        <p14:creationId xmlns:p14="http://schemas.microsoft.com/office/powerpoint/2010/main" val="16837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ABB382D-C8E7-E964-CABF-B37128349A3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6718718"/>
              </p:ext>
            </p:extLst>
          </p:nvPr>
        </p:nvGraphicFramePr>
        <p:xfrm>
          <a:off x="187533" y="203200"/>
          <a:ext cx="11759961" cy="615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7571" name="Straight Connector 13">
            <a:extLst>
              <a:ext uri="{FF2B5EF4-FFF2-40B4-BE49-F238E27FC236}">
                <a16:creationId xmlns:a16="http://schemas.microsoft.com/office/drawing/2014/main" id="{EFD0A794-89A7-5272-C44C-A376464148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3323" y="3111634"/>
            <a:ext cx="9520015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572" name="Text Box 4">
            <a:extLst>
              <a:ext uri="{FF2B5EF4-FFF2-40B4-BE49-F238E27FC236}">
                <a16:creationId xmlns:a16="http://schemas.microsoft.com/office/drawing/2014/main" id="{078A8911-192F-6AB4-6CC9-24605E74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404" y="3111634"/>
            <a:ext cx="1412875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C000"/>
                </a:solidFill>
                <a:latin typeface="Times New Roman" panose="02020603050405020304" pitchFamily="18" charset="0"/>
              </a:rPr>
              <a:t>Long Run Average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C000"/>
                </a:solidFill>
                <a:latin typeface="Times New Roman" panose="02020603050405020304" pitchFamily="18" charset="0"/>
              </a:rPr>
              <a:t>5%</a:t>
            </a:r>
          </a:p>
        </p:txBody>
      </p:sp>
      <p:sp>
        <p:nvSpPr>
          <p:cNvPr id="237573" name="Text Box 4">
            <a:extLst>
              <a:ext uri="{FF2B5EF4-FFF2-40B4-BE49-F238E27FC236}">
                <a16:creationId xmlns:a16="http://schemas.microsoft.com/office/drawing/2014/main" id="{7ED23DAF-389C-CF44-633A-7EE9DB8C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8317" y="4695317"/>
            <a:ext cx="56931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July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0.3%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45F8F471-9070-3E7B-8659-552D5C256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" y="6026921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Federal Reserve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A4E43-D35E-5928-E27B-EF1E063B8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AD78575-8C41-9761-FAB5-A736DA8577C5}"/>
              </a:ext>
            </a:extLst>
          </p:cNvPr>
          <p:cNvSpPr txBox="1">
            <a:spLocks/>
          </p:cNvSpPr>
          <p:nvPr/>
        </p:nvSpPr>
        <p:spPr>
          <a:xfrm>
            <a:off x="90939" y="61607"/>
            <a:ext cx="5806522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Weak Credit Union Loan Growth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67C0BE9A-1267-1F57-2922-8E7E9AC305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719" y="514045"/>
          <a:ext cx="11842342" cy="581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912ACF9F-8A5D-4077-B95D-905FD2032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4985" y="4272195"/>
            <a:ext cx="534376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3.0%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90BE27-A342-B354-6CCD-D1B195FC60AE}"/>
              </a:ext>
            </a:extLst>
          </p:cNvPr>
          <p:cNvCxnSpPr/>
          <p:nvPr/>
        </p:nvCxnSpPr>
        <p:spPr>
          <a:xfrm>
            <a:off x="1115736" y="4093828"/>
            <a:ext cx="1034362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>
            <a:extLst>
              <a:ext uri="{FF2B5EF4-FFF2-40B4-BE49-F238E27FC236}">
                <a16:creationId xmlns:a16="http://schemas.microsoft.com/office/drawing/2014/main" id="{568E8C1D-2761-5C2C-E851-791F21FA8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52" y="3631866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7.0%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E8C5F46-EE5C-1632-48A2-5A3B5DCB0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2903" y="1179760"/>
            <a:ext cx="640555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19.1%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471346F0-F277-7151-7FBA-0D6408D7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701" y="6048302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NCUA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9A3340E-C522-3125-2A90-6DEEA27CA27D}"/>
              </a:ext>
            </a:extLst>
          </p:cNvPr>
          <p:cNvSpPr txBox="1"/>
          <p:nvPr/>
        </p:nvSpPr>
        <p:spPr>
          <a:xfrm>
            <a:off x="6786291" y="4127478"/>
            <a:ext cx="3737167" cy="14759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Low Loan Growth?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interest rates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amortization of existing debt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consumer confidence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uncertainty, Recession fears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DF68DB8F-98C2-AA4D-E73A-D68963D57F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17465" y="4555791"/>
            <a:ext cx="0" cy="36705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81241"/>
              </p:ext>
            </p:extLst>
          </p:nvPr>
        </p:nvGraphicFramePr>
        <p:xfrm>
          <a:off x="336430" y="190259"/>
          <a:ext cx="11464506" cy="611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>
            <a:extLst>
              <a:ext uri="{FF2B5EF4-FFF2-40B4-BE49-F238E27FC236}">
                <a16:creationId xmlns:a16="http://schemas.microsoft.com/office/drawing/2014/main" id="{9E3AA17F-CED6-F389-2CEE-DBC4DDE1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977" y="2783946"/>
            <a:ext cx="114551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Sept.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4.7%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CB73B5F2-36BC-3D81-8E3C-DD5E3975C7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5422" y="3109564"/>
            <a:ext cx="283791" cy="649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59FD2B0B-175E-C8A4-71E0-9D5DF7F6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726" y="5837139"/>
            <a:ext cx="1129441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FDIC</a:t>
            </a:r>
          </a:p>
        </p:txBody>
      </p:sp>
    </p:spTree>
    <p:extLst>
      <p:ext uri="{BB962C8B-B14F-4D97-AF65-F5344CB8AC3E}">
        <p14:creationId xmlns:p14="http://schemas.microsoft.com/office/powerpoint/2010/main" val="16976854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EC3E6-E121-F926-7004-6080A466C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5A411E-02B2-35D5-CB3A-7350B81D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ABE73C74-9F71-6D8A-5EF0-579C20A742B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CBBC9C7A-D6AB-C2A2-CE59-BF39310A3E40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36579B-C15E-6096-BBEF-40CC5F80ED24}"/>
              </a:ext>
            </a:extLst>
          </p:cNvPr>
          <p:cNvCxnSpPr>
            <a:cxnSpLocks/>
          </p:cNvCxnSpPr>
          <p:nvPr/>
        </p:nvCxnSpPr>
        <p:spPr>
          <a:xfrm flipV="1">
            <a:off x="10553350" y="4334190"/>
            <a:ext cx="0" cy="655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7D91DE-11C2-8CC5-0558-DC0E30EA67AC}"/>
              </a:ext>
            </a:extLst>
          </p:cNvPr>
          <p:cNvCxnSpPr>
            <a:cxnSpLocks/>
          </p:cNvCxnSpPr>
          <p:nvPr/>
        </p:nvCxnSpPr>
        <p:spPr>
          <a:xfrm flipV="1">
            <a:off x="10152077" y="4341181"/>
            <a:ext cx="0" cy="648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55D2289-C4C3-0A74-9ED9-15EF442EC437}"/>
              </a:ext>
            </a:extLst>
          </p:cNvPr>
          <p:cNvSpPr txBox="1"/>
          <p:nvPr/>
        </p:nvSpPr>
        <p:spPr>
          <a:xfrm>
            <a:off x="8671561" y="5022158"/>
            <a:ext cx="3451858" cy="6486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Trade war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and variable lags of Monetary Policy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Slower Labor Force Growth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7022C-00EA-42B5-B3CC-34E2A0AD4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132013-8F44-000F-D9BA-2A14E71F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8CF4AA4-49FF-59D3-3C14-CAFEF96D23A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8CA84F63-1DDA-4D4B-D545-D6A698FC9989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E7D5CE-0416-8448-AB3B-5850E0D26BF0}"/>
              </a:ext>
            </a:extLst>
          </p:cNvPr>
          <p:cNvCxnSpPr>
            <a:cxnSpLocks/>
          </p:cNvCxnSpPr>
          <p:nvPr/>
        </p:nvCxnSpPr>
        <p:spPr>
          <a:xfrm flipV="1">
            <a:off x="10553350" y="4334190"/>
            <a:ext cx="0" cy="655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33AA81-6122-7794-4B3E-2F9C493BC7E9}"/>
              </a:ext>
            </a:extLst>
          </p:cNvPr>
          <p:cNvCxnSpPr>
            <a:cxnSpLocks/>
          </p:cNvCxnSpPr>
          <p:nvPr/>
        </p:nvCxnSpPr>
        <p:spPr>
          <a:xfrm flipV="1">
            <a:off x="10152077" y="4341181"/>
            <a:ext cx="0" cy="648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A19651-CCD5-EA7E-A02E-0BC6BDE8FEA5}"/>
              </a:ext>
            </a:extLst>
          </p:cNvPr>
          <p:cNvSpPr txBox="1"/>
          <p:nvPr/>
        </p:nvSpPr>
        <p:spPr>
          <a:xfrm>
            <a:off x="8671561" y="5022158"/>
            <a:ext cx="3451858" cy="6486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Trade war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and variable lags of Monetary Policy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Slower Labor Force Growth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6A522CA-AE4B-E456-0F33-58434EF9B9E1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Worsening Trade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Reserve too slow in lowering 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Decrease in stock &amp; home prices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Russia/Ukraine war &amp; Israel/Iran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Rise in energy prices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Lower-quality office property: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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occupancy,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rent,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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pricing =&gt;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refinancing</a:t>
            </a:r>
          </a:p>
        </p:txBody>
      </p:sp>
    </p:spTree>
    <p:extLst>
      <p:ext uri="{BB962C8B-B14F-4D97-AF65-F5344CB8AC3E}">
        <p14:creationId xmlns:p14="http://schemas.microsoft.com/office/powerpoint/2010/main" val="77210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CD78D-6B98-3C73-F1E4-005CA4CA7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B3BB9E4-A838-D9B4-8DC0-06CBEB139E6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63220" y="203201"/>
          <a:ext cx="11381740" cy="641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369B22-DAA2-24A4-1B99-7CAD9C3A285E}"/>
              </a:ext>
            </a:extLst>
          </p:cNvPr>
          <p:cNvSpPr txBox="1"/>
          <p:nvPr/>
        </p:nvSpPr>
        <p:spPr>
          <a:xfrm>
            <a:off x="10897490" y="3597025"/>
            <a:ext cx="58737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4.13%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E5687-2A06-F74C-EB8D-1C910381DBFE}"/>
              </a:ext>
            </a:extLst>
          </p:cNvPr>
          <p:cNvSpPr txBox="1"/>
          <p:nvPr/>
        </p:nvSpPr>
        <p:spPr>
          <a:xfrm>
            <a:off x="10897490" y="3092517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4.13%</a:t>
            </a:r>
          </a:p>
        </p:txBody>
      </p:sp>
      <p:sp>
        <p:nvSpPr>
          <p:cNvPr id="89095" name="TextBox 4">
            <a:extLst>
              <a:ext uri="{FF2B5EF4-FFF2-40B4-BE49-F238E27FC236}">
                <a16:creationId xmlns:a16="http://schemas.microsoft.com/office/drawing/2014/main" id="{14A21C53-4A54-8400-B698-FB760F13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868" y="4193784"/>
            <a:ext cx="4692310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Expectations of higher inflation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Expectations of higher future short-term rates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Strong economy and rising productivity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Investors shortening maturities with expected higher rates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Continuation of Quantitative Tightening, QT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Tariff Retaliation</a:t>
            </a:r>
          </a:p>
        </p:txBody>
      </p:sp>
      <p:sp>
        <p:nvSpPr>
          <p:cNvPr id="89096" name="Line 9">
            <a:extLst>
              <a:ext uri="{FF2B5EF4-FFF2-40B4-BE49-F238E27FC236}">
                <a16:creationId xmlns:a16="http://schemas.microsoft.com/office/drawing/2014/main" id="{25BBCDC7-7EA0-A546-B02C-39EDA27141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05060" y="3429001"/>
            <a:ext cx="188571" cy="780622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3E0AB52F-D208-2C20-6547-170F1D022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" y="6351782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212729-5C8E-5A62-E402-90D7C3BB3A1C}"/>
              </a:ext>
            </a:extLst>
          </p:cNvPr>
          <p:cNvSpPr/>
          <p:nvPr/>
        </p:nvSpPr>
        <p:spPr bwMode="auto">
          <a:xfrm>
            <a:off x="9661587" y="2303255"/>
            <a:ext cx="587375" cy="1647645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BDF52-E880-47BC-ACEB-02B7589F376B}"/>
              </a:ext>
            </a:extLst>
          </p:cNvPr>
          <p:cNvSpPr txBox="1"/>
          <p:nvPr/>
        </p:nvSpPr>
        <p:spPr>
          <a:xfrm>
            <a:off x="9064645" y="1933923"/>
            <a:ext cx="178125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Sept to Dec 2024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65419B-942A-9818-F661-D535468F4B1D}"/>
              </a:ext>
            </a:extLst>
          </p:cNvPr>
          <p:cNvSpPr/>
          <p:nvPr/>
        </p:nvSpPr>
        <p:spPr bwMode="auto">
          <a:xfrm>
            <a:off x="10550105" y="2717319"/>
            <a:ext cx="477431" cy="1078304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F323E-46B2-BE64-2C9B-86E7C85A1D2D}"/>
              </a:ext>
            </a:extLst>
          </p:cNvPr>
          <p:cNvSpPr txBox="1"/>
          <p:nvPr/>
        </p:nvSpPr>
        <p:spPr>
          <a:xfrm>
            <a:off x="10262173" y="2356556"/>
            <a:ext cx="178125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Sept to 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F5E7D-222E-47D1-9B0A-F3682AC7D0FF}"/>
              </a:ext>
            </a:extLst>
          </p:cNvPr>
          <p:cNvSpPr txBox="1"/>
          <p:nvPr/>
        </p:nvSpPr>
        <p:spPr>
          <a:xfrm>
            <a:off x="5989407" y="1066758"/>
            <a:ext cx="509851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“History </a:t>
            </a:r>
            <a:r>
              <a:rPr lang="en-US" dirty="0">
                <a:solidFill>
                  <a:srgbClr val="7030A0"/>
                </a:solidFill>
                <a:latin typeface="Times"/>
              </a:rPr>
              <a:t>Doesn’t Repeat itself,… but it does rhyme.”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					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Mark T</a:t>
            </a:r>
            <a:r>
              <a:rPr lang="en-US" b="1" dirty="0">
                <a:solidFill>
                  <a:srgbClr val="7030A0"/>
                </a:solidFill>
                <a:latin typeface="Times"/>
              </a:rPr>
              <a:t>wain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51495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2.xml><?xml version="1.0" encoding="utf-8"?>
<a:theme xmlns:a="http://schemas.openxmlformats.org/drawingml/2006/main" name="CUNA_logo">
  <a:themeElements>
    <a:clrScheme name="Teal">
      <a:dk1>
        <a:srgbClr val="000000"/>
      </a:dk1>
      <a:lt1>
        <a:srgbClr val="FFFFFF"/>
      </a:lt1>
      <a:dk2>
        <a:srgbClr val="CF1F25"/>
      </a:dk2>
      <a:lt2>
        <a:srgbClr val="898A89"/>
      </a:lt2>
      <a:accent1>
        <a:srgbClr val="2B5081"/>
      </a:accent1>
      <a:accent2>
        <a:srgbClr val="CACBCA"/>
      </a:accent2>
      <a:accent3>
        <a:srgbClr val="009BB1"/>
      </a:accent3>
      <a:accent4>
        <a:srgbClr val="00A9CE"/>
      </a:accent4>
      <a:accent5>
        <a:srgbClr val="41C393"/>
      </a:accent5>
      <a:accent6>
        <a:srgbClr val="F89A1C"/>
      </a:accent6>
      <a:hlink>
        <a:srgbClr val="CF1F24"/>
      </a:hlink>
      <a:folHlink>
        <a:srgbClr val="2B508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NA20" id="{9B8593DB-C977-9149-BDAA-4FEB5C6FA5C5}" vid="{E635C7C2-6405-D44F-8F2C-446DA6C7A4F4}"/>
    </a:ext>
  </a:extLst>
</a:theme>
</file>

<file path=ppt/theme/theme3.xml><?xml version="1.0" encoding="utf-8"?>
<a:theme xmlns:a="http://schemas.openxmlformats.org/drawingml/2006/main" name="1_newMishkin_template">
  <a:themeElements>
    <a:clrScheme name="newMishki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Mishkin_template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Mishki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5.xml><?xml version="1.0" encoding="utf-8"?>
<a:theme xmlns:a="http://schemas.openxmlformats.org/drawingml/2006/main" name="design_template_masterPPT">
  <a:themeElements>
    <a:clrScheme name="design_template_master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_template_master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_template_master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_template_master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342549"/>
      </a:dk2>
      <a:lt2>
        <a:srgbClr val="E7E6E6"/>
      </a:lt2>
      <a:accent1>
        <a:srgbClr val="342549"/>
      </a:accent1>
      <a:accent2>
        <a:srgbClr val="F7EDE4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Speakers_PPT24" id="{E897620C-5DB7-404F-BF5C-5BEF695DCF29}" vid="{536032B7-B742-724A-B15A-BDE9561837A9}"/>
    </a:ext>
  </a:extLst>
</a:theme>
</file>

<file path=ppt/theme/theme8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342549"/>
      </a:dk2>
      <a:lt2>
        <a:srgbClr val="E7E6E6"/>
      </a:lt2>
      <a:accent1>
        <a:srgbClr val="342549"/>
      </a:accent1>
      <a:accent2>
        <a:srgbClr val="F7EDE4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D021EAD-1531-0244-B12D-22A9964DB2D3}" vid="{73C7BD08-1327-F947-B8FA-06EDFD747F6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00452fd-8469-409e-91a8-bb7a008e2da0}" enabled="0" method="" siteId="{a00452fd-8469-409e-91a8-bb7a008e2d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TruStage-PPT-Template_Preferred(16-9)</Template>
  <TotalTime>24783</TotalTime>
  <Words>1674</Words>
  <Application>Microsoft Office PowerPoint</Application>
  <PresentationFormat>Widescreen</PresentationFormat>
  <Paragraphs>523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Arial</vt:lpstr>
      <vt:lpstr>Arial Narrow</vt:lpstr>
      <vt:lpstr>Calibri</vt:lpstr>
      <vt:lpstr>Century Gothic</vt:lpstr>
      <vt:lpstr>Georgia</vt:lpstr>
      <vt:lpstr>Helvetica</vt:lpstr>
      <vt:lpstr>Montserrat</vt:lpstr>
      <vt:lpstr>Rockwell</vt:lpstr>
      <vt:lpstr>Symbol</vt:lpstr>
      <vt:lpstr>Times</vt:lpstr>
      <vt:lpstr>Times New Roman</vt:lpstr>
      <vt:lpstr>Verdana</vt:lpstr>
      <vt:lpstr>Office Theme</vt:lpstr>
      <vt:lpstr>CUNA_logo</vt:lpstr>
      <vt:lpstr>1_newMishkin_template</vt:lpstr>
      <vt:lpstr>4_Office Theme</vt:lpstr>
      <vt:lpstr>design_template_masterPPT</vt:lpstr>
      <vt:lpstr>1_Office Theme</vt:lpstr>
      <vt:lpstr>2_Office Theme</vt:lpstr>
      <vt:lpstr>3_Office Theme</vt:lpstr>
      <vt:lpstr>Economic &amp;  Credit Union 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Growth Below Natural Growth Rate</vt:lpstr>
      <vt:lpstr>Economic Growth Below Natural Growth Rate</vt:lpstr>
      <vt:lpstr>PowerPoint Presentation</vt:lpstr>
      <vt:lpstr>PowerPoint Presentation</vt:lpstr>
      <vt:lpstr>PowerPoint Presentation</vt:lpstr>
      <vt:lpstr>Inflation Above 2% Target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Forecast October 2025</vt:lpstr>
      <vt:lpstr>Credit Union Forecast October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Rick, Steven W.</dc:creator>
  <cp:lastModifiedBy>Preston-Breunig, Diane L.</cp:lastModifiedBy>
  <cp:revision>53</cp:revision>
  <dcterms:created xsi:type="dcterms:W3CDTF">2023-05-22T17:11:53Z</dcterms:created>
  <dcterms:modified xsi:type="dcterms:W3CDTF">2025-10-23T14:57:52Z</dcterms:modified>
</cp:coreProperties>
</file>