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4.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5.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6.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2.xml" ContentType="application/vnd.openxmlformats-officedocument.presentationml.notesSlide+xml"/>
  <Override PartName="/ppt/charts/chart17.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18.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19.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charts/chart20.xml" ContentType="application/vnd.openxmlformats-officedocument.drawingml.chart+xml"/>
  <Override PartName="/ppt/drawings/drawing4.xml" ContentType="application/vnd.openxmlformats-officedocument.drawingml.chartshapes+xml"/>
  <Override PartName="/ppt/notesSlides/notesSlide6.xml" ContentType="application/vnd.openxmlformats-officedocument.presentationml.notesSlide+xml"/>
  <Override PartName="/ppt/charts/chart21.xml" ContentType="application/vnd.openxmlformats-officedocument.drawingml.chart+xml"/>
  <Override PartName="/ppt/drawings/drawing5.xml" ContentType="application/vnd.openxmlformats-officedocument.drawingml.chartshapes+xml"/>
  <Override PartName="/ppt/notesSlides/notesSlide7.xml" ContentType="application/vnd.openxmlformats-officedocument.presentationml.notesSlide+xml"/>
  <Override PartName="/ppt/charts/chart22.xml" ContentType="application/vnd.openxmlformats-officedocument.drawingml.chart+xml"/>
  <Override PartName="/ppt/drawings/drawing6.xml" ContentType="application/vnd.openxmlformats-officedocument.drawingml.chartshapes+xml"/>
  <Override PartName="/ppt/notesSlides/notesSlide8.xml" ContentType="application/vnd.openxmlformats-officedocument.presentationml.notesSlide+xml"/>
  <Override PartName="/ppt/charts/chart23.xml" ContentType="application/vnd.openxmlformats-officedocument.drawingml.chart+xml"/>
  <Override PartName="/ppt/drawings/drawing7.xml" ContentType="application/vnd.openxmlformats-officedocument.drawingml.chartshapes+xml"/>
  <Override PartName="/ppt/notesSlides/notesSlide9.xml" ContentType="application/vnd.openxmlformats-officedocument.presentationml.notesSlide+xml"/>
  <Override PartName="/ppt/charts/chart24.xml" ContentType="application/vnd.openxmlformats-officedocument.drawingml.chart+xml"/>
  <Override PartName="/ppt/drawings/drawing8.xml" ContentType="application/vnd.openxmlformats-officedocument.drawingml.chartshapes+xml"/>
  <Override PartName="/ppt/notesSlides/notesSlide10.xml" ContentType="application/vnd.openxmlformats-officedocument.presentationml.notesSlide+xml"/>
  <Override PartName="/ppt/charts/chart25.xml" ContentType="application/vnd.openxmlformats-officedocument.drawingml.chart+xml"/>
  <Override PartName="/ppt/drawings/drawing9.xml" ContentType="application/vnd.openxmlformats-officedocument.drawingml.chartshapes+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drawings/drawing10.xml" ContentType="application/vnd.openxmlformats-officedocument.drawingml.chartshapes+xml"/>
  <Override PartName="/ppt/charts/chart30.xml" ContentType="application/vnd.openxmlformats-officedocument.drawingml.chart+xml"/>
  <Override PartName="/ppt/drawings/drawing11.xml" ContentType="application/vnd.openxmlformats-officedocument.drawingml.chartshapes+xml"/>
  <Override PartName="/ppt/charts/chart31.xml" ContentType="application/vnd.openxmlformats-officedocument.drawingml.chart+xml"/>
  <Override PartName="/ppt/drawings/drawing12.xml" ContentType="application/vnd.openxmlformats-officedocument.drawingml.chartshapes+xml"/>
  <Override PartName="/ppt/charts/chart32.xml" ContentType="application/vnd.openxmlformats-officedocument.drawingml.chart+xml"/>
  <Override PartName="/ppt/drawings/drawing13.xml" ContentType="application/vnd.openxmlformats-officedocument.drawingml.chartshapes+xml"/>
  <Override PartName="/ppt/charts/chart33.xml" ContentType="application/vnd.openxmlformats-officedocument.drawingml.chart+xml"/>
  <Override PartName="/ppt/drawings/drawing14.xml" ContentType="application/vnd.openxmlformats-officedocument.drawingml.chartshapes+xml"/>
  <Override PartName="/ppt/charts/chart34.xml" ContentType="application/vnd.openxmlformats-officedocument.drawingml.chart+xml"/>
  <Override PartName="/ppt/drawings/drawing15.xml" ContentType="application/vnd.openxmlformats-officedocument.drawingml.chartshapes+xml"/>
  <Override PartName="/ppt/charts/chart35.xml" ContentType="application/vnd.openxmlformats-officedocument.drawingml.chart+xml"/>
  <Override PartName="/ppt/drawings/drawing16.xml" ContentType="application/vnd.openxmlformats-officedocument.drawingml.chartshapes+xml"/>
  <Override PartName="/ppt/charts/chart36.xml" ContentType="application/vnd.openxmlformats-officedocument.drawingml.chart+xml"/>
  <Override PartName="/ppt/drawings/drawing17.xml" ContentType="application/vnd.openxmlformats-officedocument.drawingml.chartshapes+xml"/>
  <Override PartName="/ppt/charts/chart37.xml" ContentType="application/vnd.openxmlformats-officedocument.drawingml.chart+xml"/>
  <Override PartName="/ppt/drawings/drawing18.xml" ContentType="application/vnd.openxmlformats-officedocument.drawingml.chartshapes+xml"/>
  <Override PartName="/ppt/charts/chart38.xml" ContentType="application/vnd.openxmlformats-officedocument.drawingml.chart+xml"/>
  <Override PartName="/ppt/drawings/drawing19.xml" ContentType="application/vnd.openxmlformats-officedocument.drawingml.chartshapes+xml"/>
  <Override PartName="/ppt/notesSlides/notesSlide11.xml" ContentType="application/vnd.openxmlformats-officedocument.presentationml.notesSlide+xml"/>
  <Override PartName="/ppt/charts/chart39.xml" ContentType="application/vnd.openxmlformats-officedocument.drawingml.chart+xml"/>
  <Override PartName="/ppt/notesSlides/notesSlide12.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notesSlides/notesSlide13.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theme/themeOverride1.xml" ContentType="application/vnd.openxmlformats-officedocument.themeOverride+xml"/>
  <Override PartName="/ppt/drawings/drawing20.xml" ContentType="application/vnd.openxmlformats-officedocument.drawingml.chartshapes+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notesSlides/notesSlide14.xml" ContentType="application/vnd.openxmlformats-officedocument.presentationml.notesSlide+xml"/>
  <Override PartName="/ppt/charts/chart60.xml" ContentType="application/vnd.openxmlformats-officedocument.drawingml.chart+xml"/>
  <Override PartName="/ppt/notesSlides/notesSlide15.xml" ContentType="application/vnd.openxmlformats-officedocument.presentationml.notesSlide+xml"/>
  <Override PartName="/ppt/charts/chart61.xml" ContentType="application/vnd.openxmlformats-officedocument.drawingml.chart+xml"/>
  <Override PartName="/ppt/drawings/drawing21.xml" ContentType="application/vnd.openxmlformats-officedocument.drawingml.chartshapes+xml"/>
  <Override PartName="/ppt/notesSlides/notesSlide16.xml" ContentType="application/vnd.openxmlformats-officedocument.presentationml.notesSlide+xml"/>
  <Override PartName="/ppt/charts/chart62.xml" ContentType="application/vnd.openxmlformats-officedocument.drawingml.chart+xml"/>
  <Override PartName="/ppt/theme/themeOverride2.xml" ContentType="application/vnd.openxmlformats-officedocument.themeOverride+xml"/>
  <Override PartName="/ppt/drawings/drawing22.xml" ContentType="application/vnd.openxmlformats-officedocument.drawingml.chartshapes+xml"/>
  <Override PartName="/ppt/notesSlides/notesSlide17.xml" ContentType="application/vnd.openxmlformats-officedocument.presentationml.notesSlide+xml"/>
  <Override PartName="/ppt/charts/chart63.xml" ContentType="application/vnd.openxmlformats-officedocument.drawingml.chart+xml"/>
  <Override PartName="/ppt/notesSlides/notesSlide18.xml" ContentType="application/vnd.openxmlformats-officedocument.presentationml.notesSlide+xml"/>
  <Override PartName="/ppt/charts/chart64.xml" ContentType="application/vnd.openxmlformats-officedocument.drawingml.chart+xml"/>
  <Override PartName="/ppt/notesSlides/notesSlide19.xml" ContentType="application/vnd.openxmlformats-officedocument.presentationml.notesSlide+xml"/>
  <Override PartName="/ppt/charts/chart65.xml" ContentType="application/vnd.openxmlformats-officedocument.drawingml.chart+xml"/>
  <Override PartName="/ppt/notesSlides/notesSlide2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1.xml" ContentType="application/vnd.openxmlformats-officedocument.presentationml.notesSlide+xml"/>
  <Override PartName="/ppt/charts/chart71.xml" ContentType="application/vnd.openxmlformats-officedocument.drawingml.chart+xml"/>
  <Override PartName="/ppt/drawings/drawing23.xml" ContentType="application/vnd.openxmlformats-officedocument.drawingml.chartshapes+xml"/>
  <Override PartName="/ppt/notesSlides/notesSlide22.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drawings/drawing24.xml" ContentType="application/vnd.openxmlformats-officedocument.drawingml.chartshapes+xml"/>
  <Override PartName="/ppt/charts/chart74.xml" ContentType="application/vnd.openxmlformats-officedocument.drawingml.chart+xml"/>
  <Override PartName="/ppt/notesSlides/notesSlide23.xml" ContentType="application/vnd.openxmlformats-officedocument.presentationml.notesSlide+xml"/>
  <Override PartName="/ppt/charts/chart75.xml" ContentType="application/vnd.openxmlformats-officedocument.drawingml.chart+xml"/>
  <Override PartName="/ppt/drawings/drawing25.xml" ContentType="application/vnd.openxmlformats-officedocument.drawingml.chartshapes+xml"/>
  <Override PartName="/ppt/notesSlides/notesSlide24.xml" ContentType="application/vnd.openxmlformats-officedocument.presentationml.notesSlide+xml"/>
  <Override PartName="/ppt/charts/chart76.xml" ContentType="application/vnd.openxmlformats-officedocument.drawingml.chart+xml"/>
  <Override PartName="/ppt/theme/themeOverride3.xml" ContentType="application/vnd.openxmlformats-officedocument.themeOverride+xml"/>
  <Override PartName="/ppt/drawings/drawing26.xml" ContentType="application/vnd.openxmlformats-officedocument.drawingml.chartshapes+xml"/>
  <Override PartName="/ppt/notesSlides/notesSlide25.xml" ContentType="application/vnd.openxmlformats-officedocument.presentationml.notesSlide+xml"/>
  <Override PartName="/ppt/charts/chart77.xml" ContentType="application/vnd.openxmlformats-officedocument.drawingml.chart+xml"/>
  <Override PartName="/ppt/notesSlides/notesSlide26.xml" ContentType="application/vnd.openxmlformats-officedocument.presentationml.notesSlide+xml"/>
  <Override PartName="/ppt/charts/chart78.xml" ContentType="application/vnd.openxmlformats-officedocument.drawingml.chart+xml"/>
  <Override PartName="/ppt/notesSlides/notesSlide27.xml" ContentType="application/vnd.openxmlformats-officedocument.presentationml.notesSlide+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drawings/drawing27.xml" ContentType="application/vnd.openxmlformats-officedocument.drawingml.chartshapes+xml"/>
  <Override PartName="/ppt/notesSlides/notesSlide29.xml" ContentType="application/vnd.openxmlformats-officedocument.presentationml.notesSlide+xml"/>
  <Override PartName="/ppt/charts/chart81.xml" ContentType="application/vnd.openxmlformats-officedocument.drawingml.chart+xml"/>
  <Override PartName="/ppt/drawings/drawing28.xml" ContentType="application/vnd.openxmlformats-officedocument.drawingml.chartshapes+xml"/>
  <Override PartName="/ppt/notesSlides/notesSlide30.xml" ContentType="application/vnd.openxmlformats-officedocument.presentationml.notesSlide+xml"/>
  <Override PartName="/ppt/charts/chart82.xml" ContentType="application/vnd.openxmlformats-officedocument.drawingml.chart+xml"/>
  <Override PartName="/ppt/drawings/drawing29.xml" ContentType="application/vnd.openxmlformats-officedocument.drawingml.chartshapes+xml"/>
  <Override PartName="/ppt/notesSlides/notesSlide31.xml" ContentType="application/vnd.openxmlformats-officedocument.presentationml.notesSlide+xml"/>
  <Override PartName="/ppt/charts/chart83.xml" ContentType="application/vnd.openxmlformats-officedocument.drawingml.chart+xml"/>
  <Override PartName="/ppt/drawings/drawing30.xml" ContentType="application/vnd.openxmlformats-officedocument.drawingml.chartshapes+xml"/>
  <Override PartName="/ppt/notesSlides/notesSlide32.xml" ContentType="application/vnd.openxmlformats-officedocument.presentationml.notesSlide+xml"/>
  <Override PartName="/ppt/charts/chart84.xml" ContentType="application/vnd.openxmlformats-officedocument.drawingml.chart+xml"/>
  <Override PartName="/ppt/drawings/drawing31.xml" ContentType="application/vnd.openxmlformats-officedocument.drawingml.chartshapes+xml"/>
  <Override PartName="/ppt/notesSlides/notesSlide33.xml" ContentType="application/vnd.openxmlformats-officedocument.presentationml.notesSlide+xml"/>
  <Override PartName="/ppt/charts/chart85.xml" ContentType="application/vnd.openxmlformats-officedocument.drawingml.chart+xml"/>
  <Override PartName="/ppt/drawings/drawing32.xml" ContentType="application/vnd.openxmlformats-officedocument.drawingml.chartshapes+xml"/>
  <Override PartName="/ppt/notesSlides/notesSlide34.xml" ContentType="application/vnd.openxmlformats-officedocument.presentationml.notesSlide+xml"/>
  <Override PartName="/ppt/charts/chart86.xml" ContentType="application/vnd.openxmlformats-officedocument.drawingml.chart+xml"/>
  <Override PartName="/ppt/drawings/drawing33.xml" ContentType="application/vnd.openxmlformats-officedocument.drawingml.chartshapes+xml"/>
  <Override PartName="/ppt/notesSlides/notesSlide35.xml" ContentType="application/vnd.openxmlformats-officedocument.presentationml.notesSlide+xml"/>
  <Override PartName="/ppt/charts/chart87.xml" ContentType="application/vnd.openxmlformats-officedocument.drawingml.chart+xml"/>
  <Override PartName="/ppt/drawings/drawing34.xml" ContentType="application/vnd.openxmlformats-officedocument.drawingml.chartshapes+xml"/>
  <Override PartName="/ppt/notesSlides/notesSlide36.xml" ContentType="application/vnd.openxmlformats-officedocument.presentationml.notesSlide+xml"/>
  <Override PartName="/ppt/charts/chart88.xml" ContentType="application/vnd.openxmlformats-officedocument.drawingml.chart+xml"/>
  <Override PartName="/ppt/drawings/drawing35.xml" ContentType="application/vnd.openxmlformats-officedocument.drawingml.chartshapes+xml"/>
  <Override PartName="/ppt/notesSlides/notesSlide37.xml" ContentType="application/vnd.openxmlformats-officedocument.presentationml.notesSlide+xml"/>
  <Override PartName="/ppt/charts/chart89.xml" ContentType="application/vnd.openxmlformats-officedocument.drawingml.chart+xml"/>
  <Override PartName="/ppt/drawings/drawing36.xml" ContentType="application/vnd.openxmlformats-officedocument.drawingml.chartshapes+xml"/>
  <Override PartName="/ppt/notesSlides/notesSlide38.xml" ContentType="application/vnd.openxmlformats-officedocument.presentationml.notesSlide+xml"/>
  <Override PartName="/ppt/charts/chart90.xml" ContentType="application/vnd.openxmlformats-officedocument.drawingml.chart+xml"/>
  <Override PartName="/ppt/drawings/drawing37.xml" ContentType="application/vnd.openxmlformats-officedocument.drawingml.chartshapes+xml"/>
  <Override PartName="/ppt/notesSlides/notesSlide39.xml" ContentType="application/vnd.openxmlformats-officedocument.presentationml.notesSlide+xml"/>
  <Override PartName="/ppt/charts/chart91.xml" ContentType="application/vnd.openxmlformats-officedocument.drawingml.chart+xml"/>
  <Override PartName="/ppt/drawings/drawing38.xml" ContentType="application/vnd.openxmlformats-officedocument.drawingml.chartshapes+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drawings/drawing39.xml" ContentType="application/vnd.openxmlformats-officedocument.drawingml.chartshapes+xml"/>
  <Override PartName="/ppt/charts/chart96.xml" ContentType="application/vnd.openxmlformats-officedocument.drawingml.chart+xml"/>
  <Override PartName="/ppt/drawings/drawing40.xml" ContentType="application/vnd.openxmlformats-officedocument.drawingml.chartshapes+xml"/>
  <Override PartName="/ppt/charts/chart97.xml" ContentType="application/vnd.openxmlformats-officedocument.drawingml.chart+xml"/>
  <Override PartName="/ppt/drawings/drawing41.xml" ContentType="application/vnd.openxmlformats-officedocument.drawingml.chartshapes+xml"/>
  <Override PartName="/ppt/charts/chart98.xml" ContentType="application/vnd.openxmlformats-officedocument.drawingml.chart+xml"/>
  <Override PartName="/ppt/drawings/drawing42.xml" ContentType="application/vnd.openxmlformats-officedocument.drawingml.chartshapes+xml"/>
  <Override PartName="/ppt/charts/chart99.xml" ContentType="application/vnd.openxmlformats-officedocument.drawingml.chart+xml"/>
  <Override PartName="/ppt/drawings/drawing43.xml" ContentType="application/vnd.openxmlformats-officedocument.drawingml.chartshapes+xml"/>
  <Override PartName="/ppt/charts/chart100.xml" ContentType="application/vnd.openxmlformats-officedocument.drawingml.chart+xml"/>
  <Override PartName="/ppt/drawings/drawing44.xml" ContentType="application/vnd.openxmlformats-officedocument.drawingml.chartshapes+xml"/>
  <Override PartName="/ppt/charts/chart101.xml" ContentType="application/vnd.openxmlformats-officedocument.drawingml.chart+xml"/>
  <Override PartName="/ppt/drawings/drawing45.xml" ContentType="application/vnd.openxmlformats-officedocument.drawingml.chartshapes+xml"/>
  <Override PartName="/ppt/charts/chart102.xml" ContentType="application/vnd.openxmlformats-officedocument.drawingml.chart+xml"/>
  <Override PartName="/ppt/drawings/drawing46.xml" ContentType="application/vnd.openxmlformats-officedocument.drawingml.chartshapes+xml"/>
  <Override PartName="/ppt/charts/chart103.xml" ContentType="application/vnd.openxmlformats-officedocument.drawingml.chart+xml"/>
  <Override PartName="/ppt/drawings/drawing47.xml" ContentType="application/vnd.openxmlformats-officedocument.drawingml.chartshapes+xml"/>
  <Override PartName="/ppt/charts/chart104.xml" ContentType="application/vnd.openxmlformats-officedocument.drawingml.chart+xml"/>
  <Override PartName="/ppt/drawings/drawing48.xml" ContentType="application/vnd.openxmlformats-officedocument.drawingml.chartshapes+xml"/>
  <Override PartName="/ppt/notesSlides/notesSlide40.xml" ContentType="application/vnd.openxmlformats-officedocument.presentationml.notesSlide+xml"/>
  <Override PartName="/ppt/charts/chart105.xml" ContentType="application/vnd.openxmlformats-officedocument.drawingml.chart+xml"/>
  <Override PartName="/ppt/drawings/drawing49.xml" ContentType="application/vnd.openxmlformats-officedocument.drawingml.chartshapes+xml"/>
  <Override PartName="/ppt/notesSlides/notesSlide41.xml" ContentType="application/vnd.openxmlformats-officedocument.presentationml.notesSlide+xml"/>
  <Override PartName="/ppt/charts/chart106.xml" ContentType="application/vnd.openxmlformats-officedocument.drawingml.chart+xml"/>
  <Override PartName="/ppt/drawings/drawing50.xml" ContentType="application/vnd.openxmlformats-officedocument.drawingml.chartshapes+xml"/>
  <Override PartName="/ppt/notesSlides/notesSlide42.xml" ContentType="application/vnd.openxmlformats-officedocument.presentationml.notesSlide+xml"/>
  <Override PartName="/ppt/charts/chart107.xml" ContentType="application/vnd.openxmlformats-officedocument.drawingml.chart+xml"/>
  <Override PartName="/ppt/drawings/drawing51.xml" ContentType="application/vnd.openxmlformats-officedocument.drawingml.chartshapes+xml"/>
  <Override PartName="/ppt/notesSlides/notesSlide43.xml" ContentType="application/vnd.openxmlformats-officedocument.presentationml.notesSlide+xml"/>
  <Override PartName="/ppt/charts/chart108.xml" ContentType="application/vnd.openxmlformats-officedocument.drawingml.chart+xml"/>
  <Override PartName="/ppt/drawings/drawing52.xml" ContentType="application/vnd.openxmlformats-officedocument.drawingml.chartshapes+xml"/>
  <Override PartName="/ppt/notesSlides/notesSlide44.xml" ContentType="application/vnd.openxmlformats-officedocument.presentationml.notesSlide+xml"/>
  <Override PartName="/ppt/charts/chart109.xml" ContentType="application/vnd.openxmlformats-officedocument.drawingml.chart+xml"/>
  <Override PartName="/ppt/notesSlides/notesSlide45.xml" ContentType="application/vnd.openxmlformats-officedocument.presentationml.notesSlide+xml"/>
  <Override PartName="/ppt/charts/chart110.xml" ContentType="application/vnd.openxmlformats-officedocument.drawingml.chart+xml"/>
  <Override PartName="/ppt/charts/chart111.xml" ContentType="application/vnd.openxmlformats-officedocument.drawingml.chart+xml"/>
  <Override PartName="/ppt/notesSlides/notesSlide46.xml" ContentType="application/vnd.openxmlformats-officedocument.presentationml.notesSlide+xml"/>
  <Override PartName="/ppt/charts/chart112.xml" ContentType="application/vnd.openxmlformats-officedocument.drawingml.chart+xml"/>
  <Override PartName="/ppt/notesSlides/notesSlide47.xml" ContentType="application/vnd.openxmlformats-officedocument.presentationml.notesSlide+xml"/>
  <Override PartName="/ppt/charts/chart113.xml" ContentType="application/vnd.openxmlformats-officedocument.drawingml.chart+xml"/>
  <Override PartName="/ppt/notesSlides/notesSlide48.xml" ContentType="application/vnd.openxmlformats-officedocument.presentationml.notesSlide+xml"/>
  <Override PartName="/ppt/charts/chart114.xml" ContentType="application/vnd.openxmlformats-officedocument.drawingml.chart+xml"/>
  <Override PartName="/ppt/notesSlides/notesSlide49.xml" ContentType="application/vnd.openxmlformats-officedocument.presentationml.notesSlide+xml"/>
  <Override PartName="/ppt/charts/chart115.xml" ContentType="application/vnd.openxmlformats-officedocument.drawingml.chart+xml"/>
  <Override PartName="/ppt/notesSlides/notesSlide50.xml" ContentType="application/vnd.openxmlformats-officedocument.presentationml.notesSlide+xml"/>
  <Override PartName="/ppt/charts/chart116.xml" ContentType="application/vnd.openxmlformats-officedocument.drawingml.chart+xml"/>
  <Override PartName="/ppt/notesSlides/notesSlide51.xml" ContentType="application/vnd.openxmlformats-officedocument.presentationml.notesSlide+xml"/>
  <Override PartName="/ppt/charts/chart117.xml" ContentType="application/vnd.openxmlformats-officedocument.drawingml.chart+xml"/>
  <Override PartName="/ppt/notesSlides/notesSlide52.xml" ContentType="application/vnd.openxmlformats-officedocument.presentationml.notesSlide+xml"/>
  <Override PartName="/ppt/charts/chart118.xml" ContentType="application/vnd.openxmlformats-officedocument.drawingml.chart+xml"/>
  <Override PartName="/ppt/notesSlides/notesSlide53.xml" ContentType="application/vnd.openxmlformats-officedocument.presentationml.notesSlide+xml"/>
  <Override PartName="/ppt/charts/chart119.xml" ContentType="application/vnd.openxmlformats-officedocument.drawingml.chart+xml"/>
  <Override PartName="/ppt/notesSlides/notesSlide54.xml" ContentType="application/vnd.openxmlformats-officedocument.presentationml.notesSlide+xml"/>
  <Override PartName="/ppt/charts/chart120.xml" ContentType="application/vnd.openxmlformats-officedocument.drawingml.chart+xml"/>
  <Override PartName="/ppt/notesSlides/notesSlide55.xml" ContentType="application/vnd.openxmlformats-officedocument.presentationml.notesSlide+xml"/>
  <Override PartName="/ppt/charts/chart121.xml" ContentType="application/vnd.openxmlformats-officedocument.drawingml.chart+xml"/>
  <Override PartName="/ppt/notesSlides/notesSlide56.xml" ContentType="application/vnd.openxmlformats-officedocument.presentationml.notesSlide+xml"/>
  <Override PartName="/ppt/charts/chart122.xml" ContentType="application/vnd.openxmlformats-officedocument.drawingml.chart+xml"/>
  <Override PartName="/ppt/notesSlides/notesSlide57.xml" ContentType="application/vnd.openxmlformats-officedocument.presentationml.notesSlide+xml"/>
  <Override PartName="/ppt/charts/chart123.xml" ContentType="application/vnd.openxmlformats-officedocument.drawingml.chart+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24.xml" ContentType="application/vnd.openxmlformats-officedocument.drawingml.chart+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125.xml" ContentType="application/vnd.openxmlformats-officedocument.drawingml.chart+xml"/>
  <Override PartName="/ppt/notesSlides/notesSlide62.xml" ContentType="application/vnd.openxmlformats-officedocument.presentationml.notesSlide+xml"/>
  <Override PartName="/ppt/charts/chart12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charts/chart128.xml" ContentType="application/vnd.openxmlformats-officedocument.drawingml.chart+xml"/>
  <Override PartName="/ppt/charts/chart129.xml" ContentType="application/vnd.openxmlformats-officedocument.drawingml.chart+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19" r:id="rId2"/>
    <p:sldMasterId id="2147483763" r:id="rId3"/>
    <p:sldMasterId id="2147483808" r:id="rId4"/>
    <p:sldMasterId id="2147483817" r:id="rId5"/>
    <p:sldMasterId id="2147483828" r:id="rId6"/>
    <p:sldMasterId id="2147483842" r:id="rId7"/>
  </p:sldMasterIdLst>
  <p:notesMasterIdLst>
    <p:notesMasterId r:id="rId221"/>
  </p:notesMasterIdLst>
  <p:sldIdLst>
    <p:sldId id="2147376097" r:id="rId8"/>
    <p:sldId id="2147376483" r:id="rId9"/>
    <p:sldId id="2147376502" r:id="rId10"/>
    <p:sldId id="2147376501" r:id="rId11"/>
    <p:sldId id="2147376500" r:id="rId12"/>
    <p:sldId id="2147376499" r:id="rId13"/>
    <p:sldId id="2147376498" r:id="rId14"/>
    <p:sldId id="2147376497" r:id="rId15"/>
    <p:sldId id="2147376496" r:id="rId16"/>
    <p:sldId id="2147376495" r:id="rId17"/>
    <p:sldId id="2147376494" r:id="rId18"/>
    <p:sldId id="2147376493" r:id="rId19"/>
    <p:sldId id="2147376608" r:id="rId20"/>
    <p:sldId id="2147376611" r:id="rId21"/>
    <p:sldId id="2147376610" r:id="rId22"/>
    <p:sldId id="2147376609" r:id="rId23"/>
    <p:sldId id="2147376615" r:id="rId24"/>
    <p:sldId id="2147376614" r:id="rId25"/>
    <p:sldId id="2147376613" r:id="rId26"/>
    <p:sldId id="2147376612" r:id="rId27"/>
    <p:sldId id="2147376520" r:id="rId28"/>
    <p:sldId id="2147376526" r:id="rId29"/>
    <p:sldId id="2147376525" r:id="rId30"/>
    <p:sldId id="2147376524" r:id="rId31"/>
    <p:sldId id="2147376523" r:id="rId32"/>
    <p:sldId id="2147376522" r:id="rId33"/>
    <p:sldId id="2147376521" r:id="rId34"/>
    <p:sldId id="316" r:id="rId35"/>
    <p:sldId id="2147376616" r:id="rId36"/>
    <p:sldId id="2147376617" r:id="rId37"/>
    <p:sldId id="2147376618" r:id="rId38"/>
    <p:sldId id="2147376619" r:id="rId39"/>
    <p:sldId id="2147376620" r:id="rId40"/>
    <p:sldId id="2147376621" r:id="rId41"/>
    <p:sldId id="2147376622" r:id="rId42"/>
    <p:sldId id="2147376623" r:id="rId43"/>
    <p:sldId id="2147376624" r:id="rId44"/>
    <p:sldId id="2147376625" r:id="rId45"/>
    <p:sldId id="2147376626" r:id="rId46"/>
    <p:sldId id="2147376629" r:id="rId47"/>
    <p:sldId id="2147376631" r:id="rId48"/>
    <p:sldId id="2147376632" r:id="rId49"/>
    <p:sldId id="2147376633" r:id="rId50"/>
    <p:sldId id="2147376634" r:id="rId51"/>
    <p:sldId id="2147376635" r:id="rId52"/>
    <p:sldId id="2147376636" r:id="rId53"/>
    <p:sldId id="2147376637" r:id="rId54"/>
    <p:sldId id="2147376638" r:id="rId55"/>
    <p:sldId id="2147376639" r:id="rId56"/>
    <p:sldId id="2147376627" r:id="rId57"/>
    <p:sldId id="2147376640" r:id="rId58"/>
    <p:sldId id="2147376641" r:id="rId59"/>
    <p:sldId id="2147376642" r:id="rId60"/>
    <p:sldId id="2147376643" r:id="rId61"/>
    <p:sldId id="2147376327" r:id="rId62"/>
    <p:sldId id="2147376328" r:id="rId63"/>
    <p:sldId id="2147376405" r:id="rId64"/>
    <p:sldId id="2147376330" r:id="rId65"/>
    <p:sldId id="2147376137" r:id="rId66"/>
    <p:sldId id="2129" r:id="rId67"/>
    <p:sldId id="2147376556" r:id="rId68"/>
    <p:sldId id="2147376666" r:id="rId69"/>
    <p:sldId id="2147376665" r:id="rId70"/>
    <p:sldId id="2147376664" r:id="rId71"/>
    <p:sldId id="2147376663" r:id="rId72"/>
    <p:sldId id="2147376662" r:id="rId73"/>
    <p:sldId id="2147376660" r:id="rId74"/>
    <p:sldId id="2147376661" r:id="rId75"/>
    <p:sldId id="2147376094" r:id="rId76"/>
    <p:sldId id="2147376170" r:id="rId77"/>
    <p:sldId id="2147376332" r:id="rId78"/>
    <p:sldId id="2147376334" r:id="rId79"/>
    <p:sldId id="2147376667" r:id="rId80"/>
    <p:sldId id="2147376680" r:id="rId81"/>
    <p:sldId id="2147376406" r:id="rId82"/>
    <p:sldId id="2147376646" r:id="rId83"/>
    <p:sldId id="2147376647" r:id="rId84"/>
    <p:sldId id="2147376668" r:id="rId85"/>
    <p:sldId id="2147376669" r:id="rId86"/>
    <p:sldId id="2147376670" r:id="rId87"/>
    <p:sldId id="2147376671" r:id="rId88"/>
    <p:sldId id="2147376227" r:id="rId89"/>
    <p:sldId id="2147376672" r:id="rId90"/>
    <p:sldId id="2147376145" r:id="rId91"/>
    <p:sldId id="2147376651" r:id="rId92"/>
    <p:sldId id="2147376652" r:id="rId93"/>
    <p:sldId id="2147376653" r:id="rId94"/>
    <p:sldId id="2147376654" r:id="rId95"/>
    <p:sldId id="2147376630" r:id="rId96"/>
    <p:sldId id="2147376655" r:id="rId97"/>
    <p:sldId id="2147376346" r:id="rId98"/>
    <p:sldId id="2147376681" r:id="rId99"/>
    <p:sldId id="2147376682" r:id="rId100"/>
    <p:sldId id="2147376683" r:id="rId101"/>
    <p:sldId id="2147376684" r:id="rId102"/>
    <p:sldId id="2147376685" r:id="rId103"/>
    <p:sldId id="2147376675" r:id="rId104"/>
    <p:sldId id="2147376676" r:id="rId105"/>
    <p:sldId id="2147376677" r:id="rId106"/>
    <p:sldId id="2147376678" r:id="rId107"/>
    <p:sldId id="564" r:id="rId108"/>
    <p:sldId id="565" r:id="rId109"/>
    <p:sldId id="566" r:id="rId110"/>
    <p:sldId id="567" r:id="rId111"/>
    <p:sldId id="568" r:id="rId112"/>
    <p:sldId id="570" r:id="rId113"/>
    <p:sldId id="2147375914" r:id="rId114"/>
    <p:sldId id="2147376679" r:id="rId115"/>
    <p:sldId id="2147376506" r:id="rId116"/>
    <p:sldId id="2147376283" r:id="rId117"/>
    <p:sldId id="2147376284" r:id="rId118"/>
    <p:sldId id="2147376160" r:id="rId119"/>
    <p:sldId id="2147376187" r:id="rId120"/>
    <p:sldId id="2147376589" r:id="rId121"/>
    <p:sldId id="2147376567" r:id="rId122"/>
    <p:sldId id="2147376568" r:id="rId123"/>
    <p:sldId id="2147376188" r:id="rId124"/>
    <p:sldId id="2147376189" r:id="rId125"/>
    <p:sldId id="2147376190" r:id="rId126"/>
    <p:sldId id="2147376512" r:id="rId127"/>
    <p:sldId id="2147376374" r:id="rId128"/>
    <p:sldId id="2147376534" r:id="rId129"/>
    <p:sldId id="2147376527" r:id="rId130"/>
    <p:sldId id="2147376565" r:id="rId131"/>
    <p:sldId id="2147376564" r:id="rId132"/>
    <p:sldId id="2147376563" r:id="rId133"/>
    <p:sldId id="2147376562" r:id="rId134"/>
    <p:sldId id="2147376561" r:id="rId135"/>
    <p:sldId id="2147376592" r:id="rId136"/>
    <p:sldId id="2147376054" r:id="rId137"/>
    <p:sldId id="2147376064" r:id="rId138"/>
    <p:sldId id="2147376063" r:id="rId139"/>
    <p:sldId id="2147376383" r:id="rId140"/>
    <p:sldId id="2147376600" r:id="rId141"/>
    <p:sldId id="2147376599" r:id="rId142"/>
    <p:sldId id="2147376598" r:id="rId143"/>
    <p:sldId id="2147376597" r:id="rId144"/>
    <p:sldId id="2147376596" r:id="rId145"/>
    <p:sldId id="2147376595" r:id="rId146"/>
    <p:sldId id="2147376594" r:id="rId147"/>
    <p:sldId id="2147376593" r:id="rId148"/>
    <p:sldId id="2147376601" r:id="rId149"/>
    <p:sldId id="2147376602" r:id="rId150"/>
    <p:sldId id="2147376605" r:id="rId151"/>
    <p:sldId id="2147376604" r:id="rId152"/>
    <p:sldId id="2147376603" r:id="rId153"/>
    <p:sldId id="2147376560" r:id="rId154"/>
    <p:sldId id="2147376606" r:id="rId155"/>
    <p:sldId id="2147376607" r:id="rId156"/>
    <p:sldId id="2147376415" r:id="rId157"/>
    <p:sldId id="2147376544" r:id="rId158"/>
    <p:sldId id="2147376543" r:id="rId159"/>
    <p:sldId id="2147376542" r:id="rId160"/>
    <p:sldId id="2147376541" r:id="rId161"/>
    <p:sldId id="2147376540" r:id="rId162"/>
    <p:sldId id="2147376539" r:id="rId163"/>
    <p:sldId id="2147376538" r:id="rId164"/>
    <p:sldId id="2147376537" r:id="rId165"/>
    <p:sldId id="2147376545" r:id="rId166"/>
    <p:sldId id="2147376547" r:id="rId167"/>
    <p:sldId id="2147376546" r:id="rId168"/>
    <p:sldId id="4868" r:id="rId169"/>
    <p:sldId id="2147375709" r:id="rId170"/>
    <p:sldId id="2147375717" r:id="rId171"/>
    <p:sldId id="2147375708" r:id="rId172"/>
    <p:sldId id="2147376095" r:id="rId173"/>
    <p:sldId id="2147375707" r:id="rId174"/>
    <p:sldId id="2147376157" r:id="rId175"/>
    <p:sldId id="2147376569" r:id="rId176"/>
    <p:sldId id="2147375880" r:id="rId177"/>
    <p:sldId id="2147375881" r:id="rId178"/>
    <p:sldId id="2147375882" r:id="rId179"/>
    <p:sldId id="2147375883" r:id="rId180"/>
    <p:sldId id="2147376570" r:id="rId181"/>
    <p:sldId id="2147376185" r:id="rId182"/>
    <p:sldId id="2147376100" r:id="rId183"/>
    <p:sldId id="2147376158" r:id="rId184"/>
    <p:sldId id="2147376159" r:id="rId185"/>
    <p:sldId id="2147375705" r:id="rId186"/>
    <p:sldId id="2147375704" r:id="rId187"/>
    <p:sldId id="2147375703" r:id="rId188"/>
    <p:sldId id="2147375702" r:id="rId189"/>
    <p:sldId id="2147376571" r:id="rId190"/>
    <p:sldId id="2147376572" r:id="rId191"/>
    <p:sldId id="2147376573" r:id="rId192"/>
    <p:sldId id="2147376574" r:id="rId193"/>
    <p:sldId id="2147376575" r:id="rId194"/>
    <p:sldId id="2147376576" r:id="rId195"/>
    <p:sldId id="2147376577" r:id="rId196"/>
    <p:sldId id="2147376578" r:id="rId197"/>
    <p:sldId id="2147375727" r:id="rId198"/>
    <p:sldId id="2147375701" r:id="rId199"/>
    <p:sldId id="2147376579" r:id="rId200"/>
    <p:sldId id="2147376580" r:id="rId201"/>
    <p:sldId id="2147376481" r:id="rId202"/>
    <p:sldId id="2147375700" r:id="rId203"/>
    <p:sldId id="2147375756" r:id="rId204"/>
    <p:sldId id="2147375741" r:id="rId205"/>
    <p:sldId id="2147375740" r:id="rId206"/>
    <p:sldId id="2147376581" r:id="rId207"/>
    <p:sldId id="2147376582" r:id="rId208"/>
    <p:sldId id="2147376583" r:id="rId209"/>
    <p:sldId id="2147376584" r:id="rId210"/>
    <p:sldId id="2147376585" r:id="rId211"/>
    <p:sldId id="2147376586" r:id="rId212"/>
    <p:sldId id="2147376587" r:id="rId213"/>
    <p:sldId id="7992" r:id="rId214"/>
    <p:sldId id="8101" r:id="rId215"/>
    <p:sldId id="8093" r:id="rId216"/>
    <p:sldId id="8100" r:id="rId217"/>
    <p:sldId id="260" r:id="rId218"/>
    <p:sldId id="2147376482" r:id="rId219"/>
    <p:sldId id="1894" r:id="rId2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al Pages" id="{10133AD9-48AC-D94B-8426-E446F14ACCA1}">
          <p14:sldIdLst>
            <p14:sldId id="2147376097"/>
            <p14:sldId id="2147376483"/>
            <p14:sldId id="2147376502"/>
            <p14:sldId id="2147376501"/>
            <p14:sldId id="2147376500"/>
            <p14:sldId id="2147376499"/>
            <p14:sldId id="2147376498"/>
            <p14:sldId id="2147376497"/>
            <p14:sldId id="2147376496"/>
            <p14:sldId id="2147376495"/>
            <p14:sldId id="2147376494"/>
            <p14:sldId id="2147376493"/>
            <p14:sldId id="2147376608"/>
            <p14:sldId id="2147376611"/>
            <p14:sldId id="2147376610"/>
            <p14:sldId id="2147376609"/>
            <p14:sldId id="2147376615"/>
            <p14:sldId id="2147376614"/>
            <p14:sldId id="2147376613"/>
            <p14:sldId id="2147376612"/>
            <p14:sldId id="2147376520"/>
            <p14:sldId id="2147376526"/>
            <p14:sldId id="2147376525"/>
            <p14:sldId id="2147376524"/>
            <p14:sldId id="2147376523"/>
            <p14:sldId id="2147376522"/>
            <p14:sldId id="2147376521"/>
            <p14:sldId id="316"/>
            <p14:sldId id="2147376616"/>
            <p14:sldId id="2147376617"/>
            <p14:sldId id="2147376618"/>
            <p14:sldId id="2147376619"/>
            <p14:sldId id="2147376620"/>
            <p14:sldId id="2147376621"/>
            <p14:sldId id="2147376622"/>
            <p14:sldId id="2147376623"/>
            <p14:sldId id="2147376624"/>
            <p14:sldId id="2147376625"/>
            <p14:sldId id="2147376626"/>
            <p14:sldId id="2147376629"/>
            <p14:sldId id="2147376631"/>
            <p14:sldId id="2147376632"/>
            <p14:sldId id="2147376633"/>
            <p14:sldId id="2147376634"/>
            <p14:sldId id="2147376635"/>
            <p14:sldId id="2147376636"/>
            <p14:sldId id="2147376637"/>
            <p14:sldId id="2147376638"/>
            <p14:sldId id="2147376639"/>
            <p14:sldId id="2147376627"/>
            <p14:sldId id="2147376640"/>
            <p14:sldId id="2147376641"/>
            <p14:sldId id="2147376642"/>
            <p14:sldId id="2147376643"/>
            <p14:sldId id="2147376327"/>
            <p14:sldId id="2147376328"/>
            <p14:sldId id="2147376405"/>
            <p14:sldId id="2147376330"/>
            <p14:sldId id="2147376137"/>
            <p14:sldId id="2129"/>
            <p14:sldId id="2147376556"/>
            <p14:sldId id="2147376666"/>
            <p14:sldId id="2147376665"/>
            <p14:sldId id="2147376664"/>
            <p14:sldId id="2147376663"/>
            <p14:sldId id="2147376662"/>
            <p14:sldId id="2147376660"/>
            <p14:sldId id="2147376661"/>
            <p14:sldId id="2147376094"/>
            <p14:sldId id="2147376170"/>
            <p14:sldId id="2147376332"/>
            <p14:sldId id="2147376334"/>
            <p14:sldId id="2147376667"/>
            <p14:sldId id="2147376680"/>
            <p14:sldId id="2147376406"/>
            <p14:sldId id="2147376646"/>
            <p14:sldId id="2147376647"/>
            <p14:sldId id="2147376668"/>
            <p14:sldId id="2147376669"/>
            <p14:sldId id="2147376670"/>
            <p14:sldId id="2147376671"/>
            <p14:sldId id="2147376227"/>
            <p14:sldId id="2147376672"/>
            <p14:sldId id="2147376145"/>
            <p14:sldId id="2147376651"/>
            <p14:sldId id="2147376652"/>
            <p14:sldId id="2147376653"/>
            <p14:sldId id="2147376654"/>
            <p14:sldId id="2147376630"/>
            <p14:sldId id="2147376655"/>
            <p14:sldId id="2147376346"/>
            <p14:sldId id="2147376681"/>
            <p14:sldId id="2147376682"/>
            <p14:sldId id="2147376683"/>
            <p14:sldId id="2147376684"/>
            <p14:sldId id="2147376685"/>
            <p14:sldId id="2147376675"/>
            <p14:sldId id="2147376676"/>
            <p14:sldId id="2147376677"/>
            <p14:sldId id="2147376678"/>
            <p14:sldId id="564"/>
            <p14:sldId id="565"/>
            <p14:sldId id="566"/>
            <p14:sldId id="567"/>
            <p14:sldId id="568"/>
            <p14:sldId id="570"/>
            <p14:sldId id="2147375914"/>
            <p14:sldId id="2147376679"/>
            <p14:sldId id="2147376506"/>
            <p14:sldId id="2147376283"/>
            <p14:sldId id="2147376284"/>
            <p14:sldId id="2147376160"/>
            <p14:sldId id="2147376187"/>
            <p14:sldId id="2147376589"/>
            <p14:sldId id="2147376567"/>
            <p14:sldId id="2147376568"/>
            <p14:sldId id="2147376188"/>
            <p14:sldId id="2147376189"/>
            <p14:sldId id="2147376190"/>
            <p14:sldId id="2147376512"/>
            <p14:sldId id="2147376374"/>
            <p14:sldId id="2147376534"/>
            <p14:sldId id="2147376527"/>
            <p14:sldId id="2147376565"/>
            <p14:sldId id="2147376564"/>
            <p14:sldId id="2147376563"/>
            <p14:sldId id="2147376562"/>
            <p14:sldId id="2147376561"/>
            <p14:sldId id="2147376592"/>
            <p14:sldId id="2147376054"/>
            <p14:sldId id="2147376064"/>
            <p14:sldId id="2147376063"/>
            <p14:sldId id="2147376383"/>
            <p14:sldId id="2147376600"/>
            <p14:sldId id="2147376599"/>
            <p14:sldId id="2147376598"/>
            <p14:sldId id="2147376597"/>
            <p14:sldId id="2147376596"/>
            <p14:sldId id="2147376595"/>
            <p14:sldId id="2147376594"/>
            <p14:sldId id="2147376593"/>
            <p14:sldId id="2147376601"/>
            <p14:sldId id="2147376602"/>
            <p14:sldId id="2147376605"/>
            <p14:sldId id="2147376604"/>
            <p14:sldId id="2147376603"/>
            <p14:sldId id="2147376560"/>
            <p14:sldId id="2147376606"/>
            <p14:sldId id="2147376607"/>
            <p14:sldId id="2147376415"/>
            <p14:sldId id="2147376544"/>
            <p14:sldId id="2147376543"/>
            <p14:sldId id="2147376542"/>
            <p14:sldId id="2147376541"/>
            <p14:sldId id="2147376540"/>
            <p14:sldId id="2147376539"/>
            <p14:sldId id="2147376538"/>
            <p14:sldId id="2147376537"/>
            <p14:sldId id="2147376545"/>
            <p14:sldId id="2147376547"/>
            <p14:sldId id="2147376546"/>
            <p14:sldId id="4868"/>
            <p14:sldId id="2147375709"/>
            <p14:sldId id="2147375717"/>
            <p14:sldId id="2147375708"/>
            <p14:sldId id="2147376095"/>
            <p14:sldId id="2147375707"/>
            <p14:sldId id="2147376157"/>
            <p14:sldId id="2147376569"/>
            <p14:sldId id="2147375880"/>
            <p14:sldId id="2147375881"/>
            <p14:sldId id="2147375882"/>
            <p14:sldId id="2147375883"/>
            <p14:sldId id="2147376570"/>
            <p14:sldId id="2147376185"/>
            <p14:sldId id="2147376100"/>
            <p14:sldId id="2147376158"/>
            <p14:sldId id="2147376159"/>
            <p14:sldId id="2147375705"/>
            <p14:sldId id="2147375704"/>
            <p14:sldId id="2147375703"/>
            <p14:sldId id="2147375702"/>
            <p14:sldId id="2147376571"/>
            <p14:sldId id="2147376572"/>
            <p14:sldId id="2147376573"/>
            <p14:sldId id="2147376574"/>
            <p14:sldId id="2147376575"/>
            <p14:sldId id="2147376576"/>
            <p14:sldId id="2147376577"/>
            <p14:sldId id="2147376578"/>
            <p14:sldId id="2147375727"/>
            <p14:sldId id="2147375701"/>
            <p14:sldId id="2147376579"/>
            <p14:sldId id="2147376580"/>
            <p14:sldId id="2147376481"/>
            <p14:sldId id="2147375700"/>
            <p14:sldId id="2147375756"/>
            <p14:sldId id="2147375741"/>
            <p14:sldId id="2147375740"/>
            <p14:sldId id="2147376581"/>
            <p14:sldId id="2147376582"/>
            <p14:sldId id="2147376583"/>
            <p14:sldId id="2147376584"/>
            <p14:sldId id="2147376585"/>
            <p14:sldId id="2147376586"/>
            <p14:sldId id="2147376587"/>
            <p14:sldId id="7992"/>
            <p14:sldId id="8101"/>
            <p14:sldId id="8093"/>
            <p14:sldId id="8100"/>
            <p14:sldId id="260"/>
            <p14:sldId id="2147376482"/>
            <p14:sldId id="1894"/>
          </p14:sldIdLst>
        </p14:section>
      </p14:sectionLst>
    </p:ext>
    <p:ext uri="{EFAFB233-063F-42B5-8137-9DF3F51BA10A}">
      <p15:sldGuideLst xmlns:p15="http://schemas.microsoft.com/office/powerpoint/2012/main">
        <p15:guide id="1" orient="horz" pos="240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FF27E0-BEAD-4192-9FD7-D420958DB9E8}" v="57" dt="2025-03-10T16:38:47.6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96"/>
    <p:restoredTop sz="96790"/>
  </p:normalViewPr>
  <p:slideViewPr>
    <p:cSldViewPr snapToGrid="0" snapToObjects="1" showGuides="1">
      <p:cViewPr varScale="1">
        <p:scale>
          <a:sx n="125" d="100"/>
          <a:sy n="125" d="100"/>
        </p:scale>
        <p:origin x="186" y="102"/>
      </p:cViewPr>
      <p:guideLst>
        <p:guide orient="horz" pos="2400"/>
        <p:guide pos="3840"/>
      </p:guideLst>
    </p:cSldViewPr>
  </p:slideViewPr>
  <p:notesTextViewPr>
    <p:cViewPr>
      <p:scale>
        <a:sx n="1" d="1"/>
        <a:sy n="1" d="1"/>
      </p:scale>
      <p:origin x="0" y="0"/>
    </p:cViewPr>
  </p:notesTextViewPr>
  <p:sorterViewPr>
    <p:cViewPr varScale="1">
      <p:scale>
        <a:sx n="100" d="100"/>
        <a:sy n="100" d="100"/>
      </p:scale>
      <p:origin x="0" y="-24024"/>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63" Type="http://schemas.openxmlformats.org/officeDocument/2006/relationships/slide" Target="slides/slide56.xml"/><Relationship Id="rId84" Type="http://schemas.openxmlformats.org/officeDocument/2006/relationships/slide" Target="slides/slide77.xml"/><Relationship Id="rId138" Type="http://schemas.openxmlformats.org/officeDocument/2006/relationships/slide" Target="slides/slide131.xml"/><Relationship Id="rId159" Type="http://schemas.openxmlformats.org/officeDocument/2006/relationships/slide" Target="slides/slide152.xml"/><Relationship Id="rId170" Type="http://schemas.openxmlformats.org/officeDocument/2006/relationships/slide" Target="slides/slide163.xml"/><Relationship Id="rId191" Type="http://schemas.openxmlformats.org/officeDocument/2006/relationships/slide" Target="slides/slide184.xml"/><Relationship Id="rId205" Type="http://schemas.openxmlformats.org/officeDocument/2006/relationships/slide" Target="slides/slide198.xml"/><Relationship Id="rId226" Type="http://schemas.microsoft.com/office/2016/11/relationships/changesInfo" Target="changesInfos/changesInfo1.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53" Type="http://schemas.openxmlformats.org/officeDocument/2006/relationships/slide" Target="slides/slide46.xml"/><Relationship Id="rId74" Type="http://schemas.openxmlformats.org/officeDocument/2006/relationships/slide" Target="slides/slide67.xml"/><Relationship Id="rId128" Type="http://schemas.openxmlformats.org/officeDocument/2006/relationships/slide" Target="slides/slide121.xml"/><Relationship Id="rId149" Type="http://schemas.openxmlformats.org/officeDocument/2006/relationships/slide" Target="slides/slide142.xml"/><Relationship Id="rId5" Type="http://schemas.openxmlformats.org/officeDocument/2006/relationships/slideMaster" Target="slideMasters/slideMaster5.xml"/><Relationship Id="rId95" Type="http://schemas.openxmlformats.org/officeDocument/2006/relationships/slide" Target="slides/slide88.xml"/><Relationship Id="rId160" Type="http://schemas.openxmlformats.org/officeDocument/2006/relationships/slide" Target="slides/slide153.xml"/><Relationship Id="rId181" Type="http://schemas.openxmlformats.org/officeDocument/2006/relationships/slide" Target="slides/slide174.xml"/><Relationship Id="rId216" Type="http://schemas.openxmlformats.org/officeDocument/2006/relationships/slide" Target="slides/slide209.xml"/><Relationship Id="rId211" Type="http://schemas.openxmlformats.org/officeDocument/2006/relationships/slide" Target="slides/slide204.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slide" Target="slides/slide127.xml"/><Relationship Id="rId139" Type="http://schemas.openxmlformats.org/officeDocument/2006/relationships/slide" Target="slides/slide132.xml"/><Relationship Id="rId80" Type="http://schemas.openxmlformats.org/officeDocument/2006/relationships/slide" Target="slides/slide73.xml"/><Relationship Id="rId85" Type="http://schemas.openxmlformats.org/officeDocument/2006/relationships/slide" Target="slides/slide78.xml"/><Relationship Id="rId150" Type="http://schemas.openxmlformats.org/officeDocument/2006/relationships/slide" Target="slides/slide143.xml"/><Relationship Id="rId155" Type="http://schemas.openxmlformats.org/officeDocument/2006/relationships/slide" Target="slides/slide148.xml"/><Relationship Id="rId171" Type="http://schemas.openxmlformats.org/officeDocument/2006/relationships/slide" Target="slides/slide164.xml"/><Relationship Id="rId176" Type="http://schemas.openxmlformats.org/officeDocument/2006/relationships/slide" Target="slides/slide169.xml"/><Relationship Id="rId192" Type="http://schemas.openxmlformats.org/officeDocument/2006/relationships/slide" Target="slides/slide185.xml"/><Relationship Id="rId197" Type="http://schemas.openxmlformats.org/officeDocument/2006/relationships/slide" Target="slides/slide190.xml"/><Relationship Id="rId206" Type="http://schemas.openxmlformats.org/officeDocument/2006/relationships/slide" Target="slides/slide199.xml"/><Relationship Id="rId227" Type="http://schemas.microsoft.com/office/2015/10/relationships/revisionInfo" Target="revisionInfo.xml"/><Relationship Id="rId201" Type="http://schemas.openxmlformats.org/officeDocument/2006/relationships/slide" Target="slides/slide194.xml"/><Relationship Id="rId222" Type="http://schemas.openxmlformats.org/officeDocument/2006/relationships/presProps" Target="presProps.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slide" Target="slides/slide122.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40" Type="http://schemas.openxmlformats.org/officeDocument/2006/relationships/slide" Target="slides/slide133.xml"/><Relationship Id="rId145" Type="http://schemas.openxmlformats.org/officeDocument/2006/relationships/slide" Target="slides/slide138.xml"/><Relationship Id="rId161" Type="http://schemas.openxmlformats.org/officeDocument/2006/relationships/slide" Target="slides/slide154.xml"/><Relationship Id="rId166" Type="http://schemas.openxmlformats.org/officeDocument/2006/relationships/slide" Target="slides/slide159.xml"/><Relationship Id="rId182" Type="http://schemas.openxmlformats.org/officeDocument/2006/relationships/slide" Target="slides/slide175.xml"/><Relationship Id="rId187" Type="http://schemas.openxmlformats.org/officeDocument/2006/relationships/slide" Target="slides/slide180.xml"/><Relationship Id="rId217" Type="http://schemas.openxmlformats.org/officeDocument/2006/relationships/slide" Target="slides/slide210.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205.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slide" Target="slides/slide112.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30" Type="http://schemas.openxmlformats.org/officeDocument/2006/relationships/slide" Target="slides/slide123.xml"/><Relationship Id="rId135" Type="http://schemas.openxmlformats.org/officeDocument/2006/relationships/slide" Target="slides/slide128.xml"/><Relationship Id="rId151" Type="http://schemas.openxmlformats.org/officeDocument/2006/relationships/slide" Target="slides/slide144.xml"/><Relationship Id="rId156" Type="http://schemas.openxmlformats.org/officeDocument/2006/relationships/slide" Target="slides/slide149.xml"/><Relationship Id="rId177" Type="http://schemas.openxmlformats.org/officeDocument/2006/relationships/slide" Target="slides/slide170.xml"/><Relationship Id="rId198" Type="http://schemas.openxmlformats.org/officeDocument/2006/relationships/slide" Target="slides/slide191.xml"/><Relationship Id="rId172" Type="http://schemas.openxmlformats.org/officeDocument/2006/relationships/slide" Target="slides/slide165.xml"/><Relationship Id="rId193" Type="http://schemas.openxmlformats.org/officeDocument/2006/relationships/slide" Target="slides/slide186.xml"/><Relationship Id="rId202" Type="http://schemas.openxmlformats.org/officeDocument/2006/relationships/slide" Target="slides/slide195.xml"/><Relationship Id="rId207" Type="http://schemas.openxmlformats.org/officeDocument/2006/relationships/slide" Target="slides/slide200.xml"/><Relationship Id="rId223" Type="http://schemas.openxmlformats.org/officeDocument/2006/relationships/viewProps" Target="viewProps.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slide" Target="slides/slide134.xml"/><Relationship Id="rId146" Type="http://schemas.openxmlformats.org/officeDocument/2006/relationships/slide" Target="slides/slide139.xml"/><Relationship Id="rId167" Type="http://schemas.openxmlformats.org/officeDocument/2006/relationships/slide" Target="slides/slide160.xml"/><Relationship Id="rId188" Type="http://schemas.openxmlformats.org/officeDocument/2006/relationships/slide" Target="slides/slide181.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162" Type="http://schemas.openxmlformats.org/officeDocument/2006/relationships/slide" Target="slides/slide155.xml"/><Relationship Id="rId183" Type="http://schemas.openxmlformats.org/officeDocument/2006/relationships/slide" Target="slides/slide176.xml"/><Relationship Id="rId213" Type="http://schemas.openxmlformats.org/officeDocument/2006/relationships/slide" Target="slides/slide206.xml"/><Relationship Id="rId218" Type="http://schemas.openxmlformats.org/officeDocument/2006/relationships/slide" Target="slides/slide211.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157" Type="http://schemas.openxmlformats.org/officeDocument/2006/relationships/slide" Target="slides/slide150.xml"/><Relationship Id="rId178" Type="http://schemas.openxmlformats.org/officeDocument/2006/relationships/slide" Target="slides/slide171.xml"/><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slide" Target="slides/slide145.xml"/><Relationship Id="rId173" Type="http://schemas.openxmlformats.org/officeDocument/2006/relationships/slide" Target="slides/slide166.xml"/><Relationship Id="rId194" Type="http://schemas.openxmlformats.org/officeDocument/2006/relationships/slide" Target="slides/slide187.xml"/><Relationship Id="rId199" Type="http://schemas.openxmlformats.org/officeDocument/2006/relationships/slide" Target="slides/slide192.xml"/><Relationship Id="rId203" Type="http://schemas.openxmlformats.org/officeDocument/2006/relationships/slide" Target="slides/slide196.xml"/><Relationship Id="rId208" Type="http://schemas.openxmlformats.org/officeDocument/2006/relationships/slide" Target="slides/slide201.xml"/><Relationship Id="rId19" Type="http://schemas.openxmlformats.org/officeDocument/2006/relationships/slide" Target="slides/slide12.xml"/><Relationship Id="rId224" Type="http://schemas.openxmlformats.org/officeDocument/2006/relationships/theme" Target="theme/theme1.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168" Type="http://schemas.openxmlformats.org/officeDocument/2006/relationships/slide" Target="slides/slide16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163" Type="http://schemas.openxmlformats.org/officeDocument/2006/relationships/slide" Target="slides/slide156.xml"/><Relationship Id="rId184" Type="http://schemas.openxmlformats.org/officeDocument/2006/relationships/slide" Target="slides/slide177.xml"/><Relationship Id="rId189" Type="http://schemas.openxmlformats.org/officeDocument/2006/relationships/slide" Target="slides/slide182.xml"/><Relationship Id="rId219" Type="http://schemas.openxmlformats.org/officeDocument/2006/relationships/slide" Target="slides/slide212.xml"/><Relationship Id="rId3" Type="http://schemas.openxmlformats.org/officeDocument/2006/relationships/slideMaster" Target="slideMasters/slideMaster3.xml"/><Relationship Id="rId214" Type="http://schemas.openxmlformats.org/officeDocument/2006/relationships/slide" Target="slides/slide207.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slide" Target="slides/slide15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3" Type="http://schemas.openxmlformats.org/officeDocument/2006/relationships/slide" Target="slides/slide146.xml"/><Relationship Id="rId174" Type="http://schemas.openxmlformats.org/officeDocument/2006/relationships/slide" Target="slides/slide167.xml"/><Relationship Id="rId179" Type="http://schemas.openxmlformats.org/officeDocument/2006/relationships/slide" Target="slides/slide172.xml"/><Relationship Id="rId195" Type="http://schemas.openxmlformats.org/officeDocument/2006/relationships/slide" Target="slides/slide188.xml"/><Relationship Id="rId209" Type="http://schemas.openxmlformats.org/officeDocument/2006/relationships/slide" Target="slides/slide202.xml"/><Relationship Id="rId190" Type="http://schemas.openxmlformats.org/officeDocument/2006/relationships/slide" Target="slides/slide183.xml"/><Relationship Id="rId204" Type="http://schemas.openxmlformats.org/officeDocument/2006/relationships/slide" Target="slides/slide197.xml"/><Relationship Id="rId220" Type="http://schemas.openxmlformats.org/officeDocument/2006/relationships/slide" Target="slides/slide213.xml"/><Relationship Id="rId225" Type="http://schemas.openxmlformats.org/officeDocument/2006/relationships/tableStyles" Target="tableStyles.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43" Type="http://schemas.openxmlformats.org/officeDocument/2006/relationships/slide" Target="slides/slide136.xml"/><Relationship Id="rId148" Type="http://schemas.openxmlformats.org/officeDocument/2006/relationships/slide" Target="slides/slide141.xml"/><Relationship Id="rId164" Type="http://schemas.openxmlformats.org/officeDocument/2006/relationships/slide" Target="slides/slide157.xml"/><Relationship Id="rId169" Type="http://schemas.openxmlformats.org/officeDocument/2006/relationships/slide" Target="slides/slide162.xml"/><Relationship Id="rId185" Type="http://schemas.openxmlformats.org/officeDocument/2006/relationships/slide" Target="slides/slide178.xml"/><Relationship Id="rId4" Type="http://schemas.openxmlformats.org/officeDocument/2006/relationships/slideMaster" Target="slideMasters/slideMaster4.xml"/><Relationship Id="rId9" Type="http://schemas.openxmlformats.org/officeDocument/2006/relationships/slide" Target="slides/slide2.xml"/><Relationship Id="rId180" Type="http://schemas.openxmlformats.org/officeDocument/2006/relationships/slide" Target="slides/slide173.xml"/><Relationship Id="rId210" Type="http://schemas.openxmlformats.org/officeDocument/2006/relationships/slide" Target="slides/slide203.xml"/><Relationship Id="rId215" Type="http://schemas.openxmlformats.org/officeDocument/2006/relationships/slide" Target="slides/slide208.xml"/><Relationship Id="rId26" Type="http://schemas.openxmlformats.org/officeDocument/2006/relationships/slide" Target="slides/slide19.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54" Type="http://schemas.openxmlformats.org/officeDocument/2006/relationships/slide" Target="slides/slide147.xml"/><Relationship Id="rId175" Type="http://schemas.openxmlformats.org/officeDocument/2006/relationships/slide" Target="slides/slide168.xml"/><Relationship Id="rId196" Type="http://schemas.openxmlformats.org/officeDocument/2006/relationships/slide" Target="slides/slide189.xml"/><Relationship Id="rId200" Type="http://schemas.openxmlformats.org/officeDocument/2006/relationships/slide" Target="slides/slide193.xml"/><Relationship Id="rId16" Type="http://schemas.openxmlformats.org/officeDocument/2006/relationships/slide" Target="slides/slide9.xml"/><Relationship Id="rId221" Type="http://schemas.openxmlformats.org/officeDocument/2006/relationships/notesMaster" Target="notesMasters/notesMaster1.xml"/><Relationship Id="rId37" Type="http://schemas.openxmlformats.org/officeDocument/2006/relationships/slide" Target="slides/slide30.xml"/><Relationship Id="rId58" Type="http://schemas.openxmlformats.org/officeDocument/2006/relationships/slide" Target="slides/slide51.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44" Type="http://schemas.openxmlformats.org/officeDocument/2006/relationships/slide" Target="slides/slide137.xml"/><Relationship Id="rId90" Type="http://schemas.openxmlformats.org/officeDocument/2006/relationships/slide" Target="slides/slide83.xml"/><Relationship Id="rId165" Type="http://schemas.openxmlformats.org/officeDocument/2006/relationships/slide" Target="slides/slide158.xml"/><Relationship Id="rId186" Type="http://schemas.openxmlformats.org/officeDocument/2006/relationships/slide" Target="slides/slide17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k, Steven W." userId="e558b5ca-edb7-4a86-b4df-d7de91ad7c39" providerId="ADAL" clId="{01FF27E0-BEAD-4192-9FD7-D420958DB9E8}"/>
    <pc:docChg chg="custSel addSld delSld modSld modSection">
      <pc:chgData name="Rick, Steven W." userId="e558b5ca-edb7-4a86-b4df-d7de91ad7c39" providerId="ADAL" clId="{01FF27E0-BEAD-4192-9FD7-D420958DB9E8}" dt="2025-03-10T16:38:52.193" v="272" actId="47"/>
      <pc:docMkLst>
        <pc:docMk/>
      </pc:docMkLst>
      <pc:sldChg chg="add">
        <pc:chgData name="Rick, Steven W." userId="e558b5ca-edb7-4a86-b4df-d7de91ad7c39" providerId="ADAL" clId="{01FF27E0-BEAD-4192-9FD7-D420958DB9E8}" dt="2025-03-10T16:32:00.568" v="260"/>
        <pc:sldMkLst>
          <pc:docMk/>
          <pc:sldMk cId="2491241068" sldId="564"/>
        </pc:sldMkLst>
      </pc:sldChg>
      <pc:sldChg chg="add">
        <pc:chgData name="Rick, Steven W." userId="e558b5ca-edb7-4a86-b4df-d7de91ad7c39" providerId="ADAL" clId="{01FF27E0-BEAD-4192-9FD7-D420958DB9E8}" dt="2025-03-10T16:32:00.568" v="260"/>
        <pc:sldMkLst>
          <pc:docMk/>
          <pc:sldMk cId="3192114251" sldId="565"/>
        </pc:sldMkLst>
      </pc:sldChg>
      <pc:sldChg chg="add">
        <pc:chgData name="Rick, Steven W." userId="e558b5ca-edb7-4a86-b4df-d7de91ad7c39" providerId="ADAL" clId="{01FF27E0-BEAD-4192-9FD7-D420958DB9E8}" dt="2025-03-10T16:32:00.568" v="260"/>
        <pc:sldMkLst>
          <pc:docMk/>
          <pc:sldMk cId="3518656966" sldId="566"/>
        </pc:sldMkLst>
      </pc:sldChg>
      <pc:sldChg chg="add">
        <pc:chgData name="Rick, Steven W." userId="e558b5ca-edb7-4a86-b4df-d7de91ad7c39" providerId="ADAL" clId="{01FF27E0-BEAD-4192-9FD7-D420958DB9E8}" dt="2025-03-10T16:32:00.568" v="260"/>
        <pc:sldMkLst>
          <pc:docMk/>
          <pc:sldMk cId="4190440448" sldId="567"/>
        </pc:sldMkLst>
      </pc:sldChg>
      <pc:sldChg chg="add">
        <pc:chgData name="Rick, Steven W." userId="e558b5ca-edb7-4a86-b4df-d7de91ad7c39" providerId="ADAL" clId="{01FF27E0-BEAD-4192-9FD7-D420958DB9E8}" dt="2025-03-10T16:32:00.568" v="260"/>
        <pc:sldMkLst>
          <pc:docMk/>
          <pc:sldMk cId="776005639" sldId="568"/>
        </pc:sldMkLst>
      </pc:sldChg>
      <pc:sldChg chg="add">
        <pc:chgData name="Rick, Steven W." userId="e558b5ca-edb7-4a86-b4df-d7de91ad7c39" providerId="ADAL" clId="{01FF27E0-BEAD-4192-9FD7-D420958DB9E8}" dt="2025-03-10T16:32:00.568" v="260"/>
        <pc:sldMkLst>
          <pc:docMk/>
          <pc:sldMk cId="2823452123" sldId="570"/>
        </pc:sldMkLst>
      </pc:sldChg>
      <pc:sldChg chg="add">
        <pc:chgData name="Rick, Steven W." userId="e558b5ca-edb7-4a86-b4df-d7de91ad7c39" providerId="ADAL" clId="{01FF27E0-BEAD-4192-9FD7-D420958DB9E8}" dt="2025-03-10T15:50:01.758" v="34"/>
        <pc:sldMkLst>
          <pc:docMk/>
          <pc:sldMk cId="0" sldId="2129"/>
        </pc:sldMkLst>
      </pc:sldChg>
      <pc:sldChg chg="add">
        <pc:chgData name="Rick, Steven W." userId="e558b5ca-edb7-4a86-b4df-d7de91ad7c39" providerId="ADAL" clId="{01FF27E0-BEAD-4192-9FD7-D420958DB9E8}" dt="2025-03-10T16:32:00.568" v="260"/>
        <pc:sldMkLst>
          <pc:docMk/>
          <pc:sldMk cId="3558714670" sldId="2147375914"/>
        </pc:sldMkLst>
      </pc:sldChg>
      <pc:sldChg chg="delSp add del mod">
        <pc:chgData name="Rick, Steven W." userId="e558b5ca-edb7-4a86-b4df-d7de91ad7c39" providerId="ADAL" clId="{01FF27E0-BEAD-4192-9FD7-D420958DB9E8}" dt="2025-03-10T15:50:43.353" v="43" actId="47"/>
        <pc:sldMkLst>
          <pc:docMk/>
          <pc:sldMk cId="80722041" sldId="2147376092"/>
        </pc:sldMkLst>
        <pc:spChg chg="del">
          <ac:chgData name="Rick, Steven W." userId="e558b5ca-edb7-4a86-b4df-d7de91ad7c39" providerId="ADAL" clId="{01FF27E0-BEAD-4192-9FD7-D420958DB9E8}" dt="2025-03-10T15:50:32.964" v="42" actId="478"/>
          <ac:spMkLst>
            <pc:docMk/>
            <pc:sldMk cId="80722041" sldId="2147376092"/>
            <ac:spMk id="2" creationId="{AADFEA34-2AC8-8C84-90FA-43A304FB9CE6}"/>
          </ac:spMkLst>
        </pc:spChg>
        <pc:spChg chg="del">
          <ac:chgData name="Rick, Steven W." userId="e558b5ca-edb7-4a86-b4df-d7de91ad7c39" providerId="ADAL" clId="{01FF27E0-BEAD-4192-9FD7-D420958DB9E8}" dt="2025-03-10T15:50:31.452" v="40" actId="478"/>
          <ac:spMkLst>
            <pc:docMk/>
            <pc:sldMk cId="80722041" sldId="2147376092"/>
            <ac:spMk id="5" creationId="{91E1F2EE-48D3-A1C3-6A26-9055EE400381}"/>
          </ac:spMkLst>
        </pc:spChg>
        <pc:spChg chg="del">
          <ac:chgData name="Rick, Steven W." userId="e558b5ca-edb7-4a86-b4df-d7de91ad7c39" providerId="ADAL" clId="{01FF27E0-BEAD-4192-9FD7-D420958DB9E8}" dt="2025-03-10T15:50:32.238" v="41" actId="478"/>
          <ac:spMkLst>
            <pc:docMk/>
            <pc:sldMk cId="80722041" sldId="2147376092"/>
            <ac:spMk id="6" creationId="{035AAD25-F866-A035-6CF8-4DABA8E0DE3A}"/>
          </ac:spMkLst>
        </pc:spChg>
      </pc:sldChg>
      <pc:sldChg chg="addSp modSp add mod">
        <pc:chgData name="Rick, Steven W." userId="e558b5ca-edb7-4a86-b4df-d7de91ad7c39" providerId="ADAL" clId="{01FF27E0-BEAD-4192-9FD7-D420958DB9E8}" dt="2025-03-10T16:04:32.985" v="138" actId="255"/>
        <pc:sldMkLst>
          <pc:docMk/>
          <pc:sldMk cId="2247904983" sldId="2147376094"/>
        </pc:sldMkLst>
        <pc:spChg chg="mod">
          <ac:chgData name="Rick, Steven W." userId="e558b5ca-edb7-4a86-b4df-d7de91ad7c39" providerId="ADAL" clId="{01FF27E0-BEAD-4192-9FD7-D420958DB9E8}" dt="2025-03-10T16:03:00.032" v="130" actId="20577"/>
          <ac:spMkLst>
            <pc:docMk/>
            <pc:sldMk cId="2247904983" sldId="2147376094"/>
            <ac:spMk id="3" creationId="{033C33BF-398B-3F36-2720-FA1912528B14}"/>
          </ac:spMkLst>
        </pc:spChg>
        <pc:spChg chg="mod">
          <ac:chgData name="Rick, Steven W." userId="e558b5ca-edb7-4a86-b4df-d7de91ad7c39" providerId="ADAL" clId="{01FF27E0-BEAD-4192-9FD7-D420958DB9E8}" dt="2025-03-10T16:00:32.318" v="119" actId="1076"/>
          <ac:spMkLst>
            <pc:docMk/>
            <pc:sldMk cId="2247904983" sldId="2147376094"/>
            <ac:spMk id="4" creationId="{383B2CF1-B2D9-D463-D84F-E57033E067FF}"/>
          </ac:spMkLst>
        </pc:spChg>
        <pc:spChg chg="add mod">
          <ac:chgData name="Rick, Steven W." userId="e558b5ca-edb7-4a86-b4df-d7de91ad7c39" providerId="ADAL" clId="{01FF27E0-BEAD-4192-9FD7-D420958DB9E8}" dt="2025-03-10T16:03:39.823" v="132" actId="1076"/>
          <ac:spMkLst>
            <pc:docMk/>
            <pc:sldMk cId="2247904983" sldId="2147376094"/>
            <ac:spMk id="5" creationId="{9EC40518-D116-95E1-D57E-B2907B643547}"/>
          </ac:spMkLst>
        </pc:spChg>
        <pc:graphicFrameChg chg="mod">
          <ac:chgData name="Rick, Steven W." userId="e558b5ca-edb7-4a86-b4df-d7de91ad7c39" providerId="ADAL" clId="{01FF27E0-BEAD-4192-9FD7-D420958DB9E8}" dt="2025-03-10T16:04:32.985" v="138" actId="255"/>
          <ac:graphicFrameMkLst>
            <pc:docMk/>
            <pc:sldMk cId="2247904983" sldId="2147376094"/>
            <ac:graphicFrameMk id="2" creationId="{21ED3A35-5F05-6172-EB04-192B90BBE7DB}"/>
          </ac:graphicFrameMkLst>
        </pc:graphicFrameChg>
      </pc:sldChg>
      <pc:sldChg chg="del">
        <pc:chgData name="Rick, Steven W." userId="e558b5ca-edb7-4a86-b4df-d7de91ad7c39" providerId="ADAL" clId="{01FF27E0-BEAD-4192-9FD7-D420958DB9E8}" dt="2025-03-10T15:51:07.843" v="45" actId="2696"/>
        <pc:sldMkLst>
          <pc:docMk/>
          <pc:sldMk cId="3237589662" sldId="2147376094"/>
        </pc:sldMkLst>
      </pc:sldChg>
      <pc:sldChg chg="modSp mod">
        <pc:chgData name="Rick, Steven W." userId="e558b5ca-edb7-4a86-b4df-d7de91ad7c39" providerId="ADAL" clId="{01FF27E0-BEAD-4192-9FD7-D420958DB9E8}" dt="2025-03-10T15:45:08.518" v="28" actId="6549"/>
        <pc:sldMkLst>
          <pc:docMk/>
          <pc:sldMk cId="4271383865" sldId="2147376097"/>
        </pc:sldMkLst>
        <pc:spChg chg="mod">
          <ac:chgData name="Rick, Steven W." userId="e558b5ca-edb7-4a86-b4df-d7de91ad7c39" providerId="ADAL" clId="{01FF27E0-BEAD-4192-9FD7-D420958DB9E8}" dt="2025-03-10T15:45:08.518" v="28" actId="6549"/>
          <ac:spMkLst>
            <pc:docMk/>
            <pc:sldMk cId="4271383865" sldId="2147376097"/>
            <ac:spMk id="5" creationId="{00000000-0000-0000-0000-000000000000}"/>
          </ac:spMkLst>
        </pc:spChg>
      </pc:sldChg>
      <pc:sldChg chg="add del">
        <pc:chgData name="Rick, Steven W." userId="e558b5ca-edb7-4a86-b4df-d7de91ad7c39" providerId="ADAL" clId="{01FF27E0-BEAD-4192-9FD7-D420958DB9E8}" dt="2025-03-10T16:16:51.038" v="170" actId="47"/>
        <pc:sldMkLst>
          <pc:docMk/>
          <pc:sldMk cId="192601086" sldId="2147376101"/>
        </pc:sldMkLst>
      </pc:sldChg>
      <pc:sldChg chg="add del">
        <pc:chgData name="Rick, Steven W." userId="e558b5ca-edb7-4a86-b4df-d7de91ad7c39" providerId="ADAL" clId="{01FF27E0-BEAD-4192-9FD7-D420958DB9E8}" dt="2025-03-10T16:30:02.045" v="256" actId="47"/>
        <pc:sldMkLst>
          <pc:docMk/>
          <pc:sldMk cId="3841268065" sldId="2147376103"/>
        </pc:sldMkLst>
      </pc:sldChg>
      <pc:sldChg chg="add del">
        <pc:chgData name="Rick, Steven W." userId="e558b5ca-edb7-4a86-b4df-d7de91ad7c39" providerId="ADAL" clId="{01FF27E0-BEAD-4192-9FD7-D420958DB9E8}" dt="2025-03-10T16:36:47.934" v="268" actId="47"/>
        <pc:sldMkLst>
          <pc:docMk/>
          <pc:sldMk cId="425761695" sldId="2147376118"/>
        </pc:sldMkLst>
      </pc:sldChg>
      <pc:sldChg chg="add del">
        <pc:chgData name="Rick, Steven W." userId="e558b5ca-edb7-4a86-b4df-d7de91ad7c39" providerId="ADAL" clId="{01FF27E0-BEAD-4192-9FD7-D420958DB9E8}" dt="2025-03-10T16:16:51.038" v="170" actId="47"/>
        <pc:sldMkLst>
          <pc:docMk/>
          <pc:sldMk cId="3619031715" sldId="2147376125"/>
        </pc:sldMkLst>
      </pc:sldChg>
      <pc:sldChg chg="add">
        <pc:chgData name="Rick, Steven W." userId="e558b5ca-edb7-4a86-b4df-d7de91ad7c39" providerId="ADAL" clId="{01FF27E0-BEAD-4192-9FD7-D420958DB9E8}" dt="2025-03-10T15:50:01.758" v="34"/>
        <pc:sldMkLst>
          <pc:docMk/>
          <pc:sldMk cId="3549415185" sldId="2147376137"/>
        </pc:sldMkLst>
      </pc:sldChg>
      <pc:sldChg chg="add">
        <pc:chgData name="Rick, Steven W." userId="e558b5ca-edb7-4a86-b4df-d7de91ad7c39" providerId="ADAL" clId="{01FF27E0-BEAD-4192-9FD7-D420958DB9E8}" dt="2025-03-10T15:50:01.758" v="34"/>
        <pc:sldMkLst>
          <pc:docMk/>
          <pc:sldMk cId="3253022337" sldId="2147376145"/>
        </pc:sldMkLst>
      </pc:sldChg>
      <pc:sldChg chg="add del">
        <pc:chgData name="Rick, Steven W." userId="e558b5ca-edb7-4a86-b4df-d7de91ad7c39" providerId="ADAL" clId="{01FF27E0-BEAD-4192-9FD7-D420958DB9E8}" dt="2025-03-10T16:16:51.038" v="170" actId="47"/>
        <pc:sldMkLst>
          <pc:docMk/>
          <pc:sldMk cId="422833159" sldId="2147376147"/>
        </pc:sldMkLst>
      </pc:sldChg>
      <pc:sldChg chg="add del">
        <pc:chgData name="Rick, Steven W." userId="e558b5ca-edb7-4a86-b4df-d7de91ad7c39" providerId="ADAL" clId="{01FF27E0-BEAD-4192-9FD7-D420958DB9E8}" dt="2025-03-10T16:38:52.193" v="272" actId="47"/>
        <pc:sldMkLst>
          <pc:docMk/>
          <pc:sldMk cId="0" sldId="2147376163"/>
        </pc:sldMkLst>
      </pc:sldChg>
      <pc:sldChg chg="modSp add mod">
        <pc:chgData name="Rick, Steven W." userId="e558b5ca-edb7-4a86-b4df-d7de91ad7c39" providerId="ADAL" clId="{01FF27E0-BEAD-4192-9FD7-D420958DB9E8}" dt="2025-03-10T16:05:54.023" v="155" actId="1038"/>
        <pc:sldMkLst>
          <pc:docMk/>
          <pc:sldMk cId="1919473848" sldId="2147376170"/>
        </pc:sldMkLst>
        <pc:spChg chg="mod">
          <ac:chgData name="Rick, Steven W." userId="e558b5ca-edb7-4a86-b4df-d7de91ad7c39" providerId="ADAL" clId="{01FF27E0-BEAD-4192-9FD7-D420958DB9E8}" dt="2025-03-10T16:05:54.023" v="155" actId="1038"/>
          <ac:spMkLst>
            <pc:docMk/>
            <pc:sldMk cId="1919473848" sldId="2147376170"/>
            <ac:spMk id="5" creationId="{CC727859-A15D-C9A5-C31C-DC3BB32FEC69}"/>
          </ac:spMkLst>
        </pc:spChg>
        <pc:spChg chg="mod">
          <ac:chgData name="Rick, Steven W." userId="e558b5ca-edb7-4a86-b4df-d7de91ad7c39" providerId="ADAL" clId="{01FF27E0-BEAD-4192-9FD7-D420958DB9E8}" dt="2025-03-10T16:05:49.115" v="148" actId="14100"/>
          <ac:spMkLst>
            <pc:docMk/>
            <pc:sldMk cId="1919473848" sldId="2147376170"/>
            <ac:spMk id="6" creationId="{56ADF79B-4C76-C4C5-84DC-20D232ACC16C}"/>
          </ac:spMkLst>
        </pc:spChg>
      </pc:sldChg>
      <pc:sldChg chg="del">
        <pc:chgData name="Rick, Steven W." userId="e558b5ca-edb7-4a86-b4df-d7de91ad7c39" providerId="ADAL" clId="{01FF27E0-BEAD-4192-9FD7-D420958DB9E8}" dt="2025-03-10T15:51:07.843" v="45" actId="2696"/>
        <pc:sldMkLst>
          <pc:docMk/>
          <pc:sldMk cId="2027993930" sldId="2147376170"/>
        </pc:sldMkLst>
      </pc:sldChg>
      <pc:sldChg chg="add del">
        <pc:chgData name="Rick, Steven W." userId="e558b5ca-edb7-4a86-b4df-d7de91ad7c39" providerId="ADAL" clId="{01FF27E0-BEAD-4192-9FD7-D420958DB9E8}" dt="2025-03-10T16:38:52.193" v="272" actId="47"/>
        <pc:sldMkLst>
          <pc:docMk/>
          <pc:sldMk cId="4195984249" sldId="2147376178"/>
        </pc:sldMkLst>
      </pc:sldChg>
      <pc:sldChg chg="add">
        <pc:chgData name="Rick, Steven W." userId="e558b5ca-edb7-4a86-b4df-d7de91ad7c39" providerId="ADAL" clId="{01FF27E0-BEAD-4192-9FD7-D420958DB9E8}" dt="2025-03-10T15:50:01.758" v="34"/>
        <pc:sldMkLst>
          <pc:docMk/>
          <pc:sldMk cId="3201907389" sldId="2147376227"/>
        </pc:sldMkLst>
      </pc:sldChg>
      <pc:sldChg chg="add">
        <pc:chgData name="Rick, Steven W." userId="e558b5ca-edb7-4a86-b4df-d7de91ad7c39" providerId="ADAL" clId="{01FF27E0-BEAD-4192-9FD7-D420958DB9E8}" dt="2025-03-10T15:50:01.758" v="34"/>
        <pc:sldMkLst>
          <pc:docMk/>
          <pc:sldMk cId="266713502" sldId="2147376327"/>
        </pc:sldMkLst>
      </pc:sldChg>
      <pc:sldChg chg="add">
        <pc:chgData name="Rick, Steven W." userId="e558b5ca-edb7-4a86-b4df-d7de91ad7c39" providerId="ADAL" clId="{01FF27E0-BEAD-4192-9FD7-D420958DB9E8}" dt="2025-03-10T15:50:01.758" v="34"/>
        <pc:sldMkLst>
          <pc:docMk/>
          <pc:sldMk cId="4113197908" sldId="2147376328"/>
        </pc:sldMkLst>
      </pc:sldChg>
      <pc:sldChg chg="add del">
        <pc:chgData name="Rick, Steven W." userId="e558b5ca-edb7-4a86-b4df-d7de91ad7c39" providerId="ADAL" clId="{01FF27E0-BEAD-4192-9FD7-D420958DB9E8}" dt="2025-03-10T15:50:18.304" v="35" actId="47"/>
        <pc:sldMkLst>
          <pc:docMk/>
          <pc:sldMk cId="779944905" sldId="2147376329"/>
        </pc:sldMkLst>
      </pc:sldChg>
      <pc:sldChg chg="delSp add mod">
        <pc:chgData name="Rick, Steven W." userId="e558b5ca-edb7-4a86-b4df-d7de91ad7c39" providerId="ADAL" clId="{01FF27E0-BEAD-4192-9FD7-D420958DB9E8}" dt="2025-03-10T15:50:27.820" v="39" actId="478"/>
        <pc:sldMkLst>
          <pc:docMk/>
          <pc:sldMk cId="1298245400" sldId="2147376330"/>
        </pc:sldMkLst>
        <pc:spChg chg="del">
          <ac:chgData name="Rick, Steven W." userId="e558b5ca-edb7-4a86-b4df-d7de91ad7c39" providerId="ADAL" clId="{01FF27E0-BEAD-4192-9FD7-D420958DB9E8}" dt="2025-03-10T15:50:27.204" v="38" actId="478"/>
          <ac:spMkLst>
            <pc:docMk/>
            <pc:sldMk cId="1298245400" sldId="2147376330"/>
            <ac:spMk id="4" creationId="{E0E2C7A7-83E6-D049-2423-BB5A43E40EBB}"/>
          </ac:spMkLst>
        </pc:spChg>
        <pc:spChg chg="del">
          <ac:chgData name="Rick, Steven W." userId="e558b5ca-edb7-4a86-b4df-d7de91ad7c39" providerId="ADAL" clId="{01FF27E0-BEAD-4192-9FD7-D420958DB9E8}" dt="2025-03-10T15:50:27.820" v="39" actId="478"/>
          <ac:spMkLst>
            <pc:docMk/>
            <pc:sldMk cId="1298245400" sldId="2147376330"/>
            <ac:spMk id="5" creationId="{1D763A04-182B-C0A1-400A-B0DF6F7E5197}"/>
          </ac:spMkLst>
        </pc:spChg>
      </pc:sldChg>
      <pc:sldChg chg="add del">
        <pc:chgData name="Rick, Steven W." userId="e558b5ca-edb7-4a86-b4df-d7de91ad7c39" providerId="ADAL" clId="{01FF27E0-BEAD-4192-9FD7-D420958DB9E8}" dt="2025-03-10T16:06:29.496" v="160" actId="47"/>
        <pc:sldMkLst>
          <pc:docMk/>
          <pc:sldMk cId="2063094592" sldId="2147376331"/>
        </pc:sldMkLst>
      </pc:sldChg>
      <pc:sldChg chg="delSp add mod">
        <pc:chgData name="Rick, Steven W." userId="e558b5ca-edb7-4a86-b4df-d7de91ad7c39" providerId="ADAL" clId="{01FF27E0-BEAD-4192-9FD7-D420958DB9E8}" dt="2025-03-10T16:06:17.886" v="159" actId="478"/>
        <pc:sldMkLst>
          <pc:docMk/>
          <pc:sldMk cId="511065528" sldId="2147376332"/>
        </pc:sldMkLst>
        <pc:spChg chg="del">
          <ac:chgData name="Rick, Steven W." userId="e558b5ca-edb7-4a86-b4df-d7de91ad7c39" providerId="ADAL" clId="{01FF27E0-BEAD-4192-9FD7-D420958DB9E8}" dt="2025-03-10T16:06:14.598" v="156" actId="478"/>
          <ac:spMkLst>
            <pc:docMk/>
            <pc:sldMk cId="511065528" sldId="2147376332"/>
            <ac:spMk id="3" creationId="{F5715A8D-04A7-FCF9-B486-44A9F4ECDE2E}"/>
          </ac:spMkLst>
        </pc:spChg>
        <pc:spChg chg="del">
          <ac:chgData name="Rick, Steven W." userId="e558b5ca-edb7-4a86-b4df-d7de91ad7c39" providerId="ADAL" clId="{01FF27E0-BEAD-4192-9FD7-D420958DB9E8}" dt="2025-03-10T16:06:15.591" v="157" actId="478"/>
          <ac:spMkLst>
            <pc:docMk/>
            <pc:sldMk cId="511065528" sldId="2147376332"/>
            <ac:spMk id="4" creationId="{6011ED00-C987-1436-EAFF-29A76BA880E4}"/>
          </ac:spMkLst>
        </pc:spChg>
        <pc:spChg chg="del">
          <ac:chgData name="Rick, Steven W." userId="e558b5ca-edb7-4a86-b4df-d7de91ad7c39" providerId="ADAL" clId="{01FF27E0-BEAD-4192-9FD7-D420958DB9E8}" dt="2025-03-10T16:06:16.989" v="158" actId="478"/>
          <ac:spMkLst>
            <pc:docMk/>
            <pc:sldMk cId="511065528" sldId="2147376332"/>
            <ac:spMk id="6" creationId="{0F2B33CE-AB65-EE63-4508-E80D82861E2F}"/>
          </ac:spMkLst>
        </pc:spChg>
        <pc:spChg chg="del">
          <ac:chgData name="Rick, Steven W." userId="e558b5ca-edb7-4a86-b4df-d7de91ad7c39" providerId="ADAL" clId="{01FF27E0-BEAD-4192-9FD7-D420958DB9E8}" dt="2025-03-10T16:06:17.886" v="159" actId="478"/>
          <ac:spMkLst>
            <pc:docMk/>
            <pc:sldMk cId="511065528" sldId="2147376332"/>
            <ac:spMk id="11" creationId="{AA30CAE2-B220-A23F-520A-5DD24AF428B0}"/>
          </ac:spMkLst>
        </pc:spChg>
      </pc:sldChg>
      <pc:sldChg chg="add">
        <pc:chgData name="Rick, Steven W." userId="e558b5ca-edb7-4a86-b4df-d7de91ad7c39" providerId="ADAL" clId="{01FF27E0-BEAD-4192-9FD7-D420958DB9E8}" dt="2025-03-10T15:50:01.758" v="34"/>
        <pc:sldMkLst>
          <pc:docMk/>
          <pc:sldMk cId="1200926243" sldId="2147376334"/>
        </pc:sldMkLst>
      </pc:sldChg>
      <pc:sldChg chg="add del">
        <pc:chgData name="Rick, Steven W." userId="e558b5ca-edb7-4a86-b4df-d7de91ad7c39" providerId="ADAL" clId="{01FF27E0-BEAD-4192-9FD7-D420958DB9E8}" dt="2025-03-10T16:16:51.038" v="170" actId="47"/>
        <pc:sldMkLst>
          <pc:docMk/>
          <pc:sldMk cId="980218979" sldId="2147376335"/>
        </pc:sldMkLst>
      </pc:sldChg>
      <pc:sldChg chg="add del">
        <pc:chgData name="Rick, Steven W." userId="e558b5ca-edb7-4a86-b4df-d7de91ad7c39" providerId="ADAL" clId="{01FF27E0-BEAD-4192-9FD7-D420958DB9E8}" dt="2025-03-10T16:17:53.235" v="174" actId="47"/>
        <pc:sldMkLst>
          <pc:docMk/>
          <pc:sldMk cId="482655759" sldId="2147376340"/>
        </pc:sldMkLst>
      </pc:sldChg>
      <pc:sldChg chg="add del">
        <pc:chgData name="Rick, Steven W." userId="e558b5ca-edb7-4a86-b4df-d7de91ad7c39" providerId="ADAL" clId="{01FF27E0-BEAD-4192-9FD7-D420958DB9E8}" dt="2025-03-10T16:17:53.235" v="174" actId="47"/>
        <pc:sldMkLst>
          <pc:docMk/>
          <pc:sldMk cId="1703833905" sldId="2147376341"/>
        </pc:sldMkLst>
      </pc:sldChg>
      <pc:sldChg chg="add del">
        <pc:chgData name="Rick, Steven W." userId="e558b5ca-edb7-4a86-b4df-d7de91ad7c39" providerId="ADAL" clId="{01FF27E0-BEAD-4192-9FD7-D420958DB9E8}" dt="2025-03-10T16:17:53.235" v="174" actId="47"/>
        <pc:sldMkLst>
          <pc:docMk/>
          <pc:sldMk cId="3761476894" sldId="2147376342"/>
        </pc:sldMkLst>
      </pc:sldChg>
      <pc:sldChg chg="add del">
        <pc:chgData name="Rick, Steven W." userId="e558b5ca-edb7-4a86-b4df-d7de91ad7c39" providerId="ADAL" clId="{01FF27E0-BEAD-4192-9FD7-D420958DB9E8}" dt="2025-03-10T16:17:53.235" v="174" actId="47"/>
        <pc:sldMkLst>
          <pc:docMk/>
          <pc:sldMk cId="1440725666" sldId="2147376343"/>
        </pc:sldMkLst>
      </pc:sldChg>
      <pc:sldChg chg="add del">
        <pc:chgData name="Rick, Steven W." userId="e558b5ca-edb7-4a86-b4df-d7de91ad7c39" providerId="ADAL" clId="{01FF27E0-BEAD-4192-9FD7-D420958DB9E8}" dt="2025-03-10T16:17:53.235" v="174" actId="47"/>
        <pc:sldMkLst>
          <pc:docMk/>
          <pc:sldMk cId="3406724801" sldId="2147376344"/>
        </pc:sldMkLst>
      </pc:sldChg>
      <pc:sldChg chg="add del">
        <pc:chgData name="Rick, Steven W." userId="e558b5ca-edb7-4a86-b4df-d7de91ad7c39" providerId="ADAL" clId="{01FF27E0-BEAD-4192-9FD7-D420958DB9E8}" dt="2025-03-10T16:30:02.045" v="256" actId="47"/>
        <pc:sldMkLst>
          <pc:docMk/>
          <pc:sldMk cId="3356843349" sldId="2147376345"/>
        </pc:sldMkLst>
      </pc:sldChg>
      <pc:sldChg chg="add">
        <pc:chgData name="Rick, Steven W." userId="e558b5ca-edb7-4a86-b4df-d7de91ad7c39" providerId="ADAL" clId="{01FF27E0-BEAD-4192-9FD7-D420958DB9E8}" dt="2025-03-10T15:50:01.758" v="34"/>
        <pc:sldMkLst>
          <pc:docMk/>
          <pc:sldMk cId="2794400871" sldId="2147376346"/>
        </pc:sldMkLst>
      </pc:sldChg>
      <pc:sldChg chg="add del">
        <pc:chgData name="Rick, Steven W." userId="e558b5ca-edb7-4a86-b4df-d7de91ad7c39" providerId="ADAL" clId="{01FF27E0-BEAD-4192-9FD7-D420958DB9E8}" dt="2025-03-10T16:36:34.264" v="266" actId="47"/>
        <pc:sldMkLst>
          <pc:docMk/>
          <pc:sldMk cId="1326116574" sldId="2147376347"/>
        </pc:sldMkLst>
      </pc:sldChg>
      <pc:sldChg chg="add del">
        <pc:chgData name="Rick, Steven W." userId="e558b5ca-edb7-4a86-b4df-d7de91ad7c39" providerId="ADAL" clId="{01FF27E0-BEAD-4192-9FD7-D420958DB9E8}" dt="2025-03-10T16:36:35.841" v="267" actId="47"/>
        <pc:sldMkLst>
          <pc:docMk/>
          <pc:sldMk cId="745218330" sldId="2147376348"/>
        </pc:sldMkLst>
      </pc:sldChg>
      <pc:sldChg chg="add del">
        <pc:chgData name="Rick, Steven W." userId="e558b5ca-edb7-4a86-b4df-d7de91ad7c39" providerId="ADAL" clId="{01FF27E0-BEAD-4192-9FD7-D420958DB9E8}" dt="2025-03-10T16:31:06.321" v="259" actId="47"/>
        <pc:sldMkLst>
          <pc:docMk/>
          <pc:sldMk cId="4157408450" sldId="2147376349"/>
        </pc:sldMkLst>
      </pc:sldChg>
      <pc:sldChg chg="add del">
        <pc:chgData name="Rick, Steven W." userId="e558b5ca-edb7-4a86-b4df-d7de91ad7c39" providerId="ADAL" clId="{01FF27E0-BEAD-4192-9FD7-D420958DB9E8}" dt="2025-03-10T16:31:06.321" v="259" actId="47"/>
        <pc:sldMkLst>
          <pc:docMk/>
          <pc:sldMk cId="3606281077" sldId="2147376350"/>
        </pc:sldMkLst>
      </pc:sldChg>
      <pc:sldChg chg="add del">
        <pc:chgData name="Rick, Steven W." userId="e558b5ca-edb7-4a86-b4df-d7de91ad7c39" providerId="ADAL" clId="{01FF27E0-BEAD-4192-9FD7-D420958DB9E8}" dt="2025-03-10T16:31:06.321" v="259" actId="47"/>
        <pc:sldMkLst>
          <pc:docMk/>
          <pc:sldMk cId="4111312485" sldId="2147376351"/>
        </pc:sldMkLst>
      </pc:sldChg>
      <pc:sldChg chg="add del">
        <pc:chgData name="Rick, Steven W." userId="e558b5ca-edb7-4a86-b4df-d7de91ad7c39" providerId="ADAL" clId="{01FF27E0-BEAD-4192-9FD7-D420958DB9E8}" dt="2025-03-10T16:31:06.321" v="259" actId="47"/>
        <pc:sldMkLst>
          <pc:docMk/>
          <pc:sldMk cId="1719636606" sldId="2147376352"/>
        </pc:sldMkLst>
      </pc:sldChg>
      <pc:sldChg chg="add del">
        <pc:chgData name="Rick, Steven W." userId="e558b5ca-edb7-4a86-b4df-d7de91ad7c39" providerId="ADAL" clId="{01FF27E0-BEAD-4192-9FD7-D420958DB9E8}" dt="2025-03-10T16:16:51.038" v="170" actId="47"/>
        <pc:sldMkLst>
          <pc:docMk/>
          <pc:sldMk cId="1359999132" sldId="2147376402"/>
        </pc:sldMkLst>
      </pc:sldChg>
      <pc:sldChg chg="delSp modSp add del mod">
        <pc:chgData name="Rick, Steven W." userId="e558b5ca-edb7-4a86-b4df-d7de91ad7c39" providerId="ADAL" clId="{01FF27E0-BEAD-4192-9FD7-D420958DB9E8}" dt="2025-03-10T16:16:51.038" v="170" actId="47"/>
        <pc:sldMkLst>
          <pc:docMk/>
          <pc:sldMk cId="3260496217" sldId="2147376403"/>
        </pc:sldMkLst>
        <pc:spChg chg="del">
          <ac:chgData name="Rick, Steven W." userId="e558b5ca-edb7-4a86-b4df-d7de91ad7c39" providerId="ADAL" clId="{01FF27E0-BEAD-4192-9FD7-D420958DB9E8}" dt="2025-03-10T16:07:07.342" v="162" actId="478"/>
          <ac:spMkLst>
            <pc:docMk/>
            <pc:sldMk cId="3260496217" sldId="2147376403"/>
            <ac:spMk id="5" creationId="{ABFAD514-41A4-3A6C-61AD-9A31CB1D88AF}"/>
          </ac:spMkLst>
        </pc:spChg>
        <pc:spChg chg="del">
          <ac:chgData name="Rick, Steven W." userId="e558b5ca-edb7-4a86-b4df-d7de91ad7c39" providerId="ADAL" clId="{01FF27E0-BEAD-4192-9FD7-D420958DB9E8}" dt="2025-03-10T16:07:08.438" v="163" actId="478"/>
          <ac:spMkLst>
            <pc:docMk/>
            <pc:sldMk cId="3260496217" sldId="2147376403"/>
            <ac:spMk id="6" creationId="{EAB0E2A7-B40D-523B-2126-FF292767519D}"/>
          </ac:spMkLst>
        </pc:spChg>
        <pc:spChg chg="del">
          <ac:chgData name="Rick, Steven W." userId="e558b5ca-edb7-4a86-b4df-d7de91ad7c39" providerId="ADAL" clId="{01FF27E0-BEAD-4192-9FD7-D420958DB9E8}" dt="2025-03-10T16:07:09.353" v="164" actId="478"/>
          <ac:spMkLst>
            <pc:docMk/>
            <pc:sldMk cId="3260496217" sldId="2147376403"/>
            <ac:spMk id="8" creationId="{C97EDCB2-ACE0-2FD2-659D-48BBF210BA54}"/>
          </ac:spMkLst>
        </pc:spChg>
        <pc:spChg chg="del">
          <ac:chgData name="Rick, Steven W." userId="e558b5ca-edb7-4a86-b4df-d7de91ad7c39" providerId="ADAL" clId="{01FF27E0-BEAD-4192-9FD7-D420958DB9E8}" dt="2025-03-10T16:07:10.421" v="165" actId="478"/>
          <ac:spMkLst>
            <pc:docMk/>
            <pc:sldMk cId="3260496217" sldId="2147376403"/>
            <ac:spMk id="12" creationId="{E8FB2F6E-0721-E0CA-1945-8A16E9EAE864}"/>
          </ac:spMkLst>
        </pc:spChg>
        <pc:spChg chg="mod">
          <ac:chgData name="Rick, Steven W." userId="e558b5ca-edb7-4a86-b4df-d7de91ad7c39" providerId="ADAL" clId="{01FF27E0-BEAD-4192-9FD7-D420958DB9E8}" dt="2025-03-10T16:07:47.760" v="166" actId="1036"/>
          <ac:spMkLst>
            <pc:docMk/>
            <pc:sldMk cId="3260496217" sldId="2147376403"/>
            <ac:spMk id="14" creationId="{D57D5B42-77B5-641B-51D5-DF535E26F1E8}"/>
          </ac:spMkLst>
        </pc:spChg>
      </pc:sldChg>
      <pc:sldChg chg="add del">
        <pc:chgData name="Rick, Steven W." userId="e558b5ca-edb7-4a86-b4df-d7de91ad7c39" providerId="ADAL" clId="{01FF27E0-BEAD-4192-9FD7-D420958DB9E8}" dt="2025-03-10T15:50:18.304" v="35" actId="47"/>
        <pc:sldMkLst>
          <pc:docMk/>
          <pc:sldMk cId="2752457814" sldId="2147376404"/>
        </pc:sldMkLst>
      </pc:sldChg>
      <pc:sldChg chg="delSp add mod">
        <pc:chgData name="Rick, Steven W." userId="e558b5ca-edb7-4a86-b4df-d7de91ad7c39" providerId="ADAL" clId="{01FF27E0-BEAD-4192-9FD7-D420958DB9E8}" dt="2025-03-10T15:50:23.732" v="37" actId="478"/>
        <pc:sldMkLst>
          <pc:docMk/>
          <pc:sldMk cId="2705524330" sldId="2147376405"/>
        </pc:sldMkLst>
        <pc:spChg chg="del">
          <ac:chgData name="Rick, Steven W." userId="e558b5ca-edb7-4a86-b4df-d7de91ad7c39" providerId="ADAL" clId="{01FF27E0-BEAD-4192-9FD7-D420958DB9E8}" dt="2025-03-10T15:50:22.781" v="36" actId="478"/>
          <ac:spMkLst>
            <pc:docMk/>
            <pc:sldMk cId="2705524330" sldId="2147376405"/>
            <ac:spMk id="3" creationId="{A086A584-571B-5DDA-ABFB-BB3A0473027E}"/>
          </ac:spMkLst>
        </pc:spChg>
        <pc:spChg chg="del">
          <ac:chgData name="Rick, Steven W." userId="e558b5ca-edb7-4a86-b4df-d7de91ad7c39" providerId="ADAL" clId="{01FF27E0-BEAD-4192-9FD7-D420958DB9E8}" dt="2025-03-10T15:50:23.732" v="37" actId="478"/>
          <ac:spMkLst>
            <pc:docMk/>
            <pc:sldMk cId="2705524330" sldId="2147376405"/>
            <ac:spMk id="4" creationId="{A060CACC-2265-B226-B436-9FBB2CDAEE59}"/>
          </ac:spMkLst>
        </pc:spChg>
      </pc:sldChg>
      <pc:sldChg chg="add">
        <pc:chgData name="Rick, Steven W." userId="e558b5ca-edb7-4a86-b4df-d7de91ad7c39" providerId="ADAL" clId="{01FF27E0-BEAD-4192-9FD7-D420958DB9E8}" dt="2025-03-10T15:50:01.758" v="34"/>
        <pc:sldMkLst>
          <pc:docMk/>
          <pc:sldMk cId="1036481081" sldId="2147376406"/>
        </pc:sldMkLst>
      </pc:sldChg>
      <pc:sldChg chg="add del">
        <pc:chgData name="Rick, Steven W." userId="e558b5ca-edb7-4a86-b4df-d7de91ad7c39" providerId="ADAL" clId="{01FF27E0-BEAD-4192-9FD7-D420958DB9E8}" dt="2025-03-10T16:38:52.193" v="272" actId="47"/>
        <pc:sldMkLst>
          <pc:docMk/>
          <pc:sldMk cId="3677726208" sldId="2147376409"/>
        </pc:sldMkLst>
      </pc:sldChg>
      <pc:sldChg chg="add del">
        <pc:chgData name="Rick, Steven W." userId="e558b5ca-edb7-4a86-b4df-d7de91ad7c39" providerId="ADAL" clId="{01FF27E0-BEAD-4192-9FD7-D420958DB9E8}" dt="2025-03-10T16:29:27.334" v="254" actId="47"/>
        <pc:sldMkLst>
          <pc:docMk/>
          <pc:sldMk cId="2122210678" sldId="2147376412"/>
        </pc:sldMkLst>
      </pc:sldChg>
      <pc:sldChg chg="del">
        <pc:chgData name="Rick, Steven W." userId="e558b5ca-edb7-4a86-b4df-d7de91ad7c39" providerId="ADAL" clId="{01FF27E0-BEAD-4192-9FD7-D420958DB9E8}" dt="2025-03-10T15:51:07.843" v="45" actId="2696"/>
        <pc:sldMkLst>
          <pc:docMk/>
          <pc:sldMk cId="478742658" sldId="2147376548"/>
        </pc:sldMkLst>
      </pc:sldChg>
      <pc:sldChg chg="add del">
        <pc:chgData name="Rick, Steven W." userId="e558b5ca-edb7-4a86-b4df-d7de91ad7c39" providerId="ADAL" clId="{01FF27E0-BEAD-4192-9FD7-D420958DB9E8}" dt="2025-03-10T15:57:56.025" v="107" actId="47"/>
        <pc:sldMkLst>
          <pc:docMk/>
          <pc:sldMk cId="1608825389" sldId="2147376548"/>
        </pc:sldMkLst>
      </pc:sldChg>
      <pc:sldChg chg="del">
        <pc:chgData name="Rick, Steven W." userId="e558b5ca-edb7-4a86-b4df-d7de91ad7c39" providerId="ADAL" clId="{01FF27E0-BEAD-4192-9FD7-D420958DB9E8}" dt="2025-03-10T15:51:07.843" v="45" actId="2696"/>
        <pc:sldMkLst>
          <pc:docMk/>
          <pc:sldMk cId="1242930462" sldId="2147376549"/>
        </pc:sldMkLst>
      </pc:sldChg>
      <pc:sldChg chg="add del">
        <pc:chgData name="Rick, Steven W." userId="e558b5ca-edb7-4a86-b4df-d7de91ad7c39" providerId="ADAL" clId="{01FF27E0-BEAD-4192-9FD7-D420958DB9E8}" dt="2025-03-10T15:57:56.025" v="107" actId="47"/>
        <pc:sldMkLst>
          <pc:docMk/>
          <pc:sldMk cId="4282845784" sldId="2147376549"/>
        </pc:sldMkLst>
      </pc:sldChg>
      <pc:sldChg chg="add del">
        <pc:chgData name="Rick, Steven W." userId="e558b5ca-edb7-4a86-b4df-d7de91ad7c39" providerId="ADAL" clId="{01FF27E0-BEAD-4192-9FD7-D420958DB9E8}" dt="2025-03-10T15:57:56.025" v="107" actId="47"/>
        <pc:sldMkLst>
          <pc:docMk/>
          <pc:sldMk cId="2172698036" sldId="2147376550"/>
        </pc:sldMkLst>
      </pc:sldChg>
      <pc:sldChg chg="del">
        <pc:chgData name="Rick, Steven W." userId="e558b5ca-edb7-4a86-b4df-d7de91ad7c39" providerId="ADAL" clId="{01FF27E0-BEAD-4192-9FD7-D420958DB9E8}" dt="2025-03-10T15:51:07.843" v="45" actId="2696"/>
        <pc:sldMkLst>
          <pc:docMk/>
          <pc:sldMk cId="2527372333" sldId="2147376550"/>
        </pc:sldMkLst>
      </pc:sldChg>
      <pc:sldChg chg="del">
        <pc:chgData name="Rick, Steven W." userId="e558b5ca-edb7-4a86-b4df-d7de91ad7c39" providerId="ADAL" clId="{01FF27E0-BEAD-4192-9FD7-D420958DB9E8}" dt="2025-03-10T15:51:07.843" v="45" actId="2696"/>
        <pc:sldMkLst>
          <pc:docMk/>
          <pc:sldMk cId="2130090636" sldId="2147376551"/>
        </pc:sldMkLst>
      </pc:sldChg>
      <pc:sldChg chg="add del">
        <pc:chgData name="Rick, Steven W." userId="e558b5ca-edb7-4a86-b4df-d7de91ad7c39" providerId="ADAL" clId="{01FF27E0-BEAD-4192-9FD7-D420958DB9E8}" dt="2025-03-10T15:57:56.025" v="107" actId="47"/>
        <pc:sldMkLst>
          <pc:docMk/>
          <pc:sldMk cId="2947409995" sldId="2147376551"/>
        </pc:sldMkLst>
      </pc:sldChg>
      <pc:sldChg chg="add del">
        <pc:chgData name="Rick, Steven W." userId="e558b5ca-edb7-4a86-b4df-d7de91ad7c39" providerId="ADAL" clId="{01FF27E0-BEAD-4192-9FD7-D420958DB9E8}" dt="2025-03-10T15:57:56.025" v="107" actId="47"/>
        <pc:sldMkLst>
          <pc:docMk/>
          <pc:sldMk cId="190253696" sldId="2147376552"/>
        </pc:sldMkLst>
      </pc:sldChg>
      <pc:sldChg chg="del">
        <pc:chgData name="Rick, Steven W." userId="e558b5ca-edb7-4a86-b4df-d7de91ad7c39" providerId="ADAL" clId="{01FF27E0-BEAD-4192-9FD7-D420958DB9E8}" dt="2025-03-10T15:51:07.843" v="45" actId="2696"/>
        <pc:sldMkLst>
          <pc:docMk/>
          <pc:sldMk cId="1885818386" sldId="2147376552"/>
        </pc:sldMkLst>
      </pc:sldChg>
      <pc:sldChg chg="del">
        <pc:chgData name="Rick, Steven W." userId="e558b5ca-edb7-4a86-b4df-d7de91ad7c39" providerId="ADAL" clId="{01FF27E0-BEAD-4192-9FD7-D420958DB9E8}" dt="2025-03-10T15:51:07.843" v="45" actId="2696"/>
        <pc:sldMkLst>
          <pc:docMk/>
          <pc:sldMk cId="3442563739" sldId="2147376553"/>
        </pc:sldMkLst>
      </pc:sldChg>
      <pc:sldChg chg="add del">
        <pc:chgData name="Rick, Steven W." userId="e558b5ca-edb7-4a86-b4df-d7de91ad7c39" providerId="ADAL" clId="{01FF27E0-BEAD-4192-9FD7-D420958DB9E8}" dt="2025-03-10T15:57:56.025" v="107" actId="47"/>
        <pc:sldMkLst>
          <pc:docMk/>
          <pc:sldMk cId="3843614307" sldId="2147376553"/>
        </pc:sldMkLst>
      </pc:sldChg>
      <pc:sldChg chg="add del">
        <pc:chgData name="Rick, Steven W." userId="e558b5ca-edb7-4a86-b4df-d7de91ad7c39" providerId="ADAL" clId="{01FF27E0-BEAD-4192-9FD7-D420958DB9E8}" dt="2025-03-10T15:57:56.025" v="107" actId="47"/>
        <pc:sldMkLst>
          <pc:docMk/>
          <pc:sldMk cId="579649695" sldId="2147376554"/>
        </pc:sldMkLst>
      </pc:sldChg>
      <pc:sldChg chg="del">
        <pc:chgData name="Rick, Steven W." userId="e558b5ca-edb7-4a86-b4df-d7de91ad7c39" providerId="ADAL" clId="{01FF27E0-BEAD-4192-9FD7-D420958DB9E8}" dt="2025-03-10T15:51:07.843" v="45" actId="2696"/>
        <pc:sldMkLst>
          <pc:docMk/>
          <pc:sldMk cId="2796996811" sldId="2147376554"/>
        </pc:sldMkLst>
      </pc:sldChg>
      <pc:sldChg chg="add del">
        <pc:chgData name="Rick, Steven W." userId="e558b5ca-edb7-4a86-b4df-d7de91ad7c39" providerId="ADAL" clId="{01FF27E0-BEAD-4192-9FD7-D420958DB9E8}" dt="2025-03-10T15:57:56.025" v="107" actId="47"/>
        <pc:sldMkLst>
          <pc:docMk/>
          <pc:sldMk cId="39243961" sldId="2147376555"/>
        </pc:sldMkLst>
      </pc:sldChg>
      <pc:sldChg chg="del">
        <pc:chgData name="Rick, Steven W." userId="e558b5ca-edb7-4a86-b4df-d7de91ad7c39" providerId="ADAL" clId="{01FF27E0-BEAD-4192-9FD7-D420958DB9E8}" dt="2025-03-10T15:51:07.843" v="45" actId="2696"/>
        <pc:sldMkLst>
          <pc:docMk/>
          <pc:sldMk cId="2442618497" sldId="2147376555"/>
        </pc:sldMkLst>
      </pc:sldChg>
      <pc:sldChg chg="delSp modSp add mod">
        <pc:chgData name="Rick, Steven W." userId="e558b5ca-edb7-4a86-b4df-d7de91ad7c39" providerId="ADAL" clId="{01FF27E0-BEAD-4192-9FD7-D420958DB9E8}" dt="2025-03-10T15:57:41.747" v="106" actId="478"/>
        <pc:sldMkLst>
          <pc:docMk/>
          <pc:sldMk cId="3074541154" sldId="2147376556"/>
        </pc:sldMkLst>
        <pc:spChg chg="del">
          <ac:chgData name="Rick, Steven W." userId="e558b5ca-edb7-4a86-b4df-d7de91ad7c39" providerId="ADAL" clId="{01FF27E0-BEAD-4192-9FD7-D420958DB9E8}" dt="2025-03-10T15:57:30.287" v="101" actId="478"/>
          <ac:spMkLst>
            <pc:docMk/>
            <pc:sldMk cId="3074541154" sldId="2147376556"/>
            <ac:spMk id="2" creationId="{85AC0F6E-4D5A-1FCE-F4E1-1CACA21D0419}"/>
          </ac:spMkLst>
        </pc:spChg>
        <pc:spChg chg="del mod">
          <ac:chgData name="Rick, Steven W." userId="e558b5ca-edb7-4a86-b4df-d7de91ad7c39" providerId="ADAL" clId="{01FF27E0-BEAD-4192-9FD7-D420958DB9E8}" dt="2025-03-10T15:56:05.031" v="86" actId="478"/>
          <ac:spMkLst>
            <pc:docMk/>
            <pc:sldMk cId="3074541154" sldId="2147376556"/>
            <ac:spMk id="3" creationId="{3DC0CD3B-B29B-327A-5821-5491A76216FF}"/>
          </ac:spMkLst>
        </pc:spChg>
        <pc:spChg chg="del mod">
          <ac:chgData name="Rick, Steven W." userId="e558b5ca-edb7-4a86-b4df-d7de91ad7c39" providerId="ADAL" clId="{01FF27E0-BEAD-4192-9FD7-D420958DB9E8}" dt="2025-03-10T15:57:07.195" v="95" actId="478"/>
          <ac:spMkLst>
            <pc:docMk/>
            <pc:sldMk cId="3074541154" sldId="2147376556"/>
            <ac:spMk id="4" creationId="{05009D5F-746E-F48F-B638-229EA65FA82F}"/>
          </ac:spMkLst>
        </pc:spChg>
        <pc:spChg chg="del mod">
          <ac:chgData name="Rick, Steven W." userId="e558b5ca-edb7-4a86-b4df-d7de91ad7c39" providerId="ADAL" clId="{01FF27E0-BEAD-4192-9FD7-D420958DB9E8}" dt="2025-03-10T15:57:07.875" v="96" actId="478"/>
          <ac:spMkLst>
            <pc:docMk/>
            <pc:sldMk cId="3074541154" sldId="2147376556"/>
            <ac:spMk id="5" creationId="{EF736D25-54EC-9B7A-E5CB-F86E93284631}"/>
          </ac:spMkLst>
        </pc:spChg>
        <pc:spChg chg="del mod">
          <ac:chgData name="Rick, Steven W." userId="e558b5ca-edb7-4a86-b4df-d7de91ad7c39" providerId="ADAL" clId="{01FF27E0-BEAD-4192-9FD7-D420958DB9E8}" dt="2025-03-10T15:57:16.411" v="98" actId="478"/>
          <ac:spMkLst>
            <pc:docMk/>
            <pc:sldMk cId="3074541154" sldId="2147376556"/>
            <ac:spMk id="6" creationId="{0FD8D56C-8468-289E-0660-A5CF9746F193}"/>
          </ac:spMkLst>
        </pc:spChg>
        <pc:spChg chg="del mod">
          <ac:chgData name="Rick, Steven W." userId="e558b5ca-edb7-4a86-b4df-d7de91ad7c39" providerId="ADAL" clId="{01FF27E0-BEAD-4192-9FD7-D420958DB9E8}" dt="2025-03-10T15:57:17.116" v="99" actId="478"/>
          <ac:spMkLst>
            <pc:docMk/>
            <pc:sldMk cId="3074541154" sldId="2147376556"/>
            <ac:spMk id="7" creationId="{49B2D90D-5344-F886-15E8-0A4D50CC57AA}"/>
          </ac:spMkLst>
        </pc:spChg>
        <pc:spChg chg="del mod">
          <ac:chgData name="Rick, Steven W." userId="e558b5ca-edb7-4a86-b4df-d7de91ad7c39" providerId="ADAL" clId="{01FF27E0-BEAD-4192-9FD7-D420958DB9E8}" dt="2025-03-10T15:56:05.860" v="87" actId="478"/>
          <ac:spMkLst>
            <pc:docMk/>
            <pc:sldMk cId="3074541154" sldId="2147376556"/>
            <ac:spMk id="8" creationId="{C02F3BB2-8230-50A8-200C-8C4FE66509D8}"/>
          </ac:spMkLst>
        </pc:spChg>
        <pc:spChg chg="del mod">
          <ac:chgData name="Rick, Steven W." userId="e558b5ca-edb7-4a86-b4df-d7de91ad7c39" providerId="ADAL" clId="{01FF27E0-BEAD-4192-9FD7-D420958DB9E8}" dt="2025-03-10T15:56:07.168" v="88" actId="478"/>
          <ac:spMkLst>
            <pc:docMk/>
            <pc:sldMk cId="3074541154" sldId="2147376556"/>
            <ac:spMk id="9" creationId="{B1954318-7E55-16FA-A646-48DAEF3A3940}"/>
          </ac:spMkLst>
        </pc:spChg>
        <pc:spChg chg="del">
          <ac:chgData name="Rick, Steven W." userId="e558b5ca-edb7-4a86-b4df-d7de91ad7c39" providerId="ADAL" clId="{01FF27E0-BEAD-4192-9FD7-D420958DB9E8}" dt="2025-03-10T15:57:41.189" v="105" actId="478"/>
          <ac:spMkLst>
            <pc:docMk/>
            <pc:sldMk cId="3074541154" sldId="2147376556"/>
            <ac:spMk id="10" creationId="{0F266ED6-D563-FCF7-C945-7904041B3FA4}"/>
          </ac:spMkLst>
        </pc:spChg>
        <pc:spChg chg="del">
          <ac:chgData name="Rick, Steven W." userId="e558b5ca-edb7-4a86-b4df-d7de91ad7c39" providerId="ADAL" clId="{01FF27E0-BEAD-4192-9FD7-D420958DB9E8}" dt="2025-03-10T15:57:41.747" v="106" actId="478"/>
          <ac:spMkLst>
            <pc:docMk/>
            <pc:sldMk cId="3074541154" sldId="2147376556"/>
            <ac:spMk id="11" creationId="{5C04418C-5B31-B9A5-A559-48759D765B59}"/>
          </ac:spMkLst>
        </pc:spChg>
        <pc:spChg chg="mod">
          <ac:chgData name="Rick, Steven W." userId="e558b5ca-edb7-4a86-b4df-d7de91ad7c39" providerId="ADAL" clId="{01FF27E0-BEAD-4192-9FD7-D420958DB9E8}" dt="2025-03-10T15:54:24.988" v="81" actId="14100"/>
          <ac:spMkLst>
            <pc:docMk/>
            <pc:sldMk cId="3074541154" sldId="2147376556"/>
            <ac:spMk id="88068" creationId="{3E9F4ACD-D1C7-442F-A0D0-29561ED43CF1}"/>
          </ac:spMkLst>
        </pc:spChg>
        <pc:spChg chg="del">
          <ac:chgData name="Rick, Steven W." userId="e558b5ca-edb7-4a86-b4df-d7de91ad7c39" providerId="ADAL" clId="{01FF27E0-BEAD-4192-9FD7-D420958DB9E8}" dt="2025-03-10T15:56:54.946" v="92" actId="478"/>
          <ac:spMkLst>
            <pc:docMk/>
            <pc:sldMk cId="3074541154" sldId="2147376556"/>
            <ac:spMk id="88073" creationId="{5D27C274-025B-4F9F-9AFF-1FDC43D83ABD}"/>
          </ac:spMkLst>
        </pc:spChg>
        <pc:spChg chg="del mod">
          <ac:chgData name="Rick, Steven W." userId="e558b5ca-edb7-4a86-b4df-d7de91ad7c39" providerId="ADAL" clId="{01FF27E0-BEAD-4192-9FD7-D420958DB9E8}" dt="2025-03-10T15:56:56.523" v="93" actId="478"/>
          <ac:spMkLst>
            <pc:docMk/>
            <pc:sldMk cId="3074541154" sldId="2147376556"/>
            <ac:spMk id="88074" creationId="{59083858-E80E-43C8-A41E-BFA6AF20E209}"/>
          </ac:spMkLst>
        </pc:spChg>
        <pc:spChg chg="del">
          <ac:chgData name="Rick, Steven W." userId="e558b5ca-edb7-4a86-b4df-d7de91ad7c39" providerId="ADAL" clId="{01FF27E0-BEAD-4192-9FD7-D420958DB9E8}" dt="2025-03-10T15:57:31.339" v="102" actId="478"/>
          <ac:spMkLst>
            <pc:docMk/>
            <pc:sldMk cId="3074541154" sldId="2147376556"/>
            <ac:spMk id="88078" creationId="{B8970801-56C0-421E-B5C7-4DA7F9269177}"/>
          </ac:spMkLst>
        </pc:spChg>
        <pc:graphicFrameChg chg="mod">
          <ac:chgData name="Rick, Steven W." userId="e558b5ca-edb7-4a86-b4df-d7de91ad7c39" providerId="ADAL" clId="{01FF27E0-BEAD-4192-9FD7-D420958DB9E8}" dt="2025-03-10T15:54:51.494" v="84"/>
          <ac:graphicFrameMkLst>
            <pc:docMk/>
            <pc:sldMk cId="3074541154" sldId="2147376556"/>
            <ac:graphicFrameMk id="12" creationId="{AD34A14F-57A0-402B-B3DD-B06C84F47B88}"/>
          </ac:graphicFrameMkLst>
        </pc:graphicFrameChg>
        <pc:cxnChg chg="del">
          <ac:chgData name="Rick, Steven W." userId="e558b5ca-edb7-4a86-b4df-d7de91ad7c39" providerId="ADAL" clId="{01FF27E0-BEAD-4192-9FD7-D420958DB9E8}" dt="2025-03-10T15:57:32.245" v="103" actId="478"/>
          <ac:cxnSpMkLst>
            <pc:docMk/>
            <pc:sldMk cId="3074541154" sldId="2147376556"/>
            <ac:cxnSpMk id="88077" creationId="{7293E6B2-F79A-4EDE-B913-A351C814B038}"/>
          </ac:cxnSpMkLst>
        </pc:cxnChg>
      </pc:sldChg>
      <pc:sldChg chg="del">
        <pc:chgData name="Rick, Steven W." userId="e558b5ca-edb7-4a86-b4df-d7de91ad7c39" providerId="ADAL" clId="{01FF27E0-BEAD-4192-9FD7-D420958DB9E8}" dt="2025-03-10T15:51:07.843" v="45" actId="2696"/>
        <pc:sldMkLst>
          <pc:docMk/>
          <pc:sldMk cId="3289576921" sldId="2147376556"/>
        </pc:sldMkLst>
      </pc:sldChg>
      <pc:sldChg chg="modSp mod">
        <pc:chgData name="Rick, Steven W." userId="e558b5ca-edb7-4a86-b4df-d7de91ad7c39" providerId="ADAL" clId="{01FF27E0-BEAD-4192-9FD7-D420958DB9E8}" dt="2025-03-06T16:15:48.842" v="6" actId="1076"/>
        <pc:sldMkLst>
          <pc:docMk/>
          <pc:sldMk cId="802693957" sldId="2147376560"/>
        </pc:sldMkLst>
        <pc:spChg chg="mod">
          <ac:chgData name="Rick, Steven W." userId="e558b5ca-edb7-4a86-b4df-d7de91ad7c39" providerId="ADAL" clId="{01FF27E0-BEAD-4192-9FD7-D420958DB9E8}" dt="2025-03-06T16:15:48.842" v="6" actId="1076"/>
          <ac:spMkLst>
            <pc:docMk/>
            <pc:sldMk cId="802693957" sldId="2147376560"/>
            <ac:spMk id="3" creationId="{BAF1458E-FBF4-0046-B1DF-2BED11255F49}"/>
          </ac:spMkLst>
        </pc:spChg>
      </pc:sldChg>
      <pc:sldChg chg="modSp mod">
        <pc:chgData name="Rick, Steven W." userId="e558b5ca-edb7-4a86-b4df-d7de91ad7c39" providerId="ADAL" clId="{01FF27E0-BEAD-4192-9FD7-D420958DB9E8}" dt="2025-03-06T16:16:33.588" v="13" actId="1076"/>
        <pc:sldMkLst>
          <pc:docMk/>
          <pc:sldMk cId="3671062745" sldId="2147376606"/>
        </pc:sldMkLst>
        <pc:spChg chg="mod">
          <ac:chgData name="Rick, Steven W." userId="e558b5ca-edb7-4a86-b4df-d7de91ad7c39" providerId="ADAL" clId="{01FF27E0-BEAD-4192-9FD7-D420958DB9E8}" dt="2025-03-06T16:16:33.588" v="13" actId="1076"/>
          <ac:spMkLst>
            <pc:docMk/>
            <pc:sldMk cId="3671062745" sldId="2147376606"/>
            <ac:spMk id="3" creationId="{BAF1458E-FBF4-0046-B1DF-2BED11255F49}"/>
          </ac:spMkLst>
        </pc:spChg>
      </pc:sldChg>
      <pc:sldChg chg="mod">
        <pc:chgData name="Rick, Steven W." userId="e558b5ca-edb7-4a86-b4df-d7de91ad7c39" providerId="ADAL" clId="{01FF27E0-BEAD-4192-9FD7-D420958DB9E8}" dt="2025-03-10T15:22:51.137" v="15" actId="27918"/>
        <pc:sldMkLst>
          <pc:docMk/>
          <pc:sldMk cId="3094074293" sldId="2147376610"/>
        </pc:sldMkLst>
      </pc:sldChg>
      <pc:sldChg chg="add">
        <pc:chgData name="Rick, Steven W." userId="e558b5ca-edb7-4a86-b4df-d7de91ad7c39" providerId="ADAL" clId="{01FF27E0-BEAD-4192-9FD7-D420958DB9E8}" dt="2025-03-10T15:47:39.945" v="29"/>
        <pc:sldMkLst>
          <pc:docMk/>
          <pc:sldMk cId="4178261022" sldId="2147376616"/>
        </pc:sldMkLst>
      </pc:sldChg>
      <pc:sldChg chg="add">
        <pc:chgData name="Rick, Steven W." userId="e558b5ca-edb7-4a86-b4df-d7de91ad7c39" providerId="ADAL" clId="{01FF27E0-BEAD-4192-9FD7-D420958DB9E8}" dt="2025-03-10T15:47:39.945" v="29"/>
        <pc:sldMkLst>
          <pc:docMk/>
          <pc:sldMk cId="2060311334" sldId="2147376617"/>
        </pc:sldMkLst>
      </pc:sldChg>
      <pc:sldChg chg="add">
        <pc:chgData name="Rick, Steven W." userId="e558b5ca-edb7-4a86-b4df-d7de91ad7c39" providerId="ADAL" clId="{01FF27E0-BEAD-4192-9FD7-D420958DB9E8}" dt="2025-03-10T15:47:39.945" v="29"/>
        <pc:sldMkLst>
          <pc:docMk/>
          <pc:sldMk cId="1943530851" sldId="2147376618"/>
        </pc:sldMkLst>
      </pc:sldChg>
      <pc:sldChg chg="add">
        <pc:chgData name="Rick, Steven W." userId="e558b5ca-edb7-4a86-b4df-d7de91ad7c39" providerId="ADAL" clId="{01FF27E0-BEAD-4192-9FD7-D420958DB9E8}" dt="2025-03-10T15:47:39.945" v="29"/>
        <pc:sldMkLst>
          <pc:docMk/>
          <pc:sldMk cId="1010462132" sldId="2147376619"/>
        </pc:sldMkLst>
      </pc:sldChg>
      <pc:sldChg chg="add">
        <pc:chgData name="Rick, Steven W." userId="e558b5ca-edb7-4a86-b4df-d7de91ad7c39" providerId="ADAL" clId="{01FF27E0-BEAD-4192-9FD7-D420958DB9E8}" dt="2025-03-10T15:47:39.945" v="29"/>
        <pc:sldMkLst>
          <pc:docMk/>
          <pc:sldMk cId="722423065" sldId="2147376620"/>
        </pc:sldMkLst>
      </pc:sldChg>
      <pc:sldChg chg="add">
        <pc:chgData name="Rick, Steven W." userId="e558b5ca-edb7-4a86-b4df-d7de91ad7c39" providerId="ADAL" clId="{01FF27E0-BEAD-4192-9FD7-D420958DB9E8}" dt="2025-03-10T15:47:39.945" v="29"/>
        <pc:sldMkLst>
          <pc:docMk/>
          <pc:sldMk cId="3350022218" sldId="2147376621"/>
        </pc:sldMkLst>
      </pc:sldChg>
      <pc:sldChg chg="add">
        <pc:chgData name="Rick, Steven W." userId="e558b5ca-edb7-4a86-b4df-d7de91ad7c39" providerId="ADAL" clId="{01FF27E0-BEAD-4192-9FD7-D420958DB9E8}" dt="2025-03-10T15:47:39.945" v="29"/>
        <pc:sldMkLst>
          <pc:docMk/>
          <pc:sldMk cId="1215670392" sldId="2147376622"/>
        </pc:sldMkLst>
      </pc:sldChg>
      <pc:sldChg chg="add">
        <pc:chgData name="Rick, Steven W." userId="e558b5ca-edb7-4a86-b4df-d7de91ad7c39" providerId="ADAL" clId="{01FF27E0-BEAD-4192-9FD7-D420958DB9E8}" dt="2025-03-10T15:47:39.945" v="29"/>
        <pc:sldMkLst>
          <pc:docMk/>
          <pc:sldMk cId="2533395342" sldId="2147376623"/>
        </pc:sldMkLst>
      </pc:sldChg>
      <pc:sldChg chg="add">
        <pc:chgData name="Rick, Steven W." userId="e558b5ca-edb7-4a86-b4df-d7de91ad7c39" providerId="ADAL" clId="{01FF27E0-BEAD-4192-9FD7-D420958DB9E8}" dt="2025-03-10T15:47:39.945" v="29"/>
        <pc:sldMkLst>
          <pc:docMk/>
          <pc:sldMk cId="114064200" sldId="2147376624"/>
        </pc:sldMkLst>
      </pc:sldChg>
      <pc:sldChg chg="modSp add mod">
        <pc:chgData name="Rick, Steven W." userId="e558b5ca-edb7-4a86-b4df-d7de91ad7c39" providerId="ADAL" clId="{01FF27E0-BEAD-4192-9FD7-D420958DB9E8}" dt="2025-03-10T15:47:54.307" v="31" actId="6549"/>
        <pc:sldMkLst>
          <pc:docMk/>
          <pc:sldMk cId="183859626" sldId="2147376625"/>
        </pc:sldMkLst>
        <pc:spChg chg="mod">
          <ac:chgData name="Rick, Steven W." userId="e558b5ca-edb7-4a86-b4df-d7de91ad7c39" providerId="ADAL" clId="{01FF27E0-BEAD-4192-9FD7-D420958DB9E8}" dt="2025-03-10T15:47:54.307" v="31" actId="6549"/>
          <ac:spMkLst>
            <pc:docMk/>
            <pc:sldMk cId="183859626" sldId="2147376625"/>
            <ac:spMk id="6" creationId="{7DC82D0A-5451-22B0-41EB-3D6D7013FCA8}"/>
          </ac:spMkLst>
        </pc:spChg>
      </pc:sldChg>
      <pc:sldChg chg="add">
        <pc:chgData name="Rick, Steven W." userId="e558b5ca-edb7-4a86-b4df-d7de91ad7c39" providerId="ADAL" clId="{01FF27E0-BEAD-4192-9FD7-D420958DB9E8}" dt="2025-03-10T15:47:39.945" v="29"/>
        <pc:sldMkLst>
          <pc:docMk/>
          <pc:sldMk cId="2669693634" sldId="2147376626"/>
        </pc:sldMkLst>
      </pc:sldChg>
      <pc:sldChg chg="add">
        <pc:chgData name="Rick, Steven W." userId="e558b5ca-edb7-4a86-b4df-d7de91ad7c39" providerId="ADAL" clId="{01FF27E0-BEAD-4192-9FD7-D420958DB9E8}" dt="2025-03-10T15:47:39.945" v="29"/>
        <pc:sldMkLst>
          <pc:docMk/>
          <pc:sldMk cId="261816871" sldId="2147376627"/>
        </pc:sldMkLst>
      </pc:sldChg>
      <pc:sldChg chg="add del">
        <pc:chgData name="Rick, Steven W." userId="e558b5ca-edb7-4a86-b4df-d7de91ad7c39" providerId="ADAL" clId="{01FF27E0-BEAD-4192-9FD7-D420958DB9E8}" dt="2025-03-10T15:48:14.308" v="33" actId="47"/>
        <pc:sldMkLst>
          <pc:docMk/>
          <pc:sldMk cId="2424556893" sldId="2147376628"/>
        </pc:sldMkLst>
      </pc:sldChg>
      <pc:sldChg chg="add">
        <pc:chgData name="Rick, Steven W." userId="e558b5ca-edb7-4a86-b4df-d7de91ad7c39" providerId="ADAL" clId="{01FF27E0-BEAD-4192-9FD7-D420958DB9E8}" dt="2025-03-10T15:47:39.945" v="29"/>
        <pc:sldMkLst>
          <pc:docMk/>
          <pc:sldMk cId="1140889098" sldId="2147376629"/>
        </pc:sldMkLst>
      </pc:sldChg>
      <pc:sldChg chg="add del">
        <pc:chgData name="Rick, Steven W." userId="e558b5ca-edb7-4a86-b4df-d7de91ad7c39" providerId="ADAL" clId="{01FF27E0-BEAD-4192-9FD7-D420958DB9E8}" dt="2025-03-10T15:48:07.310" v="32" actId="47"/>
        <pc:sldMkLst>
          <pc:docMk/>
          <pc:sldMk cId="44463335" sldId="2147376630"/>
        </pc:sldMkLst>
      </pc:sldChg>
      <pc:sldChg chg="add">
        <pc:chgData name="Rick, Steven W." userId="e558b5ca-edb7-4a86-b4df-d7de91ad7c39" providerId="ADAL" clId="{01FF27E0-BEAD-4192-9FD7-D420958DB9E8}" dt="2025-03-10T15:50:01.758" v="34"/>
        <pc:sldMkLst>
          <pc:docMk/>
          <pc:sldMk cId="1225986040" sldId="2147376630"/>
        </pc:sldMkLst>
      </pc:sldChg>
      <pc:sldChg chg="add">
        <pc:chgData name="Rick, Steven W." userId="e558b5ca-edb7-4a86-b4df-d7de91ad7c39" providerId="ADAL" clId="{01FF27E0-BEAD-4192-9FD7-D420958DB9E8}" dt="2025-03-10T15:47:39.945" v="29"/>
        <pc:sldMkLst>
          <pc:docMk/>
          <pc:sldMk cId="3752439733" sldId="2147376631"/>
        </pc:sldMkLst>
      </pc:sldChg>
      <pc:sldChg chg="add">
        <pc:chgData name="Rick, Steven W." userId="e558b5ca-edb7-4a86-b4df-d7de91ad7c39" providerId="ADAL" clId="{01FF27E0-BEAD-4192-9FD7-D420958DB9E8}" dt="2025-03-10T15:47:39.945" v="29"/>
        <pc:sldMkLst>
          <pc:docMk/>
          <pc:sldMk cId="3609111318" sldId="2147376632"/>
        </pc:sldMkLst>
      </pc:sldChg>
      <pc:sldChg chg="add">
        <pc:chgData name="Rick, Steven W." userId="e558b5ca-edb7-4a86-b4df-d7de91ad7c39" providerId="ADAL" clId="{01FF27E0-BEAD-4192-9FD7-D420958DB9E8}" dt="2025-03-10T15:47:39.945" v="29"/>
        <pc:sldMkLst>
          <pc:docMk/>
          <pc:sldMk cId="790841176" sldId="2147376633"/>
        </pc:sldMkLst>
      </pc:sldChg>
      <pc:sldChg chg="add">
        <pc:chgData name="Rick, Steven W." userId="e558b5ca-edb7-4a86-b4df-d7de91ad7c39" providerId="ADAL" clId="{01FF27E0-BEAD-4192-9FD7-D420958DB9E8}" dt="2025-03-10T15:47:39.945" v="29"/>
        <pc:sldMkLst>
          <pc:docMk/>
          <pc:sldMk cId="4191301454" sldId="2147376634"/>
        </pc:sldMkLst>
      </pc:sldChg>
      <pc:sldChg chg="add">
        <pc:chgData name="Rick, Steven W." userId="e558b5ca-edb7-4a86-b4df-d7de91ad7c39" providerId="ADAL" clId="{01FF27E0-BEAD-4192-9FD7-D420958DB9E8}" dt="2025-03-10T15:47:39.945" v="29"/>
        <pc:sldMkLst>
          <pc:docMk/>
          <pc:sldMk cId="2758675954" sldId="2147376635"/>
        </pc:sldMkLst>
      </pc:sldChg>
      <pc:sldChg chg="add">
        <pc:chgData name="Rick, Steven W." userId="e558b5ca-edb7-4a86-b4df-d7de91ad7c39" providerId="ADAL" clId="{01FF27E0-BEAD-4192-9FD7-D420958DB9E8}" dt="2025-03-10T15:47:39.945" v="29"/>
        <pc:sldMkLst>
          <pc:docMk/>
          <pc:sldMk cId="2145082394" sldId="2147376636"/>
        </pc:sldMkLst>
      </pc:sldChg>
      <pc:sldChg chg="add">
        <pc:chgData name="Rick, Steven W." userId="e558b5ca-edb7-4a86-b4df-d7de91ad7c39" providerId="ADAL" clId="{01FF27E0-BEAD-4192-9FD7-D420958DB9E8}" dt="2025-03-10T15:47:39.945" v="29"/>
        <pc:sldMkLst>
          <pc:docMk/>
          <pc:sldMk cId="1956734684" sldId="2147376637"/>
        </pc:sldMkLst>
      </pc:sldChg>
      <pc:sldChg chg="add">
        <pc:chgData name="Rick, Steven W." userId="e558b5ca-edb7-4a86-b4df-d7de91ad7c39" providerId="ADAL" clId="{01FF27E0-BEAD-4192-9FD7-D420958DB9E8}" dt="2025-03-10T15:47:39.945" v="29"/>
        <pc:sldMkLst>
          <pc:docMk/>
          <pc:sldMk cId="2934952181" sldId="2147376638"/>
        </pc:sldMkLst>
      </pc:sldChg>
      <pc:sldChg chg="add">
        <pc:chgData name="Rick, Steven W." userId="e558b5ca-edb7-4a86-b4df-d7de91ad7c39" providerId="ADAL" clId="{01FF27E0-BEAD-4192-9FD7-D420958DB9E8}" dt="2025-03-10T15:47:39.945" v="29"/>
        <pc:sldMkLst>
          <pc:docMk/>
          <pc:sldMk cId="1412782481" sldId="2147376639"/>
        </pc:sldMkLst>
      </pc:sldChg>
      <pc:sldChg chg="add">
        <pc:chgData name="Rick, Steven W." userId="e558b5ca-edb7-4a86-b4df-d7de91ad7c39" providerId="ADAL" clId="{01FF27E0-BEAD-4192-9FD7-D420958DB9E8}" dt="2025-03-10T15:47:39.945" v="29"/>
        <pc:sldMkLst>
          <pc:docMk/>
          <pc:sldMk cId="2704665616" sldId="2147376640"/>
        </pc:sldMkLst>
      </pc:sldChg>
      <pc:sldChg chg="add">
        <pc:chgData name="Rick, Steven W." userId="e558b5ca-edb7-4a86-b4df-d7de91ad7c39" providerId="ADAL" clId="{01FF27E0-BEAD-4192-9FD7-D420958DB9E8}" dt="2025-03-10T15:47:39.945" v="29"/>
        <pc:sldMkLst>
          <pc:docMk/>
          <pc:sldMk cId="570259063" sldId="2147376641"/>
        </pc:sldMkLst>
      </pc:sldChg>
      <pc:sldChg chg="add">
        <pc:chgData name="Rick, Steven W." userId="e558b5ca-edb7-4a86-b4df-d7de91ad7c39" providerId="ADAL" clId="{01FF27E0-BEAD-4192-9FD7-D420958DB9E8}" dt="2025-03-10T15:47:39.945" v="29"/>
        <pc:sldMkLst>
          <pc:docMk/>
          <pc:sldMk cId="1413033994" sldId="2147376642"/>
        </pc:sldMkLst>
      </pc:sldChg>
      <pc:sldChg chg="add">
        <pc:chgData name="Rick, Steven W." userId="e558b5ca-edb7-4a86-b4df-d7de91ad7c39" providerId="ADAL" clId="{01FF27E0-BEAD-4192-9FD7-D420958DB9E8}" dt="2025-03-10T15:47:39.945" v="29"/>
        <pc:sldMkLst>
          <pc:docMk/>
          <pc:sldMk cId="3353875391" sldId="2147376643"/>
        </pc:sldMkLst>
      </pc:sldChg>
      <pc:sldChg chg="add del">
        <pc:chgData name="Rick, Steven W." userId="e558b5ca-edb7-4a86-b4df-d7de91ad7c39" providerId="ADAL" clId="{01FF27E0-BEAD-4192-9FD7-D420958DB9E8}" dt="2025-03-10T15:50:46.571" v="44" actId="47"/>
        <pc:sldMkLst>
          <pc:docMk/>
          <pc:sldMk cId="1035910614" sldId="2147376644"/>
        </pc:sldMkLst>
      </pc:sldChg>
      <pc:sldChg chg="add del">
        <pc:chgData name="Rick, Steven W." userId="e558b5ca-edb7-4a86-b4df-d7de91ad7c39" providerId="ADAL" clId="{01FF27E0-BEAD-4192-9FD7-D420958DB9E8}" dt="2025-03-10T16:06:40.228" v="161" actId="47"/>
        <pc:sldMkLst>
          <pc:docMk/>
          <pc:sldMk cId="3381943393" sldId="2147376645"/>
        </pc:sldMkLst>
      </pc:sldChg>
      <pc:sldChg chg="add">
        <pc:chgData name="Rick, Steven W." userId="e558b5ca-edb7-4a86-b4df-d7de91ad7c39" providerId="ADAL" clId="{01FF27E0-BEAD-4192-9FD7-D420958DB9E8}" dt="2025-03-10T15:50:01.758" v="34"/>
        <pc:sldMkLst>
          <pc:docMk/>
          <pc:sldMk cId="3096130629" sldId="2147376646"/>
        </pc:sldMkLst>
      </pc:sldChg>
      <pc:sldChg chg="add">
        <pc:chgData name="Rick, Steven W." userId="e558b5ca-edb7-4a86-b4df-d7de91ad7c39" providerId="ADAL" clId="{01FF27E0-BEAD-4192-9FD7-D420958DB9E8}" dt="2025-03-10T15:50:01.758" v="34"/>
        <pc:sldMkLst>
          <pc:docMk/>
          <pc:sldMk cId="1503439900" sldId="2147376647"/>
        </pc:sldMkLst>
      </pc:sldChg>
      <pc:sldChg chg="add del">
        <pc:chgData name="Rick, Steven W." userId="e558b5ca-edb7-4a86-b4df-d7de91ad7c39" providerId="ADAL" clId="{01FF27E0-BEAD-4192-9FD7-D420958DB9E8}" dt="2025-03-10T16:14:10.188" v="167" actId="47"/>
        <pc:sldMkLst>
          <pc:docMk/>
          <pc:sldMk cId="2635159939" sldId="2147376648"/>
        </pc:sldMkLst>
      </pc:sldChg>
      <pc:sldChg chg="add del">
        <pc:chgData name="Rick, Steven W." userId="e558b5ca-edb7-4a86-b4df-d7de91ad7c39" providerId="ADAL" clId="{01FF27E0-BEAD-4192-9FD7-D420958DB9E8}" dt="2025-03-10T16:14:29.556" v="168" actId="47"/>
        <pc:sldMkLst>
          <pc:docMk/>
          <pc:sldMk cId="1717606542" sldId="2147376649"/>
        </pc:sldMkLst>
      </pc:sldChg>
      <pc:sldChg chg="add del">
        <pc:chgData name="Rick, Steven W." userId="e558b5ca-edb7-4a86-b4df-d7de91ad7c39" providerId="ADAL" clId="{01FF27E0-BEAD-4192-9FD7-D420958DB9E8}" dt="2025-03-10T16:30:05.386" v="257" actId="47"/>
        <pc:sldMkLst>
          <pc:docMk/>
          <pc:sldMk cId="204649576" sldId="2147376650"/>
        </pc:sldMkLst>
      </pc:sldChg>
      <pc:sldChg chg="add">
        <pc:chgData name="Rick, Steven W." userId="e558b5ca-edb7-4a86-b4df-d7de91ad7c39" providerId="ADAL" clId="{01FF27E0-BEAD-4192-9FD7-D420958DB9E8}" dt="2025-03-10T15:50:01.758" v="34"/>
        <pc:sldMkLst>
          <pc:docMk/>
          <pc:sldMk cId="465277970" sldId="2147376651"/>
        </pc:sldMkLst>
      </pc:sldChg>
      <pc:sldChg chg="add">
        <pc:chgData name="Rick, Steven W." userId="e558b5ca-edb7-4a86-b4df-d7de91ad7c39" providerId="ADAL" clId="{01FF27E0-BEAD-4192-9FD7-D420958DB9E8}" dt="2025-03-10T15:50:01.758" v="34"/>
        <pc:sldMkLst>
          <pc:docMk/>
          <pc:sldMk cId="2535511770" sldId="2147376652"/>
        </pc:sldMkLst>
      </pc:sldChg>
      <pc:sldChg chg="add">
        <pc:chgData name="Rick, Steven W." userId="e558b5ca-edb7-4a86-b4df-d7de91ad7c39" providerId="ADAL" clId="{01FF27E0-BEAD-4192-9FD7-D420958DB9E8}" dt="2025-03-10T15:50:01.758" v="34"/>
        <pc:sldMkLst>
          <pc:docMk/>
          <pc:sldMk cId="4060111746" sldId="2147376653"/>
        </pc:sldMkLst>
      </pc:sldChg>
      <pc:sldChg chg="add">
        <pc:chgData name="Rick, Steven W." userId="e558b5ca-edb7-4a86-b4df-d7de91ad7c39" providerId="ADAL" clId="{01FF27E0-BEAD-4192-9FD7-D420958DB9E8}" dt="2025-03-10T15:50:01.758" v="34"/>
        <pc:sldMkLst>
          <pc:docMk/>
          <pc:sldMk cId="2272776529" sldId="2147376654"/>
        </pc:sldMkLst>
      </pc:sldChg>
      <pc:sldChg chg="add">
        <pc:chgData name="Rick, Steven W." userId="e558b5ca-edb7-4a86-b4df-d7de91ad7c39" providerId="ADAL" clId="{01FF27E0-BEAD-4192-9FD7-D420958DB9E8}" dt="2025-03-10T15:50:01.758" v="34"/>
        <pc:sldMkLst>
          <pc:docMk/>
          <pc:sldMk cId="1175447401" sldId="2147376655"/>
        </pc:sldMkLst>
      </pc:sldChg>
      <pc:sldChg chg="add del">
        <pc:chgData name="Rick, Steven W." userId="e558b5ca-edb7-4a86-b4df-d7de91ad7c39" providerId="ADAL" clId="{01FF27E0-BEAD-4192-9FD7-D420958DB9E8}" dt="2025-03-10T16:35:48.704" v="264" actId="47"/>
        <pc:sldMkLst>
          <pc:docMk/>
          <pc:sldMk cId="107848580" sldId="2147376656"/>
        </pc:sldMkLst>
      </pc:sldChg>
      <pc:sldChg chg="add del">
        <pc:chgData name="Rick, Steven W." userId="e558b5ca-edb7-4a86-b4df-d7de91ad7c39" providerId="ADAL" clId="{01FF27E0-BEAD-4192-9FD7-D420958DB9E8}" dt="2025-03-10T16:31:06.321" v="259" actId="47"/>
        <pc:sldMkLst>
          <pc:docMk/>
          <pc:sldMk cId="4137574533" sldId="2147376657"/>
        </pc:sldMkLst>
      </pc:sldChg>
      <pc:sldChg chg="add del">
        <pc:chgData name="Rick, Steven W." userId="e558b5ca-edb7-4a86-b4df-d7de91ad7c39" providerId="ADAL" clId="{01FF27E0-BEAD-4192-9FD7-D420958DB9E8}" dt="2025-03-10T16:31:06.321" v="259" actId="47"/>
        <pc:sldMkLst>
          <pc:docMk/>
          <pc:sldMk cId="2521996576" sldId="2147376658"/>
        </pc:sldMkLst>
      </pc:sldChg>
      <pc:sldChg chg="add del">
        <pc:chgData name="Rick, Steven W." userId="e558b5ca-edb7-4a86-b4df-d7de91ad7c39" providerId="ADAL" clId="{01FF27E0-BEAD-4192-9FD7-D420958DB9E8}" dt="2025-03-10T16:14:40.170" v="169" actId="47"/>
        <pc:sldMkLst>
          <pc:docMk/>
          <pc:sldMk cId="1189420776" sldId="2147376659"/>
        </pc:sldMkLst>
      </pc:sldChg>
      <pc:sldChg chg="delSp add mod">
        <pc:chgData name="Rick, Steven W." userId="e558b5ca-edb7-4a86-b4df-d7de91ad7c39" providerId="ADAL" clId="{01FF27E0-BEAD-4192-9FD7-D420958DB9E8}" dt="2025-03-10T15:56:33.497" v="90" actId="478"/>
        <pc:sldMkLst>
          <pc:docMk/>
          <pc:sldMk cId="3716699760" sldId="2147376660"/>
        </pc:sldMkLst>
        <pc:spChg chg="del">
          <ac:chgData name="Rick, Steven W." userId="e558b5ca-edb7-4a86-b4df-d7de91ad7c39" providerId="ADAL" clId="{01FF27E0-BEAD-4192-9FD7-D420958DB9E8}" dt="2025-03-10T15:56:33.497" v="90" actId="478"/>
          <ac:spMkLst>
            <pc:docMk/>
            <pc:sldMk cId="3716699760" sldId="2147376660"/>
            <ac:spMk id="9" creationId="{B1954318-7E55-16FA-A646-48DAEF3A3940}"/>
          </ac:spMkLst>
        </pc:spChg>
      </pc:sldChg>
      <pc:sldChg chg="add">
        <pc:chgData name="Rick, Steven W." userId="e558b5ca-edb7-4a86-b4df-d7de91ad7c39" providerId="ADAL" clId="{01FF27E0-BEAD-4192-9FD7-D420958DB9E8}" dt="2025-03-10T15:56:30.027" v="89" actId="2890"/>
        <pc:sldMkLst>
          <pc:docMk/>
          <pc:sldMk cId="3907077214" sldId="2147376661"/>
        </pc:sldMkLst>
      </pc:sldChg>
      <pc:sldChg chg="add">
        <pc:chgData name="Rick, Steven W." userId="e558b5ca-edb7-4a86-b4df-d7de91ad7c39" providerId="ADAL" clId="{01FF27E0-BEAD-4192-9FD7-D420958DB9E8}" dt="2025-03-10T15:56:50.991" v="91" actId="2890"/>
        <pc:sldMkLst>
          <pc:docMk/>
          <pc:sldMk cId="4020898285" sldId="2147376662"/>
        </pc:sldMkLst>
      </pc:sldChg>
      <pc:sldChg chg="add">
        <pc:chgData name="Rick, Steven W." userId="e558b5ca-edb7-4a86-b4df-d7de91ad7c39" providerId="ADAL" clId="{01FF27E0-BEAD-4192-9FD7-D420958DB9E8}" dt="2025-03-10T15:57:02.984" v="94" actId="2890"/>
        <pc:sldMkLst>
          <pc:docMk/>
          <pc:sldMk cId="2925139936" sldId="2147376663"/>
        </pc:sldMkLst>
      </pc:sldChg>
      <pc:sldChg chg="add">
        <pc:chgData name="Rick, Steven W." userId="e558b5ca-edb7-4a86-b4df-d7de91ad7c39" providerId="ADAL" clId="{01FF27E0-BEAD-4192-9FD7-D420958DB9E8}" dt="2025-03-10T15:57:12.671" v="97" actId="2890"/>
        <pc:sldMkLst>
          <pc:docMk/>
          <pc:sldMk cId="1117701126" sldId="2147376664"/>
        </pc:sldMkLst>
      </pc:sldChg>
      <pc:sldChg chg="add">
        <pc:chgData name="Rick, Steven W." userId="e558b5ca-edb7-4a86-b4df-d7de91ad7c39" providerId="ADAL" clId="{01FF27E0-BEAD-4192-9FD7-D420958DB9E8}" dt="2025-03-10T15:57:25.322" v="100" actId="2890"/>
        <pc:sldMkLst>
          <pc:docMk/>
          <pc:sldMk cId="1981488231" sldId="2147376665"/>
        </pc:sldMkLst>
      </pc:sldChg>
      <pc:sldChg chg="add">
        <pc:chgData name="Rick, Steven W." userId="e558b5ca-edb7-4a86-b4df-d7de91ad7c39" providerId="ADAL" clId="{01FF27E0-BEAD-4192-9FD7-D420958DB9E8}" dt="2025-03-10T15:57:37.416" v="104" actId="2890"/>
        <pc:sldMkLst>
          <pc:docMk/>
          <pc:sldMk cId="1916915523" sldId="2147376666"/>
        </pc:sldMkLst>
      </pc:sldChg>
      <pc:sldChg chg="addSp delSp modSp add mod">
        <pc:chgData name="Rick, Steven W." userId="e558b5ca-edb7-4a86-b4df-d7de91ad7c39" providerId="ADAL" clId="{01FF27E0-BEAD-4192-9FD7-D420958DB9E8}" dt="2025-03-10T16:34:33.899" v="263" actId="478"/>
        <pc:sldMkLst>
          <pc:docMk/>
          <pc:sldMk cId="3892437553" sldId="2147376667"/>
        </pc:sldMkLst>
        <pc:spChg chg="add del mod">
          <ac:chgData name="Rick, Steven W." userId="e558b5ca-edb7-4a86-b4df-d7de91ad7c39" providerId="ADAL" clId="{01FF27E0-BEAD-4192-9FD7-D420958DB9E8}" dt="2025-03-10T16:34:33.155" v="262" actId="478"/>
          <ac:spMkLst>
            <pc:docMk/>
            <pc:sldMk cId="3892437553" sldId="2147376667"/>
            <ac:spMk id="3" creationId="{7542CD6D-E973-2052-49BA-CE77000189BF}"/>
          </ac:spMkLst>
        </pc:spChg>
        <pc:spChg chg="mod">
          <ac:chgData name="Rick, Steven W." userId="e558b5ca-edb7-4a86-b4df-d7de91ad7c39" providerId="ADAL" clId="{01FF27E0-BEAD-4192-9FD7-D420958DB9E8}" dt="2025-03-10T16:17:09.288" v="172" actId="207"/>
          <ac:spMkLst>
            <pc:docMk/>
            <pc:sldMk cId="3892437553" sldId="2147376667"/>
            <ac:spMk id="33" creationId="{34165EA4-8774-4778-8F74-9A0862C364EA}"/>
          </ac:spMkLst>
        </pc:spChg>
        <pc:cxnChg chg="add del mod">
          <ac:chgData name="Rick, Steven W." userId="e558b5ca-edb7-4a86-b4df-d7de91ad7c39" providerId="ADAL" clId="{01FF27E0-BEAD-4192-9FD7-D420958DB9E8}" dt="2025-03-10T16:34:33.899" v="263" actId="478"/>
          <ac:cxnSpMkLst>
            <pc:docMk/>
            <pc:sldMk cId="3892437553" sldId="2147376667"/>
            <ac:cxnSpMk id="4" creationId="{D4546571-D958-3E11-96A4-2DF6AF6C5A48}"/>
          </ac:cxnSpMkLst>
        </pc:cxnChg>
      </pc:sldChg>
      <pc:sldChg chg="addSp modSp add">
        <pc:chgData name="Rick, Steven W." userId="e558b5ca-edb7-4a86-b4df-d7de91ad7c39" providerId="ADAL" clId="{01FF27E0-BEAD-4192-9FD7-D420958DB9E8}" dt="2025-03-10T16:28:29.816" v="252"/>
        <pc:sldMkLst>
          <pc:docMk/>
          <pc:sldMk cId="3204629252" sldId="2147376668"/>
        </pc:sldMkLst>
        <pc:spChg chg="add mod">
          <ac:chgData name="Rick, Steven W." userId="e558b5ca-edb7-4a86-b4df-d7de91ad7c39" providerId="ADAL" clId="{01FF27E0-BEAD-4192-9FD7-D420958DB9E8}" dt="2025-03-10T16:28:11.107" v="249"/>
          <ac:spMkLst>
            <pc:docMk/>
            <pc:sldMk cId="3204629252" sldId="2147376668"/>
            <ac:spMk id="3" creationId="{8B634C94-C199-BE6C-7756-CBC8FA3B7840}"/>
          </ac:spMkLst>
        </pc:spChg>
        <pc:cxnChg chg="add mod">
          <ac:chgData name="Rick, Steven W." userId="e558b5ca-edb7-4a86-b4df-d7de91ad7c39" providerId="ADAL" clId="{01FF27E0-BEAD-4192-9FD7-D420958DB9E8}" dt="2025-03-10T16:28:29.816" v="252"/>
          <ac:cxnSpMkLst>
            <pc:docMk/>
            <pc:sldMk cId="3204629252" sldId="2147376668"/>
            <ac:cxnSpMk id="4" creationId="{1C60A932-61CE-F63E-31AA-FE068ACEBDDD}"/>
          </ac:cxnSpMkLst>
        </pc:cxnChg>
      </pc:sldChg>
      <pc:sldChg chg="addSp modSp add">
        <pc:chgData name="Rick, Steven W." userId="e558b5ca-edb7-4a86-b4df-d7de91ad7c39" providerId="ADAL" clId="{01FF27E0-BEAD-4192-9FD7-D420958DB9E8}" dt="2025-03-10T16:28:27.495" v="251"/>
        <pc:sldMkLst>
          <pc:docMk/>
          <pc:sldMk cId="2632725706" sldId="2147376669"/>
        </pc:sldMkLst>
        <pc:spChg chg="add mod">
          <ac:chgData name="Rick, Steven W." userId="e558b5ca-edb7-4a86-b4df-d7de91ad7c39" providerId="ADAL" clId="{01FF27E0-BEAD-4192-9FD7-D420958DB9E8}" dt="2025-03-10T16:28:14.741" v="250"/>
          <ac:spMkLst>
            <pc:docMk/>
            <pc:sldMk cId="2632725706" sldId="2147376669"/>
            <ac:spMk id="3" creationId="{995F8DA3-2725-FA9A-518E-50721B0F1C52}"/>
          </ac:spMkLst>
        </pc:spChg>
        <pc:cxnChg chg="add mod">
          <ac:chgData name="Rick, Steven W." userId="e558b5ca-edb7-4a86-b4df-d7de91ad7c39" providerId="ADAL" clId="{01FF27E0-BEAD-4192-9FD7-D420958DB9E8}" dt="2025-03-10T16:28:27.495" v="251"/>
          <ac:cxnSpMkLst>
            <pc:docMk/>
            <pc:sldMk cId="2632725706" sldId="2147376669"/>
            <ac:cxnSpMk id="4" creationId="{1828A3BF-B7B3-D45C-DA44-2D68EBFF01EE}"/>
          </ac:cxnSpMkLst>
        </pc:cxnChg>
      </pc:sldChg>
      <pc:sldChg chg="addSp delSp modSp add mod">
        <pc:chgData name="Rick, Steven W." userId="e558b5ca-edb7-4a86-b4df-d7de91ad7c39" providerId="ADAL" clId="{01FF27E0-BEAD-4192-9FD7-D420958DB9E8}" dt="2025-03-10T16:26:50.745" v="241"/>
        <pc:sldMkLst>
          <pc:docMk/>
          <pc:sldMk cId="1422155295" sldId="2147376670"/>
        </pc:sldMkLst>
        <pc:spChg chg="add mod">
          <ac:chgData name="Rick, Steven W." userId="e558b5ca-edb7-4a86-b4df-d7de91ad7c39" providerId="ADAL" clId="{01FF27E0-BEAD-4192-9FD7-D420958DB9E8}" dt="2025-03-10T16:18:55.596" v="203" actId="6549"/>
          <ac:spMkLst>
            <pc:docMk/>
            <pc:sldMk cId="1422155295" sldId="2147376670"/>
            <ac:spMk id="3" creationId="{D70760DF-C65F-1F7C-5E49-EEFF19A833A5}"/>
          </ac:spMkLst>
        </pc:spChg>
        <pc:spChg chg="add mod">
          <ac:chgData name="Rick, Steven W." userId="e558b5ca-edb7-4a86-b4df-d7de91ad7c39" providerId="ADAL" clId="{01FF27E0-BEAD-4192-9FD7-D420958DB9E8}" dt="2025-03-10T16:26:42.513" v="240" actId="6549"/>
          <ac:spMkLst>
            <pc:docMk/>
            <pc:sldMk cId="1422155295" sldId="2147376670"/>
            <ac:spMk id="4" creationId="{24561F1D-DB33-278E-6958-42D56CDCF007}"/>
          </ac:spMkLst>
        </pc:spChg>
        <pc:spChg chg="del">
          <ac:chgData name="Rick, Steven W." userId="e558b5ca-edb7-4a86-b4df-d7de91ad7c39" providerId="ADAL" clId="{01FF27E0-BEAD-4192-9FD7-D420958DB9E8}" dt="2025-03-10T16:18:05.967" v="175" actId="478"/>
          <ac:spMkLst>
            <pc:docMk/>
            <pc:sldMk cId="1422155295" sldId="2147376670"/>
            <ac:spMk id="28" creationId="{65334541-54FB-42CB-AB13-C5B84E3520F4}"/>
          </ac:spMkLst>
        </pc:spChg>
        <pc:spChg chg="mod">
          <ac:chgData name="Rick, Steven W." userId="e558b5ca-edb7-4a86-b4df-d7de91ad7c39" providerId="ADAL" clId="{01FF27E0-BEAD-4192-9FD7-D420958DB9E8}" dt="2025-03-10T16:19:04.720" v="204" actId="207"/>
          <ac:spMkLst>
            <pc:docMk/>
            <pc:sldMk cId="1422155295" sldId="2147376670"/>
            <ac:spMk id="33" creationId="{34165EA4-8774-4778-8F74-9A0862C364EA}"/>
          </ac:spMkLst>
        </pc:spChg>
        <pc:cxnChg chg="add mod">
          <ac:chgData name="Rick, Steven W." userId="e558b5ca-edb7-4a86-b4df-d7de91ad7c39" providerId="ADAL" clId="{01FF27E0-BEAD-4192-9FD7-D420958DB9E8}" dt="2025-03-10T16:26:50.745" v="241"/>
          <ac:cxnSpMkLst>
            <pc:docMk/>
            <pc:sldMk cId="1422155295" sldId="2147376670"/>
            <ac:cxnSpMk id="5" creationId="{2F4CF313-968B-DFAE-A08E-D5D4FAF0F543}"/>
          </ac:cxnSpMkLst>
        </pc:cxnChg>
      </pc:sldChg>
      <pc:sldChg chg="addSp modSp add mod">
        <pc:chgData name="Rick, Steven W." userId="e558b5ca-edb7-4a86-b4df-d7de91ad7c39" providerId="ADAL" clId="{01FF27E0-BEAD-4192-9FD7-D420958DB9E8}" dt="2025-03-10T16:27:31.223" v="247" actId="14100"/>
        <pc:sldMkLst>
          <pc:docMk/>
          <pc:sldMk cId="4037630314" sldId="2147376671"/>
        </pc:sldMkLst>
        <pc:spChg chg="add mod">
          <ac:chgData name="Rick, Steven W." userId="e558b5ca-edb7-4a86-b4df-d7de91ad7c39" providerId="ADAL" clId="{01FF27E0-BEAD-4192-9FD7-D420958DB9E8}" dt="2025-03-10T16:27:20.735" v="244" actId="1076"/>
          <ac:spMkLst>
            <pc:docMk/>
            <pc:sldMk cId="4037630314" sldId="2147376671"/>
            <ac:spMk id="6" creationId="{F341365C-F357-6D72-D57C-50D556B73725}"/>
          </ac:spMkLst>
        </pc:spChg>
        <pc:cxnChg chg="add mod">
          <ac:chgData name="Rick, Steven W." userId="e558b5ca-edb7-4a86-b4df-d7de91ad7c39" providerId="ADAL" clId="{01FF27E0-BEAD-4192-9FD7-D420958DB9E8}" dt="2025-03-10T16:27:31.223" v="247" actId="14100"/>
          <ac:cxnSpMkLst>
            <pc:docMk/>
            <pc:sldMk cId="4037630314" sldId="2147376671"/>
            <ac:cxnSpMk id="7" creationId="{B4EA6BDD-C2D7-BFEE-A7BE-D5FC9B7E45AA}"/>
          </ac:cxnSpMkLst>
        </pc:cxnChg>
      </pc:sldChg>
      <pc:sldChg chg="add">
        <pc:chgData name="Rick, Steven W." userId="e558b5ca-edb7-4a86-b4df-d7de91ad7c39" providerId="ADAL" clId="{01FF27E0-BEAD-4192-9FD7-D420958DB9E8}" dt="2025-03-10T16:29:46.799" v="255"/>
        <pc:sldMkLst>
          <pc:docMk/>
          <pc:sldMk cId="3188124759" sldId="2147376672"/>
        </pc:sldMkLst>
      </pc:sldChg>
      <pc:sldChg chg="add del">
        <pc:chgData name="Rick, Steven W." userId="e558b5ca-edb7-4a86-b4df-d7de91ad7c39" providerId="ADAL" clId="{01FF27E0-BEAD-4192-9FD7-D420958DB9E8}" dt="2025-03-10T16:36:51.737" v="269" actId="47"/>
        <pc:sldMkLst>
          <pc:docMk/>
          <pc:sldMk cId="2924022402" sldId="2147376673"/>
        </pc:sldMkLst>
      </pc:sldChg>
      <pc:sldChg chg="add del">
        <pc:chgData name="Rick, Steven W." userId="e558b5ca-edb7-4a86-b4df-d7de91ad7c39" providerId="ADAL" clId="{01FF27E0-BEAD-4192-9FD7-D420958DB9E8}" dt="2025-03-10T16:36:53.777" v="270" actId="47"/>
        <pc:sldMkLst>
          <pc:docMk/>
          <pc:sldMk cId="473395934" sldId="2147376674"/>
        </pc:sldMkLst>
      </pc:sldChg>
      <pc:sldChg chg="add">
        <pc:chgData name="Rick, Steven W." userId="e558b5ca-edb7-4a86-b4df-d7de91ad7c39" providerId="ADAL" clId="{01FF27E0-BEAD-4192-9FD7-D420958DB9E8}" dt="2025-03-10T16:32:00.568" v="260"/>
        <pc:sldMkLst>
          <pc:docMk/>
          <pc:sldMk cId="2505521258" sldId="2147376675"/>
        </pc:sldMkLst>
      </pc:sldChg>
      <pc:sldChg chg="add">
        <pc:chgData name="Rick, Steven W." userId="e558b5ca-edb7-4a86-b4df-d7de91ad7c39" providerId="ADAL" clId="{01FF27E0-BEAD-4192-9FD7-D420958DB9E8}" dt="2025-03-10T16:32:00.568" v="260"/>
        <pc:sldMkLst>
          <pc:docMk/>
          <pc:sldMk cId="493070133" sldId="2147376676"/>
        </pc:sldMkLst>
      </pc:sldChg>
      <pc:sldChg chg="add">
        <pc:chgData name="Rick, Steven W." userId="e558b5ca-edb7-4a86-b4df-d7de91ad7c39" providerId="ADAL" clId="{01FF27E0-BEAD-4192-9FD7-D420958DB9E8}" dt="2025-03-10T16:32:00.568" v="260"/>
        <pc:sldMkLst>
          <pc:docMk/>
          <pc:sldMk cId="1256451451" sldId="2147376677"/>
        </pc:sldMkLst>
      </pc:sldChg>
      <pc:sldChg chg="add">
        <pc:chgData name="Rick, Steven W." userId="e558b5ca-edb7-4a86-b4df-d7de91ad7c39" providerId="ADAL" clId="{01FF27E0-BEAD-4192-9FD7-D420958DB9E8}" dt="2025-03-10T16:32:00.568" v="260"/>
        <pc:sldMkLst>
          <pc:docMk/>
          <pc:sldMk cId="1681292718" sldId="2147376678"/>
        </pc:sldMkLst>
      </pc:sldChg>
      <pc:sldChg chg="add">
        <pc:chgData name="Rick, Steven W." userId="e558b5ca-edb7-4a86-b4df-d7de91ad7c39" providerId="ADAL" clId="{01FF27E0-BEAD-4192-9FD7-D420958DB9E8}" dt="2025-03-10T16:32:00.568" v="260"/>
        <pc:sldMkLst>
          <pc:docMk/>
          <pc:sldMk cId="3842445784" sldId="2147376679"/>
        </pc:sldMkLst>
      </pc:sldChg>
      <pc:sldChg chg="add">
        <pc:chgData name="Rick, Steven W." userId="e558b5ca-edb7-4a86-b4df-d7de91ad7c39" providerId="ADAL" clId="{01FF27E0-BEAD-4192-9FD7-D420958DB9E8}" dt="2025-03-10T16:34:29.448" v="261" actId="2890"/>
        <pc:sldMkLst>
          <pc:docMk/>
          <pc:sldMk cId="2640322236" sldId="2147376680"/>
        </pc:sldMkLst>
      </pc:sldChg>
      <pc:sldChg chg="add">
        <pc:chgData name="Rick, Steven W." userId="e558b5ca-edb7-4a86-b4df-d7de91ad7c39" providerId="ADAL" clId="{01FF27E0-BEAD-4192-9FD7-D420958DB9E8}" dt="2025-03-10T16:36:13.214" v="265"/>
        <pc:sldMkLst>
          <pc:docMk/>
          <pc:sldMk cId="1777326590" sldId="2147376681"/>
        </pc:sldMkLst>
      </pc:sldChg>
      <pc:sldChg chg="add">
        <pc:chgData name="Rick, Steven W." userId="e558b5ca-edb7-4a86-b4df-d7de91ad7c39" providerId="ADAL" clId="{01FF27E0-BEAD-4192-9FD7-D420958DB9E8}" dt="2025-03-10T16:36:13.214" v="265"/>
        <pc:sldMkLst>
          <pc:docMk/>
          <pc:sldMk cId="1937408568" sldId="2147376682"/>
        </pc:sldMkLst>
      </pc:sldChg>
      <pc:sldChg chg="add">
        <pc:chgData name="Rick, Steven W." userId="e558b5ca-edb7-4a86-b4df-d7de91ad7c39" providerId="ADAL" clId="{01FF27E0-BEAD-4192-9FD7-D420958DB9E8}" dt="2025-03-10T16:38:47.691" v="271"/>
        <pc:sldMkLst>
          <pc:docMk/>
          <pc:sldMk cId="3095926492" sldId="2147376683"/>
        </pc:sldMkLst>
      </pc:sldChg>
      <pc:sldChg chg="add">
        <pc:chgData name="Rick, Steven W." userId="e558b5ca-edb7-4a86-b4df-d7de91ad7c39" providerId="ADAL" clId="{01FF27E0-BEAD-4192-9FD7-D420958DB9E8}" dt="2025-03-10T16:38:47.691" v="271"/>
        <pc:sldMkLst>
          <pc:docMk/>
          <pc:sldMk cId="4137574533" sldId="2147376684"/>
        </pc:sldMkLst>
      </pc:sldChg>
      <pc:sldChg chg="add">
        <pc:chgData name="Rick, Steven W." userId="e558b5ca-edb7-4a86-b4df-d7de91ad7c39" providerId="ADAL" clId="{01FF27E0-BEAD-4192-9FD7-D420958DB9E8}" dt="2025-03-10T16:38:47.691" v="271"/>
        <pc:sldMkLst>
          <pc:docMk/>
          <pc:sldMk cId="2521996576" sldId="2147376685"/>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2" Type="http://schemas.openxmlformats.org/officeDocument/2006/relationships/chartUserShapes" Target="../drawings/drawing44.xml"/><Relationship Id="rId1" Type="http://schemas.openxmlformats.org/officeDocument/2006/relationships/package" Target="../embeddings/Microsoft_Excel_Worksheet98.xlsx"/></Relationships>
</file>

<file path=ppt/charts/_rels/chart101.xml.rels><?xml version="1.0" encoding="UTF-8" standalone="yes"?>
<Relationships xmlns="http://schemas.openxmlformats.org/package/2006/relationships"><Relationship Id="rId2" Type="http://schemas.openxmlformats.org/officeDocument/2006/relationships/chartUserShapes" Target="../drawings/drawing45.xml"/><Relationship Id="rId1" Type="http://schemas.openxmlformats.org/officeDocument/2006/relationships/package" Target="../embeddings/Microsoft_Excel_Worksheet99.xlsx"/></Relationships>
</file>

<file path=ppt/charts/_rels/chart102.xml.rels><?xml version="1.0" encoding="UTF-8" standalone="yes"?>
<Relationships xmlns="http://schemas.openxmlformats.org/package/2006/relationships"><Relationship Id="rId2" Type="http://schemas.openxmlformats.org/officeDocument/2006/relationships/chartUserShapes" Target="../drawings/drawing46.xml"/><Relationship Id="rId1" Type="http://schemas.openxmlformats.org/officeDocument/2006/relationships/package" Target="../embeddings/Microsoft_Excel_Worksheet100.xlsx"/></Relationships>
</file>

<file path=ppt/charts/_rels/chart103.xml.rels><?xml version="1.0" encoding="UTF-8" standalone="yes"?>
<Relationships xmlns="http://schemas.openxmlformats.org/package/2006/relationships"><Relationship Id="rId2" Type="http://schemas.openxmlformats.org/officeDocument/2006/relationships/chartUserShapes" Target="../drawings/drawing47.xml"/><Relationship Id="rId1" Type="http://schemas.openxmlformats.org/officeDocument/2006/relationships/package" Target="../embeddings/Microsoft_Excel_Worksheet101.xlsx"/></Relationships>
</file>

<file path=ppt/charts/_rels/chart104.xml.rels><?xml version="1.0" encoding="UTF-8" standalone="yes"?>
<Relationships xmlns="http://schemas.openxmlformats.org/package/2006/relationships"><Relationship Id="rId2" Type="http://schemas.openxmlformats.org/officeDocument/2006/relationships/chartUserShapes" Target="../drawings/drawing48.xml"/><Relationship Id="rId1" Type="http://schemas.openxmlformats.org/officeDocument/2006/relationships/package" Target="../embeddings/Microsoft_Excel_Worksheet102.xlsx"/></Relationships>
</file>

<file path=ppt/charts/_rels/chart105.xml.rels><?xml version="1.0" encoding="UTF-8" standalone="yes"?>
<Relationships xmlns="http://schemas.openxmlformats.org/package/2006/relationships"><Relationship Id="rId2" Type="http://schemas.openxmlformats.org/officeDocument/2006/relationships/chartUserShapes" Target="../drawings/drawing49.xml"/><Relationship Id="rId1" Type="http://schemas.openxmlformats.org/officeDocument/2006/relationships/package" Target="../embeddings/Microsoft_Excel_Worksheet103.xlsx"/></Relationships>
</file>

<file path=ppt/charts/_rels/chart106.xml.rels><?xml version="1.0" encoding="UTF-8" standalone="yes"?>
<Relationships xmlns="http://schemas.openxmlformats.org/package/2006/relationships"><Relationship Id="rId2" Type="http://schemas.openxmlformats.org/officeDocument/2006/relationships/chartUserShapes" Target="../drawings/drawing50.xml"/><Relationship Id="rId1" Type="http://schemas.openxmlformats.org/officeDocument/2006/relationships/package" Target="../embeddings/Microsoft_Excel_Worksheet104.xlsx"/></Relationships>
</file>

<file path=ppt/charts/_rels/chart107.xml.rels><?xml version="1.0" encoding="UTF-8" standalone="yes"?>
<Relationships xmlns="http://schemas.openxmlformats.org/package/2006/relationships"><Relationship Id="rId2" Type="http://schemas.openxmlformats.org/officeDocument/2006/relationships/chartUserShapes" Target="../drawings/drawing51.xml"/><Relationship Id="rId1" Type="http://schemas.openxmlformats.org/officeDocument/2006/relationships/package" Target="../embeddings/Microsoft_Excel_Worksheet105.xlsx"/></Relationships>
</file>

<file path=ppt/charts/_rels/chart108.xml.rels><?xml version="1.0" encoding="UTF-8" standalone="yes"?>
<Relationships xmlns="http://schemas.openxmlformats.org/package/2006/relationships"><Relationship Id="rId2" Type="http://schemas.openxmlformats.org/officeDocument/2006/relationships/chartUserShapes" Target="../drawings/drawing52.xml"/><Relationship Id="rId1" Type="http://schemas.openxmlformats.org/officeDocument/2006/relationships/package" Target="../embeddings/Microsoft_Excel_Worksheet106.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Worksheet108.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109.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Worksheet115.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_Worksheet116.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_Worksheet117.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_Worksheet118.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_Worksheet119.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_Worksheet120.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_Worksheet121.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_Worksheet122.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_Worksheet123.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_Worksheet124.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5.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3" Type="http://schemas.openxmlformats.org/officeDocument/2006/relationships/chartUserShapes" Target="../drawings/drawing20.xml"/><Relationship Id="rId2" Type="http://schemas.openxmlformats.org/officeDocument/2006/relationships/package" Target="../embeddings/Microsoft_Excel_Macro-Enabled_Worksheet.xlsm"/><Relationship Id="rId1" Type="http://schemas.openxmlformats.org/officeDocument/2006/relationships/themeOverride" Target="../theme/themeOverride1.xml"/></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1.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package" Target="../embeddings/Microsoft_Excel_Worksheet59.xlsx"/></Relationships>
</file>

<file path=ppt/charts/_rels/chart62.xml.rels><?xml version="1.0" encoding="UTF-8" standalone="yes"?>
<Relationships xmlns="http://schemas.openxmlformats.org/package/2006/relationships"><Relationship Id="rId3" Type="http://schemas.openxmlformats.org/officeDocument/2006/relationships/chartUserShapes" Target="../drawings/drawing22.xml"/><Relationship Id="rId2" Type="http://schemas.openxmlformats.org/officeDocument/2006/relationships/package" Target="../embeddings/Microsoft_Excel_Worksheet60.xlsx"/><Relationship Id="rId1" Type="http://schemas.openxmlformats.org/officeDocument/2006/relationships/themeOverride" Target="../theme/themeOverride2.xml"/></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1.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package" Target="../embeddings/Microsoft_Excel_Worksheet69.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3.xml.rels><?xml version="1.0" encoding="UTF-8" standalone="yes"?>
<Relationships xmlns="http://schemas.openxmlformats.org/package/2006/relationships"><Relationship Id="rId2" Type="http://schemas.openxmlformats.org/officeDocument/2006/relationships/chartUserShapes" Target="../drawings/drawing24.xml"/><Relationship Id="rId1" Type="http://schemas.openxmlformats.org/officeDocument/2006/relationships/package" Target="../embeddings/Microsoft_Excel_Worksheet71.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5.xml.rels><?xml version="1.0" encoding="UTF-8" standalone="yes"?>
<Relationships xmlns="http://schemas.openxmlformats.org/package/2006/relationships"><Relationship Id="rId2" Type="http://schemas.openxmlformats.org/officeDocument/2006/relationships/chartUserShapes" Target="../drawings/drawing25.xml"/><Relationship Id="rId1" Type="http://schemas.openxmlformats.org/officeDocument/2006/relationships/package" Target="../embeddings/Microsoft_Excel_Worksheet73.xlsx"/></Relationships>
</file>

<file path=ppt/charts/_rels/chart76.xml.rels><?xml version="1.0" encoding="UTF-8" standalone="yes"?>
<Relationships xmlns="http://schemas.openxmlformats.org/package/2006/relationships"><Relationship Id="rId3" Type="http://schemas.openxmlformats.org/officeDocument/2006/relationships/chartUserShapes" Target="../drawings/drawing26.xml"/><Relationship Id="rId2" Type="http://schemas.openxmlformats.org/officeDocument/2006/relationships/package" Target="../embeddings/Microsoft_Excel_Worksheet74.xlsx"/><Relationship Id="rId1" Type="http://schemas.openxmlformats.org/officeDocument/2006/relationships/themeOverride" Target="../theme/themeOverride3.xml"/></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chartUserShapes" Target="../drawings/drawing27.xml"/><Relationship Id="rId1" Type="http://schemas.openxmlformats.org/officeDocument/2006/relationships/package" Target="../embeddings/Microsoft_Excel_Worksheet78.xlsx"/></Relationships>
</file>

<file path=ppt/charts/_rels/chart81.xml.rels><?xml version="1.0" encoding="UTF-8" standalone="yes"?>
<Relationships xmlns="http://schemas.openxmlformats.org/package/2006/relationships"><Relationship Id="rId2" Type="http://schemas.openxmlformats.org/officeDocument/2006/relationships/chartUserShapes" Target="../drawings/drawing28.xml"/><Relationship Id="rId1" Type="http://schemas.openxmlformats.org/officeDocument/2006/relationships/package" Target="../embeddings/Microsoft_Excel_Worksheet79.xlsx"/></Relationships>
</file>

<file path=ppt/charts/_rels/chart82.xml.rels><?xml version="1.0" encoding="UTF-8" standalone="yes"?>
<Relationships xmlns="http://schemas.openxmlformats.org/package/2006/relationships"><Relationship Id="rId2" Type="http://schemas.openxmlformats.org/officeDocument/2006/relationships/chartUserShapes" Target="../drawings/drawing29.xml"/><Relationship Id="rId1" Type="http://schemas.openxmlformats.org/officeDocument/2006/relationships/package" Target="../embeddings/Microsoft_Excel_Worksheet80.xlsx"/></Relationships>
</file>

<file path=ppt/charts/_rels/chart83.xml.rels><?xml version="1.0" encoding="UTF-8" standalone="yes"?>
<Relationships xmlns="http://schemas.openxmlformats.org/package/2006/relationships"><Relationship Id="rId2" Type="http://schemas.openxmlformats.org/officeDocument/2006/relationships/chartUserShapes" Target="../drawings/drawing30.xml"/><Relationship Id="rId1" Type="http://schemas.openxmlformats.org/officeDocument/2006/relationships/package" Target="../embeddings/Microsoft_Excel_Worksheet81.xlsx"/></Relationships>
</file>

<file path=ppt/charts/_rels/chart84.xml.rels><?xml version="1.0" encoding="UTF-8" standalone="yes"?>
<Relationships xmlns="http://schemas.openxmlformats.org/package/2006/relationships"><Relationship Id="rId2" Type="http://schemas.openxmlformats.org/officeDocument/2006/relationships/chartUserShapes" Target="../drawings/drawing31.xml"/><Relationship Id="rId1" Type="http://schemas.openxmlformats.org/officeDocument/2006/relationships/package" Target="../embeddings/Microsoft_Excel_Worksheet82.xlsx"/></Relationships>
</file>

<file path=ppt/charts/_rels/chart85.xml.rels><?xml version="1.0" encoding="UTF-8" standalone="yes"?>
<Relationships xmlns="http://schemas.openxmlformats.org/package/2006/relationships"><Relationship Id="rId2" Type="http://schemas.openxmlformats.org/officeDocument/2006/relationships/chartUserShapes" Target="../drawings/drawing32.xml"/><Relationship Id="rId1" Type="http://schemas.openxmlformats.org/officeDocument/2006/relationships/package" Target="../embeddings/Microsoft_Excel_Worksheet83.xlsx"/></Relationships>
</file>

<file path=ppt/charts/_rels/chart86.xml.rels><?xml version="1.0" encoding="UTF-8" standalone="yes"?>
<Relationships xmlns="http://schemas.openxmlformats.org/package/2006/relationships"><Relationship Id="rId2" Type="http://schemas.openxmlformats.org/officeDocument/2006/relationships/chartUserShapes" Target="../drawings/drawing33.xml"/><Relationship Id="rId1" Type="http://schemas.openxmlformats.org/officeDocument/2006/relationships/package" Target="../embeddings/Microsoft_Excel_Worksheet84.xlsx"/></Relationships>
</file>

<file path=ppt/charts/_rels/chart87.xml.rels><?xml version="1.0" encoding="UTF-8" standalone="yes"?>
<Relationships xmlns="http://schemas.openxmlformats.org/package/2006/relationships"><Relationship Id="rId2" Type="http://schemas.openxmlformats.org/officeDocument/2006/relationships/chartUserShapes" Target="../drawings/drawing34.xml"/><Relationship Id="rId1" Type="http://schemas.openxmlformats.org/officeDocument/2006/relationships/package" Target="../embeddings/Microsoft_Excel_Worksheet85.xlsx"/></Relationships>
</file>

<file path=ppt/charts/_rels/chart88.xml.rels><?xml version="1.0" encoding="UTF-8" standalone="yes"?>
<Relationships xmlns="http://schemas.openxmlformats.org/package/2006/relationships"><Relationship Id="rId2" Type="http://schemas.openxmlformats.org/officeDocument/2006/relationships/chartUserShapes" Target="../drawings/drawing35.xml"/><Relationship Id="rId1" Type="http://schemas.openxmlformats.org/officeDocument/2006/relationships/package" Target="../embeddings/Microsoft_Excel_Worksheet86.xlsx"/></Relationships>
</file>

<file path=ppt/charts/_rels/chart89.xml.rels><?xml version="1.0" encoding="UTF-8" standalone="yes"?>
<Relationships xmlns="http://schemas.openxmlformats.org/package/2006/relationships"><Relationship Id="rId2" Type="http://schemas.openxmlformats.org/officeDocument/2006/relationships/chartUserShapes" Target="../drawings/drawing36.xml"/><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chartUserShapes" Target="../drawings/drawing37.xml"/><Relationship Id="rId1" Type="http://schemas.openxmlformats.org/officeDocument/2006/relationships/package" Target="../embeddings/Microsoft_Excel_Worksheet88.xlsx"/></Relationships>
</file>

<file path=ppt/charts/_rels/chart91.xml.rels><?xml version="1.0" encoding="UTF-8" standalone="yes"?>
<Relationships xmlns="http://schemas.openxmlformats.org/package/2006/relationships"><Relationship Id="rId2" Type="http://schemas.openxmlformats.org/officeDocument/2006/relationships/chartUserShapes" Target="../drawings/drawing38.xml"/><Relationship Id="rId1" Type="http://schemas.openxmlformats.org/officeDocument/2006/relationships/package" Target="../embeddings/Microsoft_Excel_Worksheet89.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5.xml.rels><?xml version="1.0" encoding="UTF-8" standalone="yes"?>
<Relationships xmlns="http://schemas.openxmlformats.org/package/2006/relationships"><Relationship Id="rId2" Type="http://schemas.openxmlformats.org/officeDocument/2006/relationships/chartUserShapes" Target="../drawings/drawing39.xml"/><Relationship Id="rId1" Type="http://schemas.openxmlformats.org/officeDocument/2006/relationships/package" Target="../embeddings/Microsoft_Excel_Worksheet93.xlsx"/></Relationships>
</file>

<file path=ppt/charts/_rels/chart96.xml.rels><?xml version="1.0" encoding="UTF-8" standalone="yes"?>
<Relationships xmlns="http://schemas.openxmlformats.org/package/2006/relationships"><Relationship Id="rId2" Type="http://schemas.openxmlformats.org/officeDocument/2006/relationships/chartUserShapes" Target="../drawings/drawing40.xml"/><Relationship Id="rId1" Type="http://schemas.openxmlformats.org/officeDocument/2006/relationships/package" Target="../embeddings/Microsoft_Excel_Worksheet94.xlsx"/></Relationships>
</file>

<file path=ppt/charts/_rels/chart97.xml.rels><?xml version="1.0" encoding="UTF-8" standalone="yes"?>
<Relationships xmlns="http://schemas.openxmlformats.org/package/2006/relationships"><Relationship Id="rId2" Type="http://schemas.openxmlformats.org/officeDocument/2006/relationships/chartUserShapes" Target="../drawings/drawing41.xml"/><Relationship Id="rId1" Type="http://schemas.openxmlformats.org/officeDocument/2006/relationships/package" Target="../embeddings/Microsoft_Excel_Worksheet95.xlsx"/></Relationships>
</file>

<file path=ppt/charts/_rels/chart98.xml.rels><?xml version="1.0" encoding="UTF-8" standalone="yes"?>
<Relationships xmlns="http://schemas.openxmlformats.org/package/2006/relationships"><Relationship Id="rId2" Type="http://schemas.openxmlformats.org/officeDocument/2006/relationships/chartUserShapes" Target="../drawings/drawing42.xml"/><Relationship Id="rId1" Type="http://schemas.openxmlformats.org/officeDocument/2006/relationships/package" Target="../embeddings/Microsoft_Excel_Worksheet96.xlsx"/></Relationships>
</file>

<file path=ppt/charts/_rels/chart99.xml.rels><?xml version="1.0" encoding="UTF-8" standalone="yes"?>
<Relationships xmlns="http://schemas.openxmlformats.org/package/2006/relationships"><Relationship Id="rId2" Type="http://schemas.openxmlformats.org/officeDocument/2006/relationships/chartUserShapes" Target="../drawings/drawing43.xml"/><Relationship Id="rId1" Type="http://schemas.openxmlformats.org/officeDocument/2006/relationships/package" Target="../embeddings/Microsoft_Excel_Worksheet9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3200" b="1">
                <a:latin typeface="Times New Roman" panose="02020603050405020304" pitchFamily="18" charset="0"/>
                <a:cs typeface="Times New Roman" panose="02020603050405020304" pitchFamily="18" charset="0"/>
              </a:rPr>
              <a:t>Interest Rates and Recessions </a:t>
            </a:r>
          </a:p>
        </c:rich>
      </c:tx>
      <c:layout>
        <c:manualLayout>
          <c:xMode val="edge"/>
          <c:yMode val="edge"/>
          <c:x val="0.28742512129076919"/>
          <c:y val="3.1105438319361606E-2"/>
        </c:manualLayout>
      </c:layout>
      <c:overlay val="0"/>
      <c:spPr>
        <a:noFill/>
        <a:ln w="38111">
          <a:noFill/>
        </a:ln>
      </c:spPr>
    </c:title>
    <c:autoTitleDeleted val="0"/>
    <c:plotArea>
      <c:layout>
        <c:manualLayout>
          <c:layoutTarget val="inner"/>
          <c:xMode val="edge"/>
          <c:yMode val="edge"/>
          <c:x val="6.1538461538461542E-2"/>
          <c:y val="0.11670020120724346"/>
          <c:w val="0.88153846153846149"/>
          <c:h val="0.79616278485680758"/>
        </c:manualLayout>
      </c:layout>
      <c:areaChart>
        <c:grouping val="stacked"/>
        <c:varyColors val="0"/>
        <c:ser>
          <c:idx val="3"/>
          <c:order val="3"/>
          <c:tx>
            <c:strRef>
              <c:f>Sheet1!$C$1</c:f>
              <c:strCache>
                <c:ptCount val="1"/>
                <c:pt idx="0">
                  <c:v>Recession</c:v>
                </c:pt>
              </c:strCache>
            </c:strRef>
          </c:tx>
          <c:spPr>
            <a:solidFill>
              <a:srgbClr val="CCFFFF"/>
            </a:solidFill>
            <a:ln w="19055">
              <a:solidFill>
                <a:schemeClr val="tx1"/>
              </a:solidFill>
              <a:prstDash val="solid"/>
            </a:ln>
          </c:spP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Sheet1!$C$2:$C$134</c:f>
              <c:numCache>
                <c:formatCode>General</c:formatCode>
                <c:ptCount val="133"/>
                <c:pt idx="62">
                  <c:v>10</c:v>
                </c:pt>
                <c:pt idx="63">
                  <c:v>10</c:v>
                </c:pt>
                <c:pt idx="64">
                  <c:v>10</c:v>
                </c:pt>
              </c:numCache>
            </c:numRef>
          </c:val>
          <c:extLst>
            <c:ext xmlns:c16="http://schemas.microsoft.com/office/drawing/2014/chart" uri="{C3380CC4-5D6E-409C-BE32-E72D297353CC}">
              <c16:uniqueId val="{00000000-4122-4AEF-8B6D-71B0562653ED}"/>
            </c:ext>
          </c:extLst>
        </c:ser>
        <c:dLbls>
          <c:showLegendKey val="0"/>
          <c:showVal val="0"/>
          <c:showCatName val="0"/>
          <c:showSerName val="0"/>
          <c:showPercent val="0"/>
          <c:showBubbleSize val="0"/>
        </c:dLbls>
        <c:axId val="221521984"/>
        <c:axId val="1"/>
      </c:areaChart>
      <c:lineChart>
        <c:grouping val="standard"/>
        <c:varyColors val="0"/>
        <c:ser>
          <c:idx val="1"/>
          <c:order val="1"/>
          <c:tx>
            <c:strRef>
              <c:f>Sheet1!#REF!</c:f>
              <c:strCache>
                <c:ptCount val="1"/>
                <c:pt idx="0">
                  <c:v>#REF!</c:v>
                </c:pt>
              </c:strCache>
            </c:strRef>
          </c:tx>
          <c:marker>
            <c:symbol val="none"/>
          </c:marke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1-4122-4AEF-8B6D-71B0562653ED}"/>
            </c:ext>
          </c:extLst>
        </c:ser>
        <c:dLbls>
          <c:showLegendKey val="0"/>
          <c:showVal val="0"/>
          <c:showCatName val="0"/>
          <c:showSerName val="0"/>
          <c:showPercent val="0"/>
          <c:showBubbleSize val="0"/>
        </c:dLbls>
        <c:marker val="1"/>
        <c:smooth val="0"/>
        <c:axId val="221521984"/>
        <c:axId val="1"/>
      </c:lineChart>
      <c:lineChart>
        <c:grouping val="standard"/>
        <c:varyColors val="0"/>
        <c:ser>
          <c:idx val="0"/>
          <c:order val="0"/>
          <c:tx>
            <c:strRef>
              <c:f>Sheet1!$B$1</c:f>
              <c:strCache>
                <c:ptCount val="1"/>
                <c:pt idx="0">
                  <c:v>Fed Funds</c:v>
                </c:pt>
              </c:strCache>
            </c:strRef>
          </c:tx>
          <c:spPr>
            <a:ln w="57166">
              <a:solidFill>
                <a:srgbClr val="000000"/>
              </a:solidFill>
              <a:prstDash val="solid"/>
            </a:ln>
          </c:spPr>
          <c:marker>
            <c:symbol val="none"/>
          </c:marke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Sheet1!$B$2:$B$134</c:f>
              <c:numCache>
                <c:formatCode>General</c:formatCode>
                <c:ptCount val="133"/>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5.35</c:v>
                </c:pt>
                <c:pt idx="105">
                  <c:v>5.35</c:v>
                </c:pt>
                <c:pt idx="106">
                  <c:v>5.35</c:v>
                </c:pt>
                <c:pt idx="107">
                  <c:v>5.35</c:v>
                </c:pt>
                <c:pt idx="108">
                  <c:v>5.33</c:v>
                </c:pt>
                <c:pt idx="109">
                  <c:v>5.33</c:v>
                </c:pt>
                <c:pt idx="110">
                  <c:v>5.33</c:v>
                </c:pt>
                <c:pt idx="111">
                  <c:v>5.33</c:v>
                </c:pt>
                <c:pt idx="112">
                  <c:v>5.33</c:v>
                </c:pt>
                <c:pt idx="113">
                  <c:v>5.33</c:v>
                </c:pt>
                <c:pt idx="114">
                  <c:v>5.33</c:v>
                </c:pt>
                <c:pt idx="115">
                  <c:v>5.33</c:v>
                </c:pt>
                <c:pt idx="116">
                  <c:v>5.13</c:v>
                </c:pt>
                <c:pt idx="117">
                  <c:v>4.83</c:v>
                </c:pt>
                <c:pt idx="118">
                  <c:v>4.6399999999999997</c:v>
                </c:pt>
                <c:pt idx="119">
                  <c:v>4.4800000000000004</c:v>
                </c:pt>
                <c:pt idx="120">
                  <c:v>4.3</c:v>
                </c:pt>
                <c:pt idx="121">
                  <c:v>4.3</c:v>
                </c:pt>
              </c:numCache>
            </c:numRef>
          </c:val>
          <c:smooth val="0"/>
          <c:extLst>
            <c:ext xmlns:c16="http://schemas.microsoft.com/office/drawing/2014/chart" uri="{C3380CC4-5D6E-409C-BE32-E72D297353CC}">
              <c16:uniqueId val="{00000002-4122-4AEF-8B6D-71B0562653ED}"/>
            </c:ext>
          </c:extLst>
        </c:ser>
        <c:ser>
          <c:idx val="2"/>
          <c:order val="2"/>
          <c:tx>
            <c:strRef>
              <c:f>Sheet1!#REF!</c:f>
              <c:strCache>
                <c:ptCount val="1"/>
                <c:pt idx="0">
                  <c:v>#REF!</c:v>
                </c:pt>
              </c:strCache>
            </c:strRef>
          </c:tx>
          <c:marker>
            <c:symbol val="none"/>
          </c:marke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4122-4AEF-8B6D-71B0562653ED}"/>
            </c:ext>
          </c:extLst>
        </c:ser>
        <c:dLbls>
          <c:showLegendKey val="0"/>
          <c:showVal val="0"/>
          <c:showCatName val="0"/>
          <c:showSerName val="0"/>
          <c:showPercent val="0"/>
          <c:showBubbleSize val="0"/>
        </c:dLbls>
        <c:marker val="1"/>
        <c:smooth val="0"/>
        <c:axId val="3"/>
        <c:axId val="4"/>
      </c:lineChart>
      <c:catAx>
        <c:axId val="221521984"/>
        <c:scaling>
          <c:orientation val="minMax"/>
        </c:scaling>
        <c:delete val="0"/>
        <c:axPos val="b"/>
        <c:numFmt formatCode="General" sourceLinked="1"/>
        <c:majorTickMark val="out"/>
        <c:minorTickMark val="none"/>
        <c:tickLblPos val="nextTo"/>
        <c:spPr>
          <a:ln w="4764">
            <a:solidFill>
              <a:schemeClr val="tx1"/>
            </a:solidFill>
            <a:prstDash val="solid"/>
          </a:ln>
        </c:spPr>
        <c:txPr>
          <a:bodyPr rot="0" vert="horz"/>
          <a:lstStyle/>
          <a:p>
            <a:pPr>
              <a:defRPr sz="150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8"/>
          <c:min val="0"/>
        </c:scaling>
        <c:delete val="0"/>
        <c:axPos val="l"/>
        <c:majorGridlines>
          <c:spPr>
            <a:ln w="19055">
              <a:solidFill>
                <a:schemeClr val="tx1"/>
              </a:solidFill>
              <a:prstDash val="solid"/>
            </a:ln>
          </c:spPr>
        </c:majorGridlines>
        <c:numFmt formatCode="General" sourceLinked="1"/>
        <c:majorTickMark val="out"/>
        <c:minorTickMark val="none"/>
        <c:tickLblPos val="nextTo"/>
        <c:spPr>
          <a:ln w="4764">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22152198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8"/>
        </c:scaling>
        <c:delete val="0"/>
        <c:axPos val="r"/>
        <c:numFmt formatCode="General" sourceLinked="1"/>
        <c:majorTickMark val="cross"/>
        <c:minorTickMark val="none"/>
        <c:tickLblPos val="nextTo"/>
        <c:spPr>
          <a:ln w="4764">
            <a:solidFill>
              <a:schemeClr val="tx1"/>
            </a:solidFill>
            <a:prstDash val="solid"/>
          </a:ln>
        </c:spPr>
        <c:txPr>
          <a:bodyPr rot="0" vert="horz"/>
          <a:lstStyle/>
          <a:p>
            <a:pPr>
              <a:defRPr sz="1651"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29651">
          <a:noFill/>
        </a:ln>
      </c:spPr>
    </c:plotArea>
    <c:legend>
      <c:legendPos val="b"/>
      <c:legendEntry>
        <c:idx val="1"/>
        <c:delete val="1"/>
      </c:legendEntry>
      <c:legendEntry>
        <c:idx val="3"/>
        <c:delete val="1"/>
      </c:legendEntry>
      <c:layout>
        <c:manualLayout>
          <c:xMode val="edge"/>
          <c:yMode val="edge"/>
          <c:x val="6.0613667154582683E-2"/>
          <c:y val="0.11979031955629089"/>
          <c:w val="0.23256496809802368"/>
          <c:h val="0.22075088440031954"/>
        </c:manualLayout>
      </c:layout>
      <c:overlay val="0"/>
      <c:spPr>
        <a:solidFill>
          <a:schemeClr val="bg1"/>
        </a:solidFill>
        <a:ln w="4764">
          <a:solidFill>
            <a:schemeClr val="tx1"/>
          </a:solidFill>
          <a:prstDash val="solid"/>
        </a:ln>
      </c:spPr>
      <c:txPr>
        <a:bodyPr/>
        <a:lstStyle/>
        <a:p>
          <a:pPr>
            <a:defRPr sz="186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7166">
      <a:solidFill>
        <a:schemeClr val="tx1"/>
      </a:solidFill>
      <a:prstDash val="solid"/>
    </a:ln>
  </c:spPr>
  <c:txPr>
    <a:bodyPr/>
    <a:lstStyle/>
    <a:p>
      <a:pPr>
        <a:defRPr sz="2701" b="1"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3.0%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pt idx="119">
                  <c:v>4.3</c:v>
                </c:pt>
                <c:pt idx="120">
                  <c:v>4.3</c:v>
                </c:pt>
                <c:pt idx="121">
                  <c:v>4.3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Net Chargeoff Rate
 Versus
Unemployment Rate</a:t>
            </a:r>
          </a:p>
        </c:rich>
      </c:tx>
      <c:layout>
        <c:manualLayout>
          <c:xMode val="edge"/>
          <c:yMode val="edge"/>
          <c:x val="0.3062130177514793"/>
          <c:y val="1.6313213703099511E-3"/>
        </c:manualLayout>
      </c:layout>
      <c:overlay val="0"/>
      <c:spPr>
        <a:noFill/>
        <a:ln w="26006">
          <a:noFill/>
        </a:ln>
      </c:spPr>
    </c:title>
    <c:autoTitleDeleted val="0"/>
    <c:plotArea>
      <c:layout>
        <c:manualLayout>
          <c:layoutTarget val="inner"/>
          <c:xMode val="edge"/>
          <c:yMode val="edge"/>
          <c:x val="6.8047337278106509E-2"/>
          <c:y val="0.18433931484502447"/>
          <c:w val="0.8624260355029586"/>
          <c:h val="0.72267536704730828"/>
        </c:manualLayout>
      </c:layout>
      <c:barChart>
        <c:barDir val="col"/>
        <c:grouping val="clustered"/>
        <c:varyColors val="0"/>
        <c:ser>
          <c:idx val="0"/>
          <c:order val="0"/>
          <c:tx>
            <c:strRef>
              <c:f>Sheet1!$B$1</c:f>
              <c:strCache>
                <c:ptCount val="1"/>
                <c:pt idx="0">
                  <c:v>Unemployment Rate (Left Axis)</c:v>
                </c:pt>
              </c:strCache>
            </c:strRef>
          </c:tx>
          <c:spPr>
            <a:solidFill>
              <a:srgbClr val="CCFFFF"/>
            </a:solidFill>
            <a:ln w="13003">
              <a:solidFill>
                <a:schemeClr val="tx1"/>
              </a:solidFill>
              <a:prstDash val="solid"/>
            </a:ln>
          </c:spPr>
          <c:invertIfNegative val="0"/>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Sheet1!$B$2:$B$77</c:f>
              <c:numCache>
                <c:formatCode>0.00%</c:formatCode>
                <c:ptCount val="76"/>
                <c:pt idx="0">
                  <c:v>4.4999999999999998E-2</c:v>
                </c:pt>
                <c:pt idx="1">
                  <c:v>4.4999999999999998E-2</c:v>
                </c:pt>
                <c:pt idx="2">
                  <c:v>4.6300000000000001E-2</c:v>
                </c:pt>
                <c:pt idx="3">
                  <c:v>4.8300000000000003E-2</c:v>
                </c:pt>
                <c:pt idx="4">
                  <c:v>4.9299999999999997E-2</c:v>
                </c:pt>
                <c:pt idx="5">
                  <c:v>5.33E-2</c:v>
                </c:pt>
                <c:pt idx="6">
                  <c:v>5.96E-2</c:v>
                </c:pt>
                <c:pt idx="7">
                  <c:v>6.8599999999999994E-2</c:v>
                </c:pt>
                <c:pt idx="8">
                  <c:v>8.3299999999999999E-2</c:v>
                </c:pt>
                <c:pt idx="9">
                  <c:v>9.2600000000000002E-2</c:v>
                </c:pt>
                <c:pt idx="10">
                  <c:v>9.6299999999999997E-2</c:v>
                </c:pt>
                <c:pt idx="11">
                  <c:v>0.10059999999999999</c:v>
                </c:pt>
                <c:pt idx="12">
                  <c:v>9.7000000000000003E-2</c:v>
                </c:pt>
                <c:pt idx="13">
                  <c:v>9.6299999999999997E-2</c:v>
                </c:pt>
                <c:pt idx="14">
                  <c:v>9.5299999999999996E-2</c:v>
                </c:pt>
                <c:pt idx="15">
                  <c:v>9.6299999999999997E-2</c:v>
                </c:pt>
                <c:pt idx="16">
                  <c:v>8.8999999999999996E-2</c:v>
                </c:pt>
                <c:pt idx="17">
                  <c:v>9.0300000000000005E-2</c:v>
                </c:pt>
                <c:pt idx="18">
                  <c:v>9.06E-2</c:v>
                </c:pt>
                <c:pt idx="19">
                  <c:v>8.6999999999999994E-2</c:v>
                </c:pt>
                <c:pt idx="20">
                  <c:v>8.3000000000000004E-2</c:v>
                </c:pt>
                <c:pt idx="21">
                  <c:v>8.2000000000000003E-2</c:v>
                </c:pt>
                <c:pt idx="22">
                  <c:v>0.08</c:v>
                </c:pt>
                <c:pt idx="23">
                  <c:v>7.8E-2</c:v>
                </c:pt>
                <c:pt idx="24">
                  <c:v>7.6999999999999999E-2</c:v>
                </c:pt>
                <c:pt idx="25">
                  <c:v>7.5999999999999998E-2</c:v>
                </c:pt>
                <c:pt idx="26">
                  <c:v>7.2999999999999995E-2</c:v>
                </c:pt>
                <c:pt idx="27">
                  <c:v>7.0000000000000007E-2</c:v>
                </c:pt>
                <c:pt idx="28" formatCode="General">
                  <c:v>6.6666666999999999E-2</c:v>
                </c:pt>
                <c:pt idx="29" formatCode="General">
                  <c:v>6.2E-2</c:v>
                </c:pt>
                <c:pt idx="30" formatCode="General">
                  <c:v>6.0666667000000001E-2</c:v>
                </c:pt>
                <c:pt idx="31" formatCode="General">
                  <c:v>5.7000000000000002E-2</c:v>
                </c:pt>
                <c:pt idx="32" formatCode="General">
                  <c:v>5.5333332999999998E-2</c:v>
                </c:pt>
                <c:pt idx="33" formatCode="General">
                  <c:v>5.4333332999999998E-2</c:v>
                </c:pt>
                <c:pt idx="34" formatCode="General">
                  <c:v>5.0999999999999997E-2</c:v>
                </c:pt>
                <c:pt idx="35" formatCode="General">
                  <c:v>5.0333333000000001E-2</c:v>
                </c:pt>
                <c:pt idx="36" formatCode="General">
                  <c:v>4.9000000000000002E-2</c:v>
                </c:pt>
                <c:pt idx="37" formatCode="General">
                  <c:v>4.9333333E-2</c:v>
                </c:pt>
                <c:pt idx="38" formatCode="General">
                  <c:v>4.9000000000000002E-2</c:v>
                </c:pt>
                <c:pt idx="39" formatCode="General">
                  <c:v>4.7666667000000003E-2</c:v>
                </c:pt>
                <c:pt idx="40" formatCode="General">
                  <c:v>4.5666667000000001E-2</c:v>
                </c:pt>
                <c:pt idx="41" formatCode="General">
                  <c:v>4.3666666999999999E-2</c:v>
                </c:pt>
                <c:pt idx="42" formatCode="General">
                  <c:v>4.3333333000000002E-2</c:v>
                </c:pt>
                <c:pt idx="43" formatCode="General">
                  <c:v>4.1666666999999998E-2</c:v>
                </c:pt>
                <c:pt idx="44" formatCode="General">
                  <c:v>4.0333332999999999E-2</c:v>
                </c:pt>
                <c:pt idx="45" formatCode="General">
                  <c:v>3.9333332999999998E-2</c:v>
                </c:pt>
                <c:pt idx="46" formatCode="General">
                  <c:v>3.7666667000000001E-2</c:v>
                </c:pt>
                <c:pt idx="47" formatCode="General">
                  <c:v>3.8333332999999997E-2</c:v>
                </c:pt>
                <c:pt idx="48" formatCode="General">
                  <c:v>3.8666667000000002E-2</c:v>
                </c:pt>
                <c:pt idx="49" formatCode="General">
                  <c:v>3.5999999999999997E-2</c:v>
                </c:pt>
                <c:pt idx="50" formatCode="General">
                  <c:v>3.6333333000000002E-2</c:v>
                </c:pt>
                <c:pt idx="51" formatCode="General">
                  <c:v>3.5999999999999997E-2</c:v>
                </c:pt>
                <c:pt idx="52" formatCode="General">
                  <c:v>3.7999999999999999E-2</c:v>
                </c:pt>
                <c:pt idx="53" formatCode="General">
                  <c:v>0.12966666700000001</c:v>
                </c:pt>
                <c:pt idx="54" formatCode="General">
                  <c:v>8.8333333E-2</c:v>
                </c:pt>
                <c:pt idx="55" formatCode="General">
                  <c:v>6.7666667E-2</c:v>
                </c:pt>
                <c:pt idx="56" formatCode="General">
                  <c:v>6.2333332999999998E-2</c:v>
                </c:pt>
                <c:pt idx="57" formatCode="General">
                  <c:v>5.9333333000000002E-2</c:v>
                </c:pt>
                <c:pt idx="58" formatCode="General">
                  <c:v>5.0666666999999999E-2</c:v>
                </c:pt>
                <c:pt idx="59" formatCode="General">
                  <c:v>4.1666666999999998E-2</c:v>
                </c:pt>
                <c:pt idx="60" formatCode="General">
                  <c:v>3.7999999999999999E-2</c:v>
                </c:pt>
                <c:pt idx="61" formatCode="General">
                  <c:v>3.6333333000000002E-2</c:v>
                </c:pt>
                <c:pt idx="62" formatCode="General">
                  <c:v>3.5333333000000001E-2</c:v>
                </c:pt>
                <c:pt idx="63" formatCode="General">
                  <c:v>3.5666666999999999E-2</c:v>
                </c:pt>
                <c:pt idx="64" formatCode="General">
                  <c:v>3.5000000000000003E-2</c:v>
                </c:pt>
                <c:pt idx="65" formatCode="General">
                  <c:v>3.5666666999999999E-2</c:v>
                </c:pt>
                <c:pt idx="66" formatCode="General">
                  <c:v>3.6999999999999998E-2</c:v>
                </c:pt>
                <c:pt idx="67" formatCode="General">
                  <c:v>3.7333333000000003E-2</c:v>
                </c:pt>
                <c:pt idx="68" formatCode="General">
                  <c:v>3.7999999999999999E-2</c:v>
                </c:pt>
                <c:pt idx="69" formatCode="General">
                  <c:v>0.04</c:v>
                </c:pt>
                <c:pt idx="70" formatCode="General">
                  <c:v>4.2000000000000003E-2</c:v>
                </c:pt>
                <c:pt idx="71" formatCode="General">
                  <c:v>4.1000000000000002E-2</c:v>
                </c:pt>
              </c:numCache>
            </c:numRef>
          </c:val>
          <c:extLst>
            <c:ext xmlns:c16="http://schemas.microsoft.com/office/drawing/2014/chart" uri="{C3380CC4-5D6E-409C-BE32-E72D297353CC}">
              <c16:uniqueId val="{00000000-7B7D-4FC8-83D0-6B98913D4994}"/>
            </c:ext>
          </c:extLst>
        </c:ser>
        <c:dLbls>
          <c:showLegendKey val="0"/>
          <c:showVal val="0"/>
          <c:showCatName val="0"/>
          <c:showSerName val="0"/>
          <c:showPercent val="0"/>
          <c:showBubbleSize val="0"/>
        </c:dLbls>
        <c:gapWidth val="30"/>
        <c:axId val="193629248"/>
        <c:axId val="1"/>
      </c:barChart>
      <c:lineChart>
        <c:grouping val="standard"/>
        <c:varyColors val="0"/>
        <c:ser>
          <c:idx val="1"/>
          <c:order val="1"/>
          <c:tx>
            <c:strRef>
              <c:f>Sheet1!$C$1</c:f>
              <c:strCache>
                <c:ptCount val="1"/>
                <c:pt idx="0">
                  <c:v>Net Chargeoff Rate (Right Axis)</c:v>
                </c:pt>
              </c:strCache>
            </c:strRef>
          </c:tx>
          <c:spPr>
            <a:ln w="39009">
              <a:solidFill>
                <a:srgbClr val="FF0000"/>
              </a:solidFill>
              <a:prstDash val="solid"/>
            </a:ln>
          </c:spPr>
          <c:marker>
            <c:symbol val="none"/>
          </c:marker>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Sheet1!$C$2:$C$77</c:f>
              <c:numCache>
                <c:formatCode>0.00%</c:formatCode>
                <c:ptCount val="76"/>
                <c:pt idx="0">
                  <c:v>4.4000000000000003E-3</c:v>
                </c:pt>
                <c:pt idx="1">
                  <c:v>4.4000000000000003E-3</c:v>
                </c:pt>
                <c:pt idx="2">
                  <c:v>4.4999999999999997E-3</c:v>
                </c:pt>
                <c:pt idx="3">
                  <c:v>4.8999999999999998E-3</c:v>
                </c:pt>
                <c:pt idx="4">
                  <c:v>6.6E-3</c:v>
                </c:pt>
                <c:pt idx="5">
                  <c:v>6.8999999999999999E-3</c:v>
                </c:pt>
                <c:pt idx="6">
                  <c:v>7.3000000000000001E-3</c:v>
                </c:pt>
                <c:pt idx="7">
                  <c:v>8.0999999999999996E-3</c:v>
                </c:pt>
                <c:pt idx="8">
                  <c:v>1.0999999999999999E-2</c:v>
                </c:pt>
                <c:pt idx="9">
                  <c:v>1.15E-2</c:v>
                </c:pt>
                <c:pt idx="10">
                  <c:v>1.1599999999999999E-2</c:v>
                </c:pt>
                <c:pt idx="11">
                  <c:v>1.2E-2</c:v>
                </c:pt>
                <c:pt idx="12">
                  <c:v>1.1900000000000001E-2</c:v>
                </c:pt>
                <c:pt idx="13">
                  <c:v>1.1599999999999999E-2</c:v>
                </c:pt>
                <c:pt idx="14">
                  <c:v>1.1299999999999999E-2</c:v>
                </c:pt>
                <c:pt idx="15">
                  <c:v>1.14E-2</c:v>
                </c:pt>
                <c:pt idx="16">
                  <c:v>1.01E-2</c:v>
                </c:pt>
                <c:pt idx="17">
                  <c:v>8.9999999999999993E-3</c:v>
                </c:pt>
                <c:pt idx="18">
                  <c:v>8.5000000000000006E-3</c:v>
                </c:pt>
                <c:pt idx="19">
                  <c:v>9.1999999999999998E-3</c:v>
                </c:pt>
                <c:pt idx="20">
                  <c:v>7.9000000000000008E-3</c:v>
                </c:pt>
                <c:pt idx="21">
                  <c:v>7.3000000000000001E-3</c:v>
                </c:pt>
                <c:pt idx="22">
                  <c:v>7.0000000000000001E-3</c:v>
                </c:pt>
                <c:pt idx="23">
                  <c:v>7.3000000000000001E-3</c:v>
                </c:pt>
                <c:pt idx="24">
                  <c:v>6.1000000000000004E-3</c:v>
                </c:pt>
                <c:pt idx="25">
                  <c:v>5.4999999999999997E-3</c:v>
                </c:pt>
                <c:pt idx="26">
                  <c:v>5.4000000000000003E-3</c:v>
                </c:pt>
                <c:pt idx="27">
                  <c:v>5.7000000000000002E-3</c:v>
                </c:pt>
                <c:pt idx="28">
                  <c:v>5.0000000000000001E-3</c:v>
                </c:pt>
                <c:pt idx="29">
                  <c:v>4.7999999999999996E-3</c:v>
                </c:pt>
                <c:pt idx="30">
                  <c:v>4.7000000000000002E-3</c:v>
                </c:pt>
                <c:pt idx="31">
                  <c:v>5.3E-3</c:v>
                </c:pt>
                <c:pt idx="32">
                  <c:v>4.7000000000000002E-3</c:v>
                </c:pt>
                <c:pt idx="33">
                  <c:v>4.5999999999999999E-3</c:v>
                </c:pt>
                <c:pt idx="34">
                  <c:v>4.5999999999999999E-3</c:v>
                </c:pt>
                <c:pt idx="35">
                  <c:v>5.4000000000000003E-3</c:v>
                </c:pt>
                <c:pt idx="36">
                  <c:v>5.1999999999999998E-3</c:v>
                </c:pt>
                <c:pt idx="37">
                  <c:v>5.0000000000000001E-3</c:v>
                </c:pt>
                <c:pt idx="38">
                  <c:v>5.7999999999999996E-3</c:v>
                </c:pt>
                <c:pt idx="39">
                  <c:v>6.0000000000000001E-3</c:v>
                </c:pt>
                <c:pt idx="40">
                  <c:v>5.7999999999999996E-3</c:v>
                </c:pt>
                <c:pt idx="41">
                  <c:v>5.5999999999999999E-3</c:v>
                </c:pt>
                <c:pt idx="42">
                  <c:v>5.4999999999999997E-3</c:v>
                </c:pt>
                <c:pt idx="43">
                  <c:v>7.0000000000000001E-3</c:v>
                </c:pt>
                <c:pt idx="44">
                  <c:v>6.0000000000000001E-3</c:v>
                </c:pt>
                <c:pt idx="45">
                  <c:v>6.1000000000000004E-3</c:v>
                </c:pt>
                <c:pt idx="46">
                  <c:v>5.4999999999999997E-3</c:v>
                </c:pt>
                <c:pt idx="47">
                  <c:v>6.1000000000000004E-3</c:v>
                </c:pt>
                <c:pt idx="48">
                  <c:v>5.7000000000000002E-3</c:v>
                </c:pt>
                <c:pt idx="49" formatCode="General">
                  <c:v>5.4000000000000003E-3</c:v>
                </c:pt>
                <c:pt idx="50" formatCode="General">
                  <c:v>5.4999999999999997E-3</c:v>
                </c:pt>
                <c:pt idx="51" formatCode="General">
                  <c:v>5.8999999999999999E-3</c:v>
                </c:pt>
                <c:pt idx="52" formatCode="General">
                  <c:v>5.7999999999999996E-3</c:v>
                </c:pt>
                <c:pt idx="53" formatCode="General">
                  <c:v>4.7999999999999996E-3</c:v>
                </c:pt>
                <c:pt idx="54" formatCode="General">
                  <c:v>3.8E-3</c:v>
                </c:pt>
                <c:pt idx="55" formatCode="General">
                  <c:v>3.5000000000000001E-3</c:v>
                </c:pt>
                <c:pt idx="56" formatCode="General">
                  <c:v>3.2000000000000002E-3</c:v>
                </c:pt>
                <c:pt idx="57" formatCode="General">
                  <c:v>2.3999999999999998E-3</c:v>
                </c:pt>
                <c:pt idx="58" formatCode="General">
                  <c:v>2.3E-3</c:v>
                </c:pt>
                <c:pt idx="59" formatCode="General">
                  <c:v>2.5999999999999999E-3</c:v>
                </c:pt>
                <c:pt idx="60" formatCode="General">
                  <c:v>2.8E-3</c:v>
                </c:pt>
                <c:pt idx="61" formatCode="General">
                  <c:v>2.8999999999999998E-3</c:v>
                </c:pt>
                <c:pt idx="62" formatCode="General">
                  <c:v>3.3999999999999998E-3</c:v>
                </c:pt>
                <c:pt idx="63" formatCode="General">
                  <c:v>4.3E-3</c:v>
                </c:pt>
                <c:pt idx="64" formatCode="General">
                  <c:v>5.1999999999999998E-3</c:v>
                </c:pt>
                <c:pt idx="65" formatCode="General">
                  <c:v>5.4000000000000003E-3</c:v>
                </c:pt>
                <c:pt idx="66" formatCode="General">
                  <c:v>6.1000000000000004E-3</c:v>
                </c:pt>
                <c:pt idx="67" formatCode="General">
                  <c:v>7.7000000000000002E-3</c:v>
                </c:pt>
                <c:pt idx="68" formatCode="General">
                  <c:v>8.0000000000000002E-3</c:v>
                </c:pt>
                <c:pt idx="69" formatCode="General">
                  <c:v>7.7999999999999996E-3</c:v>
                </c:pt>
                <c:pt idx="70" formatCode="General">
                  <c:v>7.6E-3</c:v>
                </c:pt>
              </c:numCache>
            </c:numRef>
          </c:val>
          <c:smooth val="0"/>
          <c:extLst>
            <c:ext xmlns:c16="http://schemas.microsoft.com/office/drawing/2014/chart" uri="{C3380CC4-5D6E-409C-BE32-E72D297353CC}">
              <c16:uniqueId val="{00000001-7B7D-4FC8-83D0-6B98913D4994}"/>
            </c:ext>
          </c:extLst>
        </c:ser>
        <c:ser>
          <c:idx val="2"/>
          <c:order val="2"/>
          <c:tx>
            <c:strRef>
              <c:f>Sheet1!$D$1</c:f>
              <c:strCache>
                <c:ptCount val="1"/>
                <c:pt idx="0">
                  <c:v>0.5% Natural Chargeoff Rate (Right Axis)</c:v>
                </c:pt>
              </c:strCache>
            </c:strRef>
          </c:tx>
          <c:spPr>
            <a:ln w="13003">
              <a:solidFill>
                <a:srgbClr val="FF9900"/>
              </a:solidFill>
              <a:prstDash val="solid"/>
            </a:ln>
          </c:spPr>
          <c:marker>
            <c:symbol val="triangle"/>
            <c:size val="5"/>
            <c:spPr>
              <a:solidFill>
                <a:srgbClr val="FF9900"/>
              </a:solidFill>
              <a:ln>
                <a:solidFill>
                  <a:srgbClr val="FF9900"/>
                </a:solidFill>
                <a:prstDash val="solid"/>
              </a:ln>
            </c:spPr>
          </c:marker>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Sheet1!$D$2:$D$77</c:f>
              <c:numCache>
                <c:formatCode>0.00%</c:formatCode>
                <c:ptCount val="76"/>
                <c:pt idx="0">
                  <c:v>5.0000000000000001E-3</c:v>
                </c:pt>
                <c:pt idx="1">
                  <c:v>5.0000000000000001E-3</c:v>
                </c:pt>
                <c:pt idx="2">
                  <c:v>5.0000000000000001E-3</c:v>
                </c:pt>
                <c:pt idx="3">
                  <c:v>5.0000000000000001E-3</c:v>
                </c:pt>
                <c:pt idx="4">
                  <c:v>5.0000000000000001E-3</c:v>
                </c:pt>
                <c:pt idx="5">
                  <c:v>5.0000000000000001E-3</c:v>
                </c:pt>
                <c:pt idx="6">
                  <c:v>5.0000000000000001E-3</c:v>
                </c:pt>
                <c:pt idx="7">
                  <c:v>5.0000000000000001E-3</c:v>
                </c:pt>
                <c:pt idx="8">
                  <c:v>5.0000000000000001E-3</c:v>
                </c:pt>
                <c:pt idx="9">
                  <c:v>5.0000000000000001E-3</c:v>
                </c:pt>
                <c:pt idx="10">
                  <c:v>5.0000000000000001E-3</c:v>
                </c:pt>
                <c:pt idx="11">
                  <c:v>5.0000000000000001E-3</c:v>
                </c:pt>
                <c:pt idx="12">
                  <c:v>5.0000000000000001E-3</c:v>
                </c:pt>
                <c:pt idx="13">
                  <c:v>5.0000000000000001E-3</c:v>
                </c:pt>
                <c:pt idx="14">
                  <c:v>5.0000000000000001E-3</c:v>
                </c:pt>
                <c:pt idx="15">
                  <c:v>5.0000000000000001E-3</c:v>
                </c:pt>
                <c:pt idx="16">
                  <c:v>5.0000000000000001E-3</c:v>
                </c:pt>
                <c:pt idx="17">
                  <c:v>5.0000000000000001E-3</c:v>
                </c:pt>
                <c:pt idx="18">
                  <c:v>5.0000000000000001E-3</c:v>
                </c:pt>
                <c:pt idx="19">
                  <c:v>5.0000000000000001E-3</c:v>
                </c:pt>
                <c:pt idx="20">
                  <c:v>5.0000000000000001E-3</c:v>
                </c:pt>
                <c:pt idx="21">
                  <c:v>5.0000000000000001E-3</c:v>
                </c:pt>
                <c:pt idx="22">
                  <c:v>5.0000000000000001E-3</c:v>
                </c:pt>
                <c:pt idx="23">
                  <c:v>5.0000000000000001E-3</c:v>
                </c:pt>
                <c:pt idx="24">
                  <c:v>5.0000000000000001E-3</c:v>
                </c:pt>
                <c:pt idx="25">
                  <c:v>5.0000000000000001E-3</c:v>
                </c:pt>
                <c:pt idx="26">
                  <c:v>5.0000000000000001E-3</c:v>
                </c:pt>
                <c:pt idx="27">
                  <c:v>5.0000000000000001E-3</c:v>
                </c:pt>
                <c:pt idx="28">
                  <c:v>5.0000000000000001E-3</c:v>
                </c:pt>
                <c:pt idx="29">
                  <c:v>5.0000000000000001E-3</c:v>
                </c:pt>
                <c:pt idx="30">
                  <c:v>5.0000000000000001E-3</c:v>
                </c:pt>
                <c:pt idx="31">
                  <c:v>5.0000000000000001E-3</c:v>
                </c:pt>
                <c:pt idx="32">
                  <c:v>5.0000000000000001E-3</c:v>
                </c:pt>
                <c:pt idx="33">
                  <c:v>5.0000000000000001E-3</c:v>
                </c:pt>
                <c:pt idx="34">
                  <c:v>5.0000000000000001E-3</c:v>
                </c:pt>
                <c:pt idx="35">
                  <c:v>5.0000000000000001E-3</c:v>
                </c:pt>
                <c:pt idx="36">
                  <c:v>5.0000000000000001E-3</c:v>
                </c:pt>
                <c:pt idx="37">
                  <c:v>5.0000000000000001E-3</c:v>
                </c:pt>
                <c:pt idx="38">
                  <c:v>5.0000000000000001E-3</c:v>
                </c:pt>
                <c:pt idx="39">
                  <c:v>5.0000000000000001E-3</c:v>
                </c:pt>
                <c:pt idx="40">
                  <c:v>5.0000000000000001E-3</c:v>
                </c:pt>
                <c:pt idx="41">
                  <c:v>5.0000000000000001E-3</c:v>
                </c:pt>
                <c:pt idx="42">
                  <c:v>5.0000000000000001E-3</c:v>
                </c:pt>
                <c:pt idx="43">
                  <c:v>5.0000000000000001E-3</c:v>
                </c:pt>
                <c:pt idx="44">
                  <c:v>5.0000000000000001E-3</c:v>
                </c:pt>
                <c:pt idx="45">
                  <c:v>5.0000000000000001E-3</c:v>
                </c:pt>
                <c:pt idx="46">
                  <c:v>5.0000000000000001E-3</c:v>
                </c:pt>
                <c:pt idx="47">
                  <c:v>5.0000000000000001E-3</c:v>
                </c:pt>
                <c:pt idx="48">
                  <c:v>5.0000000000000001E-3</c:v>
                </c:pt>
                <c:pt idx="49">
                  <c:v>5.0000000000000001E-3</c:v>
                </c:pt>
                <c:pt idx="50">
                  <c:v>5.0000000000000001E-3</c:v>
                </c:pt>
                <c:pt idx="51">
                  <c:v>5.0000000000000001E-3</c:v>
                </c:pt>
                <c:pt idx="52">
                  <c:v>5.0000000000000001E-3</c:v>
                </c:pt>
                <c:pt idx="53">
                  <c:v>5.0000000000000001E-3</c:v>
                </c:pt>
                <c:pt idx="54">
                  <c:v>5.0000000000000001E-3</c:v>
                </c:pt>
                <c:pt idx="55">
                  <c:v>5.0000000000000001E-3</c:v>
                </c:pt>
                <c:pt idx="56">
                  <c:v>5.0000000000000001E-3</c:v>
                </c:pt>
                <c:pt idx="57">
                  <c:v>5.0000000000000001E-3</c:v>
                </c:pt>
                <c:pt idx="58">
                  <c:v>5.0000000000000001E-3</c:v>
                </c:pt>
                <c:pt idx="59">
                  <c:v>5.0000000000000001E-3</c:v>
                </c:pt>
                <c:pt idx="60">
                  <c:v>5.0000000000000001E-3</c:v>
                </c:pt>
                <c:pt idx="61">
                  <c:v>5.0000000000000001E-3</c:v>
                </c:pt>
                <c:pt idx="62">
                  <c:v>5.0000000000000001E-3</c:v>
                </c:pt>
                <c:pt idx="63">
                  <c:v>5.0000000000000001E-3</c:v>
                </c:pt>
                <c:pt idx="64">
                  <c:v>5.0000000000000001E-3</c:v>
                </c:pt>
                <c:pt idx="65">
                  <c:v>5.0000000000000001E-3</c:v>
                </c:pt>
                <c:pt idx="66">
                  <c:v>5.0000000000000001E-3</c:v>
                </c:pt>
                <c:pt idx="67">
                  <c:v>5.0000000000000001E-3</c:v>
                </c:pt>
                <c:pt idx="68" formatCode="General">
                  <c:v>5.0000000000000001E-3</c:v>
                </c:pt>
                <c:pt idx="69" formatCode="General">
                  <c:v>5.0000000000000001E-3</c:v>
                </c:pt>
                <c:pt idx="70" formatCode="General">
                  <c:v>5.0000000000000001E-3</c:v>
                </c:pt>
                <c:pt idx="71" formatCode="General">
                  <c:v>5.0000000000000001E-3</c:v>
                </c:pt>
                <c:pt idx="72" formatCode="General">
                  <c:v>5.0000000000000001E-3</c:v>
                </c:pt>
                <c:pt idx="73" formatCode="General">
                  <c:v>5.0000000000000001E-3</c:v>
                </c:pt>
                <c:pt idx="74" formatCode="General">
                  <c:v>5.0000000000000001E-3</c:v>
                </c:pt>
                <c:pt idx="75" formatCode="General">
                  <c:v>5.0000000000000001E-3</c:v>
                </c:pt>
              </c:numCache>
            </c:numRef>
          </c:val>
          <c:smooth val="0"/>
          <c:extLst>
            <c:ext xmlns:c16="http://schemas.microsoft.com/office/drawing/2014/chart" uri="{C3380CC4-5D6E-409C-BE32-E72D297353CC}">
              <c16:uniqueId val="{00000002-7B7D-4FC8-83D0-6B98913D4994}"/>
            </c:ext>
          </c:extLst>
        </c:ser>
        <c:dLbls>
          <c:showLegendKey val="0"/>
          <c:showVal val="0"/>
          <c:showCatName val="0"/>
          <c:showSerName val="0"/>
          <c:showPercent val="0"/>
          <c:showBubbleSize val="0"/>
        </c:dLbls>
        <c:marker val="1"/>
        <c:smooth val="0"/>
        <c:axId val="3"/>
        <c:axId val="4"/>
      </c:lineChart>
      <c:catAx>
        <c:axId val="193629248"/>
        <c:scaling>
          <c:orientation val="minMax"/>
        </c:scaling>
        <c:delete val="0"/>
        <c:axPos val="b"/>
        <c:numFmt formatCode="General" sourceLinked="1"/>
        <c:majorTickMark val="out"/>
        <c:minorTickMark val="none"/>
        <c:tickLblPos val="nextTo"/>
        <c:spPr>
          <a:ln w="3251">
            <a:solidFill>
              <a:schemeClr val="tx1"/>
            </a:solidFill>
            <a:prstDash val="solid"/>
          </a:ln>
        </c:spPr>
        <c:txPr>
          <a:bodyPr rot="0" vert="horz"/>
          <a:lstStyle/>
          <a:p>
            <a:pPr>
              <a:defRPr sz="845" b="1" i="0" u="none" strike="noStrike" baseline="0">
                <a:solidFill>
                  <a:schemeClr val="tx1"/>
                </a:solidFill>
                <a:latin typeface="Arial"/>
                <a:ea typeface="Arial"/>
                <a:cs typeface="Arial"/>
              </a:defRPr>
            </a:pPr>
            <a:endParaRPr lang="en-US"/>
          </a:p>
        </c:txPr>
        <c:crossAx val="1"/>
        <c:crosses val="autoZero"/>
        <c:auto val="1"/>
        <c:lblAlgn val="ctr"/>
        <c:lblOffset val="100"/>
        <c:tickLblSkip val="4"/>
        <c:tickMarkSkip val="1"/>
        <c:noMultiLvlLbl val="0"/>
      </c:catAx>
      <c:valAx>
        <c:axId val="1"/>
        <c:scaling>
          <c:orientation val="minMax"/>
          <c:max val="0.14000000000000001"/>
          <c:min val="0"/>
        </c:scaling>
        <c:delete val="0"/>
        <c:axPos val="l"/>
        <c:majorGridlines>
          <c:spPr>
            <a:ln w="3251">
              <a:solidFill>
                <a:schemeClr val="tx1"/>
              </a:solidFill>
              <a:prstDash val="solid"/>
            </a:ln>
          </c:spPr>
        </c:majorGridlines>
        <c:numFmt formatCode="0%" sourceLinked="0"/>
        <c:majorTickMark val="out"/>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93629248"/>
        <c:crosses val="autoZero"/>
        <c:crossBetween val="between"/>
        <c:maj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1.4E-2"/>
        </c:scaling>
        <c:delete val="0"/>
        <c:axPos val="r"/>
        <c:numFmt formatCode="0.0%" sourceLinked="0"/>
        <c:majorTickMark val="cross"/>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3"/>
        <c:crosses val="max"/>
        <c:crossBetween val="between"/>
        <c:majorUnit val="1E-3"/>
      </c:valAx>
      <c:spPr>
        <a:noFill/>
        <a:ln w="13003">
          <a:solidFill>
            <a:schemeClr val="tx1"/>
          </a:solidFill>
          <a:prstDash val="solid"/>
        </a:ln>
      </c:spPr>
    </c:plotArea>
    <c:legend>
      <c:legendPos val="r"/>
      <c:legendEntry>
        <c:idx val="1"/>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Entry>
      <c:layout>
        <c:manualLayout>
          <c:xMode val="edge"/>
          <c:yMode val="edge"/>
          <c:x val="6.76155296930291E-2"/>
          <c:y val="0.74309318493121201"/>
          <c:w val="0.32773124507061857"/>
          <c:h val="0.16635582050464762"/>
        </c:manualLayout>
      </c:layout>
      <c:overlay val="0"/>
      <c:spPr>
        <a:solidFill>
          <a:schemeClr val="bg1"/>
        </a:solidFill>
        <a:ln w="3251">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9009">
      <a:solidFill>
        <a:schemeClr val="tx1"/>
      </a:solidFill>
      <a:prstDash val="solid"/>
    </a:ln>
  </c:spPr>
  <c:txPr>
    <a:bodyPr/>
    <a:lstStyle/>
    <a:p>
      <a:pPr>
        <a:defRPr sz="184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Net Chargeoff Rate
 Versus
Unemployment Rate</a:t>
            </a:r>
          </a:p>
        </c:rich>
      </c:tx>
      <c:layout>
        <c:manualLayout>
          <c:xMode val="edge"/>
          <c:yMode val="edge"/>
          <c:x val="0.3062130177514793"/>
          <c:y val="1.6313213703099511E-3"/>
        </c:manualLayout>
      </c:layout>
      <c:overlay val="0"/>
      <c:spPr>
        <a:noFill/>
        <a:ln w="26006">
          <a:noFill/>
        </a:ln>
      </c:spPr>
    </c:title>
    <c:autoTitleDeleted val="0"/>
    <c:plotArea>
      <c:layout>
        <c:manualLayout>
          <c:layoutTarget val="inner"/>
          <c:xMode val="edge"/>
          <c:yMode val="edge"/>
          <c:x val="6.8047337278106509E-2"/>
          <c:y val="0.18433931484502447"/>
          <c:w val="0.8624260355029586"/>
          <c:h val="0.72267536704730828"/>
        </c:manualLayout>
      </c:layout>
      <c:barChart>
        <c:barDir val="col"/>
        <c:grouping val="clustered"/>
        <c:varyColors val="0"/>
        <c:ser>
          <c:idx val="0"/>
          <c:order val="0"/>
          <c:tx>
            <c:strRef>
              <c:f>Sheet1!$B$1</c:f>
              <c:strCache>
                <c:ptCount val="1"/>
                <c:pt idx="0">
                  <c:v>Unemployment Rate (Left Axis)</c:v>
                </c:pt>
              </c:strCache>
            </c:strRef>
          </c:tx>
          <c:spPr>
            <a:solidFill>
              <a:srgbClr val="CCFFFF"/>
            </a:solidFill>
            <a:ln w="13003">
              <a:solidFill>
                <a:schemeClr val="tx1"/>
              </a:solidFill>
              <a:prstDash val="solid"/>
            </a:ln>
          </c:spPr>
          <c:invertIfNegative val="0"/>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Sheet1!$B$2:$B$77</c:f>
              <c:numCache>
                <c:formatCode>0.00%</c:formatCode>
                <c:ptCount val="76"/>
                <c:pt idx="0">
                  <c:v>4.4999999999999998E-2</c:v>
                </c:pt>
                <c:pt idx="1">
                  <c:v>4.4999999999999998E-2</c:v>
                </c:pt>
                <c:pt idx="2">
                  <c:v>4.6300000000000001E-2</c:v>
                </c:pt>
                <c:pt idx="3">
                  <c:v>4.8300000000000003E-2</c:v>
                </c:pt>
                <c:pt idx="4">
                  <c:v>4.9299999999999997E-2</c:v>
                </c:pt>
                <c:pt idx="5">
                  <c:v>5.33E-2</c:v>
                </c:pt>
                <c:pt idx="6">
                  <c:v>5.96E-2</c:v>
                </c:pt>
                <c:pt idx="7">
                  <c:v>6.8599999999999994E-2</c:v>
                </c:pt>
                <c:pt idx="8">
                  <c:v>8.3299999999999999E-2</c:v>
                </c:pt>
                <c:pt idx="9">
                  <c:v>9.2600000000000002E-2</c:v>
                </c:pt>
                <c:pt idx="10">
                  <c:v>9.6299999999999997E-2</c:v>
                </c:pt>
                <c:pt idx="11">
                  <c:v>0.10059999999999999</c:v>
                </c:pt>
                <c:pt idx="12">
                  <c:v>9.7000000000000003E-2</c:v>
                </c:pt>
                <c:pt idx="13">
                  <c:v>9.6299999999999997E-2</c:v>
                </c:pt>
                <c:pt idx="14">
                  <c:v>9.5299999999999996E-2</c:v>
                </c:pt>
                <c:pt idx="15">
                  <c:v>9.6299999999999997E-2</c:v>
                </c:pt>
                <c:pt idx="16">
                  <c:v>8.8999999999999996E-2</c:v>
                </c:pt>
                <c:pt idx="17">
                  <c:v>9.0300000000000005E-2</c:v>
                </c:pt>
                <c:pt idx="18">
                  <c:v>9.06E-2</c:v>
                </c:pt>
                <c:pt idx="19">
                  <c:v>8.6999999999999994E-2</c:v>
                </c:pt>
                <c:pt idx="20">
                  <c:v>8.3000000000000004E-2</c:v>
                </c:pt>
                <c:pt idx="21">
                  <c:v>8.2000000000000003E-2</c:v>
                </c:pt>
                <c:pt idx="22">
                  <c:v>0.08</c:v>
                </c:pt>
                <c:pt idx="23">
                  <c:v>7.8E-2</c:v>
                </c:pt>
                <c:pt idx="24">
                  <c:v>7.6999999999999999E-2</c:v>
                </c:pt>
                <c:pt idx="25">
                  <c:v>7.5999999999999998E-2</c:v>
                </c:pt>
                <c:pt idx="26">
                  <c:v>7.2999999999999995E-2</c:v>
                </c:pt>
                <c:pt idx="27">
                  <c:v>7.0000000000000007E-2</c:v>
                </c:pt>
                <c:pt idx="28" formatCode="General">
                  <c:v>6.6666666999999999E-2</c:v>
                </c:pt>
                <c:pt idx="29" formatCode="General">
                  <c:v>6.2E-2</c:v>
                </c:pt>
                <c:pt idx="30" formatCode="General">
                  <c:v>6.0666667000000001E-2</c:v>
                </c:pt>
                <c:pt idx="31" formatCode="General">
                  <c:v>5.7000000000000002E-2</c:v>
                </c:pt>
                <c:pt idx="32" formatCode="General">
                  <c:v>5.5333332999999998E-2</c:v>
                </c:pt>
                <c:pt idx="33" formatCode="General">
                  <c:v>5.4333332999999998E-2</c:v>
                </c:pt>
                <c:pt idx="34" formatCode="General">
                  <c:v>5.0999999999999997E-2</c:v>
                </c:pt>
                <c:pt idx="35" formatCode="General">
                  <c:v>5.0333333000000001E-2</c:v>
                </c:pt>
                <c:pt idx="36" formatCode="General">
                  <c:v>4.9000000000000002E-2</c:v>
                </c:pt>
                <c:pt idx="37" formatCode="General">
                  <c:v>4.9333333E-2</c:v>
                </c:pt>
                <c:pt idx="38" formatCode="General">
                  <c:v>4.9000000000000002E-2</c:v>
                </c:pt>
                <c:pt idx="39" formatCode="General">
                  <c:v>4.7666667000000003E-2</c:v>
                </c:pt>
                <c:pt idx="40" formatCode="General">
                  <c:v>4.5666667000000001E-2</c:v>
                </c:pt>
                <c:pt idx="41" formatCode="General">
                  <c:v>4.3666666999999999E-2</c:v>
                </c:pt>
                <c:pt idx="42" formatCode="General">
                  <c:v>4.3333333000000002E-2</c:v>
                </c:pt>
                <c:pt idx="43" formatCode="General">
                  <c:v>4.1666666999999998E-2</c:v>
                </c:pt>
                <c:pt idx="44" formatCode="General">
                  <c:v>4.0333332999999999E-2</c:v>
                </c:pt>
                <c:pt idx="45" formatCode="General">
                  <c:v>3.9333332999999998E-2</c:v>
                </c:pt>
                <c:pt idx="46" formatCode="General">
                  <c:v>3.7666667000000001E-2</c:v>
                </c:pt>
                <c:pt idx="47" formatCode="General">
                  <c:v>3.8333332999999997E-2</c:v>
                </c:pt>
                <c:pt idx="48" formatCode="General">
                  <c:v>3.8666667000000002E-2</c:v>
                </c:pt>
                <c:pt idx="49" formatCode="General">
                  <c:v>3.5999999999999997E-2</c:v>
                </c:pt>
                <c:pt idx="50" formatCode="General">
                  <c:v>3.6333333000000002E-2</c:v>
                </c:pt>
                <c:pt idx="51" formatCode="General">
                  <c:v>3.5999999999999997E-2</c:v>
                </c:pt>
                <c:pt idx="52" formatCode="General">
                  <c:v>3.7999999999999999E-2</c:v>
                </c:pt>
                <c:pt idx="53" formatCode="General">
                  <c:v>0.12966666700000001</c:v>
                </c:pt>
                <c:pt idx="54" formatCode="General">
                  <c:v>8.8333333E-2</c:v>
                </c:pt>
                <c:pt idx="55" formatCode="General">
                  <c:v>6.7666667E-2</c:v>
                </c:pt>
                <c:pt idx="56" formatCode="General">
                  <c:v>6.2333332999999998E-2</c:v>
                </c:pt>
                <c:pt idx="57" formatCode="General">
                  <c:v>5.9333333000000002E-2</c:v>
                </c:pt>
                <c:pt idx="58" formatCode="General">
                  <c:v>5.0666666999999999E-2</c:v>
                </c:pt>
                <c:pt idx="59" formatCode="General">
                  <c:v>4.1666666999999998E-2</c:v>
                </c:pt>
                <c:pt idx="60" formatCode="General">
                  <c:v>3.7999999999999999E-2</c:v>
                </c:pt>
                <c:pt idx="61" formatCode="General">
                  <c:v>3.6333333000000002E-2</c:v>
                </c:pt>
                <c:pt idx="62" formatCode="General">
                  <c:v>3.5333333000000001E-2</c:v>
                </c:pt>
                <c:pt idx="63" formatCode="General">
                  <c:v>3.5666666999999999E-2</c:v>
                </c:pt>
                <c:pt idx="64" formatCode="General">
                  <c:v>3.5000000000000003E-2</c:v>
                </c:pt>
                <c:pt idx="65" formatCode="General">
                  <c:v>3.5666666999999999E-2</c:v>
                </c:pt>
                <c:pt idx="66" formatCode="General">
                  <c:v>3.6999999999999998E-2</c:v>
                </c:pt>
                <c:pt idx="67" formatCode="General">
                  <c:v>3.7333333000000003E-2</c:v>
                </c:pt>
                <c:pt idx="68" formatCode="General">
                  <c:v>3.7999999999999999E-2</c:v>
                </c:pt>
                <c:pt idx="69" formatCode="General">
                  <c:v>0.04</c:v>
                </c:pt>
                <c:pt idx="70" formatCode="General">
                  <c:v>4.2000000000000003E-2</c:v>
                </c:pt>
                <c:pt idx="71" formatCode="General">
                  <c:v>4.1000000000000002E-2</c:v>
                </c:pt>
              </c:numCache>
            </c:numRef>
          </c:val>
          <c:extLst>
            <c:ext xmlns:c16="http://schemas.microsoft.com/office/drawing/2014/chart" uri="{C3380CC4-5D6E-409C-BE32-E72D297353CC}">
              <c16:uniqueId val="{00000000-7B7D-4FC8-83D0-6B98913D4994}"/>
            </c:ext>
          </c:extLst>
        </c:ser>
        <c:dLbls>
          <c:showLegendKey val="0"/>
          <c:showVal val="0"/>
          <c:showCatName val="0"/>
          <c:showSerName val="0"/>
          <c:showPercent val="0"/>
          <c:showBubbleSize val="0"/>
        </c:dLbls>
        <c:gapWidth val="30"/>
        <c:axId val="193629248"/>
        <c:axId val="1"/>
      </c:barChart>
      <c:lineChart>
        <c:grouping val="standard"/>
        <c:varyColors val="0"/>
        <c:ser>
          <c:idx val="1"/>
          <c:order val="1"/>
          <c:tx>
            <c:strRef>
              <c:f>Sheet1!$C$1</c:f>
              <c:strCache>
                <c:ptCount val="1"/>
                <c:pt idx="0">
                  <c:v>Net Chargeoff Rate (Right Axis)</c:v>
                </c:pt>
              </c:strCache>
            </c:strRef>
          </c:tx>
          <c:spPr>
            <a:ln w="39009">
              <a:solidFill>
                <a:srgbClr val="FF0000"/>
              </a:solidFill>
              <a:prstDash val="solid"/>
            </a:ln>
          </c:spPr>
          <c:marker>
            <c:symbol val="none"/>
          </c:marker>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Sheet1!$C$2:$C$77</c:f>
              <c:numCache>
                <c:formatCode>0.00%</c:formatCode>
                <c:ptCount val="76"/>
                <c:pt idx="0">
                  <c:v>4.4000000000000003E-3</c:v>
                </c:pt>
                <c:pt idx="1">
                  <c:v>4.4000000000000003E-3</c:v>
                </c:pt>
                <c:pt idx="2">
                  <c:v>4.4999999999999997E-3</c:v>
                </c:pt>
                <c:pt idx="3">
                  <c:v>4.8999999999999998E-3</c:v>
                </c:pt>
                <c:pt idx="4">
                  <c:v>6.6E-3</c:v>
                </c:pt>
                <c:pt idx="5">
                  <c:v>6.8999999999999999E-3</c:v>
                </c:pt>
                <c:pt idx="6">
                  <c:v>7.3000000000000001E-3</c:v>
                </c:pt>
                <c:pt idx="7">
                  <c:v>8.0999999999999996E-3</c:v>
                </c:pt>
                <c:pt idx="8">
                  <c:v>1.0999999999999999E-2</c:v>
                </c:pt>
                <c:pt idx="9">
                  <c:v>1.15E-2</c:v>
                </c:pt>
                <c:pt idx="10">
                  <c:v>1.1599999999999999E-2</c:v>
                </c:pt>
                <c:pt idx="11">
                  <c:v>1.2E-2</c:v>
                </c:pt>
                <c:pt idx="12">
                  <c:v>1.1900000000000001E-2</c:v>
                </c:pt>
                <c:pt idx="13">
                  <c:v>1.1599999999999999E-2</c:v>
                </c:pt>
                <c:pt idx="14">
                  <c:v>1.1299999999999999E-2</c:v>
                </c:pt>
                <c:pt idx="15">
                  <c:v>1.14E-2</c:v>
                </c:pt>
                <c:pt idx="16">
                  <c:v>1.01E-2</c:v>
                </c:pt>
                <c:pt idx="17">
                  <c:v>8.9999999999999993E-3</c:v>
                </c:pt>
                <c:pt idx="18">
                  <c:v>8.5000000000000006E-3</c:v>
                </c:pt>
                <c:pt idx="19">
                  <c:v>9.1999999999999998E-3</c:v>
                </c:pt>
                <c:pt idx="20">
                  <c:v>7.9000000000000008E-3</c:v>
                </c:pt>
                <c:pt idx="21">
                  <c:v>7.3000000000000001E-3</c:v>
                </c:pt>
                <c:pt idx="22">
                  <c:v>7.0000000000000001E-3</c:v>
                </c:pt>
                <c:pt idx="23">
                  <c:v>7.3000000000000001E-3</c:v>
                </c:pt>
                <c:pt idx="24">
                  <c:v>6.1000000000000004E-3</c:v>
                </c:pt>
                <c:pt idx="25">
                  <c:v>5.4999999999999997E-3</c:v>
                </c:pt>
                <c:pt idx="26">
                  <c:v>5.4000000000000003E-3</c:v>
                </c:pt>
                <c:pt idx="27">
                  <c:v>5.7000000000000002E-3</c:v>
                </c:pt>
                <c:pt idx="28">
                  <c:v>5.0000000000000001E-3</c:v>
                </c:pt>
                <c:pt idx="29">
                  <c:v>4.7999999999999996E-3</c:v>
                </c:pt>
                <c:pt idx="30">
                  <c:v>4.7000000000000002E-3</c:v>
                </c:pt>
                <c:pt idx="31">
                  <c:v>5.3E-3</c:v>
                </c:pt>
                <c:pt idx="32">
                  <c:v>4.7000000000000002E-3</c:v>
                </c:pt>
                <c:pt idx="33">
                  <c:v>4.5999999999999999E-3</c:v>
                </c:pt>
                <c:pt idx="34">
                  <c:v>4.5999999999999999E-3</c:v>
                </c:pt>
                <c:pt idx="35">
                  <c:v>5.4000000000000003E-3</c:v>
                </c:pt>
                <c:pt idx="36">
                  <c:v>5.1999999999999998E-3</c:v>
                </c:pt>
                <c:pt idx="37">
                  <c:v>5.0000000000000001E-3</c:v>
                </c:pt>
                <c:pt idx="38">
                  <c:v>5.7999999999999996E-3</c:v>
                </c:pt>
                <c:pt idx="39">
                  <c:v>6.0000000000000001E-3</c:v>
                </c:pt>
                <c:pt idx="40">
                  <c:v>5.7999999999999996E-3</c:v>
                </c:pt>
                <c:pt idx="41">
                  <c:v>5.5999999999999999E-3</c:v>
                </c:pt>
                <c:pt idx="42">
                  <c:v>5.4999999999999997E-3</c:v>
                </c:pt>
                <c:pt idx="43">
                  <c:v>7.0000000000000001E-3</c:v>
                </c:pt>
                <c:pt idx="44">
                  <c:v>6.0000000000000001E-3</c:v>
                </c:pt>
                <c:pt idx="45">
                  <c:v>6.1000000000000004E-3</c:v>
                </c:pt>
                <c:pt idx="46">
                  <c:v>5.4999999999999997E-3</c:v>
                </c:pt>
                <c:pt idx="47">
                  <c:v>6.1000000000000004E-3</c:v>
                </c:pt>
                <c:pt idx="48">
                  <c:v>5.7000000000000002E-3</c:v>
                </c:pt>
                <c:pt idx="49" formatCode="General">
                  <c:v>5.4000000000000003E-3</c:v>
                </c:pt>
                <c:pt idx="50" formatCode="General">
                  <c:v>5.4999999999999997E-3</c:v>
                </c:pt>
                <c:pt idx="51" formatCode="General">
                  <c:v>5.8999999999999999E-3</c:v>
                </c:pt>
                <c:pt idx="52" formatCode="General">
                  <c:v>5.7999999999999996E-3</c:v>
                </c:pt>
                <c:pt idx="53" formatCode="General">
                  <c:v>4.7999999999999996E-3</c:v>
                </c:pt>
                <c:pt idx="54" formatCode="General">
                  <c:v>3.8E-3</c:v>
                </c:pt>
                <c:pt idx="55" formatCode="General">
                  <c:v>3.5000000000000001E-3</c:v>
                </c:pt>
                <c:pt idx="56" formatCode="General">
                  <c:v>3.2000000000000002E-3</c:v>
                </c:pt>
                <c:pt idx="57" formatCode="General">
                  <c:v>2.3999999999999998E-3</c:v>
                </c:pt>
                <c:pt idx="58" formatCode="General">
                  <c:v>2.3E-3</c:v>
                </c:pt>
                <c:pt idx="59" formatCode="General">
                  <c:v>2.5999999999999999E-3</c:v>
                </c:pt>
                <c:pt idx="60" formatCode="General">
                  <c:v>2.8E-3</c:v>
                </c:pt>
                <c:pt idx="61" formatCode="General">
                  <c:v>2.8999999999999998E-3</c:v>
                </c:pt>
                <c:pt idx="62" formatCode="General">
                  <c:v>3.3999999999999998E-3</c:v>
                </c:pt>
                <c:pt idx="63" formatCode="General">
                  <c:v>4.3E-3</c:v>
                </c:pt>
                <c:pt idx="64" formatCode="General">
                  <c:v>5.1999999999999998E-3</c:v>
                </c:pt>
                <c:pt idx="65" formatCode="General">
                  <c:v>5.4000000000000003E-3</c:v>
                </c:pt>
                <c:pt idx="66" formatCode="General">
                  <c:v>6.1000000000000004E-3</c:v>
                </c:pt>
                <c:pt idx="67" formatCode="General">
                  <c:v>7.7000000000000002E-3</c:v>
                </c:pt>
                <c:pt idx="68" formatCode="General">
                  <c:v>8.0000000000000002E-3</c:v>
                </c:pt>
                <c:pt idx="69" formatCode="General">
                  <c:v>7.7999999999999996E-3</c:v>
                </c:pt>
                <c:pt idx="70" formatCode="General">
                  <c:v>7.6E-3</c:v>
                </c:pt>
              </c:numCache>
            </c:numRef>
          </c:val>
          <c:smooth val="0"/>
          <c:extLst>
            <c:ext xmlns:c16="http://schemas.microsoft.com/office/drawing/2014/chart" uri="{C3380CC4-5D6E-409C-BE32-E72D297353CC}">
              <c16:uniqueId val="{00000001-7B7D-4FC8-83D0-6B98913D4994}"/>
            </c:ext>
          </c:extLst>
        </c:ser>
        <c:ser>
          <c:idx val="2"/>
          <c:order val="2"/>
          <c:tx>
            <c:strRef>
              <c:f>Sheet1!$D$1</c:f>
              <c:strCache>
                <c:ptCount val="1"/>
                <c:pt idx="0">
                  <c:v>0.5% Natural Chargeoff Rate (Right Axis)</c:v>
                </c:pt>
              </c:strCache>
            </c:strRef>
          </c:tx>
          <c:spPr>
            <a:ln w="13003">
              <a:solidFill>
                <a:srgbClr val="FF9900"/>
              </a:solidFill>
              <a:prstDash val="solid"/>
            </a:ln>
          </c:spPr>
          <c:marker>
            <c:symbol val="triangle"/>
            <c:size val="5"/>
            <c:spPr>
              <a:solidFill>
                <a:srgbClr val="FF9900"/>
              </a:solidFill>
              <a:ln>
                <a:solidFill>
                  <a:srgbClr val="FF9900"/>
                </a:solidFill>
                <a:prstDash val="solid"/>
              </a:ln>
            </c:spPr>
          </c:marker>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Sheet1!$D$2:$D$77</c:f>
              <c:numCache>
                <c:formatCode>0.00%</c:formatCode>
                <c:ptCount val="76"/>
                <c:pt idx="0">
                  <c:v>5.0000000000000001E-3</c:v>
                </c:pt>
                <c:pt idx="1">
                  <c:v>5.0000000000000001E-3</c:v>
                </c:pt>
                <c:pt idx="2">
                  <c:v>5.0000000000000001E-3</c:v>
                </c:pt>
                <c:pt idx="3">
                  <c:v>5.0000000000000001E-3</c:v>
                </c:pt>
                <c:pt idx="4">
                  <c:v>5.0000000000000001E-3</c:v>
                </c:pt>
                <c:pt idx="5">
                  <c:v>5.0000000000000001E-3</c:v>
                </c:pt>
                <c:pt idx="6">
                  <c:v>5.0000000000000001E-3</c:v>
                </c:pt>
                <c:pt idx="7">
                  <c:v>5.0000000000000001E-3</c:v>
                </c:pt>
                <c:pt idx="8">
                  <c:v>5.0000000000000001E-3</c:v>
                </c:pt>
                <c:pt idx="9">
                  <c:v>5.0000000000000001E-3</c:v>
                </c:pt>
                <c:pt idx="10">
                  <c:v>5.0000000000000001E-3</c:v>
                </c:pt>
                <c:pt idx="11">
                  <c:v>5.0000000000000001E-3</c:v>
                </c:pt>
                <c:pt idx="12">
                  <c:v>5.0000000000000001E-3</c:v>
                </c:pt>
                <c:pt idx="13">
                  <c:v>5.0000000000000001E-3</c:v>
                </c:pt>
                <c:pt idx="14">
                  <c:v>5.0000000000000001E-3</c:v>
                </c:pt>
                <c:pt idx="15">
                  <c:v>5.0000000000000001E-3</c:v>
                </c:pt>
                <c:pt idx="16">
                  <c:v>5.0000000000000001E-3</c:v>
                </c:pt>
                <c:pt idx="17">
                  <c:v>5.0000000000000001E-3</c:v>
                </c:pt>
                <c:pt idx="18">
                  <c:v>5.0000000000000001E-3</c:v>
                </c:pt>
                <c:pt idx="19">
                  <c:v>5.0000000000000001E-3</c:v>
                </c:pt>
                <c:pt idx="20">
                  <c:v>5.0000000000000001E-3</c:v>
                </c:pt>
                <c:pt idx="21">
                  <c:v>5.0000000000000001E-3</c:v>
                </c:pt>
                <c:pt idx="22">
                  <c:v>5.0000000000000001E-3</c:v>
                </c:pt>
                <c:pt idx="23">
                  <c:v>5.0000000000000001E-3</c:v>
                </c:pt>
                <c:pt idx="24">
                  <c:v>5.0000000000000001E-3</c:v>
                </c:pt>
                <c:pt idx="25">
                  <c:v>5.0000000000000001E-3</c:v>
                </c:pt>
                <c:pt idx="26">
                  <c:v>5.0000000000000001E-3</c:v>
                </c:pt>
                <c:pt idx="27">
                  <c:v>5.0000000000000001E-3</c:v>
                </c:pt>
                <c:pt idx="28">
                  <c:v>5.0000000000000001E-3</c:v>
                </c:pt>
                <c:pt idx="29">
                  <c:v>5.0000000000000001E-3</c:v>
                </c:pt>
                <c:pt idx="30">
                  <c:v>5.0000000000000001E-3</c:v>
                </c:pt>
                <c:pt idx="31">
                  <c:v>5.0000000000000001E-3</c:v>
                </c:pt>
                <c:pt idx="32">
                  <c:v>5.0000000000000001E-3</c:v>
                </c:pt>
                <c:pt idx="33">
                  <c:v>5.0000000000000001E-3</c:v>
                </c:pt>
                <c:pt idx="34">
                  <c:v>5.0000000000000001E-3</c:v>
                </c:pt>
                <c:pt idx="35">
                  <c:v>5.0000000000000001E-3</c:v>
                </c:pt>
                <c:pt idx="36">
                  <c:v>5.0000000000000001E-3</c:v>
                </c:pt>
                <c:pt idx="37">
                  <c:v>5.0000000000000001E-3</c:v>
                </c:pt>
                <c:pt idx="38">
                  <c:v>5.0000000000000001E-3</c:v>
                </c:pt>
                <c:pt idx="39">
                  <c:v>5.0000000000000001E-3</c:v>
                </c:pt>
                <c:pt idx="40">
                  <c:v>5.0000000000000001E-3</c:v>
                </c:pt>
                <c:pt idx="41">
                  <c:v>5.0000000000000001E-3</c:v>
                </c:pt>
                <c:pt idx="42">
                  <c:v>5.0000000000000001E-3</c:v>
                </c:pt>
                <c:pt idx="43">
                  <c:v>5.0000000000000001E-3</c:v>
                </c:pt>
                <c:pt idx="44">
                  <c:v>5.0000000000000001E-3</c:v>
                </c:pt>
                <c:pt idx="45">
                  <c:v>5.0000000000000001E-3</c:v>
                </c:pt>
                <c:pt idx="46">
                  <c:v>5.0000000000000001E-3</c:v>
                </c:pt>
                <c:pt idx="47">
                  <c:v>5.0000000000000001E-3</c:v>
                </c:pt>
                <c:pt idx="48">
                  <c:v>5.0000000000000001E-3</c:v>
                </c:pt>
                <c:pt idx="49">
                  <c:v>5.0000000000000001E-3</c:v>
                </c:pt>
                <c:pt idx="50">
                  <c:v>5.0000000000000001E-3</c:v>
                </c:pt>
                <c:pt idx="51">
                  <c:v>5.0000000000000001E-3</c:v>
                </c:pt>
                <c:pt idx="52">
                  <c:v>5.0000000000000001E-3</c:v>
                </c:pt>
                <c:pt idx="53">
                  <c:v>5.0000000000000001E-3</c:v>
                </c:pt>
                <c:pt idx="54">
                  <c:v>5.0000000000000001E-3</c:v>
                </c:pt>
                <c:pt idx="55">
                  <c:v>5.0000000000000001E-3</c:v>
                </c:pt>
                <c:pt idx="56">
                  <c:v>5.0000000000000001E-3</c:v>
                </c:pt>
                <c:pt idx="57">
                  <c:v>5.0000000000000001E-3</c:v>
                </c:pt>
                <c:pt idx="58">
                  <c:v>5.0000000000000001E-3</c:v>
                </c:pt>
                <c:pt idx="59">
                  <c:v>5.0000000000000001E-3</c:v>
                </c:pt>
                <c:pt idx="60">
                  <c:v>5.0000000000000001E-3</c:v>
                </c:pt>
                <c:pt idx="61">
                  <c:v>5.0000000000000001E-3</c:v>
                </c:pt>
                <c:pt idx="62">
                  <c:v>5.0000000000000001E-3</c:v>
                </c:pt>
                <c:pt idx="63">
                  <c:v>5.0000000000000001E-3</c:v>
                </c:pt>
                <c:pt idx="64">
                  <c:v>5.0000000000000001E-3</c:v>
                </c:pt>
                <c:pt idx="65">
                  <c:v>5.0000000000000001E-3</c:v>
                </c:pt>
                <c:pt idx="66">
                  <c:v>5.0000000000000001E-3</c:v>
                </c:pt>
                <c:pt idx="67">
                  <c:v>5.0000000000000001E-3</c:v>
                </c:pt>
                <c:pt idx="68" formatCode="General">
                  <c:v>5.0000000000000001E-3</c:v>
                </c:pt>
                <c:pt idx="69" formatCode="General">
                  <c:v>5.0000000000000001E-3</c:v>
                </c:pt>
                <c:pt idx="70" formatCode="General">
                  <c:v>5.0000000000000001E-3</c:v>
                </c:pt>
                <c:pt idx="71" formatCode="General">
                  <c:v>5.0000000000000001E-3</c:v>
                </c:pt>
                <c:pt idx="72" formatCode="General">
                  <c:v>5.0000000000000001E-3</c:v>
                </c:pt>
                <c:pt idx="73" formatCode="General">
                  <c:v>5.0000000000000001E-3</c:v>
                </c:pt>
                <c:pt idx="74" formatCode="General">
                  <c:v>5.0000000000000001E-3</c:v>
                </c:pt>
                <c:pt idx="75" formatCode="General">
                  <c:v>5.0000000000000001E-3</c:v>
                </c:pt>
              </c:numCache>
            </c:numRef>
          </c:val>
          <c:smooth val="0"/>
          <c:extLst>
            <c:ext xmlns:c16="http://schemas.microsoft.com/office/drawing/2014/chart" uri="{C3380CC4-5D6E-409C-BE32-E72D297353CC}">
              <c16:uniqueId val="{00000002-7B7D-4FC8-83D0-6B98913D4994}"/>
            </c:ext>
          </c:extLst>
        </c:ser>
        <c:dLbls>
          <c:showLegendKey val="0"/>
          <c:showVal val="0"/>
          <c:showCatName val="0"/>
          <c:showSerName val="0"/>
          <c:showPercent val="0"/>
          <c:showBubbleSize val="0"/>
        </c:dLbls>
        <c:marker val="1"/>
        <c:smooth val="0"/>
        <c:axId val="3"/>
        <c:axId val="4"/>
      </c:lineChart>
      <c:catAx>
        <c:axId val="193629248"/>
        <c:scaling>
          <c:orientation val="minMax"/>
        </c:scaling>
        <c:delete val="0"/>
        <c:axPos val="b"/>
        <c:numFmt formatCode="General" sourceLinked="1"/>
        <c:majorTickMark val="out"/>
        <c:minorTickMark val="none"/>
        <c:tickLblPos val="nextTo"/>
        <c:spPr>
          <a:ln w="3251">
            <a:solidFill>
              <a:schemeClr val="tx1"/>
            </a:solidFill>
            <a:prstDash val="solid"/>
          </a:ln>
        </c:spPr>
        <c:txPr>
          <a:bodyPr rot="0" vert="horz"/>
          <a:lstStyle/>
          <a:p>
            <a:pPr>
              <a:defRPr sz="845" b="1" i="0" u="none" strike="noStrike" baseline="0">
                <a:solidFill>
                  <a:schemeClr val="tx1"/>
                </a:solidFill>
                <a:latin typeface="Arial"/>
                <a:ea typeface="Arial"/>
                <a:cs typeface="Arial"/>
              </a:defRPr>
            </a:pPr>
            <a:endParaRPr lang="en-US"/>
          </a:p>
        </c:txPr>
        <c:crossAx val="1"/>
        <c:crosses val="autoZero"/>
        <c:auto val="1"/>
        <c:lblAlgn val="ctr"/>
        <c:lblOffset val="100"/>
        <c:tickLblSkip val="4"/>
        <c:tickMarkSkip val="1"/>
        <c:noMultiLvlLbl val="0"/>
      </c:catAx>
      <c:valAx>
        <c:axId val="1"/>
        <c:scaling>
          <c:orientation val="minMax"/>
          <c:max val="0.14000000000000001"/>
          <c:min val="0"/>
        </c:scaling>
        <c:delete val="0"/>
        <c:axPos val="l"/>
        <c:majorGridlines>
          <c:spPr>
            <a:ln w="3251">
              <a:solidFill>
                <a:schemeClr val="tx1"/>
              </a:solidFill>
              <a:prstDash val="solid"/>
            </a:ln>
          </c:spPr>
        </c:majorGridlines>
        <c:numFmt formatCode="0%" sourceLinked="0"/>
        <c:majorTickMark val="out"/>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93629248"/>
        <c:crosses val="autoZero"/>
        <c:crossBetween val="between"/>
        <c:maj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1.4E-2"/>
        </c:scaling>
        <c:delete val="0"/>
        <c:axPos val="r"/>
        <c:numFmt formatCode="0.0%" sourceLinked="0"/>
        <c:majorTickMark val="cross"/>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3"/>
        <c:crosses val="max"/>
        <c:crossBetween val="between"/>
        <c:majorUnit val="1E-3"/>
      </c:valAx>
      <c:spPr>
        <a:noFill/>
        <a:ln w="13003">
          <a:solidFill>
            <a:schemeClr val="tx1"/>
          </a:solidFill>
          <a:prstDash val="solid"/>
        </a:ln>
      </c:spPr>
    </c:plotArea>
    <c:legend>
      <c:legendPos val="r"/>
      <c:legendEntry>
        <c:idx val="1"/>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Entry>
      <c:layout>
        <c:manualLayout>
          <c:xMode val="edge"/>
          <c:yMode val="edge"/>
          <c:x val="6.76155296930291E-2"/>
          <c:y val="0.74309318493121201"/>
          <c:w val="0.32773124507061857"/>
          <c:h val="0.16635582050464762"/>
        </c:manualLayout>
      </c:layout>
      <c:overlay val="0"/>
      <c:spPr>
        <a:solidFill>
          <a:schemeClr val="bg1"/>
        </a:solidFill>
        <a:ln w="3251">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9009">
      <a:solidFill>
        <a:schemeClr val="tx1"/>
      </a:solidFill>
      <a:prstDash val="solid"/>
    </a:ln>
  </c:spPr>
  <c:txPr>
    <a:bodyPr/>
    <a:lstStyle/>
    <a:p>
      <a:pPr>
        <a:defRPr sz="184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Net Chargeoff Rate
 Versus
Unemployment Rate</a:t>
            </a:r>
          </a:p>
        </c:rich>
      </c:tx>
      <c:layout>
        <c:manualLayout>
          <c:xMode val="edge"/>
          <c:yMode val="edge"/>
          <c:x val="0.3062130177514793"/>
          <c:y val="1.6313213703099511E-3"/>
        </c:manualLayout>
      </c:layout>
      <c:overlay val="0"/>
      <c:spPr>
        <a:noFill/>
        <a:ln w="26006">
          <a:noFill/>
        </a:ln>
      </c:spPr>
    </c:title>
    <c:autoTitleDeleted val="0"/>
    <c:plotArea>
      <c:layout>
        <c:manualLayout>
          <c:layoutTarget val="inner"/>
          <c:xMode val="edge"/>
          <c:yMode val="edge"/>
          <c:x val="6.8047337278106509E-2"/>
          <c:y val="0.18433931484502447"/>
          <c:w val="0.8624260355029586"/>
          <c:h val="0.72267536704730828"/>
        </c:manualLayout>
      </c:layout>
      <c:barChart>
        <c:barDir val="col"/>
        <c:grouping val="clustered"/>
        <c:varyColors val="0"/>
        <c:ser>
          <c:idx val="0"/>
          <c:order val="0"/>
          <c:tx>
            <c:strRef>
              <c:f>Sheet1!$B$1</c:f>
              <c:strCache>
                <c:ptCount val="1"/>
                <c:pt idx="0">
                  <c:v>Unemployment Rate (Left Axis)</c:v>
                </c:pt>
              </c:strCache>
            </c:strRef>
          </c:tx>
          <c:spPr>
            <a:solidFill>
              <a:srgbClr val="CCFFFF"/>
            </a:solidFill>
            <a:ln w="13003">
              <a:solidFill>
                <a:schemeClr val="tx1"/>
              </a:solidFill>
              <a:prstDash val="solid"/>
            </a:ln>
          </c:spPr>
          <c:invertIfNegative val="0"/>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Sheet1!$B$2:$B$77</c:f>
              <c:numCache>
                <c:formatCode>0.00%</c:formatCode>
                <c:ptCount val="76"/>
                <c:pt idx="0">
                  <c:v>4.4999999999999998E-2</c:v>
                </c:pt>
                <c:pt idx="1">
                  <c:v>4.4999999999999998E-2</c:v>
                </c:pt>
                <c:pt idx="2">
                  <c:v>4.6300000000000001E-2</c:v>
                </c:pt>
                <c:pt idx="3">
                  <c:v>4.8300000000000003E-2</c:v>
                </c:pt>
                <c:pt idx="4">
                  <c:v>4.9299999999999997E-2</c:v>
                </c:pt>
                <c:pt idx="5">
                  <c:v>5.33E-2</c:v>
                </c:pt>
                <c:pt idx="6">
                  <c:v>5.96E-2</c:v>
                </c:pt>
                <c:pt idx="7">
                  <c:v>6.8599999999999994E-2</c:v>
                </c:pt>
                <c:pt idx="8">
                  <c:v>8.3299999999999999E-2</c:v>
                </c:pt>
                <c:pt idx="9">
                  <c:v>9.2600000000000002E-2</c:v>
                </c:pt>
                <c:pt idx="10">
                  <c:v>9.6299999999999997E-2</c:v>
                </c:pt>
                <c:pt idx="11">
                  <c:v>0.10059999999999999</c:v>
                </c:pt>
                <c:pt idx="12">
                  <c:v>9.7000000000000003E-2</c:v>
                </c:pt>
                <c:pt idx="13">
                  <c:v>9.6299999999999997E-2</c:v>
                </c:pt>
                <c:pt idx="14">
                  <c:v>9.5299999999999996E-2</c:v>
                </c:pt>
                <c:pt idx="15">
                  <c:v>9.6299999999999997E-2</c:v>
                </c:pt>
                <c:pt idx="16">
                  <c:v>8.8999999999999996E-2</c:v>
                </c:pt>
                <c:pt idx="17">
                  <c:v>9.0300000000000005E-2</c:v>
                </c:pt>
                <c:pt idx="18">
                  <c:v>9.06E-2</c:v>
                </c:pt>
                <c:pt idx="19">
                  <c:v>8.6999999999999994E-2</c:v>
                </c:pt>
                <c:pt idx="20">
                  <c:v>8.3000000000000004E-2</c:v>
                </c:pt>
                <c:pt idx="21">
                  <c:v>8.2000000000000003E-2</c:v>
                </c:pt>
                <c:pt idx="22">
                  <c:v>0.08</c:v>
                </c:pt>
                <c:pt idx="23">
                  <c:v>7.8E-2</c:v>
                </c:pt>
                <c:pt idx="24">
                  <c:v>7.6999999999999999E-2</c:v>
                </c:pt>
                <c:pt idx="25">
                  <c:v>7.5999999999999998E-2</c:v>
                </c:pt>
                <c:pt idx="26">
                  <c:v>7.2999999999999995E-2</c:v>
                </c:pt>
                <c:pt idx="27">
                  <c:v>7.0000000000000007E-2</c:v>
                </c:pt>
                <c:pt idx="28" formatCode="General">
                  <c:v>6.6666666999999999E-2</c:v>
                </c:pt>
                <c:pt idx="29" formatCode="General">
                  <c:v>6.2E-2</c:v>
                </c:pt>
                <c:pt idx="30" formatCode="General">
                  <c:v>6.0666667000000001E-2</c:v>
                </c:pt>
                <c:pt idx="31" formatCode="General">
                  <c:v>5.7000000000000002E-2</c:v>
                </c:pt>
                <c:pt idx="32" formatCode="General">
                  <c:v>5.5333332999999998E-2</c:v>
                </c:pt>
                <c:pt idx="33" formatCode="General">
                  <c:v>5.4333332999999998E-2</c:v>
                </c:pt>
                <c:pt idx="34" formatCode="General">
                  <c:v>5.0999999999999997E-2</c:v>
                </c:pt>
                <c:pt idx="35" formatCode="General">
                  <c:v>5.0333333000000001E-2</c:v>
                </c:pt>
                <c:pt idx="36" formatCode="General">
                  <c:v>4.9000000000000002E-2</c:v>
                </c:pt>
                <c:pt idx="37" formatCode="General">
                  <c:v>4.9333333E-2</c:v>
                </c:pt>
                <c:pt idx="38" formatCode="General">
                  <c:v>4.9000000000000002E-2</c:v>
                </c:pt>
                <c:pt idx="39" formatCode="General">
                  <c:v>4.7666667000000003E-2</c:v>
                </c:pt>
                <c:pt idx="40" formatCode="General">
                  <c:v>4.5666667000000001E-2</c:v>
                </c:pt>
                <c:pt idx="41" formatCode="General">
                  <c:v>4.3666666999999999E-2</c:v>
                </c:pt>
                <c:pt idx="42" formatCode="General">
                  <c:v>4.3333333000000002E-2</c:v>
                </c:pt>
                <c:pt idx="43" formatCode="General">
                  <c:v>4.1666666999999998E-2</c:v>
                </c:pt>
                <c:pt idx="44" formatCode="General">
                  <c:v>4.0333332999999999E-2</c:v>
                </c:pt>
                <c:pt idx="45" formatCode="General">
                  <c:v>3.9333332999999998E-2</c:v>
                </c:pt>
                <c:pt idx="46" formatCode="General">
                  <c:v>3.7666667000000001E-2</c:v>
                </c:pt>
                <c:pt idx="47" formatCode="General">
                  <c:v>3.8333332999999997E-2</c:v>
                </c:pt>
                <c:pt idx="48" formatCode="General">
                  <c:v>3.8666667000000002E-2</c:v>
                </c:pt>
                <c:pt idx="49" formatCode="General">
                  <c:v>3.5999999999999997E-2</c:v>
                </c:pt>
                <c:pt idx="50" formatCode="General">
                  <c:v>3.6333333000000002E-2</c:v>
                </c:pt>
                <c:pt idx="51" formatCode="General">
                  <c:v>3.5999999999999997E-2</c:v>
                </c:pt>
                <c:pt idx="52" formatCode="General">
                  <c:v>3.7999999999999999E-2</c:v>
                </c:pt>
                <c:pt idx="53" formatCode="General">
                  <c:v>0.12966666700000001</c:v>
                </c:pt>
                <c:pt idx="54" formatCode="General">
                  <c:v>8.8333333E-2</c:v>
                </c:pt>
                <c:pt idx="55" formatCode="General">
                  <c:v>6.7666667E-2</c:v>
                </c:pt>
                <c:pt idx="56" formatCode="General">
                  <c:v>6.2333332999999998E-2</c:v>
                </c:pt>
                <c:pt idx="57" formatCode="General">
                  <c:v>5.9333333000000002E-2</c:v>
                </c:pt>
                <c:pt idx="58" formatCode="General">
                  <c:v>5.0666666999999999E-2</c:v>
                </c:pt>
                <c:pt idx="59" formatCode="General">
                  <c:v>4.1666666999999998E-2</c:v>
                </c:pt>
                <c:pt idx="60" formatCode="General">
                  <c:v>3.7999999999999999E-2</c:v>
                </c:pt>
                <c:pt idx="61" formatCode="General">
                  <c:v>3.6333333000000002E-2</c:v>
                </c:pt>
                <c:pt idx="62" formatCode="General">
                  <c:v>3.5333333000000001E-2</c:v>
                </c:pt>
                <c:pt idx="63" formatCode="General">
                  <c:v>3.5666666999999999E-2</c:v>
                </c:pt>
                <c:pt idx="64" formatCode="General">
                  <c:v>3.5000000000000003E-2</c:v>
                </c:pt>
                <c:pt idx="65" formatCode="General">
                  <c:v>3.5666666999999999E-2</c:v>
                </c:pt>
                <c:pt idx="66" formatCode="General">
                  <c:v>3.6999999999999998E-2</c:v>
                </c:pt>
                <c:pt idx="67" formatCode="General">
                  <c:v>3.7333333000000003E-2</c:v>
                </c:pt>
                <c:pt idx="68" formatCode="General">
                  <c:v>3.7999999999999999E-2</c:v>
                </c:pt>
                <c:pt idx="69" formatCode="General">
                  <c:v>0.04</c:v>
                </c:pt>
                <c:pt idx="70" formatCode="General">
                  <c:v>4.2000000000000003E-2</c:v>
                </c:pt>
                <c:pt idx="71" formatCode="General">
                  <c:v>4.1000000000000002E-2</c:v>
                </c:pt>
              </c:numCache>
            </c:numRef>
          </c:val>
          <c:extLst>
            <c:ext xmlns:c16="http://schemas.microsoft.com/office/drawing/2014/chart" uri="{C3380CC4-5D6E-409C-BE32-E72D297353CC}">
              <c16:uniqueId val="{00000000-7B7D-4FC8-83D0-6B98913D4994}"/>
            </c:ext>
          </c:extLst>
        </c:ser>
        <c:dLbls>
          <c:showLegendKey val="0"/>
          <c:showVal val="0"/>
          <c:showCatName val="0"/>
          <c:showSerName val="0"/>
          <c:showPercent val="0"/>
          <c:showBubbleSize val="0"/>
        </c:dLbls>
        <c:gapWidth val="30"/>
        <c:axId val="193629248"/>
        <c:axId val="1"/>
      </c:barChart>
      <c:lineChart>
        <c:grouping val="standard"/>
        <c:varyColors val="0"/>
        <c:ser>
          <c:idx val="1"/>
          <c:order val="1"/>
          <c:tx>
            <c:strRef>
              <c:f>Sheet1!$C$1</c:f>
              <c:strCache>
                <c:ptCount val="1"/>
                <c:pt idx="0">
                  <c:v>Net Chargeoff Rate (Right Axis)</c:v>
                </c:pt>
              </c:strCache>
            </c:strRef>
          </c:tx>
          <c:spPr>
            <a:ln w="39009">
              <a:solidFill>
                <a:srgbClr val="FF0000"/>
              </a:solidFill>
              <a:prstDash val="solid"/>
            </a:ln>
          </c:spPr>
          <c:marker>
            <c:symbol val="none"/>
          </c:marker>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Sheet1!$C$2:$C$77</c:f>
              <c:numCache>
                <c:formatCode>0.00%</c:formatCode>
                <c:ptCount val="76"/>
                <c:pt idx="0">
                  <c:v>4.4000000000000003E-3</c:v>
                </c:pt>
                <c:pt idx="1">
                  <c:v>4.4000000000000003E-3</c:v>
                </c:pt>
                <c:pt idx="2">
                  <c:v>4.4999999999999997E-3</c:v>
                </c:pt>
                <c:pt idx="3">
                  <c:v>4.8999999999999998E-3</c:v>
                </c:pt>
                <c:pt idx="4">
                  <c:v>6.6E-3</c:v>
                </c:pt>
                <c:pt idx="5">
                  <c:v>6.8999999999999999E-3</c:v>
                </c:pt>
                <c:pt idx="6">
                  <c:v>7.3000000000000001E-3</c:v>
                </c:pt>
                <c:pt idx="7">
                  <c:v>8.0999999999999996E-3</c:v>
                </c:pt>
                <c:pt idx="8">
                  <c:v>1.0999999999999999E-2</c:v>
                </c:pt>
                <c:pt idx="9">
                  <c:v>1.15E-2</c:v>
                </c:pt>
                <c:pt idx="10">
                  <c:v>1.1599999999999999E-2</c:v>
                </c:pt>
                <c:pt idx="11">
                  <c:v>1.2E-2</c:v>
                </c:pt>
                <c:pt idx="12">
                  <c:v>1.1900000000000001E-2</c:v>
                </c:pt>
                <c:pt idx="13">
                  <c:v>1.1599999999999999E-2</c:v>
                </c:pt>
                <c:pt idx="14">
                  <c:v>1.1299999999999999E-2</c:v>
                </c:pt>
                <c:pt idx="15">
                  <c:v>1.14E-2</c:v>
                </c:pt>
                <c:pt idx="16">
                  <c:v>1.01E-2</c:v>
                </c:pt>
                <c:pt idx="17">
                  <c:v>8.9999999999999993E-3</c:v>
                </c:pt>
                <c:pt idx="18">
                  <c:v>8.5000000000000006E-3</c:v>
                </c:pt>
                <c:pt idx="19">
                  <c:v>9.1999999999999998E-3</c:v>
                </c:pt>
                <c:pt idx="20">
                  <c:v>7.9000000000000008E-3</c:v>
                </c:pt>
                <c:pt idx="21">
                  <c:v>7.3000000000000001E-3</c:v>
                </c:pt>
                <c:pt idx="22">
                  <c:v>7.0000000000000001E-3</c:v>
                </c:pt>
                <c:pt idx="23">
                  <c:v>7.3000000000000001E-3</c:v>
                </c:pt>
                <c:pt idx="24">
                  <c:v>6.1000000000000004E-3</c:v>
                </c:pt>
                <c:pt idx="25">
                  <c:v>5.4999999999999997E-3</c:v>
                </c:pt>
                <c:pt idx="26">
                  <c:v>5.4000000000000003E-3</c:v>
                </c:pt>
                <c:pt idx="27">
                  <c:v>5.7000000000000002E-3</c:v>
                </c:pt>
                <c:pt idx="28">
                  <c:v>5.0000000000000001E-3</c:v>
                </c:pt>
                <c:pt idx="29">
                  <c:v>4.7999999999999996E-3</c:v>
                </c:pt>
                <c:pt idx="30">
                  <c:v>4.7000000000000002E-3</c:v>
                </c:pt>
                <c:pt idx="31">
                  <c:v>5.3E-3</c:v>
                </c:pt>
                <c:pt idx="32">
                  <c:v>4.7000000000000002E-3</c:v>
                </c:pt>
                <c:pt idx="33">
                  <c:v>4.5999999999999999E-3</c:v>
                </c:pt>
                <c:pt idx="34">
                  <c:v>4.5999999999999999E-3</c:v>
                </c:pt>
                <c:pt idx="35">
                  <c:v>5.4000000000000003E-3</c:v>
                </c:pt>
                <c:pt idx="36">
                  <c:v>5.1999999999999998E-3</c:v>
                </c:pt>
                <c:pt idx="37">
                  <c:v>5.0000000000000001E-3</c:v>
                </c:pt>
                <c:pt idx="38">
                  <c:v>5.7999999999999996E-3</c:v>
                </c:pt>
                <c:pt idx="39">
                  <c:v>6.0000000000000001E-3</c:v>
                </c:pt>
                <c:pt idx="40">
                  <c:v>5.7999999999999996E-3</c:v>
                </c:pt>
                <c:pt idx="41">
                  <c:v>5.5999999999999999E-3</c:v>
                </c:pt>
                <c:pt idx="42">
                  <c:v>5.4999999999999997E-3</c:v>
                </c:pt>
                <c:pt idx="43">
                  <c:v>7.0000000000000001E-3</c:v>
                </c:pt>
                <c:pt idx="44">
                  <c:v>6.0000000000000001E-3</c:v>
                </c:pt>
                <c:pt idx="45">
                  <c:v>6.1000000000000004E-3</c:v>
                </c:pt>
                <c:pt idx="46">
                  <c:v>5.4999999999999997E-3</c:v>
                </c:pt>
                <c:pt idx="47">
                  <c:v>6.1000000000000004E-3</c:v>
                </c:pt>
                <c:pt idx="48">
                  <c:v>5.7000000000000002E-3</c:v>
                </c:pt>
                <c:pt idx="49" formatCode="General">
                  <c:v>5.4000000000000003E-3</c:v>
                </c:pt>
                <c:pt idx="50" formatCode="General">
                  <c:v>5.4999999999999997E-3</c:v>
                </c:pt>
                <c:pt idx="51" formatCode="General">
                  <c:v>5.8999999999999999E-3</c:v>
                </c:pt>
                <c:pt idx="52" formatCode="General">
                  <c:v>5.7999999999999996E-3</c:v>
                </c:pt>
                <c:pt idx="53" formatCode="General">
                  <c:v>4.7999999999999996E-3</c:v>
                </c:pt>
                <c:pt idx="54" formatCode="General">
                  <c:v>3.8E-3</c:v>
                </c:pt>
                <c:pt idx="55" formatCode="General">
                  <c:v>3.5000000000000001E-3</c:v>
                </c:pt>
                <c:pt idx="56" formatCode="General">
                  <c:v>3.2000000000000002E-3</c:v>
                </c:pt>
                <c:pt idx="57" formatCode="General">
                  <c:v>2.3999999999999998E-3</c:v>
                </c:pt>
                <c:pt idx="58" formatCode="General">
                  <c:v>2.3E-3</c:v>
                </c:pt>
                <c:pt idx="59" formatCode="General">
                  <c:v>2.5999999999999999E-3</c:v>
                </c:pt>
                <c:pt idx="60" formatCode="General">
                  <c:v>2.8E-3</c:v>
                </c:pt>
                <c:pt idx="61" formatCode="General">
                  <c:v>2.8999999999999998E-3</c:v>
                </c:pt>
                <c:pt idx="62" formatCode="General">
                  <c:v>3.3999999999999998E-3</c:v>
                </c:pt>
                <c:pt idx="63" formatCode="General">
                  <c:v>4.3E-3</c:v>
                </c:pt>
                <c:pt idx="64" formatCode="General">
                  <c:v>5.1999999999999998E-3</c:v>
                </c:pt>
                <c:pt idx="65" formatCode="General">
                  <c:v>5.4000000000000003E-3</c:v>
                </c:pt>
                <c:pt idx="66" formatCode="General">
                  <c:v>6.1000000000000004E-3</c:v>
                </c:pt>
                <c:pt idx="67" formatCode="General">
                  <c:v>7.7000000000000002E-3</c:v>
                </c:pt>
                <c:pt idx="68" formatCode="General">
                  <c:v>8.0000000000000002E-3</c:v>
                </c:pt>
                <c:pt idx="69" formatCode="General">
                  <c:v>7.7999999999999996E-3</c:v>
                </c:pt>
                <c:pt idx="70" formatCode="General">
                  <c:v>7.6E-3</c:v>
                </c:pt>
              </c:numCache>
            </c:numRef>
          </c:val>
          <c:smooth val="0"/>
          <c:extLst>
            <c:ext xmlns:c16="http://schemas.microsoft.com/office/drawing/2014/chart" uri="{C3380CC4-5D6E-409C-BE32-E72D297353CC}">
              <c16:uniqueId val="{00000001-7B7D-4FC8-83D0-6B98913D4994}"/>
            </c:ext>
          </c:extLst>
        </c:ser>
        <c:ser>
          <c:idx val="2"/>
          <c:order val="2"/>
          <c:tx>
            <c:strRef>
              <c:f>Sheet1!$D$1</c:f>
              <c:strCache>
                <c:ptCount val="1"/>
                <c:pt idx="0">
                  <c:v>0.5% Natural Chargeoff Rate (Right Axis)</c:v>
                </c:pt>
              </c:strCache>
            </c:strRef>
          </c:tx>
          <c:spPr>
            <a:ln w="13003">
              <a:solidFill>
                <a:srgbClr val="FF9900"/>
              </a:solidFill>
              <a:prstDash val="solid"/>
            </a:ln>
          </c:spPr>
          <c:marker>
            <c:symbol val="triangle"/>
            <c:size val="5"/>
            <c:spPr>
              <a:solidFill>
                <a:srgbClr val="FF9900"/>
              </a:solidFill>
              <a:ln>
                <a:solidFill>
                  <a:srgbClr val="FF9900"/>
                </a:solidFill>
                <a:prstDash val="solid"/>
              </a:ln>
            </c:spPr>
          </c:marker>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Sheet1!$D$2:$D$77</c:f>
              <c:numCache>
                <c:formatCode>0.00%</c:formatCode>
                <c:ptCount val="76"/>
                <c:pt idx="0">
                  <c:v>5.0000000000000001E-3</c:v>
                </c:pt>
                <c:pt idx="1">
                  <c:v>5.0000000000000001E-3</c:v>
                </c:pt>
                <c:pt idx="2">
                  <c:v>5.0000000000000001E-3</c:v>
                </c:pt>
                <c:pt idx="3">
                  <c:v>5.0000000000000001E-3</c:v>
                </c:pt>
                <c:pt idx="4">
                  <c:v>5.0000000000000001E-3</c:v>
                </c:pt>
                <c:pt idx="5">
                  <c:v>5.0000000000000001E-3</c:v>
                </c:pt>
                <c:pt idx="6">
                  <c:v>5.0000000000000001E-3</c:v>
                </c:pt>
                <c:pt idx="7">
                  <c:v>5.0000000000000001E-3</c:v>
                </c:pt>
                <c:pt idx="8">
                  <c:v>5.0000000000000001E-3</c:v>
                </c:pt>
                <c:pt idx="9">
                  <c:v>5.0000000000000001E-3</c:v>
                </c:pt>
                <c:pt idx="10">
                  <c:v>5.0000000000000001E-3</c:v>
                </c:pt>
                <c:pt idx="11">
                  <c:v>5.0000000000000001E-3</c:v>
                </c:pt>
                <c:pt idx="12">
                  <c:v>5.0000000000000001E-3</c:v>
                </c:pt>
                <c:pt idx="13">
                  <c:v>5.0000000000000001E-3</c:v>
                </c:pt>
                <c:pt idx="14">
                  <c:v>5.0000000000000001E-3</c:v>
                </c:pt>
                <c:pt idx="15">
                  <c:v>5.0000000000000001E-3</c:v>
                </c:pt>
                <c:pt idx="16">
                  <c:v>5.0000000000000001E-3</c:v>
                </c:pt>
                <c:pt idx="17">
                  <c:v>5.0000000000000001E-3</c:v>
                </c:pt>
                <c:pt idx="18">
                  <c:v>5.0000000000000001E-3</c:v>
                </c:pt>
                <c:pt idx="19">
                  <c:v>5.0000000000000001E-3</c:v>
                </c:pt>
                <c:pt idx="20">
                  <c:v>5.0000000000000001E-3</c:v>
                </c:pt>
                <c:pt idx="21">
                  <c:v>5.0000000000000001E-3</c:v>
                </c:pt>
                <c:pt idx="22">
                  <c:v>5.0000000000000001E-3</c:v>
                </c:pt>
                <c:pt idx="23">
                  <c:v>5.0000000000000001E-3</c:v>
                </c:pt>
                <c:pt idx="24">
                  <c:v>5.0000000000000001E-3</c:v>
                </c:pt>
                <c:pt idx="25">
                  <c:v>5.0000000000000001E-3</c:v>
                </c:pt>
                <c:pt idx="26">
                  <c:v>5.0000000000000001E-3</c:v>
                </c:pt>
                <c:pt idx="27">
                  <c:v>5.0000000000000001E-3</c:v>
                </c:pt>
                <c:pt idx="28">
                  <c:v>5.0000000000000001E-3</c:v>
                </c:pt>
                <c:pt idx="29">
                  <c:v>5.0000000000000001E-3</c:v>
                </c:pt>
                <c:pt idx="30">
                  <c:v>5.0000000000000001E-3</c:v>
                </c:pt>
                <c:pt idx="31">
                  <c:v>5.0000000000000001E-3</c:v>
                </c:pt>
                <c:pt idx="32">
                  <c:v>5.0000000000000001E-3</c:v>
                </c:pt>
                <c:pt idx="33">
                  <c:v>5.0000000000000001E-3</c:v>
                </c:pt>
                <c:pt idx="34">
                  <c:v>5.0000000000000001E-3</c:v>
                </c:pt>
                <c:pt idx="35">
                  <c:v>5.0000000000000001E-3</c:v>
                </c:pt>
                <c:pt idx="36">
                  <c:v>5.0000000000000001E-3</c:v>
                </c:pt>
                <c:pt idx="37">
                  <c:v>5.0000000000000001E-3</c:v>
                </c:pt>
                <c:pt idx="38">
                  <c:v>5.0000000000000001E-3</c:v>
                </c:pt>
                <c:pt idx="39">
                  <c:v>5.0000000000000001E-3</c:v>
                </c:pt>
                <c:pt idx="40">
                  <c:v>5.0000000000000001E-3</c:v>
                </c:pt>
                <c:pt idx="41">
                  <c:v>5.0000000000000001E-3</c:v>
                </c:pt>
                <c:pt idx="42">
                  <c:v>5.0000000000000001E-3</c:v>
                </c:pt>
                <c:pt idx="43">
                  <c:v>5.0000000000000001E-3</c:v>
                </c:pt>
                <c:pt idx="44">
                  <c:v>5.0000000000000001E-3</c:v>
                </c:pt>
                <c:pt idx="45">
                  <c:v>5.0000000000000001E-3</c:v>
                </c:pt>
                <c:pt idx="46">
                  <c:v>5.0000000000000001E-3</c:v>
                </c:pt>
                <c:pt idx="47">
                  <c:v>5.0000000000000001E-3</c:v>
                </c:pt>
                <c:pt idx="48">
                  <c:v>5.0000000000000001E-3</c:v>
                </c:pt>
                <c:pt idx="49">
                  <c:v>5.0000000000000001E-3</c:v>
                </c:pt>
                <c:pt idx="50">
                  <c:v>5.0000000000000001E-3</c:v>
                </c:pt>
                <c:pt idx="51">
                  <c:v>5.0000000000000001E-3</c:v>
                </c:pt>
                <c:pt idx="52">
                  <c:v>5.0000000000000001E-3</c:v>
                </c:pt>
                <c:pt idx="53">
                  <c:v>5.0000000000000001E-3</c:v>
                </c:pt>
                <c:pt idx="54">
                  <c:v>5.0000000000000001E-3</c:v>
                </c:pt>
                <c:pt idx="55">
                  <c:v>5.0000000000000001E-3</c:v>
                </c:pt>
                <c:pt idx="56">
                  <c:v>5.0000000000000001E-3</c:v>
                </c:pt>
                <c:pt idx="57">
                  <c:v>5.0000000000000001E-3</c:v>
                </c:pt>
                <c:pt idx="58">
                  <c:v>5.0000000000000001E-3</c:v>
                </c:pt>
                <c:pt idx="59">
                  <c:v>5.0000000000000001E-3</c:v>
                </c:pt>
                <c:pt idx="60">
                  <c:v>5.0000000000000001E-3</c:v>
                </c:pt>
                <c:pt idx="61">
                  <c:v>5.0000000000000001E-3</c:v>
                </c:pt>
                <c:pt idx="62">
                  <c:v>5.0000000000000001E-3</c:v>
                </c:pt>
                <c:pt idx="63">
                  <c:v>5.0000000000000001E-3</c:v>
                </c:pt>
                <c:pt idx="64">
                  <c:v>5.0000000000000001E-3</c:v>
                </c:pt>
                <c:pt idx="65">
                  <c:v>5.0000000000000001E-3</c:v>
                </c:pt>
                <c:pt idx="66">
                  <c:v>5.0000000000000001E-3</c:v>
                </c:pt>
                <c:pt idx="67">
                  <c:v>5.0000000000000001E-3</c:v>
                </c:pt>
                <c:pt idx="68" formatCode="General">
                  <c:v>5.0000000000000001E-3</c:v>
                </c:pt>
                <c:pt idx="69" formatCode="General">
                  <c:v>5.0000000000000001E-3</c:v>
                </c:pt>
                <c:pt idx="70" formatCode="General">
                  <c:v>5.0000000000000001E-3</c:v>
                </c:pt>
                <c:pt idx="71" formatCode="General">
                  <c:v>5.0000000000000001E-3</c:v>
                </c:pt>
                <c:pt idx="72" formatCode="General">
                  <c:v>5.0000000000000001E-3</c:v>
                </c:pt>
                <c:pt idx="73" formatCode="General">
                  <c:v>5.0000000000000001E-3</c:v>
                </c:pt>
                <c:pt idx="74" formatCode="General">
                  <c:v>5.0000000000000001E-3</c:v>
                </c:pt>
                <c:pt idx="75" formatCode="General">
                  <c:v>5.0000000000000001E-3</c:v>
                </c:pt>
              </c:numCache>
            </c:numRef>
          </c:val>
          <c:smooth val="0"/>
          <c:extLst>
            <c:ext xmlns:c16="http://schemas.microsoft.com/office/drawing/2014/chart" uri="{C3380CC4-5D6E-409C-BE32-E72D297353CC}">
              <c16:uniqueId val="{00000002-7B7D-4FC8-83D0-6B98913D4994}"/>
            </c:ext>
          </c:extLst>
        </c:ser>
        <c:dLbls>
          <c:showLegendKey val="0"/>
          <c:showVal val="0"/>
          <c:showCatName val="0"/>
          <c:showSerName val="0"/>
          <c:showPercent val="0"/>
          <c:showBubbleSize val="0"/>
        </c:dLbls>
        <c:marker val="1"/>
        <c:smooth val="0"/>
        <c:axId val="3"/>
        <c:axId val="4"/>
      </c:lineChart>
      <c:catAx>
        <c:axId val="193629248"/>
        <c:scaling>
          <c:orientation val="minMax"/>
        </c:scaling>
        <c:delete val="0"/>
        <c:axPos val="b"/>
        <c:numFmt formatCode="General" sourceLinked="1"/>
        <c:majorTickMark val="out"/>
        <c:minorTickMark val="none"/>
        <c:tickLblPos val="nextTo"/>
        <c:spPr>
          <a:ln w="3251">
            <a:solidFill>
              <a:schemeClr val="tx1"/>
            </a:solidFill>
            <a:prstDash val="solid"/>
          </a:ln>
        </c:spPr>
        <c:txPr>
          <a:bodyPr rot="0" vert="horz"/>
          <a:lstStyle/>
          <a:p>
            <a:pPr>
              <a:defRPr sz="845" b="1" i="0" u="none" strike="noStrike" baseline="0">
                <a:solidFill>
                  <a:schemeClr val="tx1"/>
                </a:solidFill>
                <a:latin typeface="Arial"/>
                <a:ea typeface="Arial"/>
                <a:cs typeface="Arial"/>
              </a:defRPr>
            </a:pPr>
            <a:endParaRPr lang="en-US"/>
          </a:p>
        </c:txPr>
        <c:crossAx val="1"/>
        <c:crosses val="autoZero"/>
        <c:auto val="1"/>
        <c:lblAlgn val="ctr"/>
        <c:lblOffset val="100"/>
        <c:tickLblSkip val="4"/>
        <c:tickMarkSkip val="1"/>
        <c:noMultiLvlLbl val="0"/>
      </c:catAx>
      <c:valAx>
        <c:axId val="1"/>
        <c:scaling>
          <c:orientation val="minMax"/>
          <c:max val="0.14000000000000001"/>
          <c:min val="0"/>
        </c:scaling>
        <c:delete val="0"/>
        <c:axPos val="l"/>
        <c:majorGridlines>
          <c:spPr>
            <a:ln w="3251">
              <a:solidFill>
                <a:schemeClr val="tx1"/>
              </a:solidFill>
              <a:prstDash val="solid"/>
            </a:ln>
          </c:spPr>
        </c:majorGridlines>
        <c:numFmt formatCode="0%" sourceLinked="0"/>
        <c:majorTickMark val="out"/>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93629248"/>
        <c:crosses val="autoZero"/>
        <c:crossBetween val="between"/>
        <c:maj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1.4E-2"/>
        </c:scaling>
        <c:delete val="0"/>
        <c:axPos val="r"/>
        <c:numFmt formatCode="0.0%" sourceLinked="0"/>
        <c:majorTickMark val="cross"/>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3"/>
        <c:crosses val="max"/>
        <c:crossBetween val="between"/>
        <c:majorUnit val="1E-3"/>
      </c:valAx>
      <c:spPr>
        <a:noFill/>
        <a:ln w="13003">
          <a:solidFill>
            <a:schemeClr val="tx1"/>
          </a:solidFill>
          <a:prstDash val="solid"/>
        </a:ln>
      </c:spPr>
    </c:plotArea>
    <c:legend>
      <c:legendPos val="r"/>
      <c:legendEntry>
        <c:idx val="1"/>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Entry>
      <c:layout>
        <c:manualLayout>
          <c:xMode val="edge"/>
          <c:yMode val="edge"/>
          <c:x val="6.76155296930291E-2"/>
          <c:y val="0.74309318493121201"/>
          <c:w val="0.32773124507061857"/>
          <c:h val="0.16635582050464762"/>
        </c:manualLayout>
      </c:layout>
      <c:overlay val="0"/>
      <c:spPr>
        <a:solidFill>
          <a:schemeClr val="bg1"/>
        </a:solidFill>
        <a:ln w="3251">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9009">
      <a:solidFill>
        <a:schemeClr val="tx1"/>
      </a:solidFill>
      <a:prstDash val="solid"/>
    </a:ln>
  </c:spPr>
  <c:txPr>
    <a:bodyPr/>
    <a:lstStyle/>
    <a:p>
      <a:pPr>
        <a:defRPr sz="184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Net Chargeoff Rate
 Versus
Unemployment Rate</a:t>
            </a:r>
          </a:p>
        </c:rich>
      </c:tx>
      <c:layout>
        <c:manualLayout>
          <c:xMode val="edge"/>
          <c:yMode val="edge"/>
          <c:x val="0.3062130177514793"/>
          <c:y val="1.6313213703099511E-3"/>
        </c:manualLayout>
      </c:layout>
      <c:overlay val="0"/>
      <c:spPr>
        <a:noFill/>
        <a:ln w="26006">
          <a:noFill/>
        </a:ln>
      </c:spPr>
    </c:title>
    <c:autoTitleDeleted val="0"/>
    <c:plotArea>
      <c:layout>
        <c:manualLayout>
          <c:layoutTarget val="inner"/>
          <c:xMode val="edge"/>
          <c:yMode val="edge"/>
          <c:x val="6.8047337278106509E-2"/>
          <c:y val="0.18433931484502447"/>
          <c:w val="0.8624260355029586"/>
          <c:h val="0.72267536704730828"/>
        </c:manualLayout>
      </c:layout>
      <c:barChart>
        <c:barDir val="col"/>
        <c:grouping val="clustered"/>
        <c:varyColors val="0"/>
        <c:ser>
          <c:idx val="0"/>
          <c:order val="0"/>
          <c:tx>
            <c:strRef>
              <c:f>Sheet1!$B$1</c:f>
              <c:strCache>
                <c:ptCount val="1"/>
                <c:pt idx="0">
                  <c:v>Unemployment Rate (Left Axis)</c:v>
                </c:pt>
              </c:strCache>
            </c:strRef>
          </c:tx>
          <c:spPr>
            <a:solidFill>
              <a:srgbClr val="CCFFFF"/>
            </a:solidFill>
            <a:ln w="13003">
              <a:solidFill>
                <a:schemeClr val="tx1"/>
              </a:solidFill>
              <a:prstDash val="solid"/>
            </a:ln>
          </c:spPr>
          <c:invertIfNegative val="0"/>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Sheet1!$B$2:$B$77</c:f>
              <c:numCache>
                <c:formatCode>0.00%</c:formatCode>
                <c:ptCount val="76"/>
                <c:pt idx="0">
                  <c:v>4.4999999999999998E-2</c:v>
                </c:pt>
                <c:pt idx="1">
                  <c:v>4.4999999999999998E-2</c:v>
                </c:pt>
                <c:pt idx="2">
                  <c:v>4.6300000000000001E-2</c:v>
                </c:pt>
                <c:pt idx="3">
                  <c:v>4.8300000000000003E-2</c:v>
                </c:pt>
                <c:pt idx="4">
                  <c:v>4.9299999999999997E-2</c:v>
                </c:pt>
                <c:pt idx="5">
                  <c:v>5.33E-2</c:v>
                </c:pt>
                <c:pt idx="6">
                  <c:v>5.96E-2</c:v>
                </c:pt>
                <c:pt idx="7">
                  <c:v>6.8599999999999994E-2</c:v>
                </c:pt>
                <c:pt idx="8">
                  <c:v>8.3299999999999999E-2</c:v>
                </c:pt>
                <c:pt idx="9">
                  <c:v>9.2600000000000002E-2</c:v>
                </c:pt>
                <c:pt idx="10">
                  <c:v>9.6299999999999997E-2</c:v>
                </c:pt>
                <c:pt idx="11">
                  <c:v>0.10059999999999999</c:v>
                </c:pt>
                <c:pt idx="12">
                  <c:v>9.7000000000000003E-2</c:v>
                </c:pt>
                <c:pt idx="13">
                  <c:v>9.6299999999999997E-2</c:v>
                </c:pt>
                <c:pt idx="14">
                  <c:v>9.5299999999999996E-2</c:v>
                </c:pt>
                <c:pt idx="15">
                  <c:v>9.6299999999999997E-2</c:v>
                </c:pt>
                <c:pt idx="16">
                  <c:v>8.8999999999999996E-2</c:v>
                </c:pt>
                <c:pt idx="17">
                  <c:v>9.0300000000000005E-2</c:v>
                </c:pt>
                <c:pt idx="18">
                  <c:v>9.06E-2</c:v>
                </c:pt>
                <c:pt idx="19">
                  <c:v>8.6999999999999994E-2</c:v>
                </c:pt>
                <c:pt idx="20">
                  <c:v>8.3000000000000004E-2</c:v>
                </c:pt>
                <c:pt idx="21">
                  <c:v>8.2000000000000003E-2</c:v>
                </c:pt>
                <c:pt idx="22">
                  <c:v>0.08</c:v>
                </c:pt>
                <c:pt idx="23">
                  <c:v>7.8E-2</c:v>
                </c:pt>
                <c:pt idx="24">
                  <c:v>7.6999999999999999E-2</c:v>
                </c:pt>
                <c:pt idx="25">
                  <c:v>7.5999999999999998E-2</c:v>
                </c:pt>
                <c:pt idx="26">
                  <c:v>7.2999999999999995E-2</c:v>
                </c:pt>
                <c:pt idx="27">
                  <c:v>7.0000000000000007E-2</c:v>
                </c:pt>
                <c:pt idx="28" formatCode="General">
                  <c:v>6.6666666999999999E-2</c:v>
                </c:pt>
                <c:pt idx="29" formatCode="General">
                  <c:v>6.2E-2</c:v>
                </c:pt>
                <c:pt idx="30" formatCode="General">
                  <c:v>6.0666667000000001E-2</c:v>
                </c:pt>
                <c:pt idx="31" formatCode="General">
                  <c:v>5.7000000000000002E-2</c:v>
                </c:pt>
                <c:pt idx="32" formatCode="General">
                  <c:v>5.5333332999999998E-2</c:v>
                </c:pt>
                <c:pt idx="33" formatCode="General">
                  <c:v>5.4333332999999998E-2</c:v>
                </c:pt>
                <c:pt idx="34" formatCode="General">
                  <c:v>5.0999999999999997E-2</c:v>
                </c:pt>
                <c:pt idx="35" formatCode="General">
                  <c:v>5.0333333000000001E-2</c:v>
                </c:pt>
                <c:pt idx="36" formatCode="General">
                  <c:v>4.9000000000000002E-2</c:v>
                </c:pt>
                <c:pt idx="37" formatCode="General">
                  <c:v>4.9333333E-2</c:v>
                </c:pt>
                <c:pt idx="38" formatCode="General">
                  <c:v>4.9000000000000002E-2</c:v>
                </c:pt>
                <c:pt idx="39" formatCode="General">
                  <c:v>4.7666667000000003E-2</c:v>
                </c:pt>
                <c:pt idx="40" formatCode="General">
                  <c:v>4.5666667000000001E-2</c:v>
                </c:pt>
                <c:pt idx="41" formatCode="General">
                  <c:v>4.3666666999999999E-2</c:v>
                </c:pt>
                <c:pt idx="42" formatCode="General">
                  <c:v>4.3333333000000002E-2</c:v>
                </c:pt>
                <c:pt idx="43" formatCode="General">
                  <c:v>4.1666666999999998E-2</c:v>
                </c:pt>
                <c:pt idx="44" formatCode="General">
                  <c:v>4.0333332999999999E-2</c:v>
                </c:pt>
                <c:pt idx="45" formatCode="General">
                  <c:v>3.9333332999999998E-2</c:v>
                </c:pt>
                <c:pt idx="46" formatCode="General">
                  <c:v>3.7666667000000001E-2</c:v>
                </c:pt>
                <c:pt idx="47" formatCode="General">
                  <c:v>3.8333332999999997E-2</c:v>
                </c:pt>
                <c:pt idx="48" formatCode="General">
                  <c:v>3.8666667000000002E-2</c:v>
                </c:pt>
                <c:pt idx="49" formatCode="General">
                  <c:v>3.5999999999999997E-2</c:v>
                </c:pt>
                <c:pt idx="50" formatCode="General">
                  <c:v>3.6333333000000002E-2</c:v>
                </c:pt>
                <c:pt idx="51" formatCode="General">
                  <c:v>3.5999999999999997E-2</c:v>
                </c:pt>
                <c:pt idx="52" formatCode="General">
                  <c:v>3.7999999999999999E-2</c:v>
                </c:pt>
                <c:pt idx="53" formatCode="General">
                  <c:v>0.12966666700000001</c:v>
                </c:pt>
                <c:pt idx="54" formatCode="General">
                  <c:v>8.8333333E-2</c:v>
                </c:pt>
                <c:pt idx="55" formatCode="General">
                  <c:v>6.7666667E-2</c:v>
                </c:pt>
                <c:pt idx="56" formatCode="General">
                  <c:v>6.2333332999999998E-2</c:v>
                </c:pt>
                <c:pt idx="57" formatCode="General">
                  <c:v>5.9333333000000002E-2</c:v>
                </c:pt>
                <c:pt idx="58" formatCode="General">
                  <c:v>5.0666666999999999E-2</c:v>
                </c:pt>
                <c:pt idx="59" formatCode="General">
                  <c:v>4.1666666999999998E-2</c:v>
                </c:pt>
                <c:pt idx="60" formatCode="General">
                  <c:v>3.7999999999999999E-2</c:v>
                </c:pt>
                <c:pt idx="61" formatCode="General">
                  <c:v>3.6333333000000002E-2</c:v>
                </c:pt>
                <c:pt idx="62" formatCode="General">
                  <c:v>3.5333333000000001E-2</c:v>
                </c:pt>
                <c:pt idx="63" formatCode="General">
                  <c:v>3.5666666999999999E-2</c:v>
                </c:pt>
                <c:pt idx="64" formatCode="General">
                  <c:v>3.5000000000000003E-2</c:v>
                </c:pt>
                <c:pt idx="65" formatCode="General">
                  <c:v>3.5666666999999999E-2</c:v>
                </c:pt>
                <c:pt idx="66" formatCode="General">
                  <c:v>3.6999999999999998E-2</c:v>
                </c:pt>
                <c:pt idx="67" formatCode="General">
                  <c:v>3.7333333000000003E-2</c:v>
                </c:pt>
                <c:pt idx="68" formatCode="General">
                  <c:v>3.7999999999999999E-2</c:v>
                </c:pt>
                <c:pt idx="69" formatCode="General">
                  <c:v>0.04</c:v>
                </c:pt>
                <c:pt idx="70" formatCode="General">
                  <c:v>4.2000000000000003E-2</c:v>
                </c:pt>
                <c:pt idx="71" formatCode="General">
                  <c:v>4.1000000000000002E-2</c:v>
                </c:pt>
              </c:numCache>
            </c:numRef>
          </c:val>
          <c:extLst>
            <c:ext xmlns:c16="http://schemas.microsoft.com/office/drawing/2014/chart" uri="{C3380CC4-5D6E-409C-BE32-E72D297353CC}">
              <c16:uniqueId val="{00000000-7B7D-4FC8-83D0-6B98913D4994}"/>
            </c:ext>
          </c:extLst>
        </c:ser>
        <c:dLbls>
          <c:showLegendKey val="0"/>
          <c:showVal val="0"/>
          <c:showCatName val="0"/>
          <c:showSerName val="0"/>
          <c:showPercent val="0"/>
          <c:showBubbleSize val="0"/>
        </c:dLbls>
        <c:gapWidth val="30"/>
        <c:axId val="193629248"/>
        <c:axId val="1"/>
      </c:barChart>
      <c:lineChart>
        <c:grouping val="standard"/>
        <c:varyColors val="0"/>
        <c:ser>
          <c:idx val="1"/>
          <c:order val="1"/>
          <c:tx>
            <c:strRef>
              <c:f>Sheet1!$C$1</c:f>
              <c:strCache>
                <c:ptCount val="1"/>
                <c:pt idx="0">
                  <c:v>Net Chargeoff Rate (Right Axis)</c:v>
                </c:pt>
              </c:strCache>
            </c:strRef>
          </c:tx>
          <c:spPr>
            <a:ln w="39009">
              <a:solidFill>
                <a:srgbClr val="FF0000"/>
              </a:solidFill>
              <a:prstDash val="solid"/>
            </a:ln>
          </c:spPr>
          <c:marker>
            <c:symbol val="none"/>
          </c:marker>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Sheet1!$C$2:$C$77</c:f>
              <c:numCache>
                <c:formatCode>0.00%</c:formatCode>
                <c:ptCount val="76"/>
                <c:pt idx="0">
                  <c:v>4.4000000000000003E-3</c:v>
                </c:pt>
                <c:pt idx="1">
                  <c:v>4.4000000000000003E-3</c:v>
                </c:pt>
                <c:pt idx="2">
                  <c:v>4.4999999999999997E-3</c:v>
                </c:pt>
                <c:pt idx="3">
                  <c:v>4.8999999999999998E-3</c:v>
                </c:pt>
                <c:pt idx="4">
                  <c:v>6.6E-3</c:v>
                </c:pt>
                <c:pt idx="5">
                  <c:v>6.8999999999999999E-3</c:v>
                </c:pt>
                <c:pt idx="6">
                  <c:v>7.3000000000000001E-3</c:v>
                </c:pt>
                <c:pt idx="7">
                  <c:v>8.0999999999999996E-3</c:v>
                </c:pt>
                <c:pt idx="8">
                  <c:v>1.0999999999999999E-2</c:v>
                </c:pt>
                <c:pt idx="9">
                  <c:v>1.15E-2</c:v>
                </c:pt>
                <c:pt idx="10">
                  <c:v>1.1599999999999999E-2</c:v>
                </c:pt>
                <c:pt idx="11">
                  <c:v>1.2E-2</c:v>
                </c:pt>
                <c:pt idx="12">
                  <c:v>1.1900000000000001E-2</c:v>
                </c:pt>
                <c:pt idx="13">
                  <c:v>1.1599999999999999E-2</c:v>
                </c:pt>
                <c:pt idx="14">
                  <c:v>1.1299999999999999E-2</c:v>
                </c:pt>
                <c:pt idx="15">
                  <c:v>1.14E-2</c:v>
                </c:pt>
                <c:pt idx="16">
                  <c:v>1.01E-2</c:v>
                </c:pt>
                <c:pt idx="17">
                  <c:v>8.9999999999999993E-3</c:v>
                </c:pt>
                <c:pt idx="18">
                  <c:v>8.5000000000000006E-3</c:v>
                </c:pt>
                <c:pt idx="19">
                  <c:v>9.1999999999999998E-3</c:v>
                </c:pt>
                <c:pt idx="20">
                  <c:v>7.9000000000000008E-3</c:v>
                </c:pt>
                <c:pt idx="21">
                  <c:v>7.3000000000000001E-3</c:v>
                </c:pt>
                <c:pt idx="22">
                  <c:v>7.0000000000000001E-3</c:v>
                </c:pt>
                <c:pt idx="23">
                  <c:v>7.3000000000000001E-3</c:v>
                </c:pt>
                <c:pt idx="24">
                  <c:v>6.1000000000000004E-3</c:v>
                </c:pt>
                <c:pt idx="25">
                  <c:v>5.4999999999999997E-3</c:v>
                </c:pt>
                <c:pt idx="26">
                  <c:v>5.4000000000000003E-3</c:v>
                </c:pt>
                <c:pt idx="27">
                  <c:v>5.7000000000000002E-3</c:v>
                </c:pt>
                <c:pt idx="28">
                  <c:v>5.0000000000000001E-3</c:v>
                </c:pt>
                <c:pt idx="29">
                  <c:v>4.7999999999999996E-3</c:v>
                </c:pt>
                <c:pt idx="30">
                  <c:v>4.7000000000000002E-3</c:v>
                </c:pt>
                <c:pt idx="31">
                  <c:v>5.3E-3</c:v>
                </c:pt>
                <c:pt idx="32">
                  <c:v>4.7000000000000002E-3</c:v>
                </c:pt>
                <c:pt idx="33">
                  <c:v>4.5999999999999999E-3</c:v>
                </c:pt>
                <c:pt idx="34">
                  <c:v>4.5999999999999999E-3</c:v>
                </c:pt>
                <c:pt idx="35">
                  <c:v>5.4000000000000003E-3</c:v>
                </c:pt>
                <c:pt idx="36">
                  <c:v>5.1999999999999998E-3</c:v>
                </c:pt>
                <c:pt idx="37">
                  <c:v>5.0000000000000001E-3</c:v>
                </c:pt>
                <c:pt idx="38">
                  <c:v>5.7999999999999996E-3</c:v>
                </c:pt>
                <c:pt idx="39">
                  <c:v>6.0000000000000001E-3</c:v>
                </c:pt>
                <c:pt idx="40">
                  <c:v>5.7999999999999996E-3</c:v>
                </c:pt>
                <c:pt idx="41">
                  <c:v>5.5999999999999999E-3</c:v>
                </c:pt>
                <c:pt idx="42">
                  <c:v>5.4999999999999997E-3</c:v>
                </c:pt>
                <c:pt idx="43">
                  <c:v>7.0000000000000001E-3</c:v>
                </c:pt>
                <c:pt idx="44">
                  <c:v>6.0000000000000001E-3</c:v>
                </c:pt>
                <c:pt idx="45">
                  <c:v>6.1000000000000004E-3</c:v>
                </c:pt>
                <c:pt idx="46">
                  <c:v>5.4999999999999997E-3</c:v>
                </c:pt>
                <c:pt idx="47">
                  <c:v>6.1000000000000004E-3</c:v>
                </c:pt>
                <c:pt idx="48">
                  <c:v>5.7000000000000002E-3</c:v>
                </c:pt>
                <c:pt idx="49" formatCode="General">
                  <c:v>5.4000000000000003E-3</c:v>
                </c:pt>
                <c:pt idx="50" formatCode="General">
                  <c:v>5.4999999999999997E-3</c:v>
                </c:pt>
                <c:pt idx="51" formatCode="General">
                  <c:v>5.8999999999999999E-3</c:v>
                </c:pt>
                <c:pt idx="52" formatCode="General">
                  <c:v>5.7999999999999996E-3</c:v>
                </c:pt>
                <c:pt idx="53" formatCode="General">
                  <c:v>4.7999999999999996E-3</c:v>
                </c:pt>
                <c:pt idx="54" formatCode="General">
                  <c:v>3.8E-3</c:v>
                </c:pt>
                <c:pt idx="55" formatCode="General">
                  <c:v>3.5000000000000001E-3</c:v>
                </c:pt>
                <c:pt idx="56" formatCode="General">
                  <c:v>3.2000000000000002E-3</c:v>
                </c:pt>
                <c:pt idx="57" formatCode="General">
                  <c:v>2.3999999999999998E-3</c:v>
                </c:pt>
                <c:pt idx="58" formatCode="General">
                  <c:v>2.3E-3</c:v>
                </c:pt>
                <c:pt idx="59" formatCode="General">
                  <c:v>2.5999999999999999E-3</c:v>
                </c:pt>
                <c:pt idx="60" formatCode="General">
                  <c:v>2.8E-3</c:v>
                </c:pt>
                <c:pt idx="61" formatCode="General">
                  <c:v>2.8999999999999998E-3</c:v>
                </c:pt>
                <c:pt idx="62" formatCode="General">
                  <c:v>3.3999999999999998E-3</c:v>
                </c:pt>
                <c:pt idx="63" formatCode="General">
                  <c:v>4.3E-3</c:v>
                </c:pt>
                <c:pt idx="64" formatCode="General">
                  <c:v>5.1999999999999998E-3</c:v>
                </c:pt>
                <c:pt idx="65" formatCode="General">
                  <c:v>5.4000000000000003E-3</c:v>
                </c:pt>
                <c:pt idx="66" formatCode="General">
                  <c:v>6.1000000000000004E-3</c:v>
                </c:pt>
                <c:pt idx="67" formatCode="General">
                  <c:v>7.7000000000000002E-3</c:v>
                </c:pt>
                <c:pt idx="68" formatCode="General">
                  <c:v>8.0000000000000002E-3</c:v>
                </c:pt>
                <c:pt idx="69" formatCode="General">
                  <c:v>7.7999999999999996E-3</c:v>
                </c:pt>
                <c:pt idx="70" formatCode="General">
                  <c:v>7.6E-3</c:v>
                </c:pt>
              </c:numCache>
            </c:numRef>
          </c:val>
          <c:smooth val="0"/>
          <c:extLst>
            <c:ext xmlns:c16="http://schemas.microsoft.com/office/drawing/2014/chart" uri="{C3380CC4-5D6E-409C-BE32-E72D297353CC}">
              <c16:uniqueId val="{00000001-7B7D-4FC8-83D0-6B98913D4994}"/>
            </c:ext>
          </c:extLst>
        </c:ser>
        <c:ser>
          <c:idx val="2"/>
          <c:order val="2"/>
          <c:tx>
            <c:strRef>
              <c:f>Sheet1!$D$1</c:f>
              <c:strCache>
                <c:ptCount val="1"/>
                <c:pt idx="0">
                  <c:v>0.5% Natural Chargeoff Rate (Right Axis)</c:v>
                </c:pt>
              </c:strCache>
            </c:strRef>
          </c:tx>
          <c:spPr>
            <a:ln w="13003">
              <a:solidFill>
                <a:srgbClr val="FF9900"/>
              </a:solidFill>
              <a:prstDash val="solid"/>
            </a:ln>
          </c:spPr>
          <c:marker>
            <c:symbol val="triangle"/>
            <c:size val="5"/>
            <c:spPr>
              <a:solidFill>
                <a:srgbClr val="FF9900"/>
              </a:solidFill>
              <a:ln>
                <a:solidFill>
                  <a:srgbClr val="FF9900"/>
                </a:solidFill>
                <a:prstDash val="solid"/>
              </a:ln>
            </c:spPr>
          </c:marker>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Sheet1!$D$2:$D$77</c:f>
              <c:numCache>
                <c:formatCode>0.00%</c:formatCode>
                <c:ptCount val="76"/>
                <c:pt idx="0">
                  <c:v>5.0000000000000001E-3</c:v>
                </c:pt>
                <c:pt idx="1">
                  <c:v>5.0000000000000001E-3</c:v>
                </c:pt>
                <c:pt idx="2">
                  <c:v>5.0000000000000001E-3</c:v>
                </c:pt>
                <c:pt idx="3">
                  <c:v>5.0000000000000001E-3</c:v>
                </c:pt>
                <c:pt idx="4">
                  <c:v>5.0000000000000001E-3</c:v>
                </c:pt>
                <c:pt idx="5">
                  <c:v>5.0000000000000001E-3</c:v>
                </c:pt>
                <c:pt idx="6">
                  <c:v>5.0000000000000001E-3</c:v>
                </c:pt>
                <c:pt idx="7">
                  <c:v>5.0000000000000001E-3</c:v>
                </c:pt>
                <c:pt idx="8">
                  <c:v>5.0000000000000001E-3</c:v>
                </c:pt>
                <c:pt idx="9">
                  <c:v>5.0000000000000001E-3</c:v>
                </c:pt>
                <c:pt idx="10">
                  <c:v>5.0000000000000001E-3</c:v>
                </c:pt>
                <c:pt idx="11">
                  <c:v>5.0000000000000001E-3</c:v>
                </c:pt>
                <c:pt idx="12">
                  <c:v>5.0000000000000001E-3</c:v>
                </c:pt>
                <c:pt idx="13">
                  <c:v>5.0000000000000001E-3</c:v>
                </c:pt>
                <c:pt idx="14">
                  <c:v>5.0000000000000001E-3</c:v>
                </c:pt>
                <c:pt idx="15">
                  <c:v>5.0000000000000001E-3</c:v>
                </c:pt>
                <c:pt idx="16">
                  <c:v>5.0000000000000001E-3</c:v>
                </c:pt>
                <c:pt idx="17">
                  <c:v>5.0000000000000001E-3</c:v>
                </c:pt>
                <c:pt idx="18">
                  <c:v>5.0000000000000001E-3</c:v>
                </c:pt>
                <c:pt idx="19">
                  <c:v>5.0000000000000001E-3</c:v>
                </c:pt>
                <c:pt idx="20">
                  <c:v>5.0000000000000001E-3</c:v>
                </c:pt>
                <c:pt idx="21">
                  <c:v>5.0000000000000001E-3</c:v>
                </c:pt>
                <c:pt idx="22">
                  <c:v>5.0000000000000001E-3</c:v>
                </c:pt>
                <c:pt idx="23">
                  <c:v>5.0000000000000001E-3</c:v>
                </c:pt>
                <c:pt idx="24">
                  <c:v>5.0000000000000001E-3</c:v>
                </c:pt>
                <c:pt idx="25">
                  <c:v>5.0000000000000001E-3</c:v>
                </c:pt>
                <c:pt idx="26">
                  <c:v>5.0000000000000001E-3</c:v>
                </c:pt>
                <c:pt idx="27">
                  <c:v>5.0000000000000001E-3</c:v>
                </c:pt>
                <c:pt idx="28">
                  <c:v>5.0000000000000001E-3</c:v>
                </c:pt>
                <c:pt idx="29">
                  <c:v>5.0000000000000001E-3</c:v>
                </c:pt>
                <c:pt idx="30">
                  <c:v>5.0000000000000001E-3</c:v>
                </c:pt>
                <c:pt idx="31">
                  <c:v>5.0000000000000001E-3</c:v>
                </c:pt>
                <c:pt idx="32">
                  <c:v>5.0000000000000001E-3</c:v>
                </c:pt>
                <c:pt idx="33">
                  <c:v>5.0000000000000001E-3</c:v>
                </c:pt>
                <c:pt idx="34">
                  <c:v>5.0000000000000001E-3</c:v>
                </c:pt>
                <c:pt idx="35">
                  <c:v>5.0000000000000001E-3</c:v>
                </c:pt>
                <c:pt idx="36">
                  <c:v>5.0000000000000001E-3</c:v>
                </c:pt>
                <c:pt idx="37">
                  <c:v>5.0000000000000001E-3</c:v>
                </c:pt>
                <c:pt idx="38">
                  <c:v>5.0000000000000001E-3</c:v>
                </c:pt>
                <c:pt idx="39">
                  <c:v>5.0000000000000001E-3</c:v>
                </c:pt>
                <c:pt idx="40">
                  <c:v>5.0000000000000001E-3</c:v>
                </c:pt>
                <c:pt idx="41">
                  <c:v>5.0000000000000001E-3</c:v>
                </c:pt>
                <c:pt idx="42">
                  <c:v>5.0000000000000001E-3</c:v>
                </c:pt>
                <c:pt idx="43">
                  <c:v>5.0000000000000001E-3</c:v>
                </c:pt>
                <c:pt idx="44">
                  <c:v>5.0000000000000001E-3</c:v>
                </c:pt>
                <c:pt idx="45">
                  <c:v>5.0000000000000001E-3</c:v>
                </c:pt>
                <c:pt idx="46">
                  <c:v>5.0000000000000001E-3</c:v>
                </c:pt>
                <c:pt idx="47">
                  <c:v>5.0000000000000001E-3</c:v>
                </c:pt>
                <c:pt idx="48">
                  <c:v>5.0000000000000001E-3</c:v>
                </c:pt>
                <c:pt idx="49">
                  <c:v>5.0000000000000001E-3</c:v>
                </c:pt>
                <c:pt idx="50">
                  <c:v>5.0000000000000001E-3</c:v>
                </c:pt>
                <c:pt idx="51">
                  <c:v>5.0000000000000001E-3</c:v>
                </c:pt>
                <c:pt idx="52">
                  <c:v>5.0000000000000001E-3</c:v>
                </c:pt>
                <c:pt idx="53">
                  <c:v>5.0000000000000001E-3</c:v>
                </c:pt>
                <c:pt idx="54">
                  <c:v>5.0000000000000001E-3</c:v>
                </c:pt>
                <c:pt idx="55">
                  <c:v>5.0000000000000001E-3</c:v>
                </c:pt>
                <c:pt idx="56">
                  <c:v>5.0000000000000001E-3</c:v>
                </c:pt>
                <c:pt idx="57">
                  <c:v>5.0000000000000001E-3</c:v>
                </c:pt>
                <c:pt idx="58">
                  <c:v>5.0000000000000001E-3</c:v>
                </c:pt>
                <c:pt idx="59">
                  <c:v>5.0000000000000001E-3</c:v>
                </c:pt>
                <c:pt idx="60">
                  <c:v>5.0000000000000001E-3</c:v>
                </c:pt>
                <c:pt idx="61">
                  <c:v>5.0000000000000001E-3</c:v>
                </c:pt>
                <c:pt idx="62">
                  <c:v>5.0000000000000001E-3</c:v>
                </c:pt>
                <c:pt idx="63">
                  <c:v>5.0000000000000001E-3</c:v>
                </c:pt>
                <c:pt idx="64">
                  <c:v>5.0000000000000001E-3</c:v>
                </c:pt>
                <c:pt idx="65">
                  <c:v>5.0000000000000001E-3</c:v>
                </c:pt>
                <c:pt idx="66">
                  <c:v>5.0000000000000001E-3</c:v>
                </c:pt>
                <c:pt idx="67">
                  <c:v>5.0000000000000001E-3</c:v>
                </c:pt>
                <c:pt idx="68" formatCode="General">
                  <c:v>5.0000000000000001E-3</c:v>
                </c:pt>
                <c:pt idx="69" formatCode="General">
                  <c:v>5.0000000000000001E-3</c:v>
                </c:pt>
                <c:pt idx="70" formatCode="General">
                  <c:v>5.0000000000000001E-3</c:v>
                </c:pt>
                <c:pt idx="71" formatCode="General">
                  <c:v>5.0000000000000001E-3</c:v>
                </c:pt>
                <c:pt idx="72" formatCode="General">
                  <c:v>5.0000000000000001E-3</c:v>
                </c:pt>
                <c:pt idx="73" formatCode="General">
                  <c:v>5.0000000000000001E-3</c:v>
                </c:pt>
                <c:pt idx="74" formatCode="General">
                  <c:v>5.0000000000000001E-3</c:v>
                </c:pt>
                <c:pt idx="75" formatCode="General">
                  <c:v>5.0000000000000001E-3</c:v>
                </c:pt>
              </c:numCache>
            </c:numRef>
          </c:val>
          <c:smooth val="0"/>
          <c:extLst>
            <c:ext xmlns:c16="http://schemas.microsoft.com/office/drawing/2014/chart" uri="{C3380CC4-5D6E-409C-BE32-E72D297353CC}">
              <c16:uniqueId val="{00000002-7B7D-4FC8-83D0-6B98913D4994}"/>
            </c:ext>
          </c:extLst>
        </c:ser>
        <c:dLbls>
          <c:showLegendKey val="0"/>
          <c:showVal val="0"/>
          <c:showCatName val="0"/>
          <c:showSerName val="0"/>
          <c:showPercent val="0"/>
          <c:showBubbleSize val="0"/>
        </c:dLbls>
        <c:marker val="1"/>
        <c:smooth val="0"/>
        <c:axId val="3"/>
        <c:axId val="4"/>
      </c:lineChart>
      <c:catAx>
        <c:axId val="193629248"/>
        <c:scaling>
          <c:orientation val="minMax"/>
        </c:scaling>
        <c:delete val="0"/>
        <c:axPos val="b"/>
        <c:numFmt formatCode="General" sourceLinked="1"/>
        <c:majorTickMark val="out"/>
        <c:minorTickMark val="none"/>
        <c:tickLblPos val="nextTo"/>
        <c:spPr>
          <a:ln w="3251">
            <a:solidFill>
              <a:schemeClr val="tx1"/>
            </a:solidFill>
            <a:prstDash val="solid"/>
          </a:ln>
        </c:spPr>
        <c:txPr>
          <a:bodyPr rot="0" vert="horz"/>
          <a:lstStyle/>
          <a:p>
            <a:pPr>
              <a:defRPr sz="845" b="1" i="0" u="none" strike="noStrike" baseline="0">
                <a:solidFill>
                  <a:schemeClr val="tx1"/>
                </a:solidFill>
                <a:latin typeface="Arial"/>
                <a:ea typeface="Arial"/>
                <a:cs typeface="Arial"/>
              </a:defRPr>
            </a:pPr>
            <a:endParaRPr lang="en-US"/>
          </a:p>
        </c:txPr>
        <c:crossAx val="1"/>
        <c:crosses val="autoZero"/>
        <c:auto val="1"/>
        <c:lblAlgn val="ctr"/>
        <c:lblOffset val="100"/>
        <c:tickLblSkip val="4"/>
        <c:tickMarkSkip val="1"/>
        <c:noMultiLvlLbl val="0"/>
      </c:catAx>
      <c:valAx>
        <c:axId val="1"/>
        <c:scaling>
          <c:orientation val="minMax"/>
          <c:max val="0.14000000000000001"/>
          <c:min val="0"/>
        </c:scaling>
        <c:delete val="0"/>
        <c:axPos val="l"/>
        <c:majorGridlines>
          <c:spPr>
            <a:ln w="3251">
              <a:solidFill>
                <a:schemeClr val="tx1"/>
              </a:solidFill>
              <a:prstDash val="solid"/>
            </a:ln>
          </c:spPr>
        </c:majorGridlines>
        <c:numFmt formatCode="0%" sourceLinked="0"/>
        <c:majorTickMark val="out"/>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93629248"/>
        <c:crosses val="autoZero"/>
        <c:crossBetween val="between"/>
        <c:maj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1.4E-2"/>
        </c:scaling>
        <c:delete val="0"/>
        <c:axPos val="r"/>
        <c:numFmt formatCode="0.0%" sourceLinked="0"/>
        <c:majorTickMark val="cross"/>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3"/>
        <c:crosses val="max"/>
        <c:crossBetween val="between"/>
        <c:majorUnit val="1E-3"/>
      </c:valAx>
      <c:spPr>
        <a:noFill/>
        <a:ln w="13003">
          <a:solidFill>
            <a:schemeClr val="tx1"/>
          </a:solidFill>
          <a:prstDash val="solid"/>
        </a:ln>
      </c:spPr>
    </c:plotArea>
    <c:legend>
      <c:legendPos val="r"/>
      <c:legendEntry>
        <c:idx val="1"/>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Entry>
      <c:layout>
        <c:manualLayout>
          <c:xMode val="edge"/>
          <c:yMode val="edge"/>
          <c:x val="6.76155296930291E-2"/>
          <c:y val="0.74309318493121201"/>
          <c:w val="0.32773124507061857"/>
          <c:h val="0.16635582050464762"/>
        </c:manualLayout>
      </c:layout>
      <c:overlay val="0"/>
      <c:spPr>
        <a:solidFill>
          <a:schemeClr val="bg1"/>
        </a:solidFill>
        <a:ln w="3251">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9009">
      <a:solidFill>
        <a:schemeClr val="tx1"/>
      </a:solidFill>
      <a:prstDash val="solid"/>
    </a:ln>
  </c:spPr>
  <c:txPr>
    <a:bodyPr/>
    <a:lstStyle/>
    <a:p>
      <a:pPr>
        <a:defRPr sz="184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767" b="1" i="0" u="none" strike="noStrike" baseline="0">
                <a:solidFill>
                  <a:schemeClr val="tx1"/>
                </a:solidFill>
                <a:latin typeface="Times New Roman"/>
                <a:ea typeface="Times New Roman"/>
                <a:cs typeface="Times New Roman"/>
              </a:defRPr>
            </a:pPr>
            <a:r>
              <a:rPr lang="en-US"/>
              <a:t>Job Openings Rate
 (Thousands, SA)</a:t>
            </a:r>
          </a:p>
        </c:rich>
      </c:tx>
      <c:layout>
        <c:manualLayout>
          <c:xMode val="edge"/>
          <c:yMode val="edge"/>
          <c:x val="0.31085524164570133"/>
          <c:y val="1.9067856543410575E-2"/>
        </c:manualLayout>
      </c:layout>
      <c:overlay val="0"/>
      <c:spPr>
        <a:noFill/>
        <a:ln w="35134">
          <a:noFill/>
        </a:ln>
      </c:spPr>
    </c:title>
    <c:autoTitleDeleted val="0"/>
    <c:plotArea>
      <c:layout>
        <c:manualLayout>
          <c:layoutTarget val="inner"/>
          <c:xMode val="edge"/>
          <c:yMode val="edge"/>
          <c:x val="8.2236842105263164E-2"/>
          <c:y val="0.18432203389830509"/>
          <c:w val="0.83388157894736847"/>
          <c:h val="0.7076271186440678"/>
        </c:manualLayout>
      </c:layout>
      <c:areaChart>
        <c:grouping val="standard"/>
        <c:varyColors val="0"/>
        <c:ser>
          <c:idx val="2"/>
          <c:order val="0"/>
          <c:tx>
            <c:strRef>
              <c:f>Sheet1!$C$1</c:f>
              <c:strCache>
                <c:ptCount val="1"/>
                <c:pt idx="0">
                  <c:v>Recession</c:v>
                </c:pt>
              </c:strCache>
            </c:strRef>
          </c:tx>
          <c:spPr>
            <a:solidFill>
              <a:schemeClr val="folHlink"/>
            </a:solidFill>
            <a:ln w="35134">
              <a:noFill/>
            </a:ln>
          </c:spPr>
          <c:cat>
            <c:strRef>
              <c:f>Sheet1!$A$2:$A$227</c:f>
              <c:strCache>
                <c:ptCount val="217"/>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pt idx="204">
                  <c:v>24</c:v>
                </c:pt>
                <c:pt idx="216">
                  <c:v>25</c:v>
                </c:pt>
              </c:strCache>
            </c:strRef>
          </c:cat>
          <c:val>
            <c:numRef>
              <c:f>Sheet1!$C$2:$C$227</c:f>
              <c:numCache>
                <c:formatCode>General</c:formatCode>
                <c:ptCount val="226"/>
                <c:pt idx="11">
                  <c:v>8</c:v>
                </c:pt>
                <c:pt idx="12">
                  <c:v>8</c:v>
                </c:pt>
                <c:pt idx="13">
                  <c:v>8</c:v>
                </c:pt>
                <c:pt idx="14">
                  <c:v>8</c:v>
                </c:pt>
                <c:pt idx="15">
                  <c:v>8</c:v>
                </c:pt>
                <c:pt idx="16">
                  <c:v>8</c:v>
                </c:pt>
                <c:pt idx="17">
                  <c:v>8</c:v>
                </c:pt>
                <c:pt idx="18">
                  <c:v>8</c:v>
                </c:pt>
                <c:pt idx="19">
                  <c:v>8</c:v>
                </c:pt>
                <c:pt idx="20">
                  <c:v>8</c:v>
                </c:pt>
                <c:pt idx="21">
                  <c:v>8</c:v>
                </c:pt>
                <c:pt idx="22">
                  <c:v>8</c:v>
                </c:pt>
                <c:pt idx="23">
                  <c:v>8</c:v>
                </c:pt>
                <c:pt idx="24">
                  <c:v>8</c:v>
                </c:pt>
                <c:pt idx="25">
                  <c:v>8</c:v>
                </c:pt>
                <c:pt idx="26">
                  <c:v>8</c:v>
                </c:pt>
                <c:pt idx="27">
                  <c:v>8</c:v>
                </c:pt>
                <c:pt idx="28">
                  <c:v>8</c:v>
                </c:pt>
                <c:pt idx="29">
                  <c:v>8</c:v>
                </c:pt>
                <c:pt idx="158">
                  <c:v>8</c:v>
                </c:pt>
                <c:pt idx="159">
                  <c:v>8</c:v>
                </c:pt>
                <c:pt idx="160">
                  <c:v>8</c:v>
                </c:pt>
              </c:numCache>
            </c:numRef>
          </c:val>
          <c:extLst>
            <c:ext xmlns:c16="http://schemas.microsoft.com/office/drawing/2014/chart" uri="{C3380CC4-5D6E-409C-BE32-E72D297353CC}">
              <c16:uniqueId val="{00000000-FB87-4605-BC5C-EA5297E68137}"/>
            </c:ext>
          </c:extLst>
        </c:ser>
        <c:dLbls>
          <c:showLegendKey val="0"/>
          <c:showVal val="0"/>
          <c:showCatName val="0"/>
          <c:showSerName val="0"/>
          <c:showPercent val="0"/>
          <c:showBubbleSize val="0"/>
        </c:dLbls>
        <c:axId val="224107576"/>
        <c:axId val="1"/>
      </c:areaChart>
      <c:lineChart>
        <c:grouping val="standard"/>
        <c:varyColors val="0"/>
        <c:ser>
          <c:idx val="3"/>
          <c:order val="1"/>
          <c:tx>
            <c:strRef>
              <c:f>Sheet1!$D$1</c:f>
              <c:strCache>
                <c:ptCount val="1"/>
                <c:pt idx="0">
                  <c:v>Private Sector</c:v>
                </c:pt>
              </c:strCache>
            </c:strRef>
          </c:tx>
          <c:spPr>
            <a:ln w="52701">
              <a:solidFill>
                <a:srgbClr val="00FF00"/>
              </a:solidFill>
              <a:prstDash val="solid"/>
            </a:ln>
          </c:spPr>
          <c:marker>
            <c:symbol val="diamond"/>
            <c:size val="2"/>
            <c:spPr>
              <a:noFill/>
              <a:ln>
                <a:solidFill>
                  <a:srgbClr val="00FF00"/>
                </a:solidFill>
                <a:prstDash val="solid"/>
              </a:ln>
            </c:spPr>
          </c:marker>
          <c:cat>
            <c:strRef>
              <c:f>Sheet1!$A$2:$A$227</c:f>
              <c:strCache>
                <c:ptCount val="217"/>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pt idx="204">
                  <c:v>24</c:v>
                </c:pt>
                <c:pt idx="216">
                  <c:v>25</c:v>
                </c:pt>
              </c:strCache>
            </c:strRef>
          </c:cat>
          <c:val>
            <c:numRef>
              <c:f>Sheet1!$D$2:$D$227</c:f>
              <c:numCache>
                <c:formatCode>General</c:formatCode>
                <c:ptCount val="226"/>
                <c:pt idx="0">
                  <c:v>3.6</c:v>
                </c:pt>
                <c:pt idx="1">
                  <c:v>3.6</c:v>
                </c:pt>
                <c:pt idx="2">
                  <c:v>3.8</c:v>
                </c:pt>
                <c:pt idx="3">
                  <c:v>3.5</c:v>
                </c:pt>
                <c:pt idx="4">
                  <c:v>3.5</c:v>
                </c:pt>
                <c:pt idx="5">
                  <c:v>3.7</c:v>
                </c:pt>
                <c:pt idx="6">
                  <c:v>3.5</c:v>
                </c:pt>
                <c:pt idx="7">
                  <c:v>3.4</c:v>
                </c:pt>
                <c:pt idx="8">
                  <c:v>3.5</c:v>
                </c:pt>
                <c:pt idx="9">
                  <c:v>3.5</c:v>
                </c:pt>
                <c:pt idx="10">
                  <c:v>3.5</c:v>
                </c:pt>
                <c:pt idx="11">
                  <c:v>3.4</c:v>
                </c:pt>
                <c:pt idx="12">
                  <c:v>3.5</c:v>
                </c:pt>
                <c:pt idx="13">
                  <c:v>3.2</c:v>
                </c:pt>
                <c:pt idx="14">
                  <c:v>3.2</c:v>
                </c:pt>
                <c:pt idx="15">
                  <c:v>3</c:v>
                </c:pt>
                <c:pt idx="16">
                  <c:v>3.2</c:v>
                </c:pt>
                <c:pt idx="17">
                  <c:v>2.9</c:v>
                </c:pt>
                <c:pt idx="18">
                  <c:v>2.8</c:v>
                </c:pt>
                <c:pt idx="19">
                  <c:v>2.8</c:v>
                </c:pt>
                <c:pt idx="20">
                  <c:v>2.4</c:v>
                </c:pt>
                <c:pt idx="21">
                  <c:v>2.6</c:v>
                </c:pt>
                <c:pt idx="22">
                  <c:v>2.5</c:v>
                </c:pt>
                <c:pt idx="23">
                  <c:v>2.4</c:v>
                </c:pt>
                <c:pt idx="24">
                  <c:v>2.1</c:v>
                </c:pt>
                <c:pt idx="25">
                  <c:v>2.2000000000000002</c:v>
                </c:pt>
                <c:pt idx="26">
                  <c:v>1.9</c:v>
                </c:pt>
                <c:pt idx="27">
                  <c:v>1.7</c:v>
                </c:pt>
                <c:pt idx="28">
                  <c:v>2</c:v>
                </c:pt>
                <c:pt idx="29">
                  <c:v>2</c:v>
                </c:pt>
                <c:pt idx="30">
                  <c:v>1.8</c:v>
                </c:pt>
                <c:pt idx="31">
                  <c:v>1.8</c:v>
                </c:pt>
                <c:pt idx="32">
                  <c:v>2</c:v>
                </c:pt>
                <c:pt idx="33">
                  <c:v>1.8</c:v>
                </c:pt>
                <c:pt idx="34">
                  <c:v>2</c:v>
                </c:pt>
                <c:pt idx="35">
                  <c:v>2</c:v>
                </c:pt>
                <c:pt idx="36">
                  <c:v>2.2000000000000002</c:v>
                </c:pt>
                <c:pt idx="37">
                  <c:v>2.1</c:v>
                </c:pt>
                <c:pt idx="38">
                  <c:v>2.1</c:v>
                </c:pt>
                <c:pt idx="39">
                  <c:v>2.2999999999999998</c:v>
                </c:pt>
                <c:pt idx="40">
                  <c:v>2.4</c:v>
                </c:pt>
                <c:pt idx="41">
                  <c:v>2.2999999999999998</c:v>
                </c:pt>
                <c:pt idx="42">
                  <c:v>2.5</c:v>
                </c:pt>
                <c:pt idx="43">
                  <c:v>2.4</c:v>
                </c:pt>
                <c:pt idx="44">
                  <c:v>2.2999999999999998</c:v>
                </c:pt>
                <c:pt idx="45">
                  <c:v>2.6</c:v>
                </c:pt>
                <c:pt idx="46">
                  <c:v>2.6</c:v>
                </c:pt>
                <c:pt idx="47">
                  <c:v>2.4</c:v>
                </c:pt>
                <c:pt idx="48">
                  <c:v>2.5</c:v>
                </c:pt>
                <c:pt idx="49">
                  <c:v>2.6</c:v>
                </c:pt>
                <c:pt idx="50">
                  <c:v>2.6</c:v>
                </c:pt>
                <c:pt idx="51">
                  <c:v>2.6</c:v>
                </c:pt>
                <c:pt idx="52">
                  <c:v>2.6</c:v>
                </c:pt>
                <c:pt idx="53">
                  <c:v>2.7</c:v>
                </c:pt>
                <c:pt idx="54">
                  <c:v>2.9</c:v>
                </c:pt>
                <c:pt idx="55">
                  <c:v>2.7</c:v>
                </c:pt>
                <c:pt idx="56">
                  <c:v>3</c:v>
                </c:pt>
                <c:pt idx="57">
                  <c:v>2.9</c:v>
                </c:pt>
                <c:pt idx="58">
                  <c:v>2.8</c:v>
                </c:pt>
                <c:pt idx="59">
                  <c:v>3</c:v>
                </c:pt>
                <c:pt idx="60">
                  <c:v>3.1</c:v>
                </c:pt>
                <c:pt idx="61">
                  <c:v>2.8</c:v>
                </c:pt>
                <c:pt idx="62">
                  <c:v>3.1</c:v>
                </c:pt>
                <c:pt idx="63">
                  <c:v>3</c:v>
                </c:pt>
                <c:pt idx="64">
                  <c:v>3</c:v>
                </c:pt>
                <c:pt idx="65">
                  <c:v>3</c:v>
                </c:pt>
                <c:pt idx="66">
                  <c:v>2.9</c:v>
                </c:pt>
                <c:pt idx="67">
                  <c:v>2.9</c:v>
                </c:pt>
                <c:pt idx="68">
                  <c:v>3</c:v>
                </c:pt>
                <c:pt idx="69">
                  <c:v>2.9</c:v>
                </c:pt>
                <c:pt idx="70">
                  <c:v>3</c:v>
                </c:pt>
                <c:pt idx="71">
                  <c:v>3.1</c:v>
                </c:pt>
                <c:pt idx="72">
                  <c:v>3</c:v>
                </c:pt>
                <c:pt idx="73">
                  <c:v>3.1</c:v>
                </c:pt>
                <c:pt idx="74">
                  <c:v>3.1</c:v>
                </c:pt>
                <c:pt idx="75">
                  <c:v>3</c:v>
                </c:pt>
                <c:pt idx="76">
                  <c:v>3.2</c:v>
                </c:pt>
                <c:pt idx="77">
                  <c:v>3.2</c:v>
                </c:pt>
                <c:pt idx="78">
                  <c:v>3</c:v>
                </c:pt>
                <c:pt idx="79">
                  <c:v>3.1</c:v>
                </c:pt>
                <c:pt idx="80">
                  <c:v>3.1</c:v>
                </c:pt>
                <c:pt idx="81">
                  <c:v>3.2</c:v>
                </c:pt>
                <c:pt idx="82">
                  <c:v>3.1</c:v>
                </c:pt>
                <c:pt idx="83">
                  <c:v>3.2</c:v>
                </c:pt>
                <c:pt idx="84">
                  <c:v>3.1</c:v>
                </c:pt>
                <c:pt idx="85">
                  <c:v>3.3</c:v>
                </c:pt>
                <c:pt idx="86">
                  <c:v>3.3</c:v>
                </c:pt>
                <c:pt idx="87">
                  <c:v>3.4</c:v>
                </c:pt>
                <c:pt idx="88">
                  <c:v>3.6</c:v>
                </c:pt>
                <c:pt idx="89">
                  <c:v>3.7</c:v>
                </c:pt>
                <c:pt idx="90">
                  <c:v>3.6</c:v>
                </c:pt>
                <c:pt idx="91">
                  <c:v>4</c:v>
                </c:pt>
                <c:pt idx="92">
                  <c:v>3.6</c:v>
                </c:pt>
                <c:pt idx="93">
                  <c:v>3.7</c:v>
                </c:pt>
                <c:pt idx="94">
                  <c:v>3.6</c:v>
                </c:pt>
                <c:pt idx="95">
                  <c:v>3.8</c:v>
                </c:pt>
                <c:pt idx="96">
                  <c:v>3.9</c:v>
                </c:pt>
                <c:pt idx="97">
                  <c:v>4</c:v>
                </c:pt>
                <c:pt idx="98">
                  <c:v>3.8</c:v>
                </c:pt>
                <c:pt idx="99">
                  <c:v>4.0999999999999996</c:v>
                </c:pt>
                <c:pt idx="100">
                  <c:v>4</c:v>
                </c:pt>
                <c:pt idx="101">
                  <c:v>3.8</c:v>
                </c:pt>
                <c:pt idx="102">
                  <c:v>4.4000000000000004</c:v>
                </c:pt>
                <c:pt idx="103">
                  <c:v>4</c:v>
                </c:pt>
                <c:pt idx="104">
                  <c:v>4</c:v>
                </c:pt>
                <c:pt idx="105">
                  <c:v>4.2</c:v>
                </c:pt>
                <c:pt idx="106">
                  <c:v>4.0999999999999996</c:v>
                </c:pt>
                <c:pt idx="107">
                  <c:v>4.2</c:v>
                </c:pt>
                <c:pt idx="108">
                  <c:v>4.3</c:v>
                </c:pt>
                <c:pt idx="109">
                  <c:v>4.2</c:v>
                </c:pt>
                <c:pt idx="110">
                  <c:v>4.4000000000000004</c:v>
                </c:pt>
                <c:pt idx="111">
                  <c:v>4.2</c:v>
                </c:pt>
                <c:pt idx="112">
                  <c:v>4.0999999999999996</c:v>
                </c:pt>
                <c:pt idx="113">
                  <c:v>4.0999999999999996</c:v>
                </c:pt>
                <c:pt idx="114">
                  <c:v>4.2</c:v>
                </c:pt>
                <c:pt idx="115">
                  <c:v>4.0999999999999996</c:v>
                </c:pt>
                <c:pt idx="116">
                  <c:v>4.2</c:v>
                </c:pt>
                <c:pt idx="117">
                  <c:v>4</c:v>
                </c:pt>
                <c:pt idx="118">
                  <c:v>4.2</c:v>
                </c:pt>
                <c:pt idx="119">
                  <c:v>4.2</c:v>
                </c:pt>
                <c:pt idx="120">
                  <c:v>4</c:v>
                </c:pt>
                <c:pt idx="121">
                  <c:v>4.2</c:v>
                </c:pt>
                <c:pt idx="122">
                  <c:v>4.0999999999999996</c:v>
                </c:pt>
                <c:pt idx="123">
                  <c:v>4.3</c:v>
                </c:pt>
                <c:pt idx="124">
                  <c:v>4.0999999999999996</c:v>
                </c:pt>
                <c:pt idx="125">
                  <c:v>4.4000000000000004</c:v>
                </c:pt>
                <c:pt idx="126">
                  <c:v>4.4000000000000004</c:v>
                </c:pt>
                <c:pt idx="127">
                  <c:v>4.4000000000000004</c:v>
                </c:pt>
                <c:pt idx="128">
                  <c:v>4.4000000000000004</c:v>
                </c:pt>
                <c:pt idx="129">
                  <c:v>4.5</c:v>
                </c:pt>
                <c:pt idx="130">
                  <c:v>4.4000000000000004</c:v>
                </c:pt>
                <c:pt idx="131">
                  <c:v>4.4000000000000004</c:v>
                </c:pt>
                <c:pt idx="132">
                  <c:v>4.5999999999999996</c:v>
                </c:pt>
                <c:pt idx="133">
                  <c:v>4.5</c:v>
                </c:pt>
                <c:pt idx="134">
                  <c:v>4.7</c:v>
                </c:pt>
                <c:pt idx="135">
                  <c:v>4.8</c:v>
                </c:pt>
                <c:pt idx="136">
                  <c:v>4.8</c:v>
                </c:pt>
                <c:pt idx="137">
                  <c:v>4.9000000000000004</c:v>
                </c:pt>
                <c:pt idx="138">
                  <c:v>4.9000000000000004</c:v>
                </c:pt>
                <c:pt idx="139">
                  <c:v>4.9000000000000004</c:v>
                </c:pt>
                <c:pt idx="140">
                  <c:v>5.0999999999999996</c:v>
                </c:pt>
                <c:pt idx="141">
                  <c:v>5</c:v>
                </c:pt>
                <c:pt idx="142">
                  <c:v>5.2</c:v>
                </c:pt>
                <c:pt idx="143">
                  <c:v>5.0999999999999996</c:v>
                </c:pt>
                <c:pt idx="144">
                  <c:v>5.0999999999999996</c:v>
                </c:pt>
                <c:pt idx="145">
                  <c:v>4.8</c:v>
                </c:pt>
                <c:pt idx="146">
                  <c:v>4.9000000000000004</c:v>
                </c:pt>
                <c:pt idx="147">
                  <c:v>4.9000000000000004</c:v>
                </c:pt>
                <c:pt idx="148">
                  <c:v>4.9000000000000004</c:v>
                </c:pt>
                <c:pt idx="149">
                  <c:v>4.8</c:v>
                </c:pt>
                <c:pt idx="150">
                  <c:v>4.7</c:v>
                </c:pt>
                <c:pt idx="151">
                  <c:v>4.8</c:v>
                </c:pt>
                <c:pt idx="152">
                  <c:v>4.7</c:v>
                </c:pt>
                <c:pt idx="153">
                  <c:v>4.8</c:v>
                </c:pt>
                <c:pt idx="154">
                  <c:v>4.5</c:v>
                </c:pt>
                <c:pt idx="155">
                  <c:v>4.4000000000000004</c:v>
                </c:pt>
                <c:pt idx="156">
                  <c:v>4.7</c:v>
                </c:pt>
                <c:pt idx="157">
                  <c:v>4.5999999999999996</c:v>
                </c:pt>
                <c:pt idx="158">
                  <c:v>3.9</c:v>
                </c:pt>
                <c:pt idx="159">
                  <c:v>3.6</c:v>
                </c:pt>
                <c:pt idx="160">
                  <c:v>4.3</c:v>
                </c:pt>
                <c:pt idx="161">
                  <c:v>4.5</c:v>
                </c:pt>
                <c:pt idx="162">
                  <c:v>4.5999999999999996</c:v>
                </c:pt>
                <c:pt idx="163">
                  <c:v>4.5</c:v>
                </c:pt>
                <c:pt idx="164">
                  <c:v>4.5999999999999996</c:v>
                </c:pt>
                <c:pt idx="165">
                  <c:v>4.8</c:v>
                </c:pt>
                <c:pt idx="166">
                  <c:v>4.8</c:v>
                </c:pt>
                <c:pt idx="167">
                  <c:v>4.8</c:v>
                </c:pt>
                <c:pt idx="168">
                  <c:v>5</c:v>
                </c:pt>
                <c:pt idx="169">
                  <c:v>5.5</c:v>
                </c:pt>
                <c:pt idx="170">
                  <c:v>5.9</c:v>
                </c:pt>
                <c:pt idx="171">
                  <c:v>6.4</c:v>
                </c:pt>
                <c:pt idx="172">
                  <c:v>6.8</c:v>
                </c:pt>
                <c:pt idx="173">
                  <c:v>7</c:v>
                </c:pt>
                <c:pt idx="174">
                  <c:v>7.5</c:v>
                </c:pt>
                <c:pt idx="175">
                  <c:v>7.4</c:v>
                </c:pt>
                <c:pt idx="176">
                  <c:v>7.3</c:v>
                </c:pt>
                <c:pt idx="177">
                  <c:v>7.6</c:v>
                </c:pt>
                <c:pt idx="178">
                  <c:v>7.4</c:v>
                </c:pt>
                <c:pt idx="179">
                  <c:v>7.5</c:v>
                </c:pt>
                <c:pt idx="180">
                  <c:v>7.4</c:v>
                </c:pt>
                <c:pt idx="181">
                  <c:v>7.6</c:v>
                </c:pt>
                <c:pt idx="182">
                  <c:v>7.9</c:v>
                </c:pt>
                <c:pt idx="183">
                  <c:v>7.6</c:v>
                </c:pt>
                <c:pt idx="184">
                  <c:v>7.4</c:v>
                </c:pt>
                <c:pt idx="185">
                  <c:v>7.3</c:v>
                </c:pt>
                <c:pt idx="186">
                  <c:v>7.3</c:v>
                </c:pt>
                <c:pt idx="187">
                  <c:v>6.5</c:v>
                </c:pt>
                <c:pt idx="188">
                  <c:v>6.9</c:v>
                </c:pt>
                <c:pt idx="189">
                  <c:v>6.8</c:v>
                </c:pt>
                <c:pt idx="190">
                  <c:v>6.8</c:v>
                </c:pt>
                <c:pt idx="191">
                  <c:v>7</c:v>
                </c:pt>
                <c:pt idx="192">
                  <c:v>6.6</c:v>
                </c:pt>
                <c:pt idx="193">
                  <c:v>6.2</c:v>
                </c:pt>
                <c:pt idx="194">
                  <c:v>6.1</c:v>
                </c:pt>
                <c:pt idx="195">
                  <c:v>6.3</c:v>
                </c:pt>
                <c:pt idx="196">
                  <c:v>5.8</c:v>
                </c:pt>
                <c:pt idx="197">
                  <c:v>5.7</c:v>
                </c:pt>
                <c:pt idx="198">
                  <c:v>5.5</c:v>
                </c:pt>
                <c:pt idx="199">
                  <c:v>5.8</c:v>
                </c:pt>
                <c:pt idx="200">
                  <c:v>5.9</c:v>
                </c:pt>
                <c:pt idx="201">
                  <c:v>5.4</c:v>
                </c:pt>
                <c:pt idx="202">
                  <c:v>5.6</c:v>
                </c:pt>
                <c:pt idx="203">
                  <c:v>5.5</c:v>
                </c:pt>
                <c:pt idx="204">
                  <c:v>5.6</c:v>
                </c:pt>
                <c:pt idx="205">
                  <c:v>5.5</c:v>
                </c:pt>
                <c:pt idx="206">
                  <c:v>5.2</c:v>
                </c:pt>
                <c:pt idx="207">
                  <c:v>4.9000000000000004</c:v>
                </c:pt>
                <c:pt idx="208">
                  <c:v>5.0999999999999996</c:v>
                </c:pt>
                <c:pt idx="209">
                  <c:v>4.8</c:v>
                </c:pt>
                <c:pt idx="210">
                  <c:v>4.8</c:v>
                </c:pt>
                <c:pt idx="211">
                  <c:v>4.9000000000000004</c:v>
                </c:pt>
                <c:pt idx="212">
                  <c:v>4.5999999999999996</c:v>
                </c:pt>
                <c:pt idx="213">
                  <c:v>4.9000000000000004</c:v>
                </c:pt>
                <c:pt idx="214">
                  <c:v>5.0999999999999996</c:v>
                </c:pt>
                <c:pt idx="215">
                  <c:v>4.7</c:v>
                </c:pt>
              </c:numCache>
            </c:numRef>
          </c:val>
          <c:smooth val="0"/>
          <c:extLst>
            <c:ext xmlns:c16="http://schemas.microsoft.com/office/drawing/2014/chart" uri="{C3380CC4-5D6E-409C-BE32-E72D297353CC}">
              <c16:uniqueId val="{00000001-FB87-4605-BC5C-EA5297E68137}"/>
            </c:ext>
          </c:extLst>
        </c:ser>
        <c:dLbls>
          <c:showLegendKey val="0"/>
          <c:showVal val="0"/>
          <c:showCatName val="0"/>
          <c:showSerName val="0"/>
          <c:showPercent val="0"/>
          <c:showBubbleSize val="0"/>
        </c:dLbls>
        <c:marker val="1"/>
        <c:smooth val="0"/>
        <c:axId val="224107576"/>
        <c:axId val="1"/>
      </c:lineChart>
      <c:lineChart>
        <c:grouping val="standard"/>
        <c:varyColors val="0"/>
        <c:ser>
          <c:idx val="4"/>
          <c:order val="2"/>
          <c:tx>
            <c:strRef>
              <c:f>Sheet1!$E$1</c:f>
              <c:strCache>
                <c:ptCount val="1"/>
                <c:pt idx="0">
                  <c:v>Financial Sector</c:v>
                </c:pt>
              </c:strCache>
            </c:strRef>
          </c:tx>
          <c:spPr>
            <a:ln w="17567">
              <a:solidFill>
                <a:srgbClr val="FF0000"/>
              </a:solidFill>
              <a:prstDash val="solid"/>
            </a:ln>
          </c:spPr>
          <c:marker>
            <c:symbol val="star"/>
            <c:size val="6"/>
            <c:spPr>
              <a:noFill/>
              <a:ln>
                <a:solidFill>
                  <a:srgbClr val="FF0000"/>
                </a:solidFill>
                <a:prstDash val="solid"/>
              </a:ln>
            </c:spPr>
          </c:marker>
          <c:cat>
            <c:strRef>
              <c:f>Sheet1!$A$2:$A$227</c:f>
              <c:strCache>
                <c:ptCount val="217"/>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pt idx="204">
                  <c:v>24</c:v>
                </c:pt>
                <c:pt idx="216">
                  <c:v>25</c:v>
                </c:pt>
              </c:strCache>
            </c:strRef>
          </c:cat>
          <c:val>
            <c:numRef>
              <c:f>Sheet1!$E$3:$E$227</c:f>
              <c:numCache>
                <c:formatCode>General</c:formatCode>
                <c:ptCount val="225"/>
                <c:pt idx="1">
                  <c:v>3.5666669999999998</c:v>
                </c:pt>
                <c:pt idx="2">
                  <c:v>3.3333330000000001</c:v>
                </c:pt>
                <c:pt idx="3">
                  <c:v>3.3333330000000001</c:v>
                </c:pt>
                <c:pt idx="4">
                  <c:v>3.0666669999999998</c:v>
                </c:pt>
                <c:pt idx="5">
                  <c:v>3.4666670000000002</c:v>
                </c:pt>
                <c:pt idx="6">
                  <c:v>3.6</c:v>
                </c:pt>
                <c:pt idx="7">
                  <c:v>3.7</c:v>
                </c:pt>
                <c:pt idx="8">
                  <c:v>3.4333330000000002</c:v>
                </c:pt>
                <c:pt idx="9">
                  <c:v>3.0333329999999998</c:v>
                </c:pt>
                <c:pt idx="10">
                  <c:v>2.7</c:v>
                </c:pt>
                <c:pt idx="11">
                  <c:v>3.2</c:v>
                </c:pt>
                <c:pt idx="12">
                  <c:v>3.266667</c:v>
                </c:pt>
                <c:pt idx="13">
                  <c:v>3.3333330000000001</c:v>
                </c:pt>
                <c:pt idx="14">
                  <c:v>2.6666669999999999</c:v>
                </c:pt>
                <c:pt idx="15">
                  <c:v>2.4666670000000002</c:v>
                </c:pt>
                <c:pt idx="16">
                  <c:v>2.266667</c:v>
                </c:pt>
                <c:pt idx="17">
                  <c:v>2.266667</c:v>
                </c:pt>
                <c:pt idx="18">
                  <c:v>2.4666670000000002</c:v>
                </c:pt>
                <c:pt idx="19">
                  <c:v>2.5666669999999998</c:v>
                </c:pt>
                <c:pt idx="20">
                  <c:v>2.3666670000000001</c:v>
                </c:pt>
                <c:pt idx="21">
                  <c:v>2.1333329999999999</c:v>
                </c:pt>
                <c:pt idx="22">
                  <c:v>2.1666669999999999</c:v>
                </c:pt>
                <c:pt idx="23">
                  <c:v>2.2000000000000002</c:v>
                </c:pt>
                <c:pt idx="24">
                  <c:v>2.233333</c:v>
                </c:pt>
                <c:pt idx="25">
                  <c:v>1.933333</c:v>
                </c:pt>
                <c:pt idx="26">
                  <c:v>1.766667</c:v>
                </c:pt>
                <c:pt idx="27">
                  <c:v>1.733333</c:v>
                </c:pt>
                <c:pt idx="28">
                  <c:v>1.8333330000000001</c:v>
                </c:pt>
                <c:pt idx="29">
                  <c:v>1.8666670000000001</c:v>
                </c:pt>
                <c:pt idx="30">
                  <c:v>1.7</c:v>
                </c:pt>
                <c:pt idx="31">
                  <c:v>1.766667</c:v>
                </c:pt>
                <c:pt idx="32">
                  <c:v>1.733333</c:v>
                </c:pt>
                <c:pt idx="33">
                  <c:v>1.9</c:v>
                </c:pt>
                <c:pt idx="34">
                  <c:v>1.7</c:v>
                </c:pt>
                <c:pt idx="35">
                  <c:v>2.1</c:v>
                </c:pt>
                <c:pt idx="36">
                  <c:v>2</c:v>
                </c:pt>
                <c:pt idx="37">
                  <c:v>2.3333330000000001</c:v>
                </c:pt>
                <c:pt idx="38">
                  <c:v>2.6</c:v>
                </c:pt>
                <c:pt idx="39">
                  <c:v>2.9666670000000002</c:v>
                </c:pt>
                <c:pt idx="40">
                  <c:v>3</c:v>
                </c:pt>
                <c:pt idx="41">
                  <c:v>2.8666670000000001</c:v>
                </c:pt>
                <c:pt idx="42">
                  <c:v>2.9</c:v>
                </c:pt>
                <c:pt idx="43">
                  <c:v>3.1333329999999999</c:v>
                </c:pt>
                <c:pt idx="44">
                  <c:v>3.266667</c:v>
                </c:pt>
                <c:pt idx="45">
                  <c:v>3.4</c:v>
                </c:pt>
                <c:pt idx="46">
                  <c:v>3.1666669999999999</c:v>
                </c:pt>
                <c:pt idx="47">
                  <c:v>3.2</c:v>
                </c:pt>
                <c:pt idx="48">
                  <c:v>2.9666670000000002</c:v>
                </c:pt>
                <c:pt idx="49">
                  <c:v>3.0333329999999998</c:v>
                </c:pt>
                <c:pt idx="50">
                  <c:v>2.9333330000000002</c:v>
                </c:pt>
                <c:pt idx="51">
                  <c:v>2.9</c:v>
                </c:pt>
                <c:pt idx="52">
                  <c:v>2.9</c:v>
                </c:pt>
                <c:pt idx="53">
                  <c:v>2.8333330000000001</c:v>
                </c:pt>
                <c:pt idx="54">
                  <c:v>2.733333</c:v>
                </c:pt>
                <c:pt idx="55">
                  <c:v>2.6</c:v>
                </c:pt>
                <c:pt idx="56">
                  <c:v>2.6</c:v>
                </c:pt>
                <c:pt idx="57">
                  <c:v>2.5333329999999998</c:v>
                </c:pt>
                <c:pt idx="58">
                  <c:v>2.6333329999999999</c:v>
                </c:pt>
                <c:pt idx="59">
                  <c:v>2.5666669999999998</c:v>
                </c:pt>
                <c:pt idx="60">
                  <c:v>2.5666669999999998</c:v>
                </c:pt>
                <c:pt idx="61">
                  <c:v>2.733333</c:v>
                </c:pt>
                <c:pt idx="62">
                  <c:v>2.9</c:v>
                </c:pt>
                <c:pt idx="63">
                  <c:v>3.1333329999999999</c:v>
                </c:pt>
                <c:pt idx="64">
                  <c:v>3.0333329999999998</c:v>
                </c:pt>
                <c:pt idx="65">
                  <c:v>2.8</c:v>
                </c:pt>
                <c:pt idx="66">
                  <c:v>3</c:v>
                </c:pt>
                <c:pt idx="67">
                  <c:v>3.233333</c:v>
                </c:pt>
                <c:pt idx="68">
                  <c:v>3.5</c:v>
                </c:pt>
                <c:pt idx="69">
                  <c:v>3.3</c:v>
                </c:pt>
                <c:pt idx="70">
                  <c:v>3</c:v>
                </c:pt>
                <c:pt idx="71">
                  <c:v>2.7</c:v>
                </c:pt>
                <c:pt idx="72">
                  <c:v>3</c:v>
                </c:pt>
                <c:pt idx="73">
                  <c:v>3.5333329999999998</c:v>
                </c:pt>
                <c:pt idx="74">
                  <c:v>3.9333330000000002</c:v>
                </c:pt>
                <c:pt idx="75">
                  <c:v>3.9</c:v>
                </c:pt>
                <c:pt idx="76">
                  <c:v>3.8</c:v>
                </c:pt>
                <c:pt idx="77">
                  <c:v>4.0999999999999996</c:v>
                </c:pt>
                <c:pt idx="78">
                  <c:v>3.9</c:v>
                </c:pt>
                <c:pt idx="79">
                  <c:v>3.733333</c:v>
                </c:pt>
                <c:pt idx="80">
                  <c:v>3.4666670000000002</c:v>
                </c:pt>
                <c:pt idx="81">
                  <c:v>3.3</c:v>
                </c:pt>
                <c:pt idx="82">
                  <c:v>3.0666669999999998</c:v>
                </c:pt>
                <c:pt idx="83">
                  <c:v>2.766667</c:v>
                </c:pt>
                <c:pt idx="84">
                  <c:v>2.9</c:v>
                </c:pt>
                <c:pt idx="85">
                  <c:v>3.1333329999999999</c:v>
                </c:pt>
                <c:pt idx="86">
                  <c:v>3.5</c:v>
                </c:pt>
                <c:pt idx="87">
                  <c:v>3.766667</c:v>
                </c:pt>
                <c:pt idx="88">
                  <c:v>4.0666669999999998</c:v>
                </c:pt>
                <c:pt idx="89">
                  <c:v>3.9666670000000002</c:v>
                </c:pt>
                <c:pt idx="90">
                  <c:v>4.266667</c:v>
                </c:pt>
                <c:pt idx="91">
                  <c:v>3.9666670000000002</c:v>
                </c:pt>
                <c:pt idx="92">
                  <c:v>4.4000000000000004</c:v>
                </c:pt>
                <c:pt idx="93">
                  <c:v>4.0333329999999998</c:v>
                </c:pt>
                <c:pt idx="94">
                  <c:v>4.0333329999999998</c:v>
                </c:pt>
                <c:pt idx="95">
                  <c:v>3.766667</c:v>
                </c:pt>
                <c:pt idx="96">
                  <c:v>3.8333330000000001</c:v>
                </c:pt>
                <c:pt idx="97">
                  <c:v>3.7</c:v>
                </c:pt>
                <c:pt idx="98">
                  <c:v>3.9333330000000002</c:v>
                </c:pt>
                <c:pt idx="99">
                  <c:v>4.0999999999999996</c:v>
                </c:pt>
                <c:pt idx="100">
                  <c:v>4.1333330000000004</c:v>
                </c:pt>
                <c:pt idx="101">
                  <c:v>3.733333</c:v>
                </c:pt>
                <c:pt idx="102">
                  <c:v>3.6333329999999999</c:v>
                </c:pt>
                <c:pt idx="103">
                  <c:v>3.9666670000000002</c:v>
                </c:pt>
                <c:pt idx="104">
                  <c:v>4.1666670000000003</c:v>
                </c:pt>
                <c:pt idx="105">
                  <c:v>4.3333329999999997</c:v>
                </c:pt>
                <c:pt idx="106">
                  <c:v>4.5333329999999998</c:v>
                </c:pt>
                <c:pt idx="107">
                  <c:v>4.6666670000000003</c:v>
                </c:pt>
                <c:pt idx="108">
                  <c:v>4.3333329999999997</c:v>
                </c:pt>
                <c:pt idx="109">
                  <c:v>4.0333329999999998</c:v>
                </c:pt>
                <c:pt idx="110">
                  <c:v>4</c:v>
                </c:pt>
                <c:pt idx="111">
                  <c:v>4.2</c:v>
                </c:pt>
                <c:pt idx="112">
                  <c:v>4.0999999999999996</c:v>
                </c:pt>
                <c:pt idx="113">
                  <c:v>3.8666670000000001</c:v>
                </c:pt>
                <c:pt idx="114">
                  <c:v>3.9666670000000002</c:v>
                </c:pt>
                <c:pt idx="115">
                  <c:v>4.1666670000000003</c:v>
                </c:pt>
                <c:pt idx="116">
                  <c:v>4.1666670000000003</c:v>
                </c:pt>
                <c:pt idx="117">
                  <c:v>4.0999999999999996</c:v>
                </c:pt>
                <c:pt idx="118">
                  <c:v>4.1666670000000003</c:v>
                </c:pt>
                <c:pt idx="119">
                  <c:v>4.233333</c:v>
                </c:pt>
                <c:pt idx="120">
                  <c:v>4.233333</c:v>
                </c:pt>
                <c:pt idx="121">
                  <c:v>4.1666670000000003</c:v>
                </c:pt>
                <c:pt idx="122">
                  <c:v>4.6666670000000003</c:v>
                </c:pt>
                <c:pt idx="123">
                  <c:v>4.6333330000000004</c:v>
                </c:pt>
                <c:pt idx="124">
                  <c:v>4.7</c:v>
                </c:pt>
                <c:pt idx="125">
                  <c:v>4.1333330000000004</c:v>
                </c:pt>
                <c:pt idx="126">
                  <c:v>4.0666669999999998</c:v>
                </c:pt>
                <c:pt idx="127">
                  <c:v>4.4000000000000004</c:v>
                </c:pt>
                <c:pt idx="128">
                  <c:v>4.5666669999999998</c:v>
                </c:pt>
                <c:pt idx="129">
                  <c:v>4.7</c:v>
                </c:pt>
                <c:pt idx="130">
                  <c:v>4.3</c:v>
                </c:pt>
                <c:pt idx="131">
                  <c:v>4.5</c:v>
                </c:pt>
                <c:pt idx="132">
                  <c:v>4.733333</c:v>
                </c:pt>
                <c:pt idx="133">
                  <c:v>4.9000000000000004</c:v>
                </c:pt>
                <c:pt idx="134">
                  <c:v>4.5333329999999998</c:v>
                </c:pt>
                <c:pt idx="135">
                  <c:v>4.233333</c:v>
                </c:pt>
                <c:pt idx="136">
                  <c:v>3.9333330000000002</c:v>
                </c:pt>
                <c:pt idx="137">
                  <c:v>4.266667</c:v>
                </c:pt>
                <c:pt idx="138">
                  <c:v>4.5999999999999996</c:v>
                </c:pt>
                <c:pt idx="139">
                  <c:v>4.733333</c:v>
                </c:pt>
                <c:pt idx="140">
                  <c:v>4.6333330000000004</c:v>
                </c:pt>
                <c:pt idx="141">
                  <c:v>4.5333329999999998</c:v>
                </c:pt>
                <c:pt idx="142">
                  <c:v>4.5666669999999998</c:v>
                </c:pt>
                <c:pt idx="143">
                  <c:v>4.5333329999999998</c:v>
                </c:pt>
                <c:pt idx="144">
                  <c:v>4.3</c:v>
                </c:pt>
                <c:pt idx="145">
                  <c:v>4</c:v>
                </c:pt>
                <c:pt idx="146">
                  <c:v>3.8666670000000001</c:v>
                </c:pt>
                <c:pt idx="147">
                  <c:v>3.8</c:v>
                </c:pt>
                <c:pt idx="148">
                  <c:v>3.9</c:v>
                </c:pt>
                <c:pt idx="149">
                  <c:v>3.766667</c:v>
                </c:pt>
                <c:pt idx="150">
                  <c:v>3.9333330000000002</c:v>
                </c:pt>
                <c:pt idx="151">
                  <c:v>4.0999999999999996</c:v>
                </c:pt>
                <c:pt idx="152">
                  <c:v>4.5</c:v>
                </c:pt>
                <c:pt idx="153">
                  <c:v>4.3333329999999997</c:v>
                </c:pt>
                <c:pt idx="154">
                  <c:v>4.0333329999999998</c:v>
                </c:pt>
                <c:pt idx="155">
                  <c:v>4.0333329999999998</c:v>
                </c:pt>
                <c:pt idx="156">
                  <c:v>4.3333329999999997</c:v>
                </c:pt>
                <c:pt idx="157">
                  <c:v>4.4666670000000002</c:v>
                </c:pt>
                <c:pt idx="158">
                  <c:v>3.9333330000000002</c:v>
                </c:pt>
                <c:pt idx="159">
                  <c:v>3.4666670000000002</c:v>
                </c:pt>
                <c:pt idx="160">
                  <c:v>3.3666670000000001</c:v>
                </c:pt>
                <c:pt idx="161">
                  <c:v>3.3666670000000001</c:v>
                </c:pt>
                <c:pt idx="162">
                  <c:v>3.3666670000000001</c:v>
                </c:pt>
                <c:pt idx="163">
                  <c:v>3.4</c:v>
                </c:pt>
                <c:pt idx="164">
                  <c:v>3.5</c:v>
                </c:pt>
                <c:pt idx="165">
                  <c:v>3.4666670000000002</c:v>
                </c:pt>
                <c:pt idx="166">
                  <c:v>3.3333330000000001</c:v>
                </c:pt>
                <c:pt idx="167">
                  <c:v>3.3</c:v>
                </c:pt>
                <c:pt idx="168">
                  <c:v>3.5</c:v>
                </c:pt>
                <c:pt idx="169">
                  <c:v>3.7</c:v>
                </c:pt>
                <c:pt idx="170">
                  <c:v>4.0666669999999998</c:v>
                </c:pt>
                <c:pt idx="171">
                  <c:v>4.0666669999999998</c:v>
                </c:pt>
                <c:pt idx="172">
                  <c:v>3.9333330000000002</c:v>
                </c:pt>
                <c:pt idx="173">
                  <c:v>4.233333</c:v>
                </c:pt>
                <c:pt idx="174">
                  <c:v>4.5333329999999998</c:v>
                </c:pt>
                <c:pt idx="175">
                  <c:v>5.1666670000000003</c:v>
                </c:pt>
                <c:pt idx="176">
                  <c:v>5.0999999999999996</c:v>
                </c:pt>
                <c:pt idx="177">
                  <c:v>5.4</c:v>
                </c:pt>
                <c:pt idx="178">
                  <c:v>5.4</c:v>
                </c:pt>
                <c:pt idx="179">
                  <c:v>5.6333330000000004</c:v>
                </c:pt>
                <c:pt idx="180">
                  <c:v>5.4</c:v>
                </c:pt>
                <c:pt idx="181">
                  <c:v>5.3666669999999996</c:v>
                </c:pt>
                <c:pt idx="182">
                  <c:v>5.3333329999999997</c:v>
                </c:pt>
                <c:pt idx="183">
                  <c:v>5.4333330000000002</c:v>
                </c:pt>
                <c:pt idx="184">
                  <c:v>5.8666669999999996</c:v>
                </c:pt>
                <c:pt idx="185">
                  <c:v>6.3</c:v>
                </c:pt>
                <c:pt idx="186">
                  <c:v>6.1333330000000004</c:v>
                </c:pt>
                <c:pt idx="187">
                  <c:v>5.3</c:v>
                </c:pt>
                <c:pt idx="188">
                  <c:v>5.0666669999999998</c:v>
                </c:pt>
                <c:pt idx="189">
                  <c:v>5.3666669999999996</c:v>
                </c:pt>
                <c:pt idx="190">
                  <c:v>5.733333</c:v>
                </c:pt>
                <c:pt idx="191">
                  <c:v>5.1666670000000003</c:v>
                </c:pt>
                <c:pt idx="192">
                  <c:v>4.6666670000000003</c:v>
                </c:pt>
                <c:pt idx="193">
                  <c:v>4.5999999999999996</c:v>
                </c:pt>
                <c:pt idx="194">
                  <c:v>4.9666670000000002</c:v>
                </c:pt>
                <c:pt idx="195">
                  <c:v>4.8666669999999996</c:v>
                </c:pt>
                <c:pt idx="196">
                  <c:v>4.6666670000000003</c:v>
                </c:pt>
                <c:pt idx="197">
                  <c:v>4.266667</c:v>
                </c:pt>
                <c:pt idx="198">
                  <c:v>5.0333329999999998</c:v>
                </c:pt>
                <c:pt idx="199">
                  <c:v>6.0333329999999998</c:v>
                </c:pt>
                <c:pt idx="200">
                  <c:v>5.9</c:v>
                </c:pt>
                <c:pt idx="201">
                  <c:v>5.233333</c:v>
                </c:pt>
                <c:pt idx="202">
                  <c:v>4.266667</c:v>
                </c:pt>
                <c:pt idx="203">
                  <c:v>4.6333330000000004</c:v>
                </c:pt>
                <c:pt idx="204">
                  <c:v>5.5</c:v>
                </c:pt>
                <c:pt idx="205">
                  <c:v>5.4666670000000002</c:v>
                </c:pt>
                <c:pt idx="206">
                  <c:v>5.233333</c:v>
                </c:pt>
                <c:pt idx="207">
                  <c:v>4.5</c:v>
                </c:pt>
                <c:pt idx="208">
                  <c:v>4.5333329999999998</c:v>
                </c:pt>
                <c:pt idx="209">
                  <c:v>4.5333329999999998</c:v>
                </c:pt>
                <c:pt idx="210">
                  <c:v>4.266667</c:v>
                </c:pt>
                <c:pt idx="211">
                  <c:v>4.3333329999999997</c:v>
                </c:pt>
                <c:pt idx="212">
                  <c:v>4.233333</c:v>
                </c:pt>
                <c:pt idx="213">
                  <c:v>4.9666670000000002</c:v>
                </c:pt>
                <c:pt idx="214">
                  <c:v>4.733333</c:v>
                </c:pt>
              </c:numCache>
            </c:numRef>
          </c:val>
          <c:smooth val="0"/>
          <c:extLst>
            <c:ext xmlns:c16="http://schemas.microsoft.com/office/drawing/2014/chart" uri="{C3380CC4-5D6E-409C-BE32-E72D297353CC}">
              <c16:uniqueId val="{00000002-FB87-4605-BC5C-EA5297E68137}"/>
            </c:ext>
          </c:extLst>
        </c:ser>
        <c:dLbls>
          <c:showLegendKey val="0"/>
          <c:showVal val="0"/>
          <c:showCatName val="0"/>
          <c:showSerName val="0"/>
          <c:showPercent val="0"/>
          <c:showBubbleSize val="0"/>
        </c:dLbls>
        <c:marker val="1"/>
        <c:smooth val="0"/>
        <c:axId val="3"/>
        <c:axId val="4"/>
      </c:lineChart>
      <c:catAx>
        <c:axId val="224107576"/>
        <c:scaling>
          <c:orientation val="minMax"/>
        </c:scaling>
        <c:delete val="0"/>
        <c:axPos val="b"/>
        <c:numFmt formatCode="General" sourceLinked="1"/>
        <c:majorTickMark val="out"/>
        <c:minorTickMark val="none"/>
        <c:tickLblPos val="nextTo"/>
        <c:spPr>
          <a:ln w="4392">
            <a:solidFill>
              <a:schemeClr val="tx1"/>
            </a:solidFill>
            <a:prstDash val="solid"/>
          </a:ln>
        </c:spPr>
        <c:txPr>
          <a:bodyPr rot="0" vert="horz"/>
          <a:lstStyle/>
          <a:p>
            <a:pPr>
              <a:defRPr sz="1200"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8"/>
          <c:min val="0"/>
        </c:scaling>
        <c:delete val="0"/>
        <c:axPos val="l"/>
        <c:majorGridlines>
          <c:spPr>
            <a:ln w="17567">
              <a:solidFill>
                <a:schemeClr val="tx1"/>
              </a:solidFill>
              <a:prstDash val="solid"/>
            </a:ln>
          </c:spPr>
        </c:majorGridlines>
        <c:numFmt formatCode="#,##0.00" sourceLinked="0"/>
        <c:majorTickMark val="out"/>
        <c:minorTickMark val="none"/>
        <c:tickLblPos val="nextTo"/>
        <c:spPr>
          <a:ln w="4392">
            <a:solidFill>
              <a:schemeClr val="tx1"/>
            </a:solidFill>
            <a:prstDash val="solid"/>
          </a:ln>
        </c:spPr>
        <c:txPr>
          <a:bodyPr rot="0" vert="horz"/>
          <a:lstStyle/>
          <a:p>
            <a:pPr>
              <a:defRPr sz="1107" b="1" i="0" u="none" strike="noStrike" baseline="0">
                <a:solidFill>
                  <a:schemeClr val="tx1"/>
                </a:solidFill>
                <a:latin typeface="Times New Roman"/>
                <a:ea typeface="Times New Roman"/>
                <a:cs typeface="Times New Roman"/>
              </a:defRPr>
            </a:pPr>
            <a:endParaRPr lang="en-US"/>
          </a:p>
        </c:txPr>
        <c:crossAx val="224107576"/>
        <c:crosses val="autoZero"/>
        <c:crossBetween val="midCat"/>
        <c:majorUnit val="0.5"/>
        <c:minorUnit val="0.2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8"/>
          <c:min val="0"/>
        </c:scaling>
        <c:delete val="0"/>
        <c:axPos val="r"/>
        <c:numFmt formatCode="#,##0.00" sourceLinked="0"/>
        <c:majorTickMark val="out"/>
        <c:minorTickMark val="none"/>
        <c:tickLblPos val="nextTo"/>
        <c:spPr>
          <a:ln w="4392">
            <a:solidFill>
              <a:schemeClr val="tx1"/>
            </a:solidFill>
            <a:prstDash val="solid"/>
          </a:ln>
        </c:spPr>
        <c:txPr>
          <a:bodyPr rot="0" vert="horz"/>
          <a:lstStyle/>
          <a:p>
            <a:pPr>
              <a:defRPr sz="1107" b="1" i="0" u="none" strike="noStrike" baseline="0">
                <a:solidFill>
                  <a:schemeClr val="tx1"/>
                </a:solidFill>
                <a:latin typeface="Times New Roman"/>
                <a:ea typeface="Times New Roman"/>
                <a:cs typeface="Times New Roman"/>
              </a:defRPr>
            </a:pPr>
            <a:endParaRPr lang="en-US"/>
          </a:p>
        </c:txPr>
        <c:crossAx val="3"/>
        <c:crosses val="max"/>
        <c:crossBetween val="midCat"/>
        <c:majorUnit val="0.5"/>
        <c:minorUnit val="0.25"/>
      </c:valAx>
      <c:spPr>
        <a:noFill/>
        <a:ln w="24614">
          <a:noFill/>
        </a:ln>
      </c:spPr>
    </c:plotArea>
    <c:legend>
      <c:legendPos val="r"/>
      <c:layout>
        <c:manualLayout>
          <c:xMode val="edge"/>
          <c:yMode val="edge"/>
          <c:x val="0.61348683144606819"/>
          <c:y val="0.75423730145409118"/>
          <c:w val="0.30756571020803447"/>
          <c:h val="0.13771182578313546"/>
        </c:manualLayout>
      </c:layout>
      <c:overlay val="0"/>
      <c:spPr>
        <a:solidFill>
          <a:schemeClr val="bg1"/>
        </a:solidFill>
        <a:ln w="4392">
          <a:solidFill>
            <a:schemeClr val="tx1"/>
          </a:solidFill>
          <a:prstDash val="solid"/>
        </a:ln>
      </c:spPr>
      <c:txPr>
        <a:bodyPr/>
        <a:lstStyle/>
        <a:p>
          <a:pPr>
            <a:defRPr sz="1272"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701">
      <a:solidFill>
        <a:schemeClr val="tx1"/>
      </a:solidFill>
      <a:prstDash val="solid"/>
    </a:ln>
  </c:spPr>
  <c:txPr>
    <a:bodyPr/>
    <a:lstStyle/>
    <a:p>
      <a:pPr>
        <a:defRPr sz="2386" b="1" i="0" u="none" strike="noStrike" baseline="0">
          <a:solidFill>
            <a:schemeClr val="tx1"/>
          </a:solidFill>
          <a:latin typeface="Times New Roman"/>
          <a:ea typeface="Times New Roman"/>
          <a:cs typeface="Times New Roman"/>
        </a:defRPr>
      </a:pPr>
      <a:endParaRPr lang="en-US"/>
    </a:p>
  </c:txPr>
  <c:externalData r:id="rId1">
    <c:autoUpdate val="0"/>
  </c:externalData>
  <c:userShapes r:id="rId2"/>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latin typeface="Times New Roman" panose="02020603050405020304" pitchFamily="18" charset="0"/>
                <a:cs typeface="Times New Roman" panose="02020603050405020304" pitchFamily="18" charset="0"/>
              </a:defRPr>
            </a:pPr>
            <a:r>
              <a:rPr lang="en-US" sz="1600" dirty="0">
                <a:latin typeface="Times New Roman" panose="02020603050405020304" pitchFamily="18" charset="0"/>
                <a:cs typeface="Times New Roman" panose="02020603050405020304" pitchFamily="18" charset="0"/>
              </a:rPr>
              <a:t>Average</a:t>
            </a:r>
            <a:r>
              <a:rPr lang="en-US" sz="1600" baseline="0" dirty="0">
                <a:latin typeface="Times New Roman" panose="02020603050405020304" pitchFamily="18" charset="0"/>
                <a:cs typeface="Times New Roman" panose="02020603050405020304" pitchFamily="18" charset="0"/>
              </a:rPr>
              <a:t> Hourly Earnings</a:t>
            </a:r>
          </a:p>
          <a:p>
            <a:pPr>
              <a:defRPr sz="1600">
                <a:latin typeface="Times New Roman" panose="02020603050405020304" pitchFamily="18" charset="0"/>
                <a:cs typeface="Times New Roman" panose="02020603050405020304" pitchFamily="18" charset="0"/>
              </a:defRPr>
            </a:pPr>
            <a:r>
              <a:rPr lang="en-US" sz="1600" baseline="0" dirty="0">
                <a:latin typeface="Times New Roman" panose="02020603050405020304" pitchFamily="18" charset="0"/>
                <a:cs typeface="Times New Roman" panose="02020603050405020304" pitchFamily="18" charset="0"/>
              </a:rPr>
              <a:t>(Growth Rate)</a:t>
            </a:r>
          </a:p>
          <a:p>
            <a:pPr>
              <a:defRPr sz="1600">
                <a:latin typeface="Times New Roman" panose="02020603050405020304" pitchFamily="18" charset="0"/>
                <a:cs typeface="Times New Roman" panose="02020603050405020304" pitchFamily="18" charset="0"/>
              </a:defRPr>
            </a:pPr>
            <a:r>
              <a:rPr lang="en-US" sz="1600" baseline="0" dirty="0">
                <a:latin typeface="Times New Roman" panose="02020603050405020304" pitchFamily="18" charset="0"/>
                <a:cs typeface="Times New Roman" panose="02020603050405020304" pitchFamily="18" charset="0"/>
              </a:rPr>
              <a:t>Vs </a:t>
            </a:r>
          </a:p>
          <a:p>
            <a:pPr>
              <a:defRPr sz="1600">
                <a:latin typeface="Times New Roman" panose="02020603050405020304" pitchFamily="18" charset="0"/>
                <a:cs typeface="Times New Roman" panose="02020603050405020304" pitchFamily="18" charset="0"/>
              </a:defRPr>
            </a:pPr>
            <a:r>
              <a:rPr lang="en-US" sz="1600" baseline="0" dirty="0">
                <a:latin typeface="Times New Roman" panose="02020603050405020304" pitchFamily="18" charset="0"/>
                <a:cs typeface="Times New Roman" panose="02020603050405020304" pitchFamily="18" charset="0"/>
              </a:rPr>
              <a:t>Core CPI Inflation</a:t>
            </a:r>
            <a:endParaRPr lang="en-US" sz="1600" dirty="0">
              <a:latin typeface="Times New Roman" panose="02020603050405020304" pitchFamily="18" charset="0"/>
              <a:cs typeface="Times New Roman" panose="02020603050405020304" pitchFamily="18" charset="0"/>
            </a:endParaRPr>
          </a:p>
        </c:rich>
      </c:tx>
      <c:layout>
        <c:manualLayout>
          <c:xMode val="edge"/>
          <c:yMode val="edge"/>
          <c:x val="0.34856425344240177"/>
          <c:y val="5.5699196433509025E-3"/>
        </c:manualLayout>
      </c:layout>
      <c:overlay val="0"/>
      <c:spPr>
        <a:noFill/>
        <a:ln w="18801">
          <a:noFill/>
        </a:ln>
      </c:spPr>
    </c:title>
    <c:autoTitleDeleted val="0"/>
    <c:plotArea>
      <c:layout>
        <c:manualLayout>
          <c:layoutTarget val="inner"/>
          <c:xMode val="edge"/>
          <c:yMode val="edge"/>
          <c:x val="9.0291002593679587E-2"/>
          <c:y val="0.19337978897350425"/>
          <c:w val="0.83950617283950613"/>
          <c:h val="0.69559868379450218"/>
        </c:manualLayout>
      </c:layout>
      <c:areaChart>
        <c:grouping val="stacked"/>
        <c:varyColors val="0"/>
        <c:ser>
          <c:idx val="3"/>
          <c:order val="2"/>
          <c:spPr>
            <a:solidFill>
              <a:schemeClr val="accent2"/>
            </a:solidFill>
            <a:ln w="9401">
              <a:solidFill>
                <a:schemeClr val="tx1"/>
              </a:solidFill>
              <a:prstDash val="solid"/>
            </a:ln>
          </c:spPr>
          <c:cat>
            <c:numRef>
              <c:f>Sheet1!$A$2:$A$116</c:f>
              <c:numCache>
                <c:formatCode>General</c:formatCode>
                <c:ptCount val="115"/>
                <c:pt idx="0">
                  <c:v>15</c:v>
                </c:pt>
                <c:pt idx="12">
                  <c:v>16</c:v>
                </c:pt>
                <c:pt idx="24">
                  <c:v>17</c:v>
                </c:pt>
                <c:pt idx="36">
                  <c:v>18</c:v>
                </c:pt>
                <c:pt idx="48">
                  <c:v>19</c:v>
                </c:pt>
                <c:pt idx="60">
                  <c:v>20</c:v>
                </c:pt>
                <c:pt idx="72">
                  <c:v>21</c:v>
                </c:pt>
                <c:pt idx="84">
                  <c:v>22</c:v>
                </c:pt>
                <c:pt idx="96">
                  <c:v>23</c:v>
                </c:pt>
                <c:pt idx="108">
                  <c:v>24</c:v>
                </c:pt>
              </c:numCache>
            </c:numRef>
          </c:cat>
          <c:val>
            <c:numLit>
              <c:formatCode>General</c:formatCode>
              <c:ptCount val="1"/>
              <c:pt idx="0">
                <c:v>0</c:v>
              </c:pt>
            </c:numLit>
          </c:val>
          <c:extLst>
            <c:ext xmlns:c16="http://schemas.microsoft.com/office/drawing/2014/chart" uri="{C3380CC4-5D6E-409C-BE32-E72D297353CC}">
              <c16:uniqueId val="{00000000-F7C8-4106-90E1-57A68AC058F9}"/>
            </c:ext>
          </c:extLst>
        </c:ser>
        <c:dLbls>
          <c:showLegendKey val="0"/>
          <c:showVal val="0"/>
          <c:showCatName val="0"/>
          <c:showSerName val="0"/>
          <c:showPercent val="0"/>
          <c:showBubbleSize val="0"/>
        </c:dLbls>
        <c:axId val="223828848"/>
        <c:axId val="1"/>
      </c:areaChart>
      <c:lineChart>
        <c:grouping val="standard"/>
        <c:varyColors val="0"/>
        <c:ser>
          <c:idx val="2"/>
          <c:order val="1"/>
          <c:tx>
            <c:strRef>
              <c:f>Sheet1!$B$1</c:f>
              <c:strCache>
                <c:ptCount val="1"/>
                <c:pt idx="0">
                  <c:v>Wage Growth</c:v>
                </c:pt>
              </c:strCache>
            </c:strRef>
          </c:tx>
          <c:spPr>
            <a:ln w="28202">
              <a:solidFill>
                <a:srgbClr val="00B050"/>
              </a:solidFill>
              <a:prstDash val="solid"/>
            </a:ln>
          </c:spPr>
          <c:marker>
            <c:symbol val="none"/>
          </c:marker>
          <c:cat>
            <c:numRef>
              <c:f>Sheet1!$A$2:$A$88</c:f>
              <c:numCache>
                <c:formatCode>General</c:formatCode>
                <c:ptCount val="87"/>
                <c:pt idx="0">
                  <c:v>15</c:v>
                </c:pt>
                <c:pt idx="12">
                  <c:v>16</c:v>
                </c:pt>
                <c:pt idx="24">
                  <c:v>17</c:v>
                </c:pt>
                <c:pt idx="36">
                  <c:v>18</c:v>
                </c:pt>
                <c:pt idx="48">
                  <c:v>19</c:v>
                </c:pt>
                <c:pt idx="60">
                  <c:v>20</c:v>
                </c:pt>
                <c:pt idx="72">
                  <c:v>21</c:v>
                </c:pt>
                <c:pt idx="84">
                  <c:v>22</c:v>
                </c:pt>
              </c:numCache>
            </c:numRef>
          </c:cat>
          <c:val>
            <c:numRef>
              <c:f>Sheet1!$B$2:$B$128</c:f>
              <c:numCache>
                <c:formatCode>0.0</c:formatCode>
                <c:ptCount val="127"/>
                <c:pt idx="0">
                  <c:v>2.1461000000000001</c:v>
                </c:pt>
                <c:pt idx="1">
                  <c:v>1.93177</c:v>
                </c:pt>
                <c:pt idx="2">
                  <c:v>2.2213099999999999</c:v>
                </c:pt>
                <c:pt idx="3">
                  <c:v>2.2596500000000002</c:v>
                </c:pt>
                <c:pt idx="4">
                  <c:v>2.3360699999999999</c:v>
                </c:pt>
                <c:pt idx="5">
                  <c:v>2.0850399999999998</c:v>
                </c:pt>
                <c:pt idx="6">
                  <c:v>2.1650299999999998</c:v>
                </c:pt>
                <c:pt idx="7">
                  <c:v>2.2412399999999999</c:v>
                </c:pt>
                <c:pt idx="8">
                  <c:v>2.2810600000000001</c:v>
                </c:pt>
                <c:pt idx="9">
                  <c:v>2.5223800000000001</c:v>
                </c:pt>
                <c:pt idx="10">
                  <c:v>2.3925399999999999</c:v>
                </c:pt>
                <c:pt idx="11">
                  <c:v>2.5172599999999998</c:v>
                </c:pt>
                <c:pt idx="12">
                  <c:v>2.5050500000000002</c:v>
                </c:pt>
                <c:pt idx="13">
                  <c:v>2.3387099999999998</c:v>
                </c:pt>
                <c:pt idx="14">
                  <c:v>2.4144899999999998</c:v>
                </c:pt>
                <c:pt idx="15">
                  <c:v>2.57131</c:v>
                </c:pt>
                <c:pt idx="16">
                  <c:v>2.44293</c:v>
                </c:pt>
                <c:pt idx="17">
                  <c:v>2.6031200000000001</c:v>
                </c:pt>
                <c:pt idx="18">
                  <c:v>2.7189100000000002</c:v>
                </c:pt>
                <c:pt idx="19">
                  <c:v>2.4710999999999999</c:v>
                </c:pt>
                <c:pt idx="20">
                  <c:v>2.6284299999999998</c:v>
                </c:pt>
                <c:pt idx="21">
                  <c:v>2.7777799999999999</c:v>
                </c:pt>
                <c:pt idx="22">
                  <c:v>2.5742600000000002</c:v>
                </c:pt>
                <c:pt idx="23">
                  <c:v>2.6930700000000001</c:v>
                </c:pt>
                <c:pt idx="24">
                  <c:v>2.48325</c:v>
                </c:pt>
                <c:pt idx="25">
                  <c:v>2.71868</c:v>
                </c:pt>
                <c:pt idx="26">
                  <c:v>2.5933199999999998</c:v>
                </c:pt>
                <c:pt idx="27">
                  <c:v>2.50685</c:v>
                </c:pt>
                <c:pt idx="28">
                  <c:v>2.46286</c:v>
                </c:pt>
                <c:pt idx="29">
                  <c:v>2.4980500000000001</c:v>
                </c:pt>
                <c:pt idx="30">
                  <c:v>2.5690900000000001</c:v>
                </c:pt>
                <c:pt idx="31">
                  <c:v>2.5670899999999999</c:v>
                </c:pt>
                <c:pt idx="32">
                  <c:v>2.7939500000000002</c:v>
                </c:pt>
                <c:pt idx="33">
                  <c:v>2.3166000000000002</c:v>
                </c:pt>
                <c:pt idx="34">
                  <c:v>2.4710399999999999</c:v>
                </c:pt>
                <c:pt idx="35">
                  <c:v>2.6995800000000001</c:v>
                </c:pt>
                <c:pt idx="36">
                  <c:v>2.7692299999999999</c:v>
                </c:pt>
                <c:pt idx="37">
                  <c:v>2.57</c:v>
                </c:pt>
                <c:pt idx="38">
                  <c:v>2.8341599999999998</c:v>
                </c:pt>
                <c:pt idx="39">
                  <c:v>2.8276699999999999</c:v>
                </c:pt>
                <c:pt idx="40">
                  <c:v>2.9378099999999998</c:v>
                </c:pt>
                <c:pt idx="41">
                  <c:v>2.93222</c:v>
                </c:pt>
                <c:pt idx="42">
                  <c:v>2.8462999999999998</c:v>
                </c:pt>
                <c:pt idx="43">
                  <c:v>3.1854399999999998</c:v>
                </c:pt>
                <c:pt idx="44">
                  <c:v>3.1332599999999999</c:v>
                </c:pt>
                <c:pt idx="45">
                  <c:v>3.28302</c:v>
                </c:pt>
                <c:pt idx="46">
                  <c:v>3.3911099999999998</c:v>
                </c:pt>
                <c:pt idx="47">
                  <c:v>3.4923000000000002</c:v>
                </c:pt>
                <c:pt idx="48">
                  <c:v>3.2559900000000002</c:v>
                </c:pt>
                <c:pt idx="49">
                  <c:v>3.5527299999999999</c:v>
                </c:pt>
                <c:pt idx="50">
                  <c:v>3.4264399999999999</c:v>
                </c:pt>
                <c:pt idx="51">
                  <c:v>3.2701600000000002</c:v>
                </c:pt>
                <c:pt idx="52">
                  <c:v>3.3357999999999999</c:v>
                </c:pt>
                <c:pt idx="53">
                  <c:v>3.44062</c:v>
                </c:pt>
                <c:pt idx="54">
                  <c:v>3.4317299999999999</c:v>
                </c:pt>
                <c:pt idx="55">
                  <c:v>3.4178600000000001</c:v>
                </c:pt>
                <c:pt idx="56">
                  <c:v>3.0746699999999998</c:v>
                </c:pt>
                <c:pt idx="57">
                  <c:v>3.1421299999999999</c:v>
                </c:pt>
                <c:pt idx="58">
                  <c:v>3.2798799999999999</c:v>
                </c:pt>
                <c:pt idx="59">
                  <c:v>2.97533</c:v>
                </c:pt>
                <c:pt idx="60">
                  <c:v>3.0445799999999998</c:v>
                </c:pt>
                <c:pt idx="61">
                  <c:v>3.0697000000000001</c:v>
                </c:pt>
                <c:pt idx="62">
                  <c:v>3.4929800000000002</c:v>
                </c:pt>
                <c:pt idx="63">
                  <c:v>8.0964399999999994</c:v>
                </c:pt>
                <c:pt idx="64">
                  <c:v>6.59971</c:v>
                </c:pt>
                <c:pt idx="65">
                  <c:v>5.0786800000000003</c:v>
                </c:pt>
                <c:pt idx="66">
                  <c:v>4.8519399999999999</c:v>
                </c:pt>
                <c:pt idx="67">
                  <c:v>4.8329800000000001</c:v>
                </c:pt>
                <c:pt idx="68">
                  <c:v>4.7940300000000002</c:v>
                </c:pt>
                <c:pt idx="69">
                  <c:v>4.6758800000000003</c:v>
                </c:pt>
                <c:pt idx="70">
                  <c:v>4.5871599999999999</c:v>
                </c:pt>
                <c:pt idx="71">
                  <c:v>5.3911199999999999</c:v>
                </c:pt>
                <c:pt idx="72">
                  <c:v>5.2409400000000002</c:v>
                </c:pt>
                <c:pt idx="73">
                  <c:v>5.3609</c:v>
                </c:pt>
                <c:pt idx="74">
                  <c:v>4.5233100000000004</c:v>
                </c:pt>
                <c:pt idx="75">
                  <c:v>0.63249</c:v>
                </c:pt>
                <c:pt idx="76">
                  <c:v>2.3216700000000001</c:v>
                </c:pt>
                <c:pt idx="77">
                  <c:v>3.9823</c:v>
                </c:pt>
                <c:pt idx="78">
                  <c:v>4.3212000000000002</c:v>
                </c:pt>
                <c:pt idx="79">
                  <c:v>4.3728800000000003</c:v>
                </c:pt>
                <c:pt idx="80">
                  <c:v>4.9135900000000001</c:v>
                </c:pt>
                <c:pt idx="81">
                  <c:v>5.4145500000000002</c:v>
                </c:pt>
                <c:pt idx="82">
                  <c:v>5.4318499999999998</c:v>
                </c:pt>
                <c:pt idx="83">
                  <c:v>5.0150499999999996</c:v>
                </c:pt>
                <c:pt idx="84">
                  <c:v>5.6818200000000001</c:v>
                </c:pt>
                <c:pt idx="85">
                  <c:v>5.2876599999999998</c:v>
                </c:pt>
                <c:pt idx="86">
                  <c:v>5.9254300000000004</c:v>
                </c:pt>
                <c:pt idx="87">
                  <c:v>5.7227899999999998</c:v>
                </c:pt>
                <c:pt idx="88">
                  <c:v>5.5573800000000002</c:v>
                </c:pt>
                <c:pt idx="89">
                  <c:v>5.4009799999999997</c:v>
                </c:pt>
                <c:pt idx="90">
                  <c:v>5.5120699999999996</c:v>
                </c:pt>
                <c:pt idx="91">
                  <c:v>5.3588800000000001</c:v>
                </c:pt>
                <c:pt idx="92">
                  <c:v>5.1356599999999997</c:v>
                </c:pt>
                <c:pt idx="93">
                  <c:v>4.9759200000000003</c:v>
                </c:pt>
                <c:pt idx="94">
                  <c:v>5.0880000000000001</c:v>
                </c:pt>
                <c:pt idx="95">
                  <c:v>4.9347300000000001</c:v>
                </c:pt>
                <c:pt idx="96">
                  <c:v>4.5224500000000001</c:v>
                </c:pt>
                <c:pt idx="97">
                  <c:v>4.7378400000000003</c:v>
                </c:pt>
                <c:pt idx="98">
                  <c:v>4.5883099999999999</c:v>
                </c:pt>
                <c:pt idx="99">
                  <c:v>4.5682099999999997</c:v>
                </c:pt>
                <c:pt idx="100">
                  <c:v>4.4236800000000001</c:v>
                </c:pt>
                <c:pt idx="101">
                  <c:v>4.6273299999999997</c:v>
                </c:pt>
                <c:pt idx="102">
                  <c:v>4.6058700000000004</c:v>
                </c:pt>
                <c:pt idx="103">
                  <c:v>4.4697899999999997</c:v>
                </c:pt>
                <c:pt idx="104">
                  <c:v>4.4239600000000001</c:v>
                </c:pt>
                <c:pt idx="105">
                  <c:v>4.1896000000000004</c:v>
                </c:pt>
                <c:pt idx="106">
                  <c:v>4.1108399999999996</c:v>
                </c:pt>
                <c:pt idx="107">
                  <c:v>4.0958699999999997</c:v>
                </c:pt>
                <c:pt idx="108">
                  <c:v>4.2965200000000001</c:v>
                </c:pt>
                <c:pt idx="109">
                  <c:v>4.1616400000000002</c:v>
                </c:pt>
                <c:pt idx="110">
                  <c:v>4.1766800000000002</c:v>
                </c:pt>
                <c:pt idx="111">
                  <c:v>3.9796499999999999</c:v>
                </c:pt>
                <c:pt idx="112">
                  <c:v>4.08711</c:v>
                </c:pt>
                <c:pt idx="113">
                  <c:v>3.8883899999999998</c:v>
                </c:pt>
                <c:pt idx="114">
                  <c:v>3.6347499999999999</c:v>
                </c:pt>
                <c:pt idx="115">
                  <c:v>3.95397</c:v>
                </c:pt>
                <c:pt idx="116">
                  <c:v>3.9423400000000002</c:v>
                </c:pt>
                <c:pt idx="117" formatCode="General">
                  <c:v>4.1385399999999999</c:v>
                </c:pt>
                <c:pt idx="118" formatCode="General">
                  <c:v>4.1532600000000004</c:v>
                </c:pt>
                <c:pt idx="119" formatCode="General">
                  <c:v>4.0513000000000003</c:v>
                </c:pt>
                <c:pt idx="120" formatCode="General">
                  <c:v>4.0614999999999997</c:v>
                </c:pt>
              </c:numCache>
            </c:numRef>
          </c:val>
          <c:smooth val="0"/>
          <c:extLst>
            <c:ext xmlns:c16="http://schemas.microsoft.com/office/drawing/2014/chart" uri="{C3380CC4-5D6E-409C-BE32-E72D297353CC}">
              <c16:uniqueId val="{00000001-F7C8-4106-90E1-57A68AC058F9}"/>
            </c:ext>
          </c:extLst>
        </c:ser>
        <c:dLbls>
          <c:showLegendKey val="0"/>
          <c:showVal val="0"/>
          <c:showCatName val="0"/>
          <c:showSerName val="0"/>
          <c:showPercent val="0"/>
          <c:showBubbleSize val="0"/>
        </c:dLbls>
        <c:marker val="1"/>
        <c:smooth val="0"/>
        <c:axId val="223828848"/>
        <c:axId val="1"/>
      </c:lineChart>
      <c:lineChart>
        <c:grouping val="standard"/>
        <c:varyColors val="0"/>
        <c:ser>
          <c:idx val="0"/>
          <c:order val="0"/>
          <c:tx>
            <c:strRef>
              <c:f>Sheet1!#REF!</c:f>
              <c:strCache>
                <c:ptCount val="1"/>
                <c:pt idx="0">
                  <c:v>#REF!</c:v>
                </c:pt>
              </c:strCache>
            </c:strRef>
          </c:tx>
          <c:marker>
            <c:symbol val="none"/>
          </c:marker>
          <c:cat>
            <c:numRef>
              <c:f>Sheet1!$A$2:$A$128</c:f>
              <c:numCache>
                <c:formatCode>General</c:formatCode>
                <c:ptCount val="127"/>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2-F7C8-4106-90E1-57A68AC058F9}"/>
            </c:ext>
          </c:extLst>
        </c:ser>
        <c:ser>
          <c:idx val="1"/>
          <c:order val="3"/>
          <c:tx>
            <c:strRef>
              <c:f>Sheet1!$C$1</c:f>
              <c:strCache>
                <c:ptCount val="1"/>
                <c:pt idx="0">
                  <c:v>Wage Growth Target</c:v>
                </c:pt>
              </c:strCache>
            </c:strRef>
          </c:tx>
          <c:spPr>
            <a:ln w="36661">
              <a:solidFill>
                <a:srgbClr val="FFC000"/>
              </a:solidFill>
            </a:ln>
          </c:spPr>
          <c:marker>
            <c:symbol val="none"/>
          </c:marker>
          <c:cat>
            <c:numRef>
              <c:f>Sheet1!$A$2:$A$128</c:f>
              <c:numCache>
                <c:formatCode>General</c:formatCode>
                <c:ptCount val="127"/>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Sheet1!$C$2:$C$128</c:f>
              <c:numCache>
                <c:formatCode>General</c:formatCode>
                <c:ptCount val="127"/>
                <c:pt idx="0">
                  <c:v>3.5</c:v>
                </c:pt>
                <c:pt idx="1">
                  <c:v>3.5</c:v>
                </c:pt>
                <c:pt idx="2">
                  <c:v>3.5</c:v>
                </c:pt>
                <c:pt idx="3">
                  <c:v>3.5</c:v>
                </c:pt>
                <c:pt idx="4">
                  <c:v>3.5</c:v>
                </c:pt>
                <c:pt idx="5">
                  <c:v>3.5</c:v>
                </c:pt>
                <c:pt idx="6">
                  <c:v>3.5</c:v>
                </c:pt>
                <c:pt idx="7">
                  <c:v>3.5</c:v>
                </c:pt>
                <c:pt idx="8">
                  <c:v>3.5</c:v>
                </c:pt>
                <c:pt idx="9">
                  <c:v>3.5</c:v>
                </c:pt>
                <c:pt idx="10">
                  <c:v>3.5</c:v>
                </c:pt>
                <c:pt idx="11">
                  <c:v>3.5</c:v>
                </c:pt>
                <c:pt idx="12">
                  <c:v>3.5</c:v>
                </c:pt>
                <c:pt idx="13">
                  <c:v>3.5</c:v>
                </c:pt>
                <c:pt idx="14">
                  <c:v>3.5</c:v>
                </c:pt>
                <c:pt idx="15">
                  <c:v>3.5</c:v>
                </c:pt>
                <c:pt idx="16">
                  <c:v>3.5</c:v>
                </c:pt>
                <c:pt idx="17">
                  <c:v>3.5</c:v>
                </c:pt>
                <c:pt idx="18">
                  <c:v>3.5</c:v>
                </c:pt>
                <c:pt idx="19">
                  <c:v>3.5</c:v>
                </c:pt>
                <c:pt idx="20">
                  <c:v>3.5</c:v>
                </c:pt>
                <c:pt idx="21">
                  <c:v>3.5</c:v>
                </c:pt>
                <c:pt idx="22">
                  <c:v>3.5</c:v>
                </c:pt>
                <c:pt idx="23">
                  <c:v>3.5</c:v>
                </c:pt>
                <c:pt idx="24">
                  <c:v>3.5</c:v>
                </c:pt>
                <c:pt idx="25">
                  <c:v>3.5</c:v>
                </c:pt>
                <c:pt idx="26">
                  <c:v>3.5</c:v>
                </c:pt>
                <c:pt idx="27">
                  <c:v>3.5</c:v>
                </c:pt>
                <c:pt idx="28">
                  <c:v>3.5</c:v>
                </c:pt>
                <c:pt idx="29">
                  <c:v>3.5</c:v>
                </c:pt>
                <c:pt idx="30">
                  <c:v>3.5</c:v>
                </c:pt>
                <c:pt idx="31">
                  <c:v>3.5</c:v>
                </c:pt>
                <c:pt idx="32">
                  <c:v>3.5</c:v>
                </c:pt>
                <c:pt idx="33">
                  <c:v>3.5</c:v>
                </c:pt>
                <c:pt idx="34">
                  <c:v>3.5</c:v>
                </c:pt>
                <c:pt idx="35">
                  <c:v>3.5</c:v>
                </c:pt>
                <c:pt idx="36">
                  <c:v>3.5</c:v>
                </c:pt>
                <c:pt idx="37">
                  <c:v>3.5</c:v>
                </c:pt>
                <c:pt idx="38">
                  <c:v>3.5</c:v>
                </c:pt>
                <c:pt idx="39">
                  <c:v>3.5</c:v>
                </c:pt>
                <c:pt idx="40">
                  <c:v>3.5</c:v>
                </c:pt>
                <c:pt idx="41">
                  <c:v>3.5</c:v>
                </c:pt>
                <c:pt idx="42">
                  <c:v>3.5</c:v>
                </c:pt>
                <c:pt idx="43">
                  <c:v>3.5</c:v>
                </c:pt>
                <c:pt idx="44">
                  <c:v>3.5</c:v>
                </c:pt>
                <c:pt idx="45">
                  <c:v>3.5</c:v>
                </c:pt>
                <c:pt idx="46">
                  <c:v>3.5</c:v>
                </c:pt>
                <c:pt idx="47">
                  <c:v>3.5</c:v>
                </c:pt>
                <c:pt idx="48">
                  <c:v>3.5</c:v>
                </c:pt>
                <c:pt idx="49">
                  <c:v>3.5</c:v>
                </c:pt>
                <c:pt idx="50">
                  <c:v>3.5</c:v>
                </c:pt>
                <c:pt idx="51">
                  <c:v>3.5</c:v>
                </c:pt>
                <c:pt idx="52">
                  <c:v>3.5</c:v>
                </c:pt>
                <c:pt idx="53">
                  <c:v>3.5</c:v>
                </c:pt>
                <c:pt idx="54">
                  <c:v>3.5</c:v>
                </c:pt>
                <c:pt idx="55">
                  <c:v>3.5</c:v>
                </c:pt>
                <c:pt idx="56">
                  <c:v>3.5</c:v>
                </c:pt>
                <c:pt idx="57">
                  <c:v>3.5</c:v>
                </c:pt>
                <c:pt idx="58">
                  <c:v>3.5</c:v>
                </c:pt>
                <c:pt idx="59">
                  <c:v>3.5</c:v>
                </c:pt>
                <c:pt idx="60">
                  <c:v>3.5</c:v>
                </c:pt>
                <c:pt idx="61">
                  <c:v>3.5</c:v>
                </c:pt>
                <c:pt idx="62">
                  <c:v>3.5</c:v>
                </c:pt>
                <c:pt idx="63">
                  <c:v>3.5</c:v>
                </c:pt>
                <c:pt idx="64">
                  <c:v>3.5</c:v>
                </c:pt>
                <c:pt idx="65">
                  <c:v>3.5</c:v>
                </c:pt>
                <c:pt idx="66">
                  <c:v>3.5</c:v>
                </c:pt>
                <c:pt idx="67">
                  <c:v>3.5</c:v>
                </c:pt>
                <c:pt idx="68">
                  <c:v>3.5</c:v>
                </c:pt>
                <c:pt idx="69">
                  <c:v>3.5</c:v>
                </c:pt>
                <c:pt idx="70">
                  <c:v>3.5</c:v>
                </c:pt>
                <c:pt idx="71">
                  <c:v>3.5</c:v>
                </c:pt>
                <c:pt idx="72">
                  <c:v>3.5</c:v>
                </c:pt>
                <c:pt idx="73">
                  <c:v>3.5</c:v>
                </c:pt>
                <c:pt idx="74">
                  <c:v>3.5</c:v>
                </c:pt>
                <c:pt idx="75">
                  <c:v>3.5</c:v>
                </c:pt>
                <c:pt idx="76">
                  <c:v>3.5</c:v>
                </c:pt>
                <c:pt idx="77">
                  <c:v>3.5</c:v>
                </c:pt>
                <c:pt idx="78">
                  <c:v>3.5</c:v>
                </c:pt>
                <c:pt idx="79">
                  <c:v>3.5</c:v>
                </c:pt>
                <c:pt idx="80">
                  <c:v>3.5</c:v>
                </c:pt>
                <c:pt idx="81">
                  <c:v>3.5</c:v>
                </c:pt>
                <c:pt idx="82">
                  <c:v>3.5</c:v>
                </c:pt>
                <c:pt idx="83">
                  <c:v>3.5</c:v>
                </c:pt>
                <c:pt idx="84">
                  <c:v>3.5</c:v>
                </c:pt>
                <c:pt idx="85">
                  <c:v>3.5</c:v>
                </c:pt>
                <c:pt idx="86">
                  <c:v>3.5</c:v>
                </c:pt>
                <c:pt idx="87">
                  <c:v>3.5</c:v>
                </c:pt>
                <c:pt idx="88">
                  <c:v>3.5</c:v>
                </c:pt>
                <c:pt idx="89">
                  <c:v>3.5</c:v>
                </c:pt>
                <c:pt idx="90">
                  <c:v>3.5</c:v>
                </c:pt>
                <c:pt idx="91">
                  <c:v>3.5</c:v>
                </c:pt>
                <c:pt idx="92">
                  <c:v>3.5</c:v>
                </c:pt>
                <c:pt idx="93">
                  <c:v>3.5</c:v>
                </c:pt>
                <c:pt idx="94">
                  <c:v>3.5</c:v>
                </c:pt>
                <c:pt idx="95">
                  <c:v>3.5</c:v>
                </c:pt>
                <c:pt idx="96">
                  <c:v>3.5</c:v>
                </c:pt>
                <c:pt idx="97">
                  <c:v>3.5</c:v>
                </c:pt>
                <c:pt idx="98">
                  <c:v>3.5</c:v>
                </c:pt>
                <c:pt idx="99">
                  <c:v>3.5</c:v>
                </c:pt>
                <c:pt idx="100">
                  <c:v>3.5</c:v>
                </c:pt>
                <c:pt idx="101">
                  <c:v>3.5</c:v>
                </c:pt>
                <c:pt idx="102">
                  <c:v>3.5</c:v>
                </c:pt>
                <c:pt idx="103">
                  <c:v>3.5</c:v>
                </c:pt>
                <c:pt idx="104">
                  <c:v>3.5</c:v>
                </c:pt>
                <c:pt idx="105">
                  <c:v>3.5</c:v>
                </c:pt>
                <c:pt idx="106">
                  <c:v>3.5</c:v>
                </c:pt>
                <c:pt idx="107">
                  <c:v>3.5</c:v>
                </c:pt>
                <c:pt idx="108">
                  <c:v>3.5</c:v>
                </c:pt>
                <c:pt idx="109">
                  <c:v>3.5</c:v>
                </c:pt>
                <c:pt idx="110">
                  <c:v>3.5</c:v>
                </c:pt>
                <c:pt idx="111">
                  <c:v>3.5</c:v>
                </c:pt>
                <c:pt idx="112">
                  <c:v>3.5</c:v>
                </c:pt>
                <c:pt idx="113">
                  <c:v>3.5</c:v>
                </c:pt>
                <c:pt idx="114">
                  <c:v>3.5</c:v>
                </c:pt>
                <c:pt idx="115">
                  <c:v>3.5</c:v>
                </c:pt>
                <c:pt idx="116">
                  <c:v>3.5</c:v>
                </c:pt>
                <c:pt idx="117">
                  <c:v>3.5</c:v>
                </c:pt>
                <c:pt idx="118">
                  <c:v>3.5</c:v>
                </c:pt>
                <c:pt idx="119">
                  <c:v>3.5</c:v>
                </c:pt>
                <c:pt idx="120">
                  <c:v>3.5</c:v>
                </c:pt>
                <c:pt idx="121">
                  <c:v>3.5</c:v>
                </c:pt>
                <c:pt idx="122">
                  <c:v>3.5</c:v>
                </c:pt>
                <c:pt idx="123">
                  <c:v>3.5</c:v>
                </c:pt>
                <c:pt idx="124">
                  <c:v>3.5</c:v>
                </c:pt>
                <c:pt idx="125">
                  <c:v>3.5</c:v>
                </c:pt>
                <c:pt idx="126">
                  <c:v>3.5</c:v>
                </c:pt>
              </c:numCache>
            </c:numRef>
          </c:val>
          <c:smooth val="0"/>
          <c:extLst>
            <c:ext xmlns:c16="http://schemas.microsoft.com/office/drawing/2014/chart" uri="{C3380CC4-5D6E-409C-BE32-E72D297353CC}">
              <c16:uniqueId val="{00000003-F7C8-4106-90E1-57A68AC058F9}"/>
            </c:ext>
          </c:extLst>
        </c:ser>
        <c:dLbls>
          <c:showLegendKey val="0"/>
          <c:showVal val="0"/>
          <c:showCatName val="0"/>
          <c:showSerName val="0"/>
          <c:showPercent val="0"/>
          <c:showBubbleSize val="0"/>
        </c:dLbls>
        <c:marker val="1"/>
        <c:smooth val="0"/>
        <c:axId val="3"/>
        <c:axId val="4"/>
      </c:lineChart>
      <c:catAx>
        <c:axId val="223828848"/>
        <c:scaling>
          <c:orientation val="minMax"/>
        </c:scaling>
        <c:delete val="0"/>
        <c:axPos val="b"/>
        <c:numFmt formatCode="General" sourceLinked="1"/>
        <c:majorTickMark val="out"/>
        <c:minorTickMark val="none"/>
        <c:tickLblPos val="nextTo"/>
        <c:spPr>
          <a:ln w="2350">
            <a:solidFill>
              <a:schemeClr val="tx1"/>
            </a:solidFill>
            <a:prstDash val="solid"/>
          </a:ln>
        </c:spPr>
        <c:txPr>
          <a:bodyPr rot="0" vert="horz"/>
          <a:lstStyle/>
          <a:p>
            <a:pPr>
              <a:defRPr sz="962"/>
            </a:pPr>
            <a:endParaRPr lang="en-US"/>
          </a:p>
        </c:txPr>
        <c:crossAx val="1"/>
        <c:crosses val="autoZero"/>
        <c:auto val="1"/>
        <c:lblAlgn val="ctr"/>
        <c:lblOffset val="100"/>
        <c:tickLblSkip val="12"/>
        <c:tickMarkSkip val="12"/>
        <c:noMultiLvlLbl val="0"/>
      </c:catAx>
      <c:valAx>
        <c:axId val="1"/>
        <c:scaling>
          <c:orientation val="minMax"/>
          <c:max val="8"/>
          <c:min val="0"/>
        </c:scaling>
        <c:delete val="0"/>
        <c:axPos val="l"/>
        <c:majorGridlines>
          <c:spPr>
            <a:ln w="9401">
              <a:solidFill>
                <a:schemeClr val="tx1"/>
              </a:solidFill>
              <a:prstDash val="solid"/>
            </a:ln>
          </c:spPr>
        </c:majorGridlines>
        <c:numFmt formatCode="0.0" sourceLinked="0"/>
        <c:majorTickMark val="out"/>
        <c:minorTickMark val="none"/>
        <c:tickLblPos val="nextTo"/>
        <c:spPr>
          <a:ln w="2350">
            <a:solidFill>
              <a:schemeClr val="tx1"/>
            </a:solidFill>
            <a:prstDash val="solid"/>
          </a:ln>
        </c:spPr>
        <c:txPr>
          <a:bodyPr rot="0" vert="horz"/>
          <a:lstStyle/>
          <a:p>
            <a:pPr>
              <a:defRPr sz="962"/>
            </a:pPr>
            <a:endParaRPr lang="en-US"/>
          </a:p>
        </c:txPr>
        <c:crossAx val="223828848"/>
        <c:crosses val="autoZero"/>
        <c:crossBetween val="midCat"/>
        <c:maj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8"/>
          <c:min val="0"/>
        </c:scaling>
        <c:delete val="0"/>
        <c:axPos val="r"/>
        <c:numFmt formatCode="0.0" sourceLinked="0"/>
        <c:majorTickMark val="cross"/>
        <c:minorTickMark val="none"/>
        <c:tickLblPos val="nextTo"/>
        <c:spPr>
          <a:ln w="2350">
            <a:solidFill>
              <a:schemeClr val="tx1"/>
            </a:solidFill>
            <a:prstDash val="solid"/>
          </a:ln>
        </c:spPr>
        <c:txPr>
          <a:bodyPr rot="0" vert="horz"/>
          <a:lstStyle/>
          <a:p>
            <a:pPr>
              <a:defRPr sz="962"/>
            </a:pPr>
            <a:endParaRPr lang="en-US"/>
          </a:p>
        </c:txPr>
        <c:crossAx val="3"/>
        <c:crosses val="max"/>
        <c:crossBetween val="midCat"/>
        <c:majorUnit val="0.5"/>
      </c:valAx>
      <c:spPr>
        <a:noFill/>
        <a:ln w="23318">
          <a:noFill/>
        </a:ln>
      </c:spPr>
    </c:plotArea>
    <c:plotVisOnly val="1"/>
    <c:dispBlanksAs val="gap"/>
    <c:showDLblsOverMax val="0"/>
  </c:chart>
  <c:spPr>
    <a:noFill/>
    <a:ln w="18330">
      <a:solidFill>
        <a:schemeClr val="tx1"/>
      </a:solidFill>
      <a:prstDash val="solid"/>
    </a:ln>
  </c:spPr>
  <c:txPr>
    <a:bodyPr/>
    <a:lstStyle/>
    <a:p>
      <a:pPr>
        <a:defRPr sz="154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latin typeface="Times New Roman" panose="02020603050405020304" pitchFamily="18" charset="0"/>
                <a:cs typeface="Times New Roman" panose="02020603050405020304" pitchFamily="18" charset="0"/>
              </a:defRPr>
            </a:pPr>
            <a:r>
              <a:rPr lang="en-US" sz="1600" dirty="0">
                <a:latin typeface="Times New Roman" panose="02020603050405020304" pitchFamily="18" charset="0"/>
                <a:cs typeface="Times New Roman" panose="02020603050405020304" pitchFamily="18" charset="0"/>
              </a:rPr>
              <a:t>Average</a:t>
            </a:r>
            <a:r>
              <a:rPr lang="en-US" sz="1600" baseline="0" dirty="0">
                <a:latin typeface="Times New Roman" panose="02020603050405020304" pitchFamily="18" charset="0"/>
                <a:cs typeface="Times New Roman" panose="02020603050405020304" pitchFamily="18" charset="0"/>
              </a:rPr>
              <a:t> Hourly Earnings</a:t>
            </a:r>
          </a:p>
          <a:p>
            <a:pPr>
              <a:defRPr sz="1600">
                <a:latin typeface="Times New Roman" panose="02020603050405020304" pitchFamily="18" charset="0"/>
                <a:cs typeface="Times New Roman" panose="02020603050405020304" pitchFamily="18" charset="0"/>
              </a:defRPr>
            </a:pPr>
            <a:r>
              <a:rPr lang="en-US" sz="1600" baseline="0" dirty="0">
                <a:latin typeface="Times New Roman" panose="02020603050405020304" pitchFamily="18" charset="0"/>
                <a:cs typeface="Times New Roman" panose="02020603050405020304" pitchFamily="18" charset="0"/>
              </a:rPr>
              <a:t>(Growth Rate)</a:t>
            </a:r>
          </a:p>
          <a:p>
            <a:pPr>
              <a:defRPr sz="1600">
                <a:latin typeface="Times New Roman" panose="02020603050405020304" pitchFamily="18" charset="0"/>
                <a:cs typeface="Times New Roman" panose="02020603050405020304" pitchFamily="18" charset="0"/>
              </a:defRPr>
            </a:pPr>
            <a:r>
              <a:rPr lang="en-US" sz="1600" baseline="0" dirty="0">
                <a:latin typeface="Times New Roman" panose="02020603050405020304" pitchFamily="18" charset="0"/>
                <a:cs typeface="Times New Roman" panose="02020603050405020304" pitchFamily="18" charset="0"/>
              </a:rPr>
              <a:t>Vs </a:t>
            </a:r>
          </a:p>
          <a:p>
            <a:pPr>
              <a:defRPr sz="1600">
                <a:latin typeface="Times New Roman" panose="02020603050405020304" pitchFamily="18" charset="0"/>
                <a:cs typeface="Times New Roman" panose="02020603050405020304" pitchFamily="18" charset="0"/>
              </a:defRPr>
            </a:pPr>
            <a:r>
              <a:rPr lang="en-US" sz="1600" baseline="0" dirty="0">
                <a:latin typeface="Times New Roman" panose="02020603050405020304" pitchFamily="18" charset="0"/>
                <a:cs typeface="Times New Roman" panose="02020603050405020304" pitchFamily="18" charset="0"/>
              </a:rPr>
              <a:t>Core CPI Inflation</a:t>
            </a:r>
            <a:endParaRPr lang="en-US" sz="1600" dirty="0">
              <a:latin typeface="Times New Roman" panose="02020603050405020304" pitchFamily="18" charset="0"/>
              <a:cs typeface="Times New Roman" panose="02020603050405020304" pitchFamily="18" charset="0"/>
            </a:endParaRPr>
          </a:p>
        </c:rich>
      </c:tx>
      <c:layout>
        <c:manualLayout>
          <c:xMode val="edge"/>
          <c:yMode val="edge"/>
          <c:x val="0.34856425344240177"/>
          <c:y val="5.5699196433509025E-3"/>
        </c:manualLayout>
      </c:layout>
      <c:overlay val="0"/>
      <c:spPr>
        <a:noFill/>
        <a:ln w="18801">
          <a:noFill/>
        </a:ln>
      </c:spPr>
    </c:title>
    <c:autoTitleDeleted val="0"/>
    <c:plotArea>
      <c:layout>
        <c:manualLayout>
          <c:layoutTarget val="inner"/>
          <c:xMode val="edge"/>
          <c:yMode val="edge"/>
          <c:x val="9.0291002593679587E-2"/>
          <c:y val="0.19337978897350425"/>
          <c:w val="0.83950617283950613"/>
          <c:h val="0.69559868379450218"/>
        </c:manualLayout>
      </c:layout>
      <c:areaChart>
        <c:grouping val="stacked"/>
        <c:varyColors val="0"/>
        <c:ser>
          <c:idx val="3"/>
          <c:order val="2"/>
          <c:spPr>
            <a:solidFill>
              <a:schemeClr val="accent2"/>
            </a:solidFill>
            <a:ln w="9401">
              <a:solidFill>
                <a:schemeClr val="tx1"/>
              </a:solidFill>
              <a:prstDash val="solid"/>
            </a:ln>
          </c:spPr>
          <c:cat>
            <c:numRef>
              <c:f>Sheet1!$A$2:$A$116</c:f>
              <c:numCache>
                <c:formatCode>General</c:formatCode>
                <c:ptCount val="115"/>
                <c:pt idx="0">
                  <c:v>15</c:v>
                </c:pt>
                <c:pt idx="12">
                  <c:v>16</c:v>
                </c:pt>
                <c:pt idx="24">
                  <c:v>17</c:v>
                </c:pt>
                <c:pt idx="36">
                  <c:v>18</c:v>
                </c:pt>
                <c:pt idx="48">
                  <c:v>19</c:v>
                </c:pt>
                <c:pt idx="60">
                  <c:v>20</c:v>
                </c:pt>
                <c:pt idx="72">
                  <c:v>21</c:v>
                </c:pt>
                <c:pt idx="84">
                  <c:v>22</c:v>
                </c:pt>
                <c:pt idx="96">
                  <c:v>23</c:v>
                </c:pt>
                <c:pt idx="108">
                  <c:v>24</c:v>
                </c:pt>
              </c:numCache>
            </c:numRef>
          </c:cat>
          <c:val>
            <c:numLit>
              <c:formatCode>General</c:formatCode>
              <c:ptCount val="1"/>
              <c:pt idx="0">
                <c:v>0</c:v>
              </c:pt>
            </c:numLit>
          </c:val>
          <c:extLst>
            <c:ext xmlns:c16="http://schemas.microsoft.com/office/drawing/2014/chart" uri="{C3380CC4-5D6E-409C-BE32-E72D297353CC}">
              <c16:uniqueId val="{00000000-F7C8-4106-90E1-57A68AC058F9}"/>
            </c:ext>
          </c:extLst>
        </c:ser>
        <c:dLbls>
          <c:showLegendKey val="0"/>
          <c:showVal val="0"/>
          <c:showCatName val="0"/>
          <c:showSerName val="0"/>
          <c:showPercent val="0"/>
          <c:showBubbleSize val="0"/>
        </c:dLbls>
        <c:axId val="223828848"/>
        <c:axId val="1"/>
      </c:areaChart>
      <c:lineChart>
        <c:grouping val="standard"/>
        <c:varyColors val="0"/>
        <c:ser>
          <c:idx val="2"/>
          <c:order val="1"/>
          <c:tx>
            <c:strRef>
              <c:f>Sheet1!$C$1</c:f>
              <c:strCache>
                <c:ptCount val="1"/>
                <c:pt idx="0">
                  <c:v>Wage Growth</c:v>
                </c:pt>
              </c:strCache>
            </c:strRef>
          </c:tx>
          <c:spPr>
            <a:ln w="28202">
              <a:solidFill>
                <a:srgbClr val="00B050"/>
              </a:solidFill>
              <a:prstDash val="solid"/>
            </a:ln>
          </c:spPr>
          <c:marker>
            <c:symbol val="none"/>
          </c:marker>
          <c:cat>
            <c:numRef>
              <c:f>Sheet1!$A$2:$A$88</c:f>
              <c:numCache>
                <c:formatCode>General</c:formatCode>
                <c:ptCount val="87"/>
                <c:pt idx="0">
                  <c:v>15</c:v>
                </c:pt>
                <c:pt idx="12">
                  <c:v>16</c:v>
                </c:pt>
                <c:pt idx="24">
                  <c:v>17</c:v>
                </c:pt>
                <c:pt idx="36">
                  <c:v>18</c:v>
                </c:pt>
                <c:pt idx="48">
                  <c:v>19</c:v>
                </c:pt>
                <c:pt idx="60">
                  <c:v>20</c:v>
                </c:pt>
                <c:pt idx="72">
                  <c:v>21</c:v>
                </c:pt>
                <c:pt idx="84">
                  <c:v>22</c:v>
                </c:pt>
              </c:numCache>
            </c:numRef>
          </c:cat>
          <c:val>
            <c:numRef>
              <c:f>Sheet1!$C$2:$C$128</c:f>
              <c:numCache>
                <c:formatCode>0.0</c:formatCode>
                <c:ptCount val="127"/>
                <c:pt idx="0">
                  <c:v>2.1461000000000001</c:v>
                </c:pt>
                <c:pt idx="1">
                  <c:v>1.93177</c:v>
                </c:pt>
                <c:pt idx="2">
                  <c:v>2.2213099999999999</c:v>
                </c:pt>
                <c:pt idx="3">
                  <c:v>2.2596500000000002</c:v>
                </c:pt>
                <c:pt idx="4">
                  <c:v>2.3360699999999999</c:v>
                </c:pt>
                <c:pt idx="5">
                  <c:v>2.0850399999999998</c:v>
                </c:pt>
                <c:pt idx="6">
                  <c:v>2.1650299999999998</c:v>
                </c:pt>
                <c:pt idx="7">
                  <c:v>2.2412399999999999</c:v>
                </c:pt>
                <c:pt idx="8">
                  <c:v>2.2810600000000001</c:v>
                </c:pt>
                <c:pt idx="9">
                  <c:v>2.5223800000000001</c:v>
                </c:pt>
                <c:pt idx="10">
                  <c:v>2.3925399999999999</c:v>
                </c:pt>
                <c:pt idx="11">
                  <c:v>2.5172599999999998</c:v>
                </c:pt>
                <c:pt idx="12">
                  <c:v>2.5050500000000002</c:v>
                </c:pt>
                <c:pt idx="13">
                  <c:v>2.3387099999999998</c:v>
                </c:pt>
                <c:pt idx="14">
                  <c:v>2.4144899999999998</c:v>
                </c:pt>
                <c:pt idx="15">
                  <c:v>2.57131</c:v>
                </c:pt>
                <c:pt idx="16">
                  <c:v>2.44293</c:v>
                </c:pt>
                <c:pt idx="17">
                  <c:v>2.6031200000000001</c:v>
                </c:pt>
                <c:pt idx="18">
                  <c:v>2.7189100000000002</c:v>
                </c:pt>
                <c:pt idx="19">
                  <c:v>2.4710999999999999</c:v>
                </c:pt>
                <c:pt idx="20">
                  <c:v>2.6284299999999998</c:v>
                </c:pt>
                <c:pt idx="21">
                  <c:v>2.7777799999999999</c:v>
                </c:pt>
                <c:pt idx="22">
                  <c:v>2.5742600000000002</c:v>
                </c:pt>
                <c:pt idx="23">
                  <c:v>2.6930700000000001</c:v>
                </c:pt>
                <c:pt idx="24">
                  <c:v>2.48325</c:v>
                </c:pt>
                <c:pt idx="25">
                  <c:v>2.71868</c:v>
                </c:pt>
                <c:pt idx="26">
                  <c:v>2.5933199999999998</c:v>
                </c:pt>
                <c:pt idx="27">
                  <c:v>2.50685</c:v>
                </c:pt>
                <c:pt idx="28">
                  <c:v>2.46286</c:v>
                </c:pt>
                <c:pt idx="29">
                  <c:v>2.4980500000000001</c:v>
                </c:pt>
                <c:pt idx="30">
                  <c:v>2.5690900000000001</c:v>
                </c:pt>
                <c:pt idx="31">
                  <c:v>2.5670899999999999</c:v>
                </c:pt>
                <c:pt idx="32">
                  <c:v>2.7939500000000002</c:v>
                </c:pt>
                <c:pt idx="33">
                  <c:v>2.3166000000000002</c:v>
                </c:pt>
                <c:pt idx="34">
                  <c:v>2.4710399999999999</c:v>
                </c:pt>
                <c:pt idx="35">
                  <c:v>2.6995800000000001</c:v>
                </c:pt>
                <c:pt idx="36">
                  <c:v>2.7692299999999999</c:v>
                </c:pt>
                <c:pt idx="37">
                  <c:v>2.57</c:v>
                </c:pt>
                <c:pt idx="38">
                  <c:v>2.8341599999999998</c:v>
                </c:pt>
                <c:pt idx="39">
                  <c:v>2.8276699999999999</c:v>
                </c:pt>
                <c:pt idx="40">
                  <c:v>2.9378099999999998</c:v>
                </c:pt>
                <c:pt idx="41">
                  <c:v>2.93222</c:v>
                </c:pt>
                <c:pt idx="42">
                  <c:v>2.8462999999999998</c:v>
                </c:pt>
                <c:pt idx="43">
                  <c:v>3.1854399999999998</c:v>
                </c:pt>
                <c:pt idx="44">
                  <c:v>3.1332599999999999</c:v>
                </c:pt>
                <c:pt idx="45">
                  <c:v>3.28302</c:v>
                </c:pt>
                <c:pt idx="46">
                  <c:v>3.3911099999999998</c:v>
                </c:pt>
                <c:pt idx="47">
                  <c:v>3.4923000000000002</c:v>
                </c:pt>
                <c:pt idx="48">
                  <c:v>3.2559900000000002</c:v>
                </c:pt>
                <c:pt idx="49">
                  <c:v>3.5527299999999999</c:v>
                </c:pt>
                <c:pt idx="50">
                  <c:v>3.4264399999999999</c:v>
                </c:pt>
                <c:pt idx="51">
                  <c:v>3.2701600000000002</c:v>
                </c:pt>
                <c:pt idx="52">
                  <c:v>3.3357999999999999</c:v>
                </c:pt>
                <c:pt idx="53">
                  <c:v>3.44062</c:v>
                </c:pt>
                <c:pt idx="54">
                  <c:v>3.4317299999999999</c:v>
                </c:pt>
                <c:pt idx="55">
                  <c:v>3.4178600000000001</c:v>
                </c:pt>
                <c:pt idx="56">
                  <c:v>3.0746699999999998</c:v>
                </c:pt>
                <c:pt idx="57">
                  <c:v>3.1421299999999999</c:v>
                </c:pt>
                <c:pt idx="58">
                  <c:v>3.2798799999999999</c:v>
                </c:pt>
                <c:pt idx="59">
                  <c:v>2.97533</c:v>
                </c:pt>
                <c:pt idx="60">
                  <c:v>3.0445799999999998</c:v>
                </c:pt>
                <c:pt idx="61">
                  <c:v>3.0697000000000001</c:v>
                </c:pt>
                <c:pt idx="62">
                  <c:v>3.4929800000000002</c:v>
                </c:pt>
                <c:pt idx="63">
                  <c:v>8.0964399999999994</c:v>
                </c:pt>
                <c:pt idx="64">
                  <c:v>6.59971</c:v>
                </c:pt>
                <c:pt idx="65">
                  <c:v>5.0786800000000003</c:v>
                </c:pt>
                <c:pt idx="66">
                  <c:v>4.8519399999999999</c:v>
                </c:pt>
                <c:pt idx="67">
                  <c:v>4.8329800000000001</c:v>
                </c:pt>
                <c:pt idx="68">
                  <c:v>4.7940300000000002</c:v>
                </c:pt>
                <c:pt idx="69">
                  <c:v>4.6758800000000003</c:v>
                </c:pt>
                <c:pt idx="70">
                  <c:v>4.5871599999999999</c:v>
                </c:pt>
                <c:pt idx="71">
                  <c:v>5.3911199999999999</c:v>
                </c:pt>
                <c:pt idx="72">
                  <c:v>5.2409400000000002</c:v>
                </c:pt>
                <c:pt idx="73">
                  <c:v>5.3609</c:v>
                </c:pt>
                <c:pt idx="74">
                  <c:v>4.5233100000000004</c:v>
                </c:pt>
                <c:pt idx="75">
                  <c:v>0.63249</c:v>
                </c:pt>
                <c:pt idx="76">
                  <c:v>2.3216700000000001</c:v>
                </c:pt>
                <c:pt idx="77">
                  <c:v>3.9823</c:v>
                </c:pt>
                <c:pt idx="78">
                  <c:v>4.3212000000000002</c:v>
                </c:pt>
                <c:pt idx="79">
                  <c:v>4.3728800000000003</c:v>
                </c:pt>
                <c:pt idx="80">
                  <c:v>4.9135900000000001</c:v>
                </c:pt>
                <c:pt idx="81">
                  <c:v>5.4145500000000002</c:v>
                </c:pt>
                <c:pt idx="82">
                  <c:v>5.4318499999999998</c:v>
                </c:pt>
                <c:pt idx="83">
                  <c:v>5.0150499999999996</c:v>
                </c:pt>
                <c:pt idx="84">
                  <c:v>5.6818200000000001</c:v>
                </c:pt>
                <c:pt idx="85">
                  <c:v>5.2876599999999998</c:v>
                </c:pt>
                <c:pt idx="86">
                  <c:v>5.9254300000000004</c:v>
                </c:pt>
                <c:pt idx="87">
                  <c:v>5.7227899999999998</c:v>
                </c:pt>
                <c:pt idx="88">
                  <c:v>5.5573800000000002</c:v>
                </c:pt>
                <c:pt idx="89">
                  <c:v>5.4009799999999997</c:v>
                </c:pt>
                <c:pt idx="90">
                  <c:v>5.5120699999999996</c:v>
                </c:pt>
                <c:pt idx="91">
                  <c:v>5.3588800000000001</c:v>
                </c:pt>
                <c:pt idx="92">
                  <c:v>5.1356599999999997</c:v>
                </c:pt>
                <c:pt idx="93">
                  <c:v>4.9759200000000003</c:v>
                </c:pt>
                <c:pt idx="94">
                  <c:v>5.0880000000000001</c:v>
                </c:pt>
                <c:pt idx="95">
                  <c:v>4.9347300000000001</c:v>
                </c:pt>
                <c:pt idx="96">
                  <c:v>4.5224500000000001</c:v>
                </c:pt>
                <c:pt idx="97">
                  <c:v>4.7378400000000003</c:v>
                </c:pt>
                <c:pt idx="98">
                  <c:v>4.5883099999999999</c:v>
                </c:pt>
                <c:pt idx="99">
                  <c:v>4.5682099999999997</c:v>
                </c:pt>
                <c:pt idx="100">
                  <c:v>4.4236800000000001</c:v>
                </c:pt>
                <c:pt idx="101">
                  <c:v>4.6273299999999997</c:v>
                </c:pt>
                <c:pt idx="102">
                  <c:v>4.6058700000000004</c:v>
                </c:pt>
                <c:pt idx="103">
                  <c:v>4.4697899999999997</c:v>
                </c:pt>
                <c:pt idx="104">
                  <c:v>4.4239600000000001</c:v>
                </c:pt>
                <c:pt idx="105">
                  <c:v>4.1896000000000004</c:v>
                </c:pt>
                <c:pt idx="106">
                  <c:v>4.1108399999999996</c:v>
                </c:pt>
                <c:pt idx="107">
                  <c:v>4.0958699999999997</c:v>
                </c:pt>
                <c:pt idx="108">
                  <c:v>4.2965200000000001</c:v>
                </c:pt>
                <c:pt idx="109">
                  <c:v>4.1616400000000002</c:v>
                </c:pt>
                <c:pt idx="110">
                  <c:v>4.1766800000000002</c:v>
                </c:pt>
                <c:pt idx="111">
                  <c:v>3.9796499999999999</c:v>
                </c:pt>
                <c:pt idx="112">
                  <c:v>4.08711</c:v>
                </c:pt>
                <c:pt idx="113">
                  <c:v>3.8883899999999998</c:v>
                </c:pt>
                <c:pt idx="114">
                  <c:v>3.6347499999999999</c:v>
                </c:pt>
                <c:pt idx="115">
                  <c:v>3.95397</c:v>
                </c:pt>
                <c:pt idx="116">
                  <c:v>3.9423400000000002</c:v>
                </c:pt>
                <c:pt idx="117" formatCode="General">
                  <c:v>4.1385399999999999</c:v>
                </c:pt>
                <c:pt idx="118" formatCode="General">
                  <c:v>4.1532600000000004</c:v>
                </c:pt>
                <c:pt idx="119" formatCode="General">
                  <c:v>4.0513000000000003</c:v>
                </c:pt>
                <c:pt idx="120" formatCode="General">
                  <c:v>4.0614999999999997</c:v>
                </c:pt>
              </c:numCache>
            </c:numRef>
          </c:val>
          <c:smooth val="0"/>
          <c:extLst>
            <c:ext xmlns:c16="http://schemas.microsoft.com/office/drawing/2014/chart" uri="{C3380CC4-5D6E-409C-BE32-E72D297353CC}">
              <c16:uniqueId val="{00000001-F7C8-4106-90E1-57A68AC058F9}"/>
            </c:ext>
          </c:extLst>
        </c:ser>
        <c:dLbls>
          <c:showLegendKey val="0"/>
          <c:showVal val="0"/>
          <c:showCatName val="0"/>
          <c:showSerName val="0"/>
          <c:showPercent val="0"/>
          <c:showBubbleSize val="0"/>
        </c:dLbls>
        <c:marker val="1"/>
        <c:smooth val="0"/>
        <c:axId val="223828848"/>
        <c:axId val="1"/>
      </c:lineChart>
      <c:lineChart>
        <c:grouping val="standard"/>
        <c:varyColors val="0"/>
        <c:ser>
          <c:idx val="0"/>
          <c:order val="0"/>
          <c:tx>
            <c:strRef>
              <c:f>Sheet1!$B$1</c:f>
              <c:strCache>
                <c:ptCount val="1"/>
                <c:pt idx="0">
                  <c:v>Inflation</c:v>
                </c:pt>
              </c:strCache>
            </c:strRef>
          </c:tx>
          <c:spPr>
            <a:ln w="28202">
              <a:solidFill>
                <a:srgbClr val="FF0000"/>
              </a:solidFill>
              <a:prstDash val="solid"/>
            </a:ln>
          </c:spPr>
          <c:marker>
            <c:symbol val="none"/>
          </c:marker>
          <c:cat>
            <c:numRef>
              <c:f>Sheet1!$A$2:$A$128</c:f>
              <c:numCache>
                <c:formatCode>General</c:formatCode>
                <c:ptCount val="127"/>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Sheet1!$B$2:$B$128</c:f>
              <c:numCache>
                <c:formatCode>0.0</c:formatCode>
                <c:ptCount val="127"/>
                <c:pt idx="0">
                  <c:v>1.6316299999999999</c:v>
                </c:pt>
                <c:pt idx="1">
                  <c:v>1.68808</c:v>
                </c:pt>
                <c:pt idx="2">
                  <c:v>1.7453799999999999</c:v>
                </c:pt>
                <c:pt idx="3">
                  <c:v>1.8028299999999999</c:v>
                </c:pt>
                <c:pt idx="4">
                  <c:v>1.7509399999999999</c:v>
                </c:pt>
                <c:pt idx="5">
                  <c:v>1.7772699999999999</c:v>
                </c:pt>
                <c:pt idx="6">
                  <c:v>1.83463</c:v>
                </c:pt>
                <c:pt idx="7">
                  <c:v>1.85063</c:v>
                </c:pt>
                <c:pt idx="8">
                  <c:v>1.8971</c:v>
                </c:pt>
                <c:pt idx="9">
                  <c:v>1.91353</c:v>
                </c:pt>
                <c:pt idx="10">
                  <c:v>1.99743</c:v>
                </c:pt>
                <c:pt idx="11">
                  <c:v>2.07151</c:v>
                </c:pt>
                <c:pt idx="12">
                  <c:v>2.1450200000000001</c:v>
                </c:pt>
                <c:pt idx="13">
                  <c:v>2.2225700000000002</c:v>
                </c:pt>
                <c:pt idx="14">
                  <c:v>2.1424300000000001</c:v>
                </c:pt>
                <c:pt idx="15">
                  <c:v>2.15665</c:v>
                </c:pt>
                <c:pt idx="16">
                  <c:v>2.2545600000000001</c:v>
                </c:pt>
                <c:pt idx="17">
                  <c:v>2.2622100000000001</c:v>
                </c:pt>
                <c:pt idx="18">
                  <c:v>2.17014</c:v>
                </c:pt>
                <c:pt idx="19">
                  <c:v>2.3087300000000002</c:v>
                </c:pt>
                <c:pt idx="20">
                  <c:v>2.2711199999999998</c:v>
                </c:pt>
                <c:pt idx="21">
                  <c:v>2.2045599999999999</c:v>
                </c:pt>
                <c:pt idx="22">
                  <c:v>2.1454200000000001</c:v>
                </c:pt>
                <c:pt idx="23">
                  <c:v>2.19712</c:v>
                </c:pt>
                <c:pt idx="24">
                  <c:v>2.25021</c:v>
                </c:pt>
                <c:pt idx="25">
                  <c:v>2.2353499999999999</c:v>
                </c:pt>
                <c:pt idx="26">
                  <c:v>2.0458500000000002</c:v>
                </c:pt>
                <c:pt idx="27">
                  <c:v>1.8965700000000001</c:v>
                </c:pt>
                <c:pt idx="28">
                  <c:v>1.73709</c:v>
                </c:pt>
                <c:pt idx="29">
                  <c:v>1.69912</c:v>
                </c:pt>
                <c:pt idx="30">
                  <c:v>1.67696</c:v>
                </c:pt>
                <c:pt idx="31">
                  <c:v>1.65524</c:v>
                </c:pt>
                <c:pt idx="32">
                  <c:v>1.5953900000000001</c:v>
                </c:pt>
                <c:pt idx="33">
                  <c:v>1.7596400000000001</c:v>
                </c:pt>
                <c:pt idx="34">
                  <c:v>1.7376100000000001</c:v>
                </c:pt>
                <c:pt idx="35">
                  <c:v>1.77017</c:v>
                </c:pt>
                <c:pt idx="36">
                  <c:v>1.89127</c:v>
                </c:pt>
                <c:pt idx="37">
                  <c:v>1.8776999999999999</c:v>
                </c:pt>
                <c:pt idx="38">
                  <c:v>2.1227800000000001</c:v>
                </c:pt>
                <c:pt idx="39">
                  <c:v>2.1506400000000001</c:v>
                </c:pt>
                <c:pt idx="40">
                  <c:v>2.2730000000000001</c:v>
                </c:pt>
                <c:pt idx="41">
                  <c:v>2.24552</c:v>
                </c:pt>
                <c:pt idx="42">
                  <c:v>2.2675999999999998</c:v>
                </c:pt>
                <c:pt idx="43">
                  <c:v>2.1208900000000002</c:v>
                </c:pt>
                <c:pt idx="44">
                  <c:v>2.1976800000000001</c:v>
                </c:pt>
                <c:pt idx="45">
                  <c:v>2.1264099999999999</c:v>
                </c:pt>
                <c:pt idx="46">
                  <c:v>2.2153800000000001</c:v>
                </c:pt>
                <c:pt idx="47">
                  <c:v>2.2485300000000001</c:v>
                </c:pt>
                <c:pt idx="48">
                  <c:v>2.17943</c:v>
                </c:pt>
                <c:pt idx="49">
                  <c:v>2.1410900000000002</c:v>
                </c:pt>
                <c:pt idx="50">
                  <c:v>2.06656</c:v>
                </c:pt>
                <c:pt idx="51">
                  <c:v>2.0913400000000002</c:v>
                </c:pt>
                <c:pt idx="52">
                  <c:v>1.9724299999999999</c:v>
                </c:pt>
                <c:pt idx="53">
                  <c:v>2.0746000000000002</c:v>
                </c:pt>
                <c:pt idx="54">
                  <c:v>2.1657000000000002</c:v>
                </c:pt>
                <c:pt idx="55">
                  <c:v>2.3211400000000002</c:v>
                </c:pt>
                <c:pt idx="56">
                  <c:v>2.3300100000000001</c:v>
                </c:pt>
                <c:pt idx="57">
                  <c:v>2.3378100000000002</c:v>
                </c:pt>
                <c:pt idx="58">
                  <c:v>2.3546999999999998</c:v>
                </c:pt>
                <c:pt idx="59">
                  <c:v>2.2906</c:v>
                </c:pt>
                <c:pt idx="60">
                  <c:v>2.2817400000000001</c:v>
                </c:pt>
                <c:pt idx="61">
                  <c:v>2.3676599999999999</c:v>
                </c:pt>
                <c:pt idx="62">
                  <c:v>2.0977399999999999</c:v>
                </c:pt>
                <c:pt idx="63">
                  <c:v>1.43093</c:v>
                </c:pt>
                <c:pt idx="64">
                  <c:v>1.2184600000000001</c:v>
                </c:pt>
                <c:pt idx="65">
                  <c:v>1.1836800000000001</c:v>
                </c:pt>
                <c:pt idx="66">
                  <c:v>1.5607</c:v>
                </c:pt>
                <c:pt idx="67">
                  <c:v>1.7223900000000001</c:v>
                </c:pt>
                <c:pt idx="68">
                  <c:v>1.71906</c:v>
                </c:pt>
                <c:pt idx="69">
                  <c:v>1.6364099999999999</c:v>
                </c:pt>
                <c:pt idx="70">
                  <c:v>1.6693800000000001</c:v>
                </c:pt>
                <c:pt idx="71">
                  <c:v>1.6243099999999999</c:v>
                </c:pt>
                <c:pt idx="72">
                  <c:v>1.38724</c:v>
                </c:pt>
                <c:pt idx="73">
                  <c:v>1.27389</c:v>
                </c:pt>
                <c:pt idx="74">
                  <c:v>1.64723</c:v>
                </c:pt>
                <c:pt idx="75">
                  <c:v>2.9652400000000001</c:v>
                </c:pt>
                <c:pt idx="76">
                  <c:v>3.7846799999999998</c:v>
                </c:pt>
                <c:pt idx="77">
                  <c:v>4.42319</c:v>
                </c:pt>
                <c:pt idx="78">
                  <c:v>4.2073499999999999</c:v>
                </c:pt>
                <c:pt idx="79">
                  <c:v>3.9486300000000001</c:v>
                </c:pt>
                <c:pt idx="80">
                  <c:v>4.0136399999999997</c:v>
                </c:pt>
                <c:pt idx="81">
                  <c:v>4.5832600000000001</c:v>
                </c:pt>
                <c:pt idx="82">
                  <c:v>4.9744200000000003</c:v>
                </c:pt>
                <c:pt idx="83">
                  <c:v>5.5041599999999997</c:v>
                </c:pt>
                <c:pt idx="84">
                  <c:v>6.05844</c:v>
                </c:pt>
                <c:pt idx="85">
                  <c:v>6.4555199999999999</c:v>
                </c:pt>
                <c:pt idx="86">
                  <c:v>6.4803100000000002</c:v>
                </c:pt>
                <c:pt idx="87">
                  <c:v>6.1573099999999998</c:v>
                </c:pt>
                <c:pt idx="88">
                  <c:v>6.0198099999999997</c:v>
                </c:pt>
                <c:pt idx="89">
                  <c:v>5.9079699999999997</c:v>
                </c:pt>
                <c:pt idx="90">
                  <c:v>5.9004700000000003</c:v>
                </c:pt>
                <c:pt idx="91">
                  <c:v>6.2937900000000004</c:v>
                </c:pt>
                <c:pt idx="92">
                  <c:v>6.6329000000000002</c:v>
                </c:pt>
                <c:pt idx="93">
                  <c:v>6.2957799999999997</c:v>
                </c:pt>
                <c:pt idx="94">
                  <c:v>5.9648399999999997</c:v>
                </c:pt>
                <c:pt idx="95">
                  <c:v>5.6840099999999998</c:v>
                </c:pt>
                <c:pt idx="96">
                  <c:v>5.5390699999999997</c:v>
                </c:pt>
                <c:pt idx="97">
                  <c:v>5.4954599999999996</c:v>
                </c:pt>
                <c:pt idx="98">
                  <c:v>5.5628200000000003</c:v>
                </c:pt>
                <c:pt idx="99">
                  <c:v>5.5137499999999999</c:v>
                </c:pt>
                <c:pt idx="100">
                  <c:v>5.3362699999999998</c:v>
                </c:pt>
                <c:pt idx="101">
                  <c:v>4.8576699999999997</c:v>
                </c:pt>
                <c:pt idx="102">
                  <c:v>4.7034700000000003</c:v>
                </c:pt>
                <c:pt idx="103">
                  <c:v>4.4048499999999997</c:v>
                </c:pt>
                <c:pt idx="104">
                  <c:v>4.1353600000000004</c:v>
                </c:pt>
                <c:pt idx="105">
                  <c:v>4.0256400000000001</c:v>
                </c:pt>
                <c:pt idx="106">
                  <c:v>4.0147700000000004</c:v>
                </c:pt>
                <c:pt idx="107">
                  <c:v>3.91364</c:v>
                </c:pt>
                <c:pt idx="108" formatCode="General">
                  <c:v>3.86673</c:v>
                </c:pt>
                <c:pt idx="109" formatCode="General">
                  <c:v>3.7678799999999999</c:v>
                </c:pt>
                <c:pt idx="110" formatCode="General">
                  <c:v>3.81453</c:v>
                </c:pt>
                <c:pt idx="111" formatCode="General">
                  <c:v>3.6236100000000002</c:v>
                </c:pt>
                <c:pt idx="112" formatCode="General">
                  <c:v>3.3905099999999999</c:v>
                </c:pt>
                <c:pt idx="113" formatCode="General">
                  <c:v>3.2605599999999999</c:v>
                </c:pt>
                <c:pt idx="114" formatCode="General">
                  <c:v>3.2282600000000001</c:v>
                </c:pt>
                <c:pt idx="115" formatCode="General">
                  <c:v>3.29182</c:v>
                </c:pt>
                <c:pt idx="116" formatCode="General">
                  <c:v>3.2899099999999999</c:v>
                </c:pt>
                <c:pt idx="117" formatCode="General">
                  <c:v>3.29284</c:v>
                </c:pt>
                <c:pt idx="118" formatCode="General">
                  <c:v>3.2800500000000001</c:v>
                </c:pt>
                <c:pt idx="119" formatCode="General">
                  <c:v>3.2136100000000001</c:v>
                </c:pt>
                <c:pt idx="120" formatCode="General">
                  <c:v>3.2921</c:v>
                </c:pt>
              </c:numCache>
            </c:numRef>
          </c:val>
          <c:smooth val="0"/>
          <c:extLst>
            <c:ext xmlns:c16="http://schemas.microsoft.com/office/drawing/2014/chart" uri="{C3380CC4-5D6E-409C-BE32-E72D297353CC}">
              <c16:uniqueId val="{00000002-F7C8-4106-90E1-57A68AC058F9}"/>
            </c:ext>
          </c:extLst>
        </c:ser>
        <c:ser>
          <c:idx val="1"/>
          <c:order val="3"/>
          <c:tx>
            <c:strRef>
              <c:f>Sheet1!$D$1</c:f>
              <c:strCache>
                <c:ptCount val="1"/>
                <c:pt idx="0">
                  <c:v>Wage Growth Target</c:v>
                </c:pt>
              </c:strCache>
            </c:strRef>
          </c:tx>
          <c:spPr>
            <a:ln w="36661">
              <a:solidFill>
                <a:srgbClr val="FFC000"/>
              </a:solidFill>
            </a:ln>
          </c:spPr>
          <c:marker>
            <c:symbol val="none"/>
          </c:marker>
          <c:cat>
            <c:numRef>
              <c:f>Sheet1!$A$2:$A$128</c:f>
              <c:numCache>
                <c:formatCode>General</c:formatCode>
                <c:ptCount val="127"/>
                <c:pt idx="0">
                  <c:v>15</c:v>
                </c:pt>
                <c:pt idx="12">
                  <c:v>16</c:v>
                </c:pt>
                <c:pt idx="24">
                  <c:v>17</c:v>
                </c:pt>
                <c:pt idx="36">
                  <c:v>18</c:v>
                </c:pt>
                <c:pt idx="48">
                  <c:v>19</c:v>
                </c:pt>
                <c:pt idx="60">
                  <c:v>20</c:v>
                </c:pt>
                <c:pt idx="72">
                  <c:v>21</c:v>
                </c:pt>
                <c:pt idx="84">
                  <c:v>22</c:v>
                </c:pt>
                <c:pt idx="96">
                  <c:v>23</c:v>
                </c:pt>
                <c:pt idx="108">
                  <c:v>24</c:v>
                </c:pt>
                <c:pt idx="120">
                  <c:v>25</c:v>
                </c:pt>
              </c:numCache>
            </c:numRef>
          </c:cat>
          <c:val>
            <c:numRef>
              <c:f>Sheet1!$D$2:$D$128</c:f>
              <c:numCache>
                <c:formatCode>General</c:formatCode>
                <c:ptCount val="127"/>
                <c:pt idx="0">
                  <c:v>3.5</c:v>
                </c:pt>
                <c:pt idx="1">
                  <c:v>3.5</c:v>
                </c:pt>
                <c:pt idx="2">
                  <c:v>3.5</c:v>
                </c:pt>
                <c:pt idx="3">
                  <c:v>3.5</c:v>
                </c:pt>
                <c:pt idx="4">
                  <c:v>3.5</c:v>
                </c:pt>
                <c:pt idx="5">
                  <c:v>3.5</c:v>
                </c:pt>
                <c:pt idx="6">
                  <c:v>3.5</c:v>
                </c:pt>
                <c:pt idx="7">
                  <c:v>3.5</c:v>
                </c:pt>
                <c:pt idx="8">
                  <c:v>3.5</c:v>
                </c:pt>
                <c:pt idx="9">
                  <c:v>3.5</c:v>
                </c:pt>
                <c:pt idx="10">
                  <c:v>3.5</c:v>
                </c:pt>
                <c:pt idx="11">
                  <c:v>3.5</c:v>
                </c:pt>
                <c:pt idx="12">
                  <c:v>3.5</c:v>
                </c:pt>
                <c:pt idx="13">
                  <c:v>3.5</c:v>
                </c:pt>
                <c:pt idx="14">
                  <c:v>3.5</c:v>
                </c:pt>
                <c:pt idx="15">
                  <c:v>3.5</c:v>
                </c:pt>
                <c:pt idx="16">
                  <c:v>3.5</c:v>
                </c:pt>
                <c:pt idx="17">
                  <c:v>3.5</c:v>
                </c:pt>
                <c:pt idx="18">
                  <c:v>3.5</c:v>
                </c:pt>
                <c:pt idx="19">
                  <c:v>3.5</c:v>
                </c:pt>
                <c:pt idx="20">
                  <c:v>3.5</c:v>
                </c:pt>
                <c:pt idx="21">
                  <c:v>3.5</c:v>
                </c:pt>
                <c:pt idx="22">
                  <c:v>3.5</c:v>
                </c:pt>
                <c:pt idx="23">
                  <c:v>3.5</c:v>
                </c:pt>
                <c:pt idx="24">
                  <c:v>3.5</c:v>
                </c:pt>
                <c:pt idx="25">
                  <c:v>3.5</c:v>
                </c:pt>
                <c:pt idx="26">
                  <c:v>3.5</c:v>
                </c:pt>
                <c:pt idx="27">
                  <c:v>3.5</c:v>
                </c:pt>
                <c:pt idx="28">
                  <c:v>3.5</c:v>
                </c:pt>
                <c:pt idx="29">
                  <c:v>3.5</c:v>
                </c:pt>
                <c:pt idx="30">
                  <c:v>3.5</c:v>
                </c:pt>
                <c:pt idx="31">
                  <c:v>3.5</c:v>
                </c:pt>
                <c:pt idx="32">
                  <c:v>3.5</c:v>
                </c:pt>
                <c:pt idx="33">
                  <c:v>3.5</c:v>
                </c:pt>
                <c:pt idx="34">
                  <c:v>3.5</c:v>
                </c:pt>
                <c:pt idx="35">
                  <c:v>3.5</c:v>
                </c:pt>
                <c:pt idx="36">
                  <c:v>3.5</c:v>
                </c:pt>
                <c:pt idx="37">
                  <c:v>3.5</c:v>
                </c:pt>
                <c:pt idx="38">
                  <c:v>3.5</c:v>
                </c:pt>
                <c:pt idx="39">
                  <c:v>3.5</c:v>
                </c:pt>
                <c:pt idx="40">
                  <c:v>3.5</c:v>
                </c:pt>
                <c:pt idx="41">
                  <c:v>3.5</c:v>
                </c:pt>
                <c:pt idx="42">
                  <c:v>3.5</c:v>
                </c:pt>
                <c:pt idx="43">
                  <c:v>3.5</c:v>
                </c:pt>
                <c:pt idx="44">
                  <c:v>3.5</c:v>
                </c:pt>
                <c:pt idx="45">
                  <c:v>3.5</c:v>
                </c:pt>
                <c:pt idx="46">
                  <c:v>3.5</c:v>
                </c:pt>
                <c:pt idx="47">
                  <c:v>3.5</c:v>
                </c:pt>
                <c:pt idx="48">
                  <c:v>3.5</c:v>
                </c:pt>
                <c:pt idx="49">
                  <c:v>3.5</c:v>
                </c:pt>
                <c:pt idx="50">
                  <c:v>3.5</c:v>
                </c:pt>
                <c:pt idx="51">
                  <c:v>3.5</c:v>
                </c:pt>
                <c:pt idx="52">
                  <c:v>3.5</c:v>
                </c:pt>
                <c:pt idx="53">
                  <c:v>3.5</c:v>
                </c:pt>
                <c:pt idx="54">
                  <c:v>3.5</c:v>
                </c:pt>
                <c:pt idx="55">
                  <c:v>3.5</c:v>
                </c:pt>
                <c:pt idx="56">
                  <c:v>3.5</c:v>
                </c:pt>
                <c:pt idx="57">
                  <c:v>3.5</c:v>
                </c:pt>
                <c:pt idx="58">
                  <c:v>3.5</c:v>
                </c:pt>
                <c:pt idx="59">
                  <c:v>3.5</c:v>
                </c:pt>
                <c:pt idx="60">
                  <c:v>3.5</c:v>
                </c:pt>
                <c:pt idx="61">
                  <c:v>3.5</c:v>
                </c:pt>
                <c:pt idx="62">
                  <c:v>3.5</c:v>
                </c:pt>
                <c:pt idx="63">
                  <c:v>3.5</c:v>
                </c:pt>
                <c:pt idx="64">
                  <c:v>3.5</c:v>
                </c:pt>
                <c:pt idx="65">
                  <c:v>3.5</c:v>
                </c:pt>
                <c:pt idx="66">
                  <c:v>3.5</c:v>
                </c:pt>
                <c:pt idx="67">
                  <c:v>3.5</c:v>
                </c:pt>
                <c:pt idx="68">
                  <c:v>3.5</c:v>
                </c:pt>
                <c:pt idx="69">
                  <c:v>3.5</c:v>
                </c:pt>
                <c:pt idx="70">
                  <c:v>3.5</c:v>
                </c:pt>
                <c:pt idx="71">
                  <c:v>3.5</c:v>
                </c:pt>
                <c:pt idx="72">
                  <c:v>3.5</c:v>
                </c:pt>
                <c:pt idx="73">
                  <c:v>3.5</c:v>
                </c:pt>
                <c:pt idx="74">
                  <c:v>3.5</c:v>
                </c:pt>
                <c:pt idx="75">
                  <c:v>3.5</c:v>
                </c:pt>
                <c:pt idx="76">
                  <c:v>3.5</c:v>
                </c:pt>
                <c:pt idx="77">
                  <c:v>3.5</c:v>
                </c:pt>
                <c:pt idx="78">
                  <c:v>3.5</c:v>
                </c:pt>
                <c:pt idx="79">
                  <c:v>3.5</c:v>
                </c:pt>
                <c:pt idx="80">
                  <c:v>3.5</c:v>
                </c:pt>
                <c:pt idx="81">
                  <c:v>3.5</c:v>
                </c:pt>
                <c:pt idx="82">
                  <c:v>3.5</c:v>
                </c:pt>
                <c:pt idx="83">
                  <c:v>3.5</c:v>
                </c:pt>
                <c:pt idx="84">
                  <c:v>3.5</c:v>
                </c:pt>
                <c:pt idx="85">
                  <c:v>3.5</c:v>
                </c:pt>
                <c:pt idx="86">
                  <c:v>3.5</c:v>
                </c:pt>
                <c:pt idx="87">
                  <c:v>3.5</c:v>
                </c:pt>
                <c:pt idx="88">
                  <c:v>3.5</c:v>
                </c:pt>
                <c:pt idx="89">
                  <c:v>3.5</c:v>
                </c:pt>
                <c:pt idx="90">
                  <c:v>3.5</c:v>
                </c:pt>
                <c:pt idx="91">
                  <c:v>3.5</c:v>
                </c:pt>
                <c:pt idx="92">
                  <c:v>3.5</c:v>
                </c:pt>
                <c:pt idx="93">
                  <c:v>3.5</c:v>
                </c:pt>
                <c:pt idx="94">
                  <c:v>3.5</c:v>
                </c:pt>
                <c:pt idx="95">
                  <c:v>3.5</c:v>
                </c:pt>
                <c:pt idx="96">
                  <c:v>3.5</c:v>
                </c:pt>
                <c:pt idx="97">
                  <c:v>3.5</c:v>
                </c:pt>
                <c:pt idx="98">
                  <c:v>3.5</c:v>
                </c:pt>
                <c:pt idx="99">
                  <c:v>3.5</c:v>
                </c:pt>
                <c:pt idx="100">
                  <c:v>3.5</c:v>
                </c:pt>
                <c:pt idx="101">
                  <c:v>3.5</c:v>
                </c:pt>
                <c:pt idx="102">
                  <c:v>3.5</c:v>
                </c:pt>
                <c:pt idx="103">
                  <c:v>3.5</c:v>
                </c:pt>
                <c:pt idx="104">
                  <c:v>3.5</c:v>
                </c:pt>
                <c:pt idx="105">
                  <c:v>3.5</c:v>
                </c:pt>
                <c:pt idx="106">
                  <c:v>3.5</c:v>
                </c:pt>
                <c:pt idx="107">
                  <c:v>3.5</c:v>
                </c:pt>
                <c:pt idx="108">
                  <c:v>3.5</c:v>
                </c:pt>
                <c:pt idx="109">
                  <c:v>3.5</c:v>
                </c:pt>
                <c:pt idx="110">
                  <c:v>3.5</c:v>
                </c:pt>
                <c:pt idx="111">
                  <c:v>3.5</c:v>
                </c:pt>
                <c:pt idx="112">
                  <c:v>3.5</c:v>
                </c:pt>
                <c:pt idx="113">
                  <c:v>3.5</c:v>
                </c:pt>
                <c:pt idx="114">
                  <c:v>3.5</c:v>
                </c:pt>
                <c:pt idx="115">
                  <c:v>3.5</c:v>
                </c:pt>
                <c:pt idx="116">
                  <c:v>3.5</c:v>
                </c:pt>
                <c:pt idx="117">
                  <c:v>3.5</c:v>
                </c:pt>
                <c:pt idx="118">
                  <c:v>3.5</c:v>
                </c:pt>
                <c:pt idx="119">
                  <c:v>3.5</c:v>
                </c:pt>
                <c:pt idx="120">
                  <c:v>3.5</c:v>
                </c:pt>
                <c:pt idx="121">
                  <c:v>3.5</c:v>
                </c:pt>
                <c:pt idx="122">
                  <c:v>3.5</c:v>
                </c:pt>
                <c:pt idx="123">
                  <c:v>3.5</c:v>
                </c:pt>
                <c:pt idx="124">
                  <c:v>3.5</c:v>
                </c:pt>
                <c:pt idx="125">
                  <c:v>3.5</c:v>
                </c:pt>
                <c:pt idx="126">
                  <c:v>3.5</c:v>
                </c:pt>
              </c:numCache>
            </c:numRef>
          </c:val>
          <c:smooth val="0"/>
          <c:extLst>
            <c:ext xmlns:c16="http://schemas.microsoft.com/office/drawing/2014/chart" uri="{C3380CC4-5D6E-409C-BE32-E72D297353CC}">
              <c16:uniqueId val="{00000003-F7C8-4106-90E1-57A68AC058F9}"/>
            </c:ext>
          </c:extLst>
        </c:ser>
        <c:dLbls>
          <c:showLegendKey val="0"/>
          <c:showVal val="0"/>
          <c:showCatName val="0"/>
          <c:showSerName val="0"/>
          <c:showPercent val="0"/>
          <c:showBubbleSize val="0"/>
        </c:dLbls>
        <c:marker val="1"/>
        <c:smooth val="0"/>
        <c:axId val="3"/>
        <c:axId val="4"/>
      </c:lineChart>
      <c:catAx>
        <c:axId val="223828848"/>
        <c:scaling>
          <c:orientation val="minMax"/>
        </c:scaling>
        <c:delete val="0"/>
        <c:axPos val="b"/>
        <c:numFmt formatCode="General" sourceLinked="1"/>
        <c:majorTickMark val="out"/>
        <c:minorTickMark val="none"/>
        <c:tickLblPos val="nextTo"/>
        <c:spPr>
          <a:ln w="2350">
            <a:solidFill>
              <a:schemeClr val="tx1"/>
            </a:solidFill>
            <a:prstDash val="solid"/>
          </a:ln>
        </c:spPr>
        <c:txPr>
          <a:bodyPr rot="0" vert="horz"/>
          <a:lstStyle/>
          <a:p>
            <a:pPr>
              <a:defRPr sz="962"/>
            </a:pPr>
            <a:endParaRPr lang="en-US"/>
          </a:p>
        </c:txPr>
        <c:crossAx val="1"/>
        <c:crosses val="autoZero"/>
        <c:auto val="1"/>
        <c:lblAlgn val="ctr"/>
        <c:lblOffset val="100"/>
        <c:tickLblSkip val="12"/>
        <c:tickMarkSkip val="12"/>
        <c:noMultiLvlLbl val="0"/>
      </c:catAx>
      <c:valAx>
        <c:axId val="1"/>
        <c:scaling>
          <c:orientation val="minMax"/>
          <c:max val="8"/>
          <c:min val="0"/>
        </c:scaling>
        <c:delete val="0"/>
        <c:axPos val="l"/>
        <c:majorGridlines>
          <c:spPr>
            <a:ln w="9401">
              <a:solidFill>
                <a:schemeClr val="tx1"/>
              </a:solidFill>
              <a:prstDash val="solid"/>
            </a:ln>
          </c:spPr>
        </c:majorGridlines>
        <c:numFmt formatCode="0.0" sourceLinked="0"/>
        <c:majorTickMark val="out"/>
        <c:minorTickMark val="none"/>
        <c:tickLblPos val="nextTo"/>
        <c:spPr>
          <a:ln w="2350">
            <a:solidFill>
              <a:schemeClr val="tx1"/>
            </a:solidFill>
            <a:prstDash val="solid"/>
          </a:ln>
        </c:spPr>
        <c:txPr>
          <a:bodyPr rot="0" vert="horz"/>
          <a:lstStyle/>
          <a:p>
            <a:pPr>
              <a:defRPr sz="962"/>
            </a:pPr>
            <a:endParaRPr lang="en-US"/>
          </a:p>
        </c:txPr>
        <c:crossAx val="223828848"/>
        <c:crosses val="autoZero"/>
        <c:crossBetween val="midCat"/>
        <c:maj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8"/>
          <c:min val="0"/>
        </c:scaling>
        <c:delete val="0"/>
        <c:axPos val="r"/>
        <c:numFmt formatCode="0.0" sourceLinked="0"/>
        <c:majorTickMark val="cross"/>
        <c:minorTickMark val="none"/>
        <c:tickLblPos val="nextTo"/>
        <c:spPr>
          <a:ln w="2350">
            <a:solidFill>
              <a:schemeClr val="tx1"/>
            </a:solidFill>
            <a:prstDash val="solid"/>
          </a:ln>
        </c:spPr>
        <c:txPr>
          <a:bodyPr rot="0" vert="horz"/>
          <a:lstStyle/>
          <a:p>
            <a:pPr>
              <a:defRPr sz="962"/>
            </a:pPr>
            <a:endParaRPr lang="en-US"/>
          </a:p>
        </c:txPr>
        <c:crossAx val="3"/>
        <c:crosses val="max"/>
        <c:crossBetween val="midCat"/>
        <c:majorUnit val="0.5"/>
      </c:valAx>
      <c:spPr>
        <a:noFill/>
        <a:ln w="23318">
          <a:noFill/>
        </a:ln>
      </c:spPr>
    </c:plotArea>
    <c:plotVisOnly val="1"/>
    <c:dispBlanksAs val="gap"/>
    <c:showDLblsOverMax val="0"/>
  </c:chart>
  <c:spPr>
    <a:noFill/>
    <a:ln w="18330">
      <a:solidFill>
        <a:schemeClr val="tx1"/>
      </a:solidFill>
      <a:prstDash val="solid"/>
    </a:ln>
  </c:spPr>
  <c:txPr>
    <a:bodyPr/>
    <a:lstStyle/>
    <a:p>
      <a:pPr>
        <a:defRPr sz="154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latin typeface="Times New Roman" panose="02020603050405020304" pitchFamily="18" charset="0"/>
                <a:cs typeface="Times New Roman" panose="02020603050405020304" pitchFamily="18" charset="0"/>
              </a:defRPr>
            </a:pPr>
            <a:r>
              <a:rPr lang="en-US" sz="1600" dirty="0">
                <a:latin typeface="Times New Roman" panose="02020603050405020304" pitchFamily="18" charset="0"/>
                <a:cs typeface="Times New Roman" panose="02020603050405020304" pitchFamily="18" charset="0"/>
              </a:rPr>
              <a:t>Average</a:t>
            </a:r>
            <a:r>
              <a:rPr lang="en-US" sz="1600" baseline="0" dirty="0">
                <a:latin typeface="Times New Roman" panose="02020603050405020304" pitchFamily="18" charset="0"/>
                <a:cs typeface="Times New Roman" panose="02020603050405020304" pitchFamily="18" charset="0"/>
              </a:rPr>
              <a:t> Hourly Earnings</a:t>
            </a:r>
          </a:p>
          <a:p>
            <a:pPr>
              <a:defRPr sz="1600">
                <a:latin typeface="Times New Roman" panose="02020603050405020304" pitchFamily="18" charset="0"/>
                <a:cs typeface="Times New Roman" panose="02020603050405020304" pitchFamily="18" charset="0"/>
              </a:defRPr>
            </a:pPr>
            <a:r>
              <a:rPr lang="en-US" sz="1600" baseline="0" dirty="0">
                <a:latin typeface="Times New Roman" panose="02020603050405020304" pitchFamily="18" charset="0"/>
                <a:cs typeface="Times New Roman" panose="02020603050405020304" pitchFamily="18" charset="0"/>
              </a:rPr>
              <a:t>(Growth Rate)</a:t>
            </a:r>
          </a:p>
          <a:p>
            <a:pPr>
              <a:defRPr sz="1600">
                <a:latin typeface="Times New Roman" panose="02020603050405020304" pitchFamily="18" charset="0"/>
                <a:cs typeface="Times New Roman" panose="02020603050405020304" pitchFamily="18" charset="0"/>
              </a:defRPr>
            </a:pPr>
            <a:r>
              <a:rPr lang="en-US" sz="1600" baseline="0" dirty="0">
                <a:latin typeface="Times New Roman" panose="02020603050405020304" pitchFamily="18" charset="0"/>
                <a:cs typeface="Times New Roman" panose="02020603050405020304" pitchFamily="18" charset="0"/>
              </a:rPr>
              <a:t>Vs </a:t>
            </a:r>
          </a:p>
          <a:p>
            <a:pPr>
              <a:defRPr sz="1600">
                <a:latin typeface="Times New Roman" panose="02020603050405020304" pitchFamily="18" charset="0"/>
                <a:cs typeface="Times New Roman" panose="02020603050405020304" pitchFamily="18" charset="0"/>
              </a:defRPr>
            </a:pPr>
            <a:r>
              <a:rPr lang="en-US" sz="1600" baseline="0" dirty="0">
                <a:latin typeface="Times New Roman" panose="02020603050405020304" pitchFamily="18" charset="0"/>
                <a:cs typeface="Times New Roman" panose="02020603050405020304" pitchFamily="18" charset="0"/>
              </a:rPr>
              <a:t>Core CPI Inflation</a:t>
            </a:r>
            <a:endParaRPr lang="en-US" sz="1600" dirty="0">
              <a:latin typeface="Times New Roman" panose="02020603050405020304" pitchFamily="18" charset="0"/>
              <a:cs typeface="Times New Roman" panose="02020603050405020304" pitchFamily="18" charset="0"/>
            </a:endParaRPr>
          </a:p>
        </c:rich>
      </c:tx>
      <c:layout>
        <c:manualLayout>
          <c:xMode val="edge"/>
          <c:yMode val="edge"/>
          <c:x val="0.34856425344240177"/>
          <c:y val="5.5699196433509025E-3"/>
        </c:manualLayout>
      </c:layout>
      <c:overlay val="0"/>
      <c:spPr>
        <a:noFill/>
        <a:ln w="18801">
          <a:noFill/>
        </a:ln>
      </c:spPr>
    </c:title>
    <c:autoTitleDeleted val="0"/>
    <c:plotArea>
      <c:layout>
        <c:manualLayout>
          <c:layoutTarget val="inner"/>
          <c:xMode val="edge"/>
          <c:yMode val="edge"/>
          <c:x val="9.0291002593679587E-2"/>
          <c:y val="0.19337978897350425"/>
          <c:w val="0.83950617283950613"/>
          <c:h val="0.69559868379450218"/>
        </c:manualLayout>
      </c:layout>
      <c:areaChart>
        <c:grouping val="stacked"/>
        <c:varyColors val="0"/>
        <c:ser>
          <c:idx val="3"/>
          <c:order val="2"/>
          <c:spPr>
            <a:solidFill>
              <a:schemeClr val="accent2"/>
            </a:solidFill>
            <a:ln w="9401">
              <a:solidFill>
                <a:schemeClr val="tx1"/>
              </a:solidFill>
              <a:prstDash val="solid"/>
            </a:ln>
          </c:spPr>
          <c:cat>
            <c:numRef>
              <c:f>Sheet1!$A$2:$A$116</c:f>
              <c:numCache>
                <c:formatCode>General</c:formatCode>
                <c:ptCount val="115"/>
                <c:pt idx="0">
                  <c:v>15</c:v>
                </c:pt>
                <c:pt idx="12">
                  <c:v>16</c:v>
                </c:pt>
                <c:pt idx="24">
                  <c:v>17</c:v>
                </c:pt>
                <c:pt idx="36">
                  <c:v>18</c:v>
                </c:pt>
                <c:pt idx="48">
                  <c:v>19</c:v>
                </c:pt>
                <c:pt idx="60">
                  <c:v>20</c:v>
                </c:pt>
                <c:pt idx="72">
                  <c:v>21</c:v>
                </c:pt>
                <c:pt idx="84">
                  <c:v>22</c:v>
                </c:pt>
                <c:pt idx="96">
                  <c:v>23</c:v>
                </c:pt>
                <c:pt idx="108">
                  <c:v>24</c:v>
                </c:pt>
              </c:numCache>
            </c:numRef>
          </c:cat>
          <c:val>
            <c:numLit>
              <c:formatCode>General</c:formatCode>
              <c:ptCount val="1"/>
              <c:pt idx="0">
                <c:v>0</c:v>
              </c:pt>
            </c:numLit>
          </c:val>
          <c:extLst>
            <c:ext xmlns:c16="http://schemas.microsoft.com/office/drawing/2014/chart" uri="{C3380CC4-5D6E-409C-BE32-E72D297353CC}">
              <c16:uniqueId val="{00000000-F7C8-4106-90E1-57A68AC058F9}"/>
            </c:ext>
          </c:extLst>
        </c:ser>
        <c:dLbls>
          <c:showLegendKey val="0"/>
          <c:showVal val="0"/>
          <c:showCatName val="0"/>
          <c:showSerName val="0"/>
          <c:showPercent val="0"/>
          <c:showBubbleSize val="0"/>
        </c:dLbls>
        <c:axId val="223828848"/>
        <c:axId val="1"/>
      </c:areaChart>
      <c:lineChart>
        <c:grouping val="standard"/>
        <c:varyColors val="0"/>
        <c:ser>
          <c:idx val="2"/>
          <c:order val="1"/>
          <c:tx>
            <c:strRef>
              <c:f>Sheet1!$C$1</c:f>
              <c:strCache>
                <c:ptCount val="1"/>
                <c:pt idx="0">
                  <c:v>Wage Growth</c:v>
                </c:pt>
              </c:strCache>
            </c:strRef>
          </c:tx>
          <c:spPr>
            <a:ln w="28202">
              <a:solidFill>
                <a:srgbClr val="00B050"/>
              </a:solidFill>
              <a:prstDash val="solid"/>
            </a:ln>
          </c:spPr>
          <c:marker>
            <c:symbol val="none"/>
          </c:marker>
          <c:cat>
            <c:numRef>
              <c:f>Sheet1!$A$2:$A$88</c:f>
              <c:numCache>
                <c:formatCode>General</c:formatCode>
                <c:ptCount val="87"/>
                <c:pt idx="0">
                  <c:v>15</c:v>
                </c:pt>
                <c:pt idx="12">
                  <c:v>16</c:v>
                </c:pt>
                <c:pt idx="24">
                  <c:v>17</c:v>
                </c:pt>
                <c:pt idx="36">
                  <c:v>18</c:v>
                </c:pt>
                <c:pt idx="48">
                  <c:v>19</c:v>
                </c:pt>
                <c:pt idx="60">
                  <c:v>20</c:v>
                </c:pt>
                <c:pt idx="72">
                  <c:v>21</c:v>
                </c:pt>
                <c:pt idx="84">
                  <c:v>22</c:v>
                </c:pt>
              </c:numCache>
            </c:numRef>
          </c:cat>
          <c:val>
            <c:numRef>
              <c:f>Sheet1!$C$2:$C$128</c:f>
              <c:numCache>
                <c:formatCode>0.0</c:formatCode>
                <c:ptCount val="127"/>
                <c:pt idx="0">
                  <c:v>2.1461000000000001</c:v>
                </c:pt>
                <c:pt idx="1">
                  <c:v>1.93177</c:v>
                </c:pt>
                <c:pt idx="2">
                  <c:v>2.2213099999999999</c:v>
                </c:pt>
                <c:pt idx="3">
                  <c:v>2.2596500000000002</c:v>
                </c:pt>
                <c:pt idx="4">
                  <c:v>2.3360699999999999</c:v>
                </c:pt>
                <c:pt idx="5">
                  <c:v>2.0850399999999998</c:v>
                </c:pt>
                <c:pt idx="6">
                  <c:v>2.1650299999999998</c:v>
                </c:pt>
                <c:pt idx="7">
                  <c:v>2.2412399999999999</c:v>
                </c:pt>
                <c:pt idx="8">
                  <c:v>2.2810600000000001</c:v>
                </c:pt>
                <c:pt idx="9">
                  <c:v>2.5223800000000001</c:v>
                </c:pt>
                <c:pt idx="10">
                  <c:v>2.3925399999999999</c:v>
                </c:pt>
                <c:pt idx="11">
                  <c:v>2.5172599999999998</c:v>
                </c:pt>
                <c:pt idx="12">
                  <c:v>2.5050500000000002</c:v>
                </c:pt>
                <c:pt idx="13">
                  <c:v>2.3387099999999998</c:v>
                </c:pt>
                <c:pt idx="14">
                  <c:v>2.4144899999999998</c:v>
                </c:pt>
                <c:pt idx="15">
                  <c:v>2.57131</c:v>
                </c:pt>
                <c:pt idx="16">
                  <c:v>2.44293</c:v>
                </c:pt>
                <c:pt idx="17">
                  <c:v>2.6031200000000001</c:v>
                </c:pt>
                <c:pt idx="18">
                  <c:v>2.7189100000000002</c:v>
                </c:pt>
                <c:pt idx="19">
                  <c:v>2.4710999999999999</c:v>
                </c:pt>
                <c:pt idx="20">
                  <c:v>2.6284299999999998</c:v>
                </c:pt>
                <c:pt idx="21">
                  <c:v>2.7777799999999999</c:v>
                </c:pt>
                <c:pt idx="22">
                  <c:v>2.5742600000000002</c:v>
                </c:pt>
                <c:pt idx="23">
                  <c:v>2.6930700000000001</c:v>
                </c:pt>
                <c:pt idx="24">
                  <c:v>2.48325</c:v>
                </c:pt>
                <c:pt idx="25">
                  <c:v>2.71868</c:v>
                </c:pt>
                <c:pt idx="26">
                  <c:v>2.5933199999999998</c:v>
                </c:pt>
                <c:pt idx="27">
                  <c:v>2.50685</c:v>
                </c:pt>
                <c:pt idx="28">
                  <c:v>2.46286</c:v>
                </c:pt>
                <c:pt idx="29">
                  <c:v>2.4980500000000001</c:v>
                </c:pt>
                <c:pt idx="30">
                  <c:v>2.5690900000000001</c:v>
                </c:pt>
                <c:pt idx="31">
                  <c:v>2.5670899999999999</c:v>
                </c:pt>
                <c:pt idx="32">
                  <c:v>2.7939500000000002</c:v>
                </c:pt>
                <c:pt idx="33">
                  <c:v>2.3166000000000002</c:v>
                </c:pt>
                <c:pt idx="34">
                  <c:v>2.4710399999999999</c:v>
                </c:pt>
                <c:pt idx="35">
                  <c:v>2.6995800000000001</c:v>
                </c:pt>
                <c:pt idx="36">
                  <c:v>2.7692299999999999</c:v>
                </c:pt>
                <c:pt idx="37">
                  <c:v>2.57</c:v>
                </c:pt>
                <c:pt idx="38">
                  <c:v>2.8341599999999998</c:v>
                </c:pt>
                <c:pt idx="39">
                  <c:v>2.8276699999999999</c:v>
                </c:pt>
                <c:pt idx="40">
                  <c:v>2.9378099999999998</c:v>
                </c:pt>
                <c:pt idx="41">
                  <c:v>2.93222</c:v>
                </c:pt>
                <c:pt idx="42">
                  <c:v>2.8462999999999998</c:v>
                </c:pt>
                <c:pt idx="43">
                  <c:v>3.1854399999999998</c:v>
                </c:pt>
                <c:pt idx="44">
                  <c:v>3.1332599999999999</c:v>
                </c:pt>
                <c:pt idx="45">
                  <c:v>3.28302</c:v>
                </c:pt>
                <c:pt idx="46">
                  <c:v>3.3911099999999998</c:v>
                </c:pt>
                <c:pt idx="47">
                  <c:v>3.4923000000000002</c:v>
                </c:pt>
                <c:pt idx="48">
                  <c:v>3.2559900000000002</c:v>
                </c:pt>
                <c:pt idx="49">
                  <c:v>3.5527299999999999</c:v>
                </c:pt>
                <c:pt idx="50">
                  <c:v>3.4264399999999999</c:v>
                </c:pt>
                <c:pt idx="51">
                  <c:v>3.2701600000000002</c:v>
                </c:pt>
                <c:pt idx="52">
                  <c:v>3.3357999999999999</c:v>
                </c:pt>
                <c:pt idx="53">
                  <c:v>3.44062</c:v>
                </c:pt>
                <c:pt idx="54">
                  <c:v>3.4317299999999999</c:v>
                </c:pt>
                <c:pt idx="55">
                  <c:v>3.4178600000000001</c:v>
                </c:pt>
                <c:pt idx="56">
                  <c:v>3.0746699999999998</c:v>
                </c:pt>
                <c:pt idx="57">
                  <c:v>3.1421299999999999</c:v>
                </c:pt>
                <c:pt idx="58">
                  <c:v>3.2798799999999999</c:v>
                </c:pt>
                <c:pt idx="59">
                  <c:v>2.97533</c:v>
                </c:pt>
                <c:pt idx="60">
                  <c:v>3.0445799999999998</c:v>
                </c:pt>
                <c:pt idx="61">
                  <c:v>3.0697000000000001</c:v>
                </c:pt>
                <c:pt idx="62">
                  <c:v>3.4929800000000002</c:v>
                </c:pt>
                <c:pt idx="63">
                  <c:v>8.0964399999999994</c:v>
                </c:pt>
                <c:pt idx="64">
                  <c:v>6.59971</c:v>
                </c:pt>
                <c:pt idx="65">
                  <c:v>5.0786800000000003</c:v>
                </c:pt>
                <c:pt idx="66">
                  <c:v>4.8519399999999999</c:v>
                </c:pt>
                <c:pt idx="67">
                  <c:v>4.8329800000000001</c:v>
                </c:pt>
                <c:pt idx="68">
                  <c:v>4.7940300000000002</c:v>
                </c:pt>
                <c:pt idx="69">
                  <c:v>4.6758800000000003</c:v>
                </c:pt>
                <c:pt idx="70">
                  <c:v>4.5871599999999999</c:v>
                </c:pt>
                <c:pt idx="71">
                  <c:v>5.3911199999999999</c:v>
                </c:pt>
                <c:pt idx="72">
                  <c:v>5.2409400000000002</c:v>
                </c:pt>
                <c:pt idx="73">
                  <c:v>5.3609</c:v>
                </c:pt>
                <c:pt idx="74">
                  <c:v>4.5233100000000004</c:v>
                </c:pt>
                <c:pt idx="75">
                  <c:v>0.63249</c:v>
                </c:pt>
                <c:pt idx="76">
                  <c:v>2.3216700000000001</c:v>
                </c:pt>
                <c:pt idx="77">
                  <c:v>3.9823</c:v>
                </c:pt>
                <c:pt idx="78">
                  <c:v>4.3212000000000002</c:v>
                </c:pt>
                <c:pt idx="79">
                  <c:v>4.3728800000000003</c:v>
                </c:pt>
                <c:pt idx="80">
                  <c:v>4.9135900000000001</c:v>
                </c:pt>
                <c:pt idx="81">
                  <c:v>5.4145500000000002</c:v>
                </c:pt>
                <c:pt idx="82">
                  <c:v>5.4318499999999998</c:v>
                </c:pt>
                <c:pt idx="83">
                  <c:v>5.0150499999999996</c:v>
                </c:pt>
                <c:pt idx="84">
                  <c:v>5.6818200000000001</c:v>
                </c:pt>
                <c:pt idx="85">
                  <c:v>5.2876599999999998</c:v>
                </c:pt>
                <c:pt idx="86">
                  <c:v>5.9254300000000004</c:v>
                </c:pt>
                <c:pt idx="87">
                  <c:v>5.7227899999999998</c:v>
                </c:pt>
                <c:pt idx="88">
                  <c:v>5.5573800000000002</c:v>
                </c:pt>
                <c:pt idx="89">
                  <c:v>5.4009799999999997</c:v>
                </c:pt>
                <c:pt idx="90">
                  <c:v>5.5120699999999996</c:v>
                </c:pt>
                <c:pt idx="91">
                  <c:v>5.3588800000000001</c:v>
                </c:pt>
                <c:pt idx="92">
                  <c:v>5.1356599999999997</c:v>
                </c:pt>
                <c:pt idx="93">
                  <c:v>4.9759200000000003</c:v>
                </c:pt>
                <c:pt idx="94">
                  <c:v>5.0880000000000001</c:v>
                </c:pt>
                <c:pt idx="95">
                  <c:v>4.9347300000000001</c:v>
                </c:pt>
                <c:pt idx="96">
                  <c:v>4.5224500000000001</c:v>
                </c:pt>
                <c:pt idx="97">
                  <c:v>4.7378400000000003</c:v>
                </c:pt>
                <c:pt idx="98">
                  <c:v>4.5883099999999999</c:v>
                </c:pt>
                <c:pt idx="99">
                  <c:v>4.5682099999999997</c:v>
                </c:pt>
                <c:pt idx="100">
                  <c:v>4.4236800000000001</c:v>
                </c:pt>
                <c:pt idx="101">
                  <c:v>4.6273299999999997</c:v>
                </c:pt>
                <c:pt idx="102">
                  <c:v>4.6058700000000004</c:v>
                </c:pt>
                <c:pt idx="103">
                  <c:v>4.4697899999999997</c:v>
                </c:pt>
                <c:pt idx="104">
                  <c:v>4.4239600000000001</c:v>
                </c:pt>
                <c:pt idx="105">
                  <c:v>4.1896000000000004</c:v>
                </c:pt>
                <c:pt idx="106">
                  <c:v>4.1108399999999996</c:v>
                </c:pt>
                <c:pt idx="107">
                  <c:v>4.0958699999999997</c:v>
                </c:pt>
                <c:pt idx="108">
                  <c:v>4.2965200000000001</c:v>
                </c:pt>
                <c:pt idx="109">
                  <c:v>4.1616400000000002</c:v>
                </c:pt>
                <c:pt idx="110">
                  <c:v>4.1766800000000002</c:v>
                </c:pt>
                <c:pt idx="111">
                  <c:v>3.9796499999999999</c:v>
                </c:pt>
                <c:pt idx="112">
                  <c:v>4.08711</c:v>
                </c:pt>
                <c:pt idx="113">
                  <c:v>3.8883899999999998</c:v>
                </c:pt>
                <c:pt idx="114">
                  <c:v>3.6347499999999999</c:v>
                </c:pt>
                <c:pt idx="115">
                  <c:v>3.95397</c:v>
                </c:pt>
                <c:pt idx="116">
                  <c:v>3.9423400000000002</c:v>
                </c:pt>
                <c:pt idx="117" formatCode="General">
                  <c:v>4.1385399999999999</c:v>
                </c:pt>
                <c:pt idx="118" formatCode="General">
                  <c:v>4.1532600000000004</c:v>
                </c:pt>
                <c:pt idx="119" formatCode="General">
                  <c:v>4.0513000000000003</c:v>
                </c:pt>
                <c:pt idx="120" formatCode="General">
                  <c:v>4.0614999999999997</c:v>
                </c:pt>
              </c:numCache>
            </c:numRef>
          </c:val>
          <c:smooth val="0"/>
          <c:extLst>
            <c:ext xmlns:c16="http://schemas.microsoft.com/office/drawing/2014/chart" uri="{C3380CC4-5D6E-409C-BE32-E72D297353CC}">
              <c16:uniqueId val="{00000001-F7C8-4106-90E1-57A68AC058F9}"/>
            </c:ext>
          </c:extLst>
        </c:ser>
        <c:dLbls>
          <c:showLegendKey val="0"/>
          <c:showVal val="0"/>
          <c:showCatName val="0"/>
          <c:showSerName val="0"/>
          <c:showPercent val="0"/>
          <c:showBubbleSize val="0"/>
        </c:dLbls>
        <c:marker val="1"/>
        <c:smooth val="0"/>
        <c:axId val="223828848"/>
        <c:axId val="1"/>
      </c:lineChart>
      <c:lineChart>
        <c:grouping val="standard"/>
        <c:varyColors val="0"/>
        <c:ser>
          <c:idx val="0"/>
          <c:order val="0"/>
          <c:tx>
            <c:strRef>
              <c:f>Sheet1!$B$1</c:f>
              <c:strCache>
                <c:ptCount val="1"/>
                <c:pt idx="0">
                  <c:v>Inflation</c:v>
                </c:pt>
              </c:strCache>
            </c:strRef>
          </c:tx>
          <c:spPr>
            <a:ln w="28202">
              <a:solidFill>
                <a:srgbClr val="FF0000"/>
              </a:solidFill>
              <a:prstDash val="solid"/>
            </a:ln>
          </c:spPr>
          <c:marker>
            <c:symbol val="none"/>
          </c:marker>
          <c:cat>
            <c:numRef>
              <c:f>Sheet1!$A$2:$A$128</c:f>
              <c:numCache>
                <c:formatCode>General</c:formatCode>
                <c:ptCount val="127"/>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Sheet1!$B$2:$B$128</c:f>
              <c:numCache>
                <c:formatCode>0.0</c:formatCode>
                <c:ptCount val="127"/>
                <c:pt idx="0">
                  <c:v>1.6316299999999999</c:v>
                </c:pt>
                <c:pt idx="1">
                  <c:v>1.68808</c:v>
                </c:pt>
                <c:pt idx="2">
                  <c:v>1.7453799999999999</c:v>
                </c:pt>
                <c:pt idx="3">
                  <c:v>1.8028299999999999</c:v>
                </c:pt>
                <c:pt idx="4">
                  <c:v>1.7509399999999999</c:v>
                </c:pt>
                <c:pt idx="5">
                  <c:v>1.7772699999999999</c:v>
                </c:pt>
                <c:pt idx="6">
                  <c:v>1.83463</c:v>
                </c:pt>
                <c:pt idx="7">
                  <c:v>1.85063</c:v>
                </c:pt>
                <c:pt idx="8">
                  <c:v>1.8971</c:v>
                </c:pt>
                <c:pt idx="9">
                  <c:v>1.91353</c:v>
                </c:pt>
                <c:pt idx="10">
                  <c:v>1.99743</c:v>
                </c:pt>
                <c:pt idx="11">
                  <c:v>2.07151</c:v>
                </c:pt>
                <c:pt idx="12">
                  <c:v>2.1450200000000001</c:v>
                </c:pt>
                <c:pt idx="13">
                  <c:v>2.2225700000000002</c:v>
                </c:pt>
                <c:pt idx="14">
                  <c:v>2.1424300000000001</c:v>
                </c:pt>
                <c:pt idx="15">
                  <c:v>2.15665</c:v>
                </c:pt>
                <c:pt idx="16">
                  <c:v>2.2545600000000001</c:v>
                </c:pt>
                <c:pt idx="17">
                  <c:v>2.2622100000000001</c:v>
                </c:pt>
                <c:pt idx="18">
                  <c:v>2.17014</c:v>
                </c:pt>
                <c:pt idx="19">
                  <c:v>2.3087300000000002</c:v>
                </c:pt>
                <c:pt idx="20">
                  <c:v>2.2711199999999998</c:v>
                </c:pt>
                <c:pt idx="21">
                  <c:v>2.2045599999999999</c:v>
                </c:pt>
                <c:pt idx="22">
                  <c:v>2.1454200000000001</c:v>
                </c:pt>
                <c:pt idx="23">
                  <c:v>2.19712</c:v>
                </c:pt>
                <c:pt idx="24">
                  <c:v>2.25021</c:v>
                </c:pt>
                <c:pt idx="25">
                  <c:v>2.2353499999999999</c:v>
                </c:pt>
                <c:pt idx="26">
                  <c:v>2.0458500000000002</c:v>
                </c:pt>
                <c:pt idx="27">
                  <c:v>1.8965700000000001</c:v>
                </c:pt>
                <c:pt idx="28">
                  <c:v>1.73709</c:v>
                </c:pt>
                <c:pt idx="29">
                  <c:v>1.69912</c:v>
                </c:pt>
                <c:pt idx="30">
                  <c:v>1.67696</c:v>
                </c:pt>
                <c:pt idx="31">
                  <c:v>1.65524</c:v>
                </c:pt>
                <c:pt idx="32">
                  <c:v>1.5953900000000001</c:v>
                </c:pt>
                <c:pt idx="33">
                  <c:v>1.7596400000000001</c:v>
                </c:pt>
                <c:pt idx="34">
                  <c:v>1.7376100000000001</c:v>
                </c:pt>
                <c:pt idx="35">
                  <c:v>1.77017</c:v>
                </c:pt>
                <c:pt idx="36">
                  <c:v>1.89127</c:v>
                </c:pt>
                <c:pt idx="37">
                  <c:v>1.8776999999999999</c:v>
                </c:pt>
                <c:pt idx="38">
                  <c:v>2.1227800000000001</c:v>
                </c:pt>
                <c:pt idx="39">
                  <c:v>2.1506400000000001</c:v>
                </c:pt>
                <c:pt idx="40">
                  <c:v>2.2730000000000001</c:v>
                </c:pt>
                <c:pt idx="41">
                  <c:v>2.24552</c:v>
                </c:pt>
                <c:pt idx="42">
                  <c:v>2.2675999999999998</c:v>
                </c:pt>
                <c:pt idx="43">
                  <c:v>2.1208900000000002</c:v>
                </c:pt>
                <c:pt idx="44">
                  <c:v>2.1976800000000001</c:v>
                </c:pt>
                <c:pt idx="45">
                  <c:v>2.1264099999999999</c:v>
                </c:pt>
                <c:pt idx="46">
                  <c:v>2.2153800000000001</c:v>
                </c:pt>
                <c:pt idx="47">
                  <c:v>2.2485300000000001</c:v>
                </c:pt>
                <c:pt idx="48">
                  <c:v>2.17943</c:v>
                </c:pt>
                <c:pt idx="49">
                  <c:v>2.1410900000000002</c:v>
                </c:pt>
                <c:pt idx="50">
                  <c:v>2.06656</c:v>
                </c:pt>
                <c:pt idx="51">
                  <c:v>2.0913400000000002</c:v>
                </c:pt>
                <c:pt idx="52">
                  <c:v>1.9724299999999999</c:v>
                </c:pt>
                <c:pt idx="53">
                  <c:v>2.0746000000000002</c:v>
                </c:pt>
                <c:pt idx="54">
                  <c:v>2.1657000000000002</c:v>
                </c:pt>
                <c:pt idx="55">
                  <c:v>2.3211400000000002</c:v>
                </c:pt>
                <c:pt idx="56">
                  <c:v>2.3300100000000001</c:v>
                </c:pt>
                <c:pt idx="57">
                  <c:v>2.3378100000000002</c:v>
                </c:pt>
                <c:pt idx="58">
                  <c:v>2.3546999999999998</c:v>
                </c:pt>
                <c:pt idx="59">
                  <c:v>2.2906</c:v>
                </c:pt>
                <c:pt idx="60">
                  <c:v>2.2817400000000001</c:v>
                </c:pt>
                <c:pt idx="61">
                  <c:v>2.3676599999999999</c:v>
                </c:pt>
                <c:pt idx="62">
                  <c:v>2.0977399999999999</c:v>
                </c:pt>
                <c:pt idx="63">
                  <c:v>1.43093</c:v>
                </c:pt>
                <c:pt idx="64">
                  <c:v>1.2184600000000001</c:v>
                </c:pt>
                <c:pt idx="65">
                  <c:v>1.1836800000000001</c:v>
                </c:pt>
                <c:pt idx="66">
                  <c:v>1.5607</c:v>
                </c:pt>
                <c:pt idx="67">
                  <c:v>1.7223900000000001</c:v>
                </c:pt>
                <c:pt idx="68">
                  <c:v>1.71906</c:v>
                </c:pt>
                <c:pt idx="69">
                  <c:v>1.6364099999999999</c:v>
                </c:pt>
                <c:pt idx="70">
                  <c:v>1.6693800000000001</c:v>
                </c:pt>
                <c:pt idx="71">
                  <c:v>1.6243099999999999</c:v>
                </c:pt>
                <c:pt idx="72">
                  <c:v>1.38724</c:v>
                </c:pt>
                <c:pt idx="73">
                  <c:v>1.27389</c:v>
                </c:pt>
                <c:pt idx="74">
                  <c:v>1.64723</c:v>
                </c:pt>
                <c:pt idx="75">
                  <c:v>2.9652400000000001</c:v>
                </c:pt>
                <c:pt idx="76">
                  <c:v>3.7846799999999998</c:v>
                </c:pt>
                <c:pt idx="77">
                  <c:v>4.42319</c:v>
                </c:pt>
                <c:pt idx="78">
                  <c:v>4.2073499999999999</c:v>
                </c:pt>
                <c:pt idx="79">
                  <c:v>3.9486300000000001</c:v>
                </c:pt>
                <c:pt idx="80">
                  <c:v>4.0136399999999997</c:v>
                </c:pt>
                <c:pt idx="81">
                  <c:v>4.5832600000000001</c:v>
                </c:pt>
                <c:pt idx="82">
                  <c:v>4.9744200000000003</c:v>
                </c:pt>
                <c:pt idx="83">
                  <c:v>5.5041599999999997</c:v>
                </c:pt>
                <c:pt idx="84">
                  <c:v>6.05844</c:v>
                </c:pt>
                <c:pt idx="85">
                  <c:v>6.4555199999999999</c:v>
                </c:pt>
                <c:pt idx="86">
                  <c:v>6.4803100000000002</c:v>
                </c:pt>
                <c:pt idx="87">
                  <c:v>6.1573099999999998</c:v>
                </c:pt>
                <c:pt idx="88">
                  <c:v>6.0198099999999997</c:v>
                </c:pt>
                <c:pt idx="89">
                  <c:v>5.9079699999999997</c:v>
                </c:pt>
                <c:pt idx="90">
                  <c:v>5.9004700000000003</c:v>
                </c:pt>
                <c:pt idx="91">
                  <c:v>6.2937900000000004</c:v>
                </c:pt>
                <c:pt idx="92">
                  <c:v>6.6329000000000002</c:v>
                </c:pt>
                <c:pt idx="93">
                  <c:v>6.2957799999999997</c:v>
                </c:pt>
                <c:pt idx="94">
                  <c:v>5.9648399999999997</c:v>
                </c:pt>
                <c:pt idx="95">
                  <c:v>5.6840099999999998</c:v>
                </c:pt>
                <c:pt idx="96">
                  <c:v>5.5390699999999997</c:v>
                </c:pt>
                <c:pt idx="97">
                  <c:v>5.4954599999999996</c:v>
                </c:pt>
                <c:pt idx="98">
                  <c:v>5.5628200000000003</c:v>
                </c:pt>
                <c:pt idx="99">
                  <c:v>5.5137499999999999</c:v>
                </c:pt>
                <c:pt idx="100">
                  <c:v>5.3362699999999998</c:v>
                </c:pt>
                <c:pt idx="101">
                  <c:v>4.8576699999999997</c:v>
                </c:pt>
                <c:pt idx="102">
                  <c:v>4.7034700000000003</c:v>
                </c:pt>
                <c:pt idx="103">
                  <c:v>4.4048499999999997</c:v>
                </c:pt>
                <c:pt idx="104">
                  <c:v>4.1353600000000004</c:v>
                </c:pt>
                <c:pt idx="105">
                  <c:v>4.0256400000000001</c:v>
                </c:pt>
                <c:pt idx="106">
                  <c:v>4.0147700000000004</c:v>
                </c:pt>
                <c:pt idx="107">
                  <c:v>3.91364</c:v>
                </c:pt>
                <c:pt idx="108" formatCode="General">
                  <c:v>3.86673</c:v>
                </c:pt>
                <c:pt idx="109" formatCode="General">
                  <c:v>3.7678799999999999</c:v>
                </c:pt>
                <c:pt idx="110" formatCode="General">
                  <c:v>3.81453</c:v>
                </c:pt>
                <c:pt idx="111" formatCode="General">
                  <c:v>3.6236100000000002</c:v>
                </c:pt>
                <c:pt idx="112" formatCode="General">
                  <c:v>3.3905099999999999</c:v>
                </c:pt>
                <c:pt idx="113" formatCode="General">
                  <c:v>3.2605599999999999</c:v>
                </c:pt>
                <c:pt idx="114" formatCode="General">
                  <c:v>3.2282600000000001</c:v>
                </c:pt>
                <c:pt idx="115" formatCode="General">
                  <c:v>3.29182</c:v>
                </c:pt>
                <c:pt idx="116" formatCode="General">
                  <c:v>3.2899099999999999</c:v>
                </c:pt>
                <c:pt idx="117" formatCode="General">
                  <c:v>3.29284</c:v>
                </c:pt>
                <c:pt idx="118" formatCode="General">
                  <c:v>3.2800500000000001</c:v>
                </c:pt>
                <c:pt idx="119" formatCode="General">
                  <c:v>3.2136100000000001</c:v>
                </c:pt>
                <c:pt idx="120" formatCode="General">
                  <c:v>3.2921</c:v>
                </c:pt>
              </c:numCache>
            </c:numRef>
          </c:val>
          <c:smooth val="0"/>
          <c:extLst>
            <c:ext xmlns:c16="http://schemas.microsoft.com/office/drawing/2014/chart" uri="{C3380CC4-5D6E-409C-BE32-E72D297353CC}">
              <c16:uniqueId val="{00000002-F7C8-4106-90E1-57A68AC058F9}"/>
            </c:ext>
          </c:extLst>
        </c:ser>
        <c:ser>
          <c:idx val="1"/>
          <c:order val="3"/>
          <c:tx>
            <c:strRef>
              <c:f>Sheet1!$D$1</c:f>
              <c:strCache>
                <c:ptCount val="1"/>
                <c:pt idx="0">
                  <c:v>Wage Growth Target</c:v>
                </c:pt>
              </c:strCache>
            </c:strRef>
          </c:tx>
          <c:spPr>
            <a:ln w="36661">
              <a:solidFill>
                <a:srgbClr val="FFC000"/>
              </a:solidFill>
            </a:ln>
          </c:spPr>
          <c:marker>
            <c:symbol val="none"/>
          </c:marker>
          <c:cat>
            <c:numRef>
              <c:f>Sheet1!$A$2:$A$128</c:f>
              <c:numCache>
                <c:formatCode>General</c:formatCode>
                <c:ptCount val="127"/>
                <c:pt idx="0">
                  <c:v>15</c:v>
                </c:pt>
                <c:pt idx="12">
                  <c:v>16</c:v>
                </c:pt>
                <c:pt idx="24">
                  <c:v>17</c:v>
                </c:pt>
                <c:pt idx="36">
                  <c:v>18</c:v>
                </c:pt>
                <c:pt idx="48">
                  <c:v>19</c:v>
                </c:pt>
                <c:pt idx="60">
                  <c:v>20</c:v>
                </c:pt>
                <c:pt idx="72">
                  <c:v>21</c:v>
                </c:pt>
                <c:pt idx="84">
                  <c:v>22</c:v>
                </c:pt>
                <c:pt idx="96">
                  <c:v>23</c:v>
                </c:pt>
                <c:pt idx="108">
                  <c:v>24</c:v>
                </c:pt>
                <c:pt idx="120">
                  <c:v>25</c:v>
                </c:pt>
              </c:numCache>
            </c:numRef>
          </c:cat>
          <c:val>
            <c:numRef>
              <c:f>Sheet1!$D$2:$D$128</c:f>
              <c:numCache>
                <c:formatCode>General</c:formatCode>
                <c:ptCount val="127"/>
                <c:pt idx="0">
                  <c:v>3.5</c:v>
                </c:pt>
                <c:pt idx="1">
                  <c:v>3.5</c:v>
                </c:pt>
                <c:pt idx="2">
                  <c:v>3.5</c:v>
                </c:pt>
                <c:pt idx="3">
                  <c:v>3.5</c:v>
                </c:pt>
                <c:pt idx="4">
                  <c:v>3.5</c:v>
                </c:pt>
                <c:pt idx="5">
                  <c:v>3.5</c:v>
                </c:pt>
                <c:pt idx="6">
                  <c:v>3.5</c:v>
                </c:pt>
                <c:pt idx="7">
                  <c:v>3.5</c:v>
                </c:pt>
                <c:pt idx="8">
                  <c:v>3.5</c:v>
                </c:pt>
                <c:pt idx="9">
                  <c:v>3.5</c:v>
                </c:pt>
                <c:pt idx="10">
                  <c:v>3.5</c:v>
                </c:pt>
                <c:pt idx="11">
                  <c:v>3.5</c:v>
                </c:pt>
                <c:pt idx="12">
                  <c:v>3.5</c:v>
                </c:pt>
                <c:pt idx="13">
                  <c:v>3.5</c:v>
                </c:pt>
                <c:pt idx="14">
                  <c:v>3.5</c:v>
                </c:pt>
                <c:pt idx="15">
                  <c:v>3.5</c:v>
                </c:pt>
                <c:pt idx="16">
                  <c:v>3.5</c:v>
                </c:pt>
                <c:pt idx="17">
                  <c:v>3.5</c:v>
                </c:pt>
                <c:pt idx="18">
                  <c:v>3.5</c:v>
                </c:pt>
                <c:pt idx="19">
                  <c:v>3.5</c:v>
                </c:pt>
                <c:pt idx="20">
                  <c:v>3.5</c:v>
                </c:pt>
                <c:pt idx="21">
                  <c:v>3.5</c:v>
                </c:pt>
                <c:pt idx="22">
                  <c:v>3.5</c:v>
                </c:pt>
                <c:pt idx="23">
                  <c:v>3.5</c:v>
                </c:pt>
                <c:pt idx="24">
                  <c:v>3.5</c:v>
                </c:pt>
                <c:pt idx="25">
                  <c:v>3.5</c:v>
                </c:pt>
                <c:pt idx="26">
                  <c:v>3.5</c:v>
                </c:pt>
                <c:pt idx="27">
                  <c:v>3.5</c:v>
                </c:pt>
                <c:pt idx="28">
                  <c:v>3.5</c:v>
                </c:pt>
                <c:pt idx="29">
                  <c:v>3.5</c:v>
                </c:pt>
                <c:pt idx="30">
                  <c:v>3.5</c:v>
                </c:pt>
                <c:pt idx="31">
                  <c:v>3.5</c:v>
                </c:pt>
                <c:pt idx="32">
                  <c:v>3.5</c:v>
                </c:pt>
                <c:pt idx="33">
                  <c:v>3.5</c:v>
                </c:pt>
                <c:pt idx="34">
                  <c:v>3.5</c:v>
                </c:pt>
                <c:pt idx="35">
                  <c:v>3.5</c:v>
                </c:pt>
                <c:pt idx="36">
                  <c:v>3.5</c:v>
                </c:pt>
                <c:pt idx="37">
                  <c:v>3.5</c:v>
                </c:pt>
                <c:pt idx="38">
                  <c:v>3.5</c:v>
                </c:pt>
                <c:pt idx="39">
                  <c:v>3.5</c:v>
                </c:pt>
                <c:pt idx="40">
                  <c:v>3.5</c:v>
                </c:pt>
                <c:pt idx="41">
                  <c:v>3.5</c:v>
                </c:pt>
                <c:pt idx="42">
                  <c:v>3.5</c:v>
                </c:pt>
                <c:pt idx="43">
                  <c:v>3.5</c:v>
                </c:pt>
                <c:pt idx="44">
                  <c:v>3.5</c:v>
                </c:pt>
                <c:pt idx="45">
                  <c:v>3.5</c:v>
                </c:pt>
                <c:pt idx="46">
                  <c:v>3.5</c:v>
                </c:pt>
                <c:pt idx="47">
                  <c:v>3.5</c:v>
                </c:pt>
                <c:pt idx="48">
                  <c:v>3.5</c:v>
                </c:pt>
                <c:pt idx="49">
                  <c:v>3.5</c:v>
                </c:pt>
                <c:pt idx="50">
                  <c:v>3.5</c:v>
                </c:pt>
                <c:pt idx="51">
                  <c:v>3.5</c:v>
                </c:pt>
                <c:pt idx="52">
                  <c:v>3.5</c:v>
                </c:pt>
                <c:pt idx="53">
                  <c:v>3.5</c:v>
                </c:pt>
                <c:pt idx="54">
                  <c:v>3.5</c:v>
                </c:pt>
                <c:pt idx="55">
                  <c:v>3.5</c:v>
                </c:pt>
                <c:pt idx="56">
                  <c:v>3.5</c:v>
                </c:pt>
                <c:pt idx="57">
                  <c:v>3.5</c:v>
                </c:pt>
                <c:pt idx="58">
                  <c:v>3.5</c:v>
                </c:pt>
                <c:pt idx="59">
                  <c:v>3.5</c:v>
                </c:pt>
                <c:pt idx="60">
                  <c:v>3.5</c:v>
                </c:pt>
                <c:pt idx="61">
                  <c:v>3.5</c:v>
                </c:pt>
                <c:pt idx="62">
                  <c:v>3.5</c:v>
                </c:pt>
                <c:pt idx="63">
                  <c:v>3.5</c:v>
                </c:pt>
                <c:pt idx="64">
                  <c:v>3.5</c:v>
                </c:pt>
                <c:pt idx="65">
                  <c:v>3.5</c:v>
                </c:pt>
                <c:pt idx="66">
                  <c:v>3.5</c:v>
                </c:pt>
                <c:pt idx="67">
                  <c:v>3.5</c:v>
                </c:pt>
                <c:pt idx="68">
                  <c:v>3.5</c:v>
                </c:pt>
                <c:pt idx="69">
                  <c:v>3.5</c:v>
                </c:pt>
                <c:pt idx="70">
                  <c:v>3.5</c:v>
                </c:pt>
                <c:pt idx="71">
                  <c:v>3.5</c:v>
                </c:pt>
                <c:pt idx="72">
                  <c:v>3.5</c:v>
                </c:pt>
                <c:pt idx="73">
                  <c:v>3.5</c:v>
                </c:pt>
                <c:pt idx="74">
                  <c:v>3.5</c:v>
                </c:pt>
                <c:pt idx="75">
                  <c:v>3.5</c:v>
                </c:pt>
                <c:pt idx="76">
                  <c:v>3.5</c:v>
                </c:pt>
                <c:pt idx="77">
                  <c:v>3.5</c:v>
                </c:pt>
                <c:pt idx="78">
                  <c:v>3.5</c:v>
                </c:pt>
                <c:pt idx="79">
                  <c:v>3.5</c:v>
                </c:pt>
                <c:pt idx="80">
                  <c:v>3.5</c:v>
                </c:pt>
                <c:pt idx="81">
                  <c:v>3.5</c:v>
                </c:pt>
                <c:pt idx="82">
                  <c:v>3.5</c:v>
                </c:pt>
                <c:pt idx="83">
                  <c:v>3.5</c:v>
                </c:pt>
                <c:pt idx="84">
                  <c:v>3.5</c:v>
                </c:pt>
                <c:pt idx="85">
                  <c:v>3.5</c:v>
                </c:pt>
                <c:pt idx="86">
                  <c:v>3.5</c:v>
                </c:pt>
                <c:pt idx="87">
                  <c:v>3.5</c:v>
                </c:pt>
                <c:pt idx="88">
                  <c:v>3.5</c:v>
                </c:pt>
                <c:pt idx="89">
                  <c:v>3.5</c:v>
                </c:pt>
                <c:pt idx="90">
                  <c:v>3.5</c:v>
                </c:pt>
                <c:pt idx="91">
                  <c:v>3.5</c:v>
                </c:pt>
                <c:pt idx="92">
                  <c:v>3.5</c:v>
                </c:pt>
                <c:pt idx="93">
                  <c:v>3.5</c:v>
                </c:pt>
                <c:pt idx="94">
                  <c:v>3.5</c:v>
                </c:pt>
                <c:pt idx="95">
                  <c:v>3.5</c:v>
                </c:pt>
                <c:pt idx="96">
                  <c:v>3.5</c:v>
                </c:pt>
                <c:pt idx="97">
                  <c:v>3.5</c:v>
                </c:pt>
                <c:pt idx="98">
                  <c:v>3.5</c:v>
                </c:pt>
                <c:pt idx="99">
                  <c:v>3.5</c:v>
                </c:pt>
                <c:pt idx="100">
                  <c:v>3.5</c:v>
                </c:pt>
                <c:pt idx="101">
                  <c:v>3.5</c:v>
                </c:pt>
                <c:pt idx="102">
                  <c:v>3.5</c:v>
                </c:pt>
                <c:pt idx="103">
                  <c:v>3.5</c:v>
                </c:pt>
                <c:pt idx="104">
                  <c:v>3.5</c:v>
                </c:pt>
                <c:pt idx="105">
                  <c:v>3.5</c:v>
                </c:pt>
                <c:pt idx="106">
                  <c:v>3.5</c:v>
                </c:pt>
                <c:pt idx="107">
                  <c:v>3.5</c:v>
                </c:pt>
                <c:pt idx="108">
                  <c:v>3.5</c:v>
                </c:pt>
                <c:pt idx="109">
                  <c:v>3.5</c:v>
                </c:pt>
                <c:pt idx="110">
                  <c:v>3.5</c:v>
                </c:pt>
                <c:pt idx="111">
                  <c:v>3.5</c:v>
                </c:pt>
                <c:pt idx="112">
                  <c:v>3.5</c:v>
                </c:pt>
                <c:pt idx="113">
                  <c:v>3.5</c:v>
                </c:pt>
                <c:pt idx="114">
                  <c:v>3.5</c:v>
                </c:pt>
                <c:pt idx="115">
                  <c:v>3.5</c:v>
                </c:pt>
                <c:pt idx="116">
                  <c:v>3.5</c:v>
                </c:pt>
                <c:pt idx="117">
                  <c:v>3.5</c:v>
                </c:pt>
                <c:pt idx="118">
                  <c:v>3.5</c:v>
                </c:pt>
                <c:pt idx="119">
                  <c:v>3.5</c:v>
                </c:pt>
                <c:pt idx="120">
                  <c:v>3.5</c:v>
                </c:pt>
                <c:pt idx="121">
                  <c:v>3.5</c:v>
                </c:pt>
                <c:pt idx="122">
                  <c:v>3.5</c:v>
                </c:pt>
                <c:pt idx="123">
                  <c:v>3.5</c:v>
                </c:pt>
                <c:pt idx="124">
                  <c:v>3.5</c:v>
                </c:pt>
                <c:pt idx="125">
                  <c:v>3.5</c:v>
                </c:pt>
                <c:pt idx="126">
                  <c:v>3.5</c:v>
                </c:pt>
              </c:numCache>
            </c:numRef>
          </c:val>
          <c:smooth val="0"/>
          <c:extLst>
            <c:ext xmlns:c16="http://schemas.microsoft.com/office/drawing/2014/chart" uri="{C3380CC4-5D6E-409C-BE32-E72D297353CC}">
              <c16:uniqueId val="{00000003-F7C8-4106-90E1-57A68AC058F9}"/>
            </c:ext>
          </c:extLst>
        </c:ser>
        <c:dLbls>
          <c:showLegendKey val="0"/>
          <c:showVal val="0"/>
          <c:showCatName val="0"/>
          <c:showSerName val="0"/>
          <c:showPercent val="0"/>
          <c:showBubbleSize val="0"/>
        </c:dLbls>
        <c:marker val="1"/>
        <c:smooth val="0"/>
        <c:axId val="3"/>
        <c:axId val="4"/>
      </c:lineChart>
      <c:catAx>
        <c:axId val="223828848"/>
        <c:scaling>
          <c:orientation val="minMax"/>
        </c:scaling>
        <c:delete val="0"/>
        <c:axPos val="b"/>
        <c:numFmt formatCode="General" sourceLinked="1"/>
        <c:majorTickMark val="out"/>
        <c:minorTickMark val="none"/>
        <c:tickLblPos val="nextTo"/>
        <c:spPr>
          <a:ln w="2350">
            <a:solidFill>
              <a:schemeClr val="tx1"/>
            </a:solidFill>
            <a:prstDash val="solid"/>
          </a:ln>
        </c:spPr>
        <c:txPr>
          <a:bodyPr rot="0" vert="horz"/>
          <a:lstStyle/>
          <a:p>
            <a:pPr>
              <a:defRPr sz="962"/>
            </a:pPr>
            <a:endParaRPr lang="en-US"/>
          </a:p>
        </c:txPr>
        <c:crossAx val="1"/>
        <c:crosses val="autoZero"/>
        <c:auto val="1"/>
        <c:lblAlgn val="ctr"/>
        <c:lblOffset val="100"/>
        <c:tickLblSkip val="12"/>
        <c:tickMarkSkip val="12"/>
        <c:noMultiLvlLbl val="0"/>
      </c:catAx>
      <c:valAx>
        <c:axId val="1"/>
        <c:scaling>
          <c:orientation val="minMax"/>
          <c:max val="8"/>
          <c:min val="0"/>
        </c:scaling>
        <c:delete val="0"/>
        <c:axPos val="l"/>
        <c:majorGridlines>
          <c:spPr>
            <a:ln w="9401">
              <a:solidFill>
                <a:schemeClr val="tx1"/>
              </a:solidFill>
              <a:prstDash val="solid"/>
            </a:ln>
          </c:spPr>
        </c:majorGridlines>
        <c:numFmt formatCode="0.0" sourceLinked="0"/>
        <c:majorTickMark val="out"/>
        <c:minorTickMark val="none"/>
        <c:tickLblPos val="nextTo"/>
        <c:spPr>
          <a:ln w="2350">
            <a:solidFill>
              <a:schemeClr val="tx1"/>
            </a:solidFill>
            <a:prstDash val="solid"/>
          </a:ln>
        </c:spPr>
        <c:txPr>
          <a:bodyPr rot="0" vert="horz"/>
          <a:lstStyle/>
          <a:p>
            <a:pPr>
              <a:defRPr sz="962"/>
            </a:pPr>
            <a:endParaRPr lang="en-US"/>
          </a:p>
        </c:txPr>
        <c:crossAx val="223828848"/>
        <c:crosses val="autoZero"/>
        <c:crossBetween val="midCat"/>
        <c:maj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8"/>
          <c:min val="0"/>
        </c:scaling>
        <c:delete val="0"/>
        <c:axPos val="r"/>
        <c:numFmt formatCode="0.0" sourceLinked="0"/>
        <c:majorTickMark val="cross"/>
        <c:minorTickMark val="none"/>
        <c:tickLblPos val="nextTo"/>
        <c:spPr>
          <a:ln w="2350">
            <a:solidFill>
              <a:schemeClr val="tx1"/>
            </a:solidFill>
            <a:prstDash val="solid"/>
          </a:ln>
        </c:spPr>
        <c:txPr>
          <a:bodyPr rot="0" vert="horz"/>
          <a:lstStyle/>
          <a:p>
            <a:pPr>
              <a:defRPr sz="962"/>
            </a:pPr>
            <a:endParaRPr lang="en-US"/>
          </a:p>
        </c:txPr>
        <c:crossAx val="3"/>
        <c:crosses val="max"/>
        <c:crossBetween val="midCat"/>
        <c:majorUnit val="0.5"/>
      </c:valAx>
      <c:spPr>
        <a:noFill/>
        <a:ln w="23318">
          <a:noFill/>
        </a:ln>
      </c:spPr>
    </c:plotArea>
    <c:plotVisOnly val="1"/>
    <c:dispBlanksAs val="gap"/>
    <c:showDLblsOverMax val="0"/>
  </c:chart>
  <c:spPr>
    <a:noFill/>
    <a:ln w="18330">
      <a:solidFill>
        <a:schemeClr val="tx1"/>
      </a:solidFill>
      <a:prstDash val="solid"/>
    </a:ln>
  </c:spPr>
  <c:txPr>
    <a:bodyPr/>
    <a:lstStyle/>
    <a:p>
      <a:pPr>
        <a:defRPr sz="154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latin typeface="Times New Roman" panose="02020603050405020304" pitchFamily="18" charset="0"/>
                <a:cs typeface="Times New Roman" panose="02020603050405020304" pitchFamily="18" charset="0"/>
              </a:defRPr>
            </a:pPr>
            <a:r>
              <a:rPr lang="en-US" sz="1600" dirty="0">
                <a:latin typeface="Times New Roman" panose="02020603050405020304" pitchFamily="18" charset="0"/>
                <a:cs typeface="Times New Roman" panose="02020603050405020304" pitchFamily="18" charset="0"/>
              </a:rPr>
              <a:t>Average</a:t>
            </a:r>
            <a:r>
              <a:rPr lang="en-US" sz="1600" baseline="0" dirty="0">
                <a:latin typeface="Times New Roman" panose="02020603050405020304" pitchFamily="18" charset="0"/>
                <a:cs typeface="Times New Roman" panose="02020603050405020304" pitchFamily="18" charset="0"/>
              </a:rPr>
              <a:t> Hourly Earnings</a:t>
            </a:r>
          </a:p>
          <a:p>
            <a:pPr>
              <a:defRPr sz="1600">
                <a:latin typeface="Times New Roman" panose="02020603050405020304" pitchFamily="18" charset="0"/>
                <a:cs typeface="Times New Roman" panose="02020603050405020304" pitchFamily="18" charset="0"/>
              </a:defRPr>
            </a:pPr>
            <a:r>
              <a:rPr lang="en-US" sz="1600" baseline="0" dirty="0">
                <a:latin typeface="Times New Roman" panose="02020603050405020304" pitchFamily="18" charset="0"/>
                <a:cs typeface="Times New Roman" panose="02020603050405020304" pitchFamily="18" charset="0"/>
              </a:rPr>
              <a:t>(Growth Rate)</a:t>
            </a:r>
          </a:p>
          <a:p>
            <a:pPr>
              <a:defRPr sz="1600">
                <a:latin typeface="Times New Roman" panose="02020603050405020304" pitchFamily="18" charset="0"/>
                <a:cs typeface="Times New Roman" panose="02020603050405020304" pitchFamily="18" charset="0"/>
              </a:defRPr>
            </a:pPr>
            <a:r>
              <a:rPr lang="en-US" sz="1600" baseline="0" dirty="0">
                <a:latin typeface="Times New Roman" panose="02020603050405020304" pitchFamily="18" charset="0"/>
                <a:cs typeface="Times New Roman" panose="02020603050405020304" pitchFamily="18" charset="0"/>
              </a:rPr>
              <a:t>Vs </a:t>
            </a:r>
          </a:p>
          <a:p>
            <a:pPr>
              <a:defRPr sz="1600">
                <a:latin typeface="Times New Roman" panose="02020603050405020304" pitchFamily="18" charset="0"/>
                <a:cs typeface="Times New Roman" panose="02020603050405020304" pitchFamily="18" charset="0"/>
              </a:defRPr>
            </a:pPr>
            <a:r>
              <a:rPr lang="en-US" sz="1600" baseline="0" dirty="0">
                <a:latin typeface="Times New Roman" panose="02020603050405020304" pitchFamily="18" charset="0"/>
                <a:cs typeface="Times New Roman" panose="02020603050405020304" pitchFamily="18" charset="0"/>
              </a:rPr>
              <a:t>Core CPI Inflation</a:t>
            </a:r>
            <a:endParaRPr lang="en-US" sz="1600" dirty="0">
              <a:latin typeface="Times New Roman" panose="02020603050405020304" pitchFamily="18" charset="0"/>
              <a:cs typeface="Times New Roman" panose="02020603050405020304" pitchFamily="18" charset="0"/>
            </a:endParaRPr>
          </a:p>
        </c:rich>
      </c:tx>
      <c:layout>
        <c:manualLayout>
          <c:xMode val="edge"/>
          <c:yMode val="edge"/>
          <c:x val="0.34856425344240177"/>
          <c:y val="5.5699196433509025E-3"/>
        </c:manualLayout>
      </c:layout>
      <c:overlay val="0"/>
      <c:spPr>
        <a:noFill/>
        <a:ln w="18801">
          <a:noFill/>
        </a:ln>
      </c:spPr>
    </c:title>
    <c:autoTitleDeleted val="0"/>
    <c:plotArea>
      <c:layout>
        <c:manualLayout>
          <c:layoutTarget val="inner"/>
          <c:xMode val="edge"/>
          <c:yMode val="edge"/>
          <c:x val="9.0291002593679587E-2"/>
          <c:y val="0.19337978897350425"/>
          <c:w val="0.83950617283950613"/>
          <c:h val="0.69559868379450218"/>
        </c:manualLayout>
      </c:layout>
      <c:areaChart>
        <c:grouping val="stacked"/>
        <c:varyColors val="0"/>
        <c:ser>
          <c:idx val="3"/>
          <c:order val="2"/>
          <c:spPr>
            <a:solidFill>
              <a:schemeClr val="accent2"/>
            </a:solidFill>
            <a:ln w="9401">
              <a:solidFill>
                <a:schemeClr val="tx1"/>
              </a:solidFill>
              <a:prstDash val="solid"/>
            </a:ln>
          </c:spPr>
          <c:cat>
            <c:numRef>
              <c:f>Sheet1!$A$2:$A$116</c:f>
              <c:numCache>
                <c:formatCode>General</c:formatCode>
                <c:ptCount val="115"/>
                <c:pt idx="0">
                  <c:v>15</c:v>
                </c:pt>
                <c:pt idx="12">
                  <c:v>16</c:v>
                </c:pt>
                <c:pt idx="24">
                  <c:v>17</c:v>
                </c:pt>
                <c:pt idx="36">
                  <c:v>18</c:v>
                </c:pt>
                <c:pt idx="48">
                  <c:v>19</c:v>
                </c:pt>
                <c:pt idx="60">
                  <c:v>20</c:v>
                </c:pt>
                <c:pt idx="72">
                  <c:v>21</c:v>
                </c:pt>
                <c:pt idx="84">
                  <c:v>22</c:v>
                </c:pt>
                <c:pt idx="96">
                  <c:v>23</c:v>
                </c:pt>
                <c:pt idx="108">
                  <c:v>24</c:v>
                </c:pt>
              </c:numCache>
            </c:numRef>
          </c:cat>
          <c:val>
            <c:numLit>
              <c:formatCode>General</c:formatCode>
              <c:ptCount val="1"/>
              <c:pt idx="0">
                <c:v>0</c:v>
              </c:pt>
            </c:numLit>
          </c:val>
          <c:extLst>
            <c:ext xmlns:c16="http://schemas.microsoft.com/office/drawing/2014/chart" uri="{C3380CC4-5D6E-409C-BE32-E72D297353CC}">
              <c16:uniqueId val="{00000000-F7C8-4106-90E1-57A68AC058F9}"/>
            </c:ext>
          </c:extLst>
        </c:ser>
        <c:dLbls>
          <c:showLegendKey val="0"/>
          <c:showVal val="0"/>
          <c:showCatName val="0"/>
          <c:showSerName val="0"/>
          <c:showPercent val="0"/>
          <c:showBubbleSize val="0"/>
        </c:dLbls>
        <c:axId val="223828848"/>
        <c:axId val="1"/>
      </c:areaChart>
      <c:lineChart>
        <c:grouping val="standard"/>
        <c:varyColors val="0"/>
        <c:ser>
          <c:idx val="2"/>
          <c:order val="1"/>
          <c:tx>
            <c:strRef>
              <c:f>Sheet1!$C$1</c:f>
              <c:strCache>
                <c:ptCount val="1"/>
                <c:pt idx="0">
                  <c:v>Wage Growth</c:v>
                </c:pt>
              </c:strCache>
            </c:strRef>
          </c:tx>
          <c:spPr>
            <a:ln w="28202">
              <a:solidFill>
                <a:srgbClr val="00B050"/>
              </a:solidFill>
              <a:prstDash val="solid"/>
            </a:ln>
          </c:spPr>
          <c:marker>
            <c:symbol val="none"/>
          </c:marker>
          <c:cat>
            <c:numRef>
              <c:f>Sheet1!$A$2:$A$88</c:f>
              <c:numCache>
                <c:formatCode>General</c:formatCode>
                <c:ptCount val="87"/>
                <c:pt idx="0">
                  <c:v>15</c:v>
                </c:pt>
                <c:pt idx="12">
                  <c:v>16</c:v>
                </c:pt>
                <c:pt idx="24">
                  <c:v>17</c:v>
                </c:pt>
                <c:pt idx="36">
                  <c:v>18</c:v>
                </c:pt>
                <c:pt idx="48">
                  <c:v>19</c:v>
                </c:pt>
                <c:pt idx="60">
                  <c:v>20</c:v>
                </c:pt>
                <c:pt idx="72">
                  <c:v>21</c:v>
                </c:pt>
                <c:pt idx="84">
                  <c:v>22</c:v>
                </c:pt>
              </c:numCache>
            </c:numRef>
          </c:cat>
          <c:val>
            <c:numRef>
              <c:f>Sheet1!$C$2:$C$128</c:f>
              <c:numCache>
                <c:formatCode>0.0</c:formatCode>
                <c:ptCount val="127"/>
                <c:pt idx="0">
                  <c:v>2.1461000000000001</c:v>
                </c:pt>
                <c:pt idx="1">
                  <c:v>1.93177</c:v>
                </c:pt>
                <c:pt idx="2">
                  <c:v>2.2213099999999999</c:v>
                </c:pt>
                <c:pt idx="3">
                  <c:v>2.2596500000000002</c:v>
                </c:pt>
                <c:pt idx="4">
                  <c:v>2.3360699999999999</c:v>
                </c:pt>
                <c:pt idx="5">
                  <c:v>2.0850399999999998</c:v>
                </c:pt>
                <c:pt idx="6">
                  <c:v>2.1650299999999998</c:v>
                </c:pt>
                <c:pt idx="7">
                  <c:v>2.2412399999999999</c:v>
                </c:pt>
                <c:pt idx="8">
                  <c:v>2.2810600000000001</c:v>
                </c:pt>
                <c:pt idx="9">
                  <c:v>2.5223800000000001</c:v>
                </c:pt>
                <c:pt idx="10">
                  <c:v>2.3925399999999999</c:v>
                </c:pt>
                <c:pt idx="11">
                  <c:v>2.5172599999999998</c:v>
                </c:pt>
                <c:pt idx="12">
                  <c:v>2.5050500000000002</c:v>
                </c:pt>
                <c:pt idx="13">
                  <c:v>2.3387099999999998</c:v>
                </c:pt>
                <c:pt idx="14">
                  <c:v>2.4144899999999998</c:v>
                </c:pt>
                <c:pt idx="15">
                  <c:v>2.57131</c:v>
                </c:pt>
                <c:pt idx="16">
                  <c:v>2.44293</c:v>
                </c:pt>
                <c:pt idx="17">
                  <c:v>2.6031200000000001</c:v>
                </c:pt>
                <c:pt idx="18">
                  <c:v>2.7189100000000002</c:v>
                </c:pt>
                <c:pt idx="19">
                  <c:v>2.4710999999999999</c:v>
                </c:pt>
                <c:pt idx="20">
                  <c:v>2.6284299999999998</c:v>
                </c:pt>
                <c:pt idx="21">
                  <c:v>2.7777799999999999</c:v>
                </c:pt>
                <c:pt idx="22">
                  <c:v>2.5742600000000002</c:v>
                </c:pt>
                <c:pt idx="23">
                  <c:v>2.6930700000000001</c:v>
                </c:pt>
                <c:pt idx="24">
                  <c:v>2.48325</c:v>
                </c:pt>
                <c:pt idx="25">
                  <c:v>2.71868</c:v>
                </c:pt>
                <c:pt idx="26">
                  <c:v>2.5933199999999998</c:v>
                </c:pt>
                <c:pt idx="27">
                  <c:v>2.50685</c:v>
                </c:pt>
                <c:pt idx="28">
                  <c:v>2.46286</c:v>
                </c:pt>
                <c:pt idx="29">
                  <c:v>2.4980500000000001</c:v>
                </c:pt>
                <c:pt idx="30">
                  <c:v>2.5690900000000001</c:v>
                </c:pt>
                <c:pt idx="31">
                  <c:v>2.5670899999999999</c:v>
                </c:pt>
                <c:pt idx="32">
                  <c:v>2.7939500000000002</c:v>
                </c:pt>
                <c:pt idx="33">
                  <c:v>2.3166000000000002</c:v>
                </c:pt>
                <c:pt idx="34">
                  <c:v>2.4710399999999999</c:v>
                </c:pt>
                <c:pt idx="35">
                  <c:v>2.6995800000000001</c:v>
                </c:pt>
                <c:pt idx="36">
                  <c:v>2.7692299999999999</c:v>
                </c:pt>
                <c:pt idx="37">
                  <c:v>2.57</c:v>
                </c:pt>
                <c:pt idx="38">
                  <c:v>2.8341599999999998</c:v>
                </c:pt>
                <c:pt idx="39">
                  <c:v>2.8276699999999999</c:v>
                </c:pt>
                <c:pt idx="40">
                  <c:v>2.9378099999999998</c:v>
                </c:pt>
                <c:pt idx="41">
                  <c:v>2.93222</c:v>
                </c:pt>
                <c:pt idx="42">
                  <c:v>2.8462999999999998</c:v>
                </c:pt>
                <c:pt idx="43">
                  <c:v>3.1854399999999998</c:v>
                </c:pt>
                <c:pt idx="44">
                  <c:v>3.1332599999999999</c:v>
                </c:pt>
                <c:pt idx="45">
                  <c:v>3.28302</c:v>
                </c:pt>
                <c:pt idx="46">
                  <c:v>3.3911099999999998</c:v>
                </c:pt>
                <c:pt idx="47">
                  <c:v>3.4923000000000002</c:v>
                </c:pt>
                <c:pt idx="48">
                  <c:v>3.2559900000000002</c:v>
                </c:pt>
                <c:pt idx="49">
                  <c:v>3.5527299999999999</c:v>
                </c:pt>
                <c:pt idx="50">
                  <c:v>3.4264399999999999</c:v>
                </c:pt>
                <c:pt idx="51">
                  <c:v>3.2701600000000002</c:v>
                </c:pt>
                <c:pt idx="52">
                  <c:v>3.3357999999999999</c:v>
                </c:pt>
                <c:pt idx="53">
                  <c:v>3.44062</c:v>
                </c:pt>
                <c:pt idx="54">
                  <c:v>3.4317299999999999</c:v>
                </c:pt>
                <c:pt idx="55">
                  <c:v>3.4178600000000001</c:v>
                </c:pt>
                <c:pt idx="56">
                  <c:v>3.0746699999999998</c:v>
                </c:pt>
                <c:pt idx="57">
                  <c:v>3.1421299999999999</c:v>
                </c:pt>
                <c:pt idx="58">
                  <c:v>3.2798799999999999</c:v>
                </c:pt>
                <c:pt idx="59">
                  <c:v>2.97533</c:v>
                </c:pt>
                <c:pt idx="60">
                  <c:v>3.0445799999999998</c:v>
                </c:pt>
                <c:pt idx="61">
                  <c:v>3.0697000000000001</c:v>
                </c:pt>
                <c:pt idx="62">
                  <c:v>3.4929800000000002</c:v>
                </c:pt>
                <c:pt idx="63">
                  <c:v>8.0964399999999994</c:v>
                </c:pt>
                <c:pt idx="64">
                  <c:v>6.59971</c:v>
                </c:pt>
                <c:pt idx="65">
                  <c:v>5.0786800000000003</c:v>
                </c:pt>
                <c:pt idx="66">
                  <c:v>4.8519399999999999</c:v>
                </c:pt>
                <c:pt idx="67">
                  <c:v>4.8329800000000001</c:v>
                </c:pt>
                <c:pt idx="68">
                  <c:v>4.7940300000000002</c:v>
                </c:pt>
                <c:pt idx="69">
                  <c:v>4.6758800000000003</c:v>
                </c:pt>
                <c:pt idx="70">
                  <c:v>4.5871599999999999</c:v>
                </c:pt>
                <c:pt idx="71">
                  <c:v>5.3911199999999999</c:v>
                </c:pt>
                <c:pt idx="72">
                  <c:v>5.2409400000000002</c:v>
                </c:pt>
                <c:pt idx="73">
                  <c:v>5.3609</c:v>
                </c:pt>
                <c:pt idx="74">
                  <c:v>4.5233100000000004</c:v>
                </c:pt>
                <c:pt idx="75">
                  <c:v>0.63249</c:v>
                </c:pt>
                <c:pt idx="76">
                  <c:v>2.3216700000000001</c:v>
                </c:pt>
                <c:pt idx="77">
                  <c:v>3.9823</c:v>
                </c:pt>
                <c:pt idx="78">
                  <c:v>4.3212000000000002</c:v>
                </c:pt>
                <c:pt idx="79">
                  <c:v>4.3728800000000003</c:v>
                </c:pt>
                <c:pt idx="80">
                  <c:v>4.9135900000000001</c:v>
                </c:pt>
                <c:pt idx="81">
                  <c:v>5.4145500000000002</c:v>
                </c:pt>
                <c:pt idx="82">
                  <c:v>5.4318499999999998</c:v>
                </c:pt>
                <c:pt idx="83">
                  <c:v>5.0150499999999996</c:v>
                </c:pt>
                <c:pt idx="84">
                  <c:v>5.6818200000000001</c:v>
                </c:pt>
                <c:pt idx="85">
                  <c:v>5.2876599999999998</c:v>
                </c:pt>
                <c:pt idx="86">
                  <c:v>5.9254300000000004</c:v>
                </c:pt>
                <c:pt idx="87">
                  <c:v>5.7227899999999998</c:v>
                </c:pt>
                <c:pt idx="88">
                  <c:v>5.5573800000000002</c:v>
                </c:pt>
                <c:pt idx="89">
                  <c:v>5.4009799999999997</c:v>
                </c:pt>
                <c:pt idx="90">
                  <c:v>5.5120699999999996</c:v>
                </c:pt>
                <c:pt idx="91">
                  <c:v>5.3588800000000001</c:v>
                </c:pt>
                <c:pt idx="92">
                  <c:v>5.1356599999999997</c:v>
                </c:pt>
                <c:pt idx="93">
                  <c:v>4.9759200000000003</c:v>
                </c:pt>
                <c:pt idx="94">
                  <c:v>5.0880000000000001</c:v>
                </c:pt>
                <c:pt idx="95">
                  <c:v>4.9347300000000001</c:v>
                </c:pt>
                <c:pt idx="96">
                  <c:v>4.5224500000000001</c:v>
                </c:pt>
                <c:pt idx="97">
                  <c:v>4.7378400000000003</c:v>
                </c:pt>
                <c:pt idx="98">
                  <c:v>4.5883099999999999</c:v>
                </c:pt>
                <c:pt idx="99">
                  <c:v>4.5682099999999997</c:v>
                </c:pt>
                <c:pt idx="100">
                  <c:v>4.4236800000000001</c:v>
                </c:pt>
                <c:pt idx="101">
                  <c:v>4.6273299999999997</c:v>
                </c:pt>
                <c:pt idx="102">
                  <c:v>4.6058700000000004</c:v>
                </c:pt>
                <c:pt idx="103">
                  <c:v>4.4697899999999997</c:v>
                </c:pt>
                <c:pt idx="104">
                  <c:v>4.4239600000000001</c:v>
                </c:pt>
                <c:pt idx="105">
                  <c:v>4.1896000000000004</c:v>
                </c:pt>
                <c:pt idx="106">
                  <c:v>4.1108399999999996</c:v>
                </c:pt>
                <c:pt idx="107">
                  <c:v>4.0958699999999997</c:v>
                </c:pt>
                <c:pt idx="108">
                  <c:v>4.2965200000000001</c:v>
                </c:pt>
                <c:pt idx="109">
                  <c:v>4.1616400000000002</c:v>
                </c:pt>
                <c:pt idx="110">
                  <c:v>4.1766800000000002</c:v>
                </c:pt>
                <c:pt idx="111">
                  <c:v>3.9796499999999999</c:v>
                </c:pt>
                <c:pt idx="112">
                  <c:v>4.08711</c:v>
                </c:pt>
                <c:pt idx="113">
                  <c:v>3.8883899999999998</c:v>
                </c:pt>
                <c:pt idx="114">
                  <c:v>3.6347499999999999</c:v>
                </c:pt>
                <c:pt idx="115">
                  <c:v>3.95397</c:v>
                </c:pt>
                <c:pt idx="116">
                  <c:v>3.9423400000000002</c:v>
                </c:pt>
                <c:pt idx="117" formatCode="General">
                  <c:v>4.1385399999999999</c:v>
                </c:pt>
                <c:pt idx="118" formatCode="General">
                  <c:v>4.1532600000000004</c:v>
                </c:pt>
                <c:pt idx="119" formatCode="General">
                  <c:v>4.0513000000000003</c:v>
                </c:pt>
                <c:pt idx="120" formatCode="General">
                  <c:v>4.0614999999999997</c:v>
                </c:pt>
              </c:numCache>
            </c:numRef>
          </c:val>
          <c:smooth val="0"/>
          <c:extLst>
            <c:ext xmlns:c16="http://schemas.microsoft.com/office/drawing/2014/chart" uri="{C3380CC4-5D6E-409C-BE32-E72D297353CC}">
              <c16:uniqueId val="{00000001-F7C8-4106-90E1-57A68AC058F9}"/>
            </c:ext>
          </c:extLst>
        </c:ser>
        <c:dLbls>
          <c:showLegendKey val="0"/>
          <c:showVal val="0"/>
          <c:showCatName val="0"/>
          <c:showSerName val="0"/>
          <c:showPercent val="0"/>
          <c:showBubbleSize val="0"/>
        </c:dLbls>
        <c:marker val="1"/>
        <c:smooth val="0"/>
        <c:axId val="223828848"/>
        <c:axId val="1"/>
      </c:lineChart>
      <c:lineChart>
        <c:grouping val="standard"/>
        <c:varyColors val="0"/>
        <c:ser>
          <c:idx val="0"/>
          <c:order val="0"/>
          <c:tx>
            <c:strRef>
              <c:f>Sheet1!$B$1</c:f>
              <c:strCache>
                <c:ptCount val="1"/>
                <c:pt idx="0">
                  <c:v>Inflation</c:v>
                </c:pt>
              </c:strCache>
            </c:strRef>
          </c:tx>
          <c:spPr>
            <a:ln w="28202">
              <a:solidFill>
                <a:srgbClr val="FF0000"/>
              </a:solidFill>
              <a:prstDash val="solid"/>
            </a:ln>
          </c:spPr>
          <c:marker>
            <c:symbol val="none"/>
          </c:marker>
          <c:cat>
            <c:numRef>
              <c:f>Sheet1!$A$2:$A$128</c:f>
              <c:numCache>
                <c:formatCode>General</c:formatCode>
                <c:ptCount val="127"/>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Sheet1!$B$2:$B$128</c:f>
              <c:numCache>
                <c:formatCode>0.0</c:formatCode>
                <c:ptCount val="127"/>
                <c:pt idx="0">
                  <c:v>1.6316299999999999</c:v>
                </c:pt>
                <c:pt idx="1">
                  <c:v>1.68808</c:v>
                </c:pt>
                <c:pt idx="2">
                  <c:v>1.7453799999999999</c:v>
                </c:pt>
                <c:pt idx="3">
                  <c:v>1.8028299999999999</c:v>
                </c:pt>
                <c:pt idx="4">
                  <c:v>1.7509399999999999</c:v>
                </c:pt>
                <c:pt idx="5">
                  <c:v>1.7772699999999999</c:v>
                </c:pt>
                <c:pt idx="6">
                  <c:v>1.83463</c:v>
                </c:pt>
                <c:pt idx="7">
                  <c:v>1.85063</c:v>
                </c:pt>
                <c:pt idx="8">
                  <c:v>1.8971</c:v>
                </c:pt>
                <c:pt idx="9">
                  <c:v>1.91353</c:v>
                </c:pt>
                <c:pt idx="10">
                  <c:v>1.99743</c:v>
                </c:pt>
                <c:pt idx="11">
                  <c:v>2.07151</c:v>
                </c:pt>
                <c:pt idx="12">
                  <c:v>2.1450200000000001</c:v>
                </c:pt>
                <c:pt idx="13">
                  <c:v>2.2225700000000002</c:v>
                </c:pt>
                <c:pt idx="14">
                  <c:v>2.1424300000000001</c:v>
                </c:pt>
                <c:pt idx="15">
                  <c:v>2.15665</c:v>
                </c:pt>
                <c:pt idx="16">
                  <c:v>2.2545600000000001</c:v>
                </c:pt>
                <c:pt idx="17">
                  <c:v>2.2622100000000001</c:v>
                </c:pt>
                <c:pt idx="18">
                  <c:v>2.17014</c:v>
                </c:pt>
                <c:pt idx="19">
                  <c:v>2.3087300000000002</c:v>
                </c:pt>
                <c:pt idx="20">
                  <c:v>2.2711199999999998</c:v>
                </c:pt>
                <c:pt idx="21">
                  <c:v>2.2045599999999999</c:v>
                </c:pt>
                <c:pt idx="22">
                  <c:v>2.1454200000000001</c:v>
                </c:pt>
                <c:pt idx="23">
                  <c:v>2.19712</c:v>
                </c:pt>
                <c:pt idx="24">
                  <c:v>2.25021</c:v>
                </c:pt>
                <c:pt idx="25">
                  <c:v>2.2353499999999999</c:v>
                </c:pt>
                <c:pt idx="26">
                  <c:v>2.0458500000000002</c:v>
                </c:pt>
                <c:pt idx="27">
                  <c:v>1.8965700000000001</c:v>
                </c:pt>
                <c:pt idx="28">
                  <c:v>1.73709</c:v>
                </c:pt>
                <c:pt idx="29">
                  <c:v>1.69912</c:v>
                </c:pt>
                <c:pt idx="30">
                  <c:v>1.67696</c:v>
                </c:pt>
                <c:pt idx="31">
                  <c:v>1.65524</c:v>
                </c:pt>
                <c:pt idx="32">
                  <c:v>1.5953900000000001</c:v>
                </c:pt>
                <c:pt idx="33">
                  <c:v>1.7596400000000001</c:v>
                </c:pt>
                <c:pt idx="34">
                  <c:v>1.7376100000000001</c:v>
                </c:pt>
                <c:pt idx="35">
                  <c:v>1.77017</c:v>
                </c:pt>
                <c:pt idx="36">
                  <c:v>1.89127</c:v>
                </c:pt>
                <c:pt idx="37">
                  <c:v>1.8776999999999999</c:v>
                </c:pt>
                <c:pt idx="38">
                  <c:v>2.1227800000000001</c:v>
                </c:pt>
                <c:pt idx="39">
                  <c:v>2.1506400000000001</c:v>
                </c:pt>
                <c:pt idx="40">
                  <c:v>2.2730000000000001</c:v>
                </c:pt>
                <c:pt idx="41">
                  <c:v>2.24552</c:v>
                </c:pt>
                <c:pt idx="42">
                  <c:v>2.2675999999999998</c:v>
                </c:pt>
                <c:pt idx="43">
                  <c:v>2.1208900000000002</c:v>
                </c:pt>
                <c:pt idx="44">
                  <c:v>2.1976800000000001</c:v>
                </c:pt>
                <c:pt idx="45">
                  <c:v>2.1264099999999999</c:v>
                </c:pt>
                <c:pt idx="46">
                  <c:v>2.2153800000000001</c:v>
                </c:pt>
                <c:pt idx="47">
                  <c:v>2.2485300000000001</c:v>
                </c:pt>
                <c:pt idx="48">
                  <c:v>2.17943</c:v>
                </c:pt>
                <c:pt idx="49">
                  <c:v>2.1410900000000002</c:v>
                </c:pt>
                <c:pt idx="50">
                  <c:v>2.06656</c:v>
                </c:pt>
                <c:pt idx="51">
                  <c:v>2.0913400000000002</c:v>
                </c:pt>
                <c:pt idx="52">
                  <c:v>1.9724299999999999</c:v>
                </c:pt>
                <c:pt idx="53">
                  <c:v>2.0746000000000002</c:v>
                </c:pt>
                <c:pt idx="54">
                  <c:v>2.1657000000000002</c:v>
                </c:pt>
                <c:pt idx="55">
                  <c:v>2.3211400000000002</c:v>
                </c:pt>
                <c:pt idx="56">
                  <c:v>2.3300100000000001</c:v>
                </c:pt>
                <c:pt idx="57">
                  <c:v>2.3378100000000002</c:v>
                </c:pt>
                <c:pt idx="58">
                  <c:v>2.3546999999999998</c:v>
                </c:pt>
                <c:pt idx="59">
                  <c:v>2.2906</c:v>
                </c:pt>
                <c:pt idx="60">
                  <c:v>2.2817400000000001</c:v>
                </c:pt>
                <c:pt idx="61">
                  <c:v>2.3676599999999999</c:v>
                </c:pt>
                <c:pt idx="62">
                  <c:v>2.0977399999999999</c:v>
                </c:pt>
                <c:pt idx="63">
                  <c:v>1.43093</c:v>
                </c:pt>
                <c:pt idx="64">
                  <c:v>1.2184600000000001</c:v>
                </c:pt>
                <c:pt idx="65">
                  <c:v>1.1836800000000001</c:v>
                </c:pt>
                <c:pt idx="66">
                  <c:v>1.5607</c:v>
                </c:pt>
                <c:pt idx="67">
                  <c:v>1.7223900000000001</c:v>
                </c:pt>
                <c:pt idx="68">
                  <c:v>1.71906</c:v>
                </c:pt>
                <c:pt idx="69">
                  <c:v>1.6364099999999999</c:v>
                </c:pt>
                <c:pt idx="70">
                  <c:v>1.6693800000000001</c:v>
                </c:pt>
                <c:pt idx="71">
                  <c:v>1.6243099999999999</c:v>
                </c:pt>
                <c:pt idx="72">
                  <c:v>1.38724</c:v>
                </c:pt>
                <c:pt idx="73">
                  <c:v>1.27389</c:v>
                </c:pt>
                <c:pt idx="74">
                  <c:v>1.64723</c:v>
                </c:pt>
                <c:pt idx="75">
                  <c:v>2.9652400000000001</c:v>
                </c:pt>
                <c:pt idx="76">
                  <c:v>3.7846799999999998</c:v>
                </c:pt>
                <c:pt idx="77">
                  <c:v>4.42319</c:v>
                </c:pt>
                <c:pt idx="78">
                  <c:v>4.2073499999999999</c:v>
                </c:pt>
                <c:pt idx="79">
                  <c:v>3.9486300000000001</c:v>
                </c:pt>
                <c:pt idx="80">
                  <c:v>4.0136399999999997</c:v>
                </c:pt>
                <c:pt idx="81">
                  <c:v>4.5832600000000001</c:v>
                </c:pt>
                <c:pt idx="82">
                  <c:v>4.9744200000000003</c:v>
                </c:pt>
                <c:pt idx="83">
                  <c:v>5.5041599999999997</c:v>
                </c:pt>
                <c:pt idx="84">
                  <c:v>6.05844</c:v>
                </c:pt>
                <c:pt idx="85">
                  <c:v>6.4555199999999999</c:v>
                </c:pt>
                <c:pt idx="86">
                  <c:v>6.4803100000000002</c:v>
                </c:pt>
                <c:pt idx="87">
                  <c:v>6.1573099999999998</c:v>
                </c:pt>
                <c:pt idx="88">
                  <c:v>6.0198099999999997</c:v>
                </c:pt>
                <c:pt idx="89">
                  <c:v>5.9079699999999997</c:v>
                </c:pt>
                <c:pt idx="90">
                  <c:v>5.9004700000000003</c:v>
                </c:pt>
                <c:pt idx="91">
                  <c:v>6.2937900000000004</c:v>
                </c:pt>
                <c:pt idx="92">
                  <c:v>6.6329000000000002</c:v>
                </c:pt>
                <c:pt idx="93">
                  <c:v>6.2957799999999997</c:v>
                </c:pt>
                <c:pt idx="94">
                  <c:v>5.9648399999999997</c:v>
                </c:pt>
                <c:pt idx="95">
                  <c:v>5.6840099999999998</c:v>
                </c:pt>
                <c:pt idx="96">
                  <c:v>5.5390699999999997</c:v>
                </c:pt>
                <c:pt idx="97">
                  <c:v>5.4954599999999996</c:v>
                </c:pt>
                <c:pt idx="98">
                  <c:v>5.5628200000000003</c:v>
                </c:pt>
                <c:pt idx="99">
                  <c:v>5.5137499999999999</c:v>
                </c:pt>
                <c:pt idx="100">
                  <c:v>5.3362699999999998</c:v>
                </c:pt>
                <c:pt idx="101">
                  <c:v>4.8576699999999997</c:v>
                </c:pt>
                <c:pt idx="102">
                  <c:v>4.7034700000000003</c:v>
                </c:pt>
                <c:pt idx="103">
                  <c:v>4.4048499999999997</c:v>
                </c:pt>
                <c:pt idx="104">
                  <c:v>4.1353600000000004</c:v>
                </c:pt>
                <c:pt idx="105">
                  <c:v>4.0256400000000001</c:v>
                </c:pt>
                <c:pt idx="106">
                  <c:v>4.0147700000000004</c:v>
                </c:pt>
                <c:pt idx="107">
                  <c:v>3.91364</c:v>
                </c:pt>
                <c:pt idx="108" formatCode="General">
                  <c:v>3.86673</c:v>
                </c:pt>
                <c:pt idx="109" formatCode="General">
                  <c:v>3.7678799999999999</c:v>
                </c:pt>
                <c:pt idx="110" formatCode="General">
                  <c:v>3.81453</c:v>
                </c:pt>
                <c:pt idx="111" formatCode="General">
                  <c:v>3.6236100000000002</c:v>
                </c:pt>
                <c:pt idx="112" formatCode="General">
                  <c:v>3.3905099999999999</c:v>
                </c:pt>
                <c:pt idx="113" formatCode="General">
                  <c:v>3.2605599999999999</c:v>
                </c:pt>
                <c:pt idx="114" formatCode="General">
                  <c:v>3.2282600000000001</c:v>
                </c:pt>
                <c:pt idx="115" formatCode="General">
                  <c:v>3.29182</c:v>
                </c:pt>
                <c:pt idx="116" formatCode="General">
                  <c:v>3.2899099999999999</c:v>
                </c:pt>
                <c:pt idx="117" formatCode="General">
                  <c:v>3.29284</c:v>
                </c:pt>
                <c:pt idx="118" formatCode="General">
                  <c:v>3.2800500000000001</c:v>
                </c:pt>
                <c:pt idx="119" formatCode="General">
                  <c:v>3.2136100000000001</c:v>
                </c:pt>
                <c:pt idx="120" formatCode="General">
                  <c:v>3.2921</c:v>
                </c:pt>
              </c:numCache>
            </c:numRef>
          </c:val>
          <c:smooth val="0"/>
          <c:extLst>
            <c:ext xmlns:c16="http://schemas.microsoft.com/office/drawing/2014/chart" uri="{C3380CC4-5D6E-409C-BE32-E72D297353CC}">
              <c16:uniqueId val="{00000002-F7C8-4106-90E1-57A68AC058F9}"/>
            </c:ext>
          </c:extLst>
        </c:ser>
        <c:ser>
          <c:idx val="1"/>
          <c:order val="3"/>
          <c:tx>
            <c:strRef>
              <c:f>Sheet1!$D$1</c:f>
              <c:strCache>
                <c:ptCount val="1"/>
                <c:pt idx="0">
                  <c:v>Wage Growth Target</c:v>
                </c:pt>
              </c:strCache>
            </c:strRef>
          </c:tx>
          <c:spPr>
            <a:ln w="36661">
              <a:solidFill>
                <a:srgbClr val="FFC000"/>
              </a:solidFill>
            </a:ln>
          </c:spPr>
          <c:marker>
            <c:symbol val="none"/>
          </c:marker>
          <c:cat>
            <c:numRef>
              <c:f>Sheet1!$A$2:$A$128</c:f>
              <c:numCache>
                <c:formatCode>General</c:formatCode>
                <c:ptCount val="127"/>
                <c:pt idx="0">
                  <c:v>15</c:v>
                </c:pt>
                <c:pt idx="12">
                  <c:v>16</c:v>
                </c:pt>
                <c:pt idx="24">
                  <c:v>17</c:v>
                </c:pt>
                <c:pt idx="36">
                  <c:v>18</c:v>
                </c:pt>
                <c:pt idx="48">
                  <c:v>19</c:v>
                </c:pt>
                <c:pt idx="60">
                  <c:v>20</c:v>
                </c:pt>
                <c:pt idx="72">
                  <c:v>21</c:v>
                </c:pt>
                <c:pt idx="84">
                  <c:v>22</c:v>
                </c:pt>
                <c:pt idx="96">
                  <c:v>23</c:v>
                </c:pt>
                <c:pt idx="108">
                  <c:v>24</c:v>
                </c:pt>
                <c:pt idx="120">
                  <c:v>25</c:v>
                </c:pt>
              </c:numCache>
            </c:numRef>
          </c:cat>
          <c:val>
            <c:numRef>
              <c:f>Sheet1!$D$2:$D$128</c:f>
              <c:numCache>
                <c:formatCode>General</c:formatCode>
                <c:ptCount val="127"/>
                <c:pt idx="0">
                  <c:v>3.5</c:v>
                </c:pt>
                <c:pt idx="1">
                  <c:v>3.5</c:v>
                </c:pt>
                <c:pt idx="2">
                  <c:v>3.5</c:v>
                </c:pt>
                <c:pt idx="3">
                  <c:v>3.5</c:v>
                </c:pt>
                <c:pt idx="4">
                  <c:v>3.5</c:v>
                </c:pt>
                <c:pt idx="5">
                  <c:v>3.5</c:v>
                </c:pt>
                <c:pt idx="6">
                  <c:v>3.5</c:v>
                </c:pt>
                <c:pt idx="7">
                  <c:v>3.5</c:v>
                </c:pt>
                <c:pt idx="8">
                  <c:v>3.5</c:v>
                </c:pt>
                <c:pt idx="9">
                  <c:v>3.5</c:v>
                </c:pt>
                <c:pt idx="10">
                  <c:v>3.5</c:v>
                </c:pt>
                <c:pt idx="11">
                  <c:v>3.5</c:v>
                </c:pt>
                <c:pt idx="12">
                  <c:v>3.5</c:v>
                </c:pt>
                <c:pt idx="13">
                  <c:v>3.5</c:v>
                </c:pt>
                <c:pt idx="14">
                  <c:v>3.5</c:v>
                </c:pt>
                <c:pt idx="15">
                  <c:v>3.5</c:v>
                </c:pt>
                <c:pt idx="16">
                  <c:v>3.5</c:v>
                </c:pt>
                <c:pt idx="17">
                  <c:v>3.5</c:v>
                </c:pt>
                <c:pt idx="18">
                  <c:v>3.5</c:v>
                </c:pt>
                <c:pt idx="19">
                  <c:v>3.5</c:v>
                </c:pt>
                <c:pt idx="20">
                  <c:v>3.5</c:v>
                </c:pt>
                <c:pt idx="21">
                  <c:v>3.5</c:v>
                </c:pt>
                <c:pt idx="22">
                  <c:v>3.5</c:v>
                </c:pt>
                <c:pt idx="23">
                  <c:v>3.5</c:v>
                </c:pt>
                <c:pt idx="24">
                  <c:v>3.5</c:v>
                </c:pt>
                <c:pt idx="25">
                  <c:v>3.5</c:v>
                </c:pt>
                <c:pt idx="26">
                  <c:v>3.5</c:v>
                </c:pt>
                <c:pt idx="27">
                  <c:v>3.5</c:v>
                </c:pt>
                <c:pt idx="28">
                  <c:v>3.5</c:v>
                </c:pt>
                <c:pt idx="29">
                  <c:v>3.5</c:v>
                </c:pt>
                <c:pt idx="30">
                  <c:v>3.5</c:v>
                </c:pt>
                <c:pt idx="31">
                  <c:v>3.5</c:v>
                </c:pt>
                <c:pt idx="32">
                  <c:v>3.5</c:v>
                </c:pt>
                <c:pt idx="33">
                  <c:v>3.5</c:v>
                </c:pt>
                <c:pt idx="34">
                  <c:v>3.5</c:v>
                </c:pt>
                <c:pt idx="35">
                  <c:v>3.5</c:v>
                </c:pt>
                <c:pt idx="36">
                  <c:v>3.5</c:v>
                </c:pt>
                <c:pt idx="37">
                  <c:v>3.5</c:v>
                </c:pt>
                <c:pt idx="38">
                  <c:v>3.5</c:v>
                </c:pt>
                <c:pt idx="39">
                  <c:v>3.5</c:v>
                </c:pt>
                <c:pt idx="40">
                  <c:v>3.5</c:v>
                </c:pt>
                <c:pt idx="41">
                  <c:v>3.5</c:v>
                </c:pt>
                <c:pt idx="42">
                  <c:v>3.5</c:v>
                </c:pt>
                <c:pt idx="43">
                  <c:v>3.5</c:v>
                </c:pt>
                <c:pt idx="44">
                  <c:v>3.5</c:v>
                </c:pt>
                <c:pt idx="45">
                  <c:v>3.5</c:v>
                </c:pt>
                <c:pt idx="46">
                  <c:v>3.5</c:v>
                </c:pt>
                <c:pt idx="47">
                  <c:v>3.5</c:v>
                </c:pt>
                <c:pt idx="48">
                  <c:v>3.5</c:v>
                </c:pt>
                <c:pt idx="49">
                  <c:v>3.5</c:v>
                </c:pt>
                <c:pt idx="50">
                  <c:v>3.5</c:v>
                </c:pt>
                <c:pt idx="51">
                  <c:v>3.5</c:v>
                </c:pt>
                <c:pt idx="52">
                  <c:v>3.5</c:v>
                </c:pt>
                <c:pt idx="53">
                  <c:v>3.5</c:v>
                </c:pt>
                <c:pt idx="54">
                  <c:v>3.5</c:v>
                </c:pt>
                <c:pt idx="55">
                  <c:v>3.5</c:v>
                </c:pt>
                <c:pt idx="56">
                  <c:v>3.5</c:v>
                </c:pt>
                <c:pt idx="57">
                  <c:v>3.5</c:v>
                </c:pt>
                <c:pt idx="58">
                  <c:v>3.5</c:v>
                </c:pt>
                <c:pt idx="59">
                  <c:v>3.5</c:v>
                </c:pt>
                <c:pt idx="60">
                  <c:v>3.5</c:v>
                </c:pt>
                <c:pt idx="61">
                  <c:v>3.5</c:v>
                </c:pt>
                <c:pt idx="62">
                  <c:v>3.5</c:v>
                </c:pt>
                <c:pt idx="63">
                  <c:v>3.5</c:v>
                </c:pt>
                <c:pt idx="64">
                  <c:v>3.5</c:v>
                </c:pt>
                <c:pt idx="65">
                  <c:v>3.5</c:v>
                </c:pt>
                <c:pt idx="66">
                  <c:v>3.5</c:v>
                </c:pt>
                <c:pt idx="67">
                  <c:v>3.5</c:v>
                </c:pt>
                <c:pt idx="68">
                  <c:v>3.5</c:v>
                </c:pt>
                <c:pt idx="69">
                  <c:v>3.5</c:v>
                </c:pt>
                <c:pt idx="70">
                  <c:v>3.5</c:v>
                </c:pt>
                <c:pt idx="71">
                  <c:v>3.5</c:v>
                </c:pt>
                <c:pt idx="72">
                  <c:v>3.5</c:v>
                </c:pt>
                <c:pt idx="73">
                  <c:v>3.5</c:v>
                </c:pt>
                <c:pt idx="74">
                  <c:v>3.5</c:v>
                </c:pt>
                <c:pt idx="75">
                  <c:v>3.5</c:v>
                </c:pt>
                <c:pt idx="76">
                  <c:v>3.5</c:v>
                </c:pt>
                <c:pt idx="77">
                  <c:v>3.5</c:v>
                </c:pt>
                <c:pt idx="78">
                  <c:v>3.5</c:v>
                </c:pt>
                <c:pt idx="79">
                  <c:v>3.5</c:v>
                </c:pt>
                <c:pt idx="80">
                  <c:v>3.5</c:v>
                </c:pt>
                <c:pt idx="81">
                  <c:v>3.5</c:v>
                </c:pt>
                <c:pt idx="82">
                  <c:v>3.5</c:v>
                </c:pt>
                <c:pt idx="83">
                  <c:v>3.5</c:v>
                </c:pt>
                <c:pt idx="84">
                  <c:v>3.5</c:v>
                </c:pt>
                <c:pt idx="85">
                  <c:v>3.5</c:v>
                </c:pt>
                <c:pt idx="86">
                  <c:v>3.5</c:v>
                </c:pt>
                <c:pt idx="87">
                  <c:v>3.5</c:v>
                </c:pt>
                <c:pt idx="88">
                  <c:v>3.5</c:v>
                </c:pt>
                <c:pt idx="89">
                  <c:v>3.5</c:v>
                </c:pt>
                <c:pt idx="90">
                  <c:v>3.5</c:v>
                </c:pt>
                <c:pt idx="91">
                  <c:v>3.5</c:v>
                </c:pt>
                <c:pt idx="92">
                  <c:v>3.5</c:v>
                </c:pt>
                <c:pt idx="93">
                  <c:v>3.5</c:v>
                </c:pt>
                <c:pt idx="94">
                  <c:v>3.5</c:v>
                </c:pt>
                <c:pt idx="95">
                  <c:v>3.5</c:v>
                </c:pt>
                <c:pt idx="96">
                  <c:v>3.5</c:v>
                </c:pt>
                <c:pt idx="97">
                  <c:v>3.5</c:v>
                </c:pt>
                <c:pt idx="98">
                  <c:v>3.5</c:v>
                </c:pt>
                <c:pt idx="99">
                  <c:v>3.5</c:v>
                </c:pt>
                <c:pt idx="100">
                  <c:v>3.5</c:v>
                </c:pt>
                <c:pt idx="101">
                  <c:v>3.5</c:v>
                </c:pt>
                <c:pt idx="102">
                  <c:v>3.5</c:v>
                </c:pt>
                <c:pt idx="103">
                  <c:v>3.5</c:v>
                </c:pt>
                <c:pt idx="104">
                  <c:v>3.5</c:v>
                </c:pt>
                <c:pt idx="105">
                  <c:v>3.5</c:v>
                </c:pt>
                <c:pt idx="106">
                  <c:v>3.5</c:v>
                </c:pt>
                <c:pt idx="107">
                  <c:v>3.5</c:v>
                </c:pt>
                <c:pt idx="108">
                  <c:v>3.5</c:v>
                </c:pt>
                <c:pt idx="109">
                  <c:v>3.5</c:v>
                </c:pt>
                <c:pt idx="110">
                  <c:v>3.5</c:v>
                </c:pt>
                <c:pt idx="111">
                  <c:v>3.5</c:v>
                </c:pt>
                <c:pt idx="112">
                  <c:v>3.5</c:v>
                </c:pt>
                <c:pt idx="113">
                  <c:v>3.5</c:v>
                </c:pt>
                <c:pt idx="114">
                  <c:v>3.5</c:v>
                </c:pt>
                <c:pt idx="115">
                  <c:v>3.5</c:v>
                </c:pt>
                <c:pt idx="116">
                  <c:v>3.5</c:v>
                </c:pt>
                <c:pt idx="117">
                  <c:v>3.5</c:v>
                </c:pt>
                <c:pt idx="118">
                  <c:v>3.5</c:v>
                </c:pt>
                <c:pt idx="119">
                  <c:v>3.5</c:v>
                </c:pt>
                <c:pt idx="120">
                  <c:v>3.5</c:v>
                </c:pt>
                <c:pt idx="121">
                  <c:v>3.5</c:v>
                </c:pt>
                <c:pt idx="122">
                  <c:v>3.5</c:v>
                </c:pt>
                <c:pt idx="123">
                  <c:v>3.5</c:v>
                </c:pt>
                <c:pt idx="124">
                  <c:v>3.5</c:v>
                </c:pt>
                <c:pt idx="125">
                  <c:v>3.5</c:v>
                </c:pt>
                <c:pt idx="126">
                  <c:v>3.5</c:v>
                </c:pt>
              </c:numCache>
            </c:numRef>
          </c:val>
          <c:smooth val="0"/>
          <c:extLst>
            <c:ext xmlns:c16="http://schemas.microsoft.com/office/drawing/2014/chart" uri="{C3380CC4-5D6E-409C-BE32-E72D297353CC}">
              <c16:uniqueId val="{00000003-F7C8-4106-90E1-57A68AC058F9}"/>
            </c:ext>
          </c:extLst>
        </c:ser>
        <c:dLbls>
          <c:showLegendKey val="0"/>
          <c:showVal val="0"/>
          <c:showCatName val="0"/>
          <c:showSerName val="0"/>
          <c:showPercent val="0"/>
          <c:showBubbleSize val="0"/>
        </c:dLbls>
        <c:marker val="1"/>
        <c:smooth val="0"/>
        <c:axId val="3"/>
        <c:axId val="4"/>
      </c:lineChart>
      <c:catAx>
        <c:axId val="223828848"/>
        <c:scaling>
          <c:orientation val="minMax"/>
        </c:scaling>
        <c:delete val="0"/>
        <c:axPos val="b"/>
        <c:numFmt formatCode="General" sourceLinked="1"/>
        <c:majorTickMark val="out"/>
        <c:minorTickMark val="none"/>
        <c:tickLblPos val="nextTo"/>
        <c:spPr>
          <a:ln w="2350">
            <a:solidFill>
              <a:schemeClr val="tx1"/>
            </a:solidFill>
            <a:prstDash val="solid"/>
          </a:ln>
        </c:spPr>
        <c:txPr>
          <a:bodyPr rot="0" vert="horz"/>
          <a:lstStyle/>
          <a:p>
            <a:pPr>
              <a:defRPr sz="962"/>
            </a:pPr>
            <a:endParaRPr lang="en-US"/>
          </a:p>
        </c:txPr>
        <c:crossAx val="1"/>
        <c:crosses val="autoZero"/>
        <c:auto val="1"/>
        <c:lblAlgn val="ctr"/>
        <c:lblOffset val="100"/>
        <c:tickLblSkip val="12"/>
        <c:tickMarkSkip val="12"/>
        <c:noMultiLvlLbl val="0"/>
      </c:catAx>
      <c:valAx>
        <c:axId val="1"/>
        <c:scaling>
          <c:orientation val="minMax"/>
          <c:max val="8"/>
          <c:min val="0"/>
        </c:scaling>
        <c:delete val="0"/>
        <c:axPos val="l"/>
        <c:majorGridlines>
          <c:spPr>
            <a:ln w="9401">
              <a:solidFill>
                <a:schemeClr val="tx1"/>
              </a:solidFill>
              <a:prstDash val="solid"/>
            </a:ln>
          </c:spPr>
        </c:majorGridlines>
        <c:numFmt formatCode="0.0" sourceLinked="0"/>
        <c:majorTickMark val="out"/>
        <c:minorTickMark val="none"/>
        <c:tickLblPos val="nextTo"/>
        <c:spPr>
          <a:ln w="2350">
            <a:solidFill>
              <a:schemeClr val="tx1"/>
            </a:solidFill>
            <a:prstDash val="solid"/>
          </a:ln>
        </c:spPr>
        <c:txPr>
          <a:bodyPr rot="0" vert="horz"/>
          <a:lstStyle/>
          <a:p>
            <a:pPr>
              <a:defRPr sz="962"/>
            </a:pPr>
            <a:endParaRPr lang="en-US"/>
          </a:p>
        </c:txPr>
        <c:crossAx val="223828848"/>
        <c:crosses val="autoZero"/>
        <c:crossBetween val="midCat"/>
        <c:maj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8"/>
          <c:min val="0"/>
        </c:scaling>
        <c:delete val="0"/>
        <c:axPos val="r"/>
        <c:numFmt formatCode="0.0" sourceLinked="0"/>
        <c:majorTickMark val="cross"/>
        <c:minorTickMark val="none"/>
        <c:tickLblPos val="nextTo"/>
        <c:spPr>
          <a:ln w="2350">
            <a:solidFill>
              <a:schemeClr val="tx1"/>
            </a:solidFill>
            <a:prstDash val="solid"/>
          </a:ln>
        </c:spPr>
        <c:txPr>
          <a:bodyPr rot="0" vert="horz"/>
          <a:lstStyle/>
          <a:p>
            <a:pPr>
              <a:defRPr sz="962"/>
            </a:pPr>
            <a:endParaRPr lang="en-US"/>
          </a:p>
        </c:txPr>
        <c:crossAx val="3"/>
        <c:crosses val="max"/>
        <c:crossBetween val="midCat"/>
        <c:majorUnit val="0.5"/>
      </c:valAx>
      <c:spPr>
        <a:noFill/>
        <a:ln w="23318">
          <a:noFill/>
        </a:ln>
      </c:spPr>
    </c:plotArea>
    <c:plotVisOnly val="1"/>
    <c:dispBlanksAs val="gap"/>
    <c:showDLblsOverMax val="0"/>
  </c:chart>
  <c:spPr>
    <a:noFill/>
    <a:ln w="18330">
      <a:solidFill>
        <a:schemeClr val="tx1"/>
      </a:solidFill>
      <a:prstDash val="solid"/>
    </a:ln>
  </c:spPr>
  <c:txPr>
    <a:bodyPr/>
    <a:lstStyle/>
    <a:p>
      <a:pPr>
        <a:defRPr sz="154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chemeClr val="tx1"/>
                </a:solidFill>
                <a:latin typeface="+mn-lt"/>
                <a:ea typeface="Arial"/>
                <a:cs typeface="Arial"/>
              </a:defRPr>
            </a:pPr>
            <a:r>
              <a:rPr lang="en-US" sz="2000" b="1" i="0" u="none" strike="noStrike" baseline="0" dirty="0">
                <a:solidFill>
                  <a:srgbClr val="000000"/>
                </a:solidFill>
                <a:latin typeface="+mn-lt"/>
                <a:cs typeface="Arial"/>
              </a:rPr>
              <a:t>Inflation (Core PCE)</a:t>
            </a:r>
          </a:p>
          <a:p>
            <a:pPr>
              <a:defRPr sz="2000" b="1" i="0" u="none" strike="noStrike" baseline="0">
                <a:solidFill>
                  <a:schemeClr val="tx1"/>
                </a:solidFill>
                <a:latin typeface="+mn-lt"/>
                <a:ea typeface="Arial"/>
                <a:cs typeface="Arial"/>
              </a:defRPr>
            </a:pPr>
            <a:r>
              <a:rPr lang="en-US" sz="2000" b="1" i="0" u="none" strike="noStrike" baseline="0" dirty="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4710713248958548"/>
          <c:w val="0.79521674140508225"/>
          <c:h val="0.7641949582834302"/>
        </c:manualLayout>
      </c:layout>
      <c:lineChart>
        <c:grouping val="standard"/>
        <c:varyColors val="0"/>
        <c:ser>
          <c:idx val="0"/>
          <c:order val="0"/>
          <c:tx>
            <c:strRef>
              <c:f>Sheet1!#REF!</c:f>
              <c:strCache>
                <c:ptCount val="1"/>
                <c:pt idx="0">
                  <c:v>#REF!</c:v>
                </c:pt>
              </c:strCache>
            </c:strRef>
          </c:tx>
          <c:marker>
            <c:symbol val="diamond"/>
            <c:size val="3"/>
            <c:spPr>
              <a:noFill/>
              <a:ln>
                <a:noFill/>
                <a:prstDash val="solid"/>
              </a:ln>
            </c:spPr>
          </c:marker>
          <c:cat>
            <c:numRef>
              <c:f>Sheet1!$A$2:$A$128</c:f>
              <c:numCache>
                <c:formatCode>General</c:formatCode>
                <c:ptCount val="127"/>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0-1787-4634-A4F8-3D6046E7D3E8}"/>
            </c:ext>
          </c:extLst>
        </c:ser>
        <c:ser>
          <c:idx val="1"/>
          <c:order val="1"/>
          <c:tx>
            <c:strRef>
              <c:f>Sheet1!$B$1</c:f>
              <c:strCache>
                <c:ptCount val="1"/>
                <c:pt idx="0">
                  <c:v>Core PCE (excludes food and energy)</c:v>
                </c:pt>
              </c:strCache>
            </c:strRef>
          </c:tx>
          <c:spPr>
            <a:ln w="25400">
              <a:solidFill>
                <a:srgbClr val="FF0000"/>
              </a:solidFill>
              <a:prstDash val="solid"/>
            </a:ln>
          </c:spPr>
          <c:marker>
            <c:symbol val="square"/>
            <c:size val="2"/>
            <c:spPr>
              <a:solidFill>
                <a:schemeClr val="accent4"/>
              </a:solidFill>
              <a:ln>
                <a:solidFill>
                  <a:srgbClr val="FF0000"/>
                </a:solidFill>
                <a:prstDash val="solid"/>
              </a:ln>
            </c:spPr>
          </c:marker>
          <c:cat>
            <c:numRef>
              <c:f>Sheet1!$A$2:$A$128</c:f>
              <c:numCache>
                <c:formatCode>General</c:formatCode>
                <c:ptCount val="127"/>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Sheet1!$B$2:$B$128</c:f>
              <c:numCache>
                <c:formatCode>0.00%</c:formatCode>
                <c:ptCount val="127"/>
                <c:pt idx="0">
                  <c:v>1.3570799999999999E-2</c:v>
                </c:pt>
                <c:pt idx="1">
                  <c:v>1.3962499999999999E-2</c:v>
                </c:pt>
                <c:pt idx="2">
                  <c:v>1.3595100000000001E-2</c:v>
                </c:pt>
                <c:pt idx="3">
                  <c:v>1.3384699999999999E-2</c:v>
                </c:pt>
                <c:pt idx="4">
                  <c:v>1.28468E-2</c:v>
                </c:pt>
                <c:pt idx="5">
                  <c:v>1.2899799999999999E-2</c:v>
                </c:pt>
                <c:pt idx="6">
                  <c:v>1.19378E-2</c:v>
                </c:pt>
                <c:pt idx="7">
                  <c:v>1.2291099999999999E-2</c:v>
                </c:pt>
                <c:pt idx="8">
                  <c:v>1.23435E-2</c:v>
                </c:pt>
                <c:pt idx="9">
                  <c:v>1.1579799999999999E-2</c:v>
                </c:pt>
                <c:pt idx="10">
                  <c:v>1.15674E-2</c:v>
                </c:pt>
                <c:pt idx="11">
                  <c:v>1.1286900000000001E-2</c:v>
                </c:pt>
                <c:pt idx="12">
                  <c:v>1.3369799999999999E-2</c:v>
                </c:pt>
                <c:pt idx="13">
                  <c:v>1.39434E-2</c:v>
                </c:pt>
                <c:pt idx="14">
                  <c:v>1.3845100000000001E-2</c:v>
                </c:pt>
                <c:pt idx="15">
                  <c:v>1.46754E-2</c:v>
                </c:pt>
                <c:pt idx="16">
                  <c:v>1.49734E-2</c:v>
                </c:pt>
                <c:pt idx="17">
                  <c:v>1.49841E-2</c:v>
                </c:pt>
                <c:pt idx="18">
                  <c:v>1.5812199999999998E-2</c:v>
                </c:pt>
                <c:pt idx="19">
                  <c:v>1.69757E-2</c:v>
                </c:pt>
                <c:pt idx="20">
                  <c:v>1.6839400000000001E-2</c:v>
                </c:pt>
                <c:pt idx="21">
                  <c:v>1.8201100000000001E-2</c:v>
                </c:pt>
                <c:pt idx="22">
                  <c:v>1.7619599999999999E-2</c:v>
                </c:pt>
                <c:pt idx="23">
                  <c:v>1.8284100000000001E-2</c:v>
                </c:pt>
                <c:pt idx="24">
                  <c:v>1.9020200000000001E-2</c:v>
                </c:pt>
                <c:pt idx="25">
                  <c:v>1.9408000000000002E-2</c:v>
                </c:pt>
                <c:pt idx="26">
                  <c:v>1.7465700000000001E-2</c:v>
                </c:pt>
                <c:pt idx="27">
                  <c:v>1.7336899999999999E-2</c:v>
                </c:pt>
                <c:pt idx="28">
                  <c:v>1.67157E-2</c:v>
                </c:pt>
                <c:pt idx="29">
                  <c:v>1.6959399999999999E-2</c:v>
                </c:pt>
                <c:pt idx="30">
                  <c:v>1.5848399999999999E-2</c:v>
                </c:pt>
                <c:pt idx="31">
                  <c:v>1.51988E-2</c:v>
                </c:pt>
                <c:pt idx="32">
                  <c:v>1.53501E-2</c:v>
                </c:pt>
                <c:pt idx="33">
                  <c:v>1.6507899999999999E-2</c:v>
                </c:pt>
                <c:pt idx="34">
                  <c:v>1.6790099999999999E-2</c:v>
                </c:pt>
                <c:pt idx="35">
                  <c:v>1.69552E-2</c:v>
                </c:pt>
                <c:pt idx="36">
                  <c:v>1.7489899999999999E-2</c:v>
                </c:pt>
                <c:pt idx="37">
                  <c:v>1.7660599999999999E-2</c:v>
                </c:pt>
                <c:pt idx="38">
                  <c:v>2.0472400000000002E-2</c:v>
                </c:pt>
                <c:pt idx="39">
                  <c:v>1.9791900000000001E-2</c:v>
                </c:pt>
                <c:pt idx="40">
                  <c:v>2.0767000000000001E-2</c:v>
                </c:pt>
                <c:pt idx="41">
                  <c:v>2.0365999999999999E-2</c:v>
                </c:pt>
                <c:pt idx="42">
                  <c:v>2.1104100000000001E-2</c:v>
                </c:pt>
                <c:pt idx="43">
                  <c:v>2.0097299999999998E-2</c:v>
                </c:pt>
                <c:pt idx="44">
                  <c:v>2.0893599999999998E-2</c:v>
                </c:pt>
                <c:pt idx="45">
                  <c:v>1.96039E-2</c:v>
                </c:pt>
                <c:pt idx="46">
                  <c:v>2.0712499999999998E-2</c:v>
                </c:pt>
                <c:pt idx="47">
                  <c:v>2.0847500000000001E-2</c:v>
                </c:pt>
                <c:pt idx="48">
                  <c:v>1.8830199999999998E-2</c:v>
                </c:pt>
                <c:pt idx="49">
                  <c:v>1.7344999999999999E-2</c:v>
                </c:pt>
                <c:pt idx="50">
                  <c:v>1.6319500000000001E-2</c:v>
                </c:pt>
                <c:pt idx="51">
                  <c:v>1.73121E-2</c:v>
                </c:pt>
                <c:pt idx="52">
                  <c:v>1.6524799999999999E-2</c:v>
                </c:pt>
                <c:pt idx="53">
                  <c:v>1.7506600000000001E-2</c:v>
                </c:pt>
                <c:pt idx="54">
                  <c:v>1.75832E-2</c:v>
                </c:pt>
                <c:pt idx="55">
                  <c:v>1.8358900000000001E-2</c:v>
                </c:pt>
                <c:pt idx="56">
                  <c:v>1.6863400000000001E-2</c:v>
                </c:pt>
                <c:pt idx="57">
                  <c:v>1.69038E-2</c:v>
                </c:pt>
                <c:pt idx="58">
                  <c:v>1.5275499999999999E-2</c:v>
                </c:pt>
                <c:pt idx="59">
                  <c:v>1.5881599999999999E-2</c:v>
                </c:pt>
                <c:pt idx="60">
                  <c:v>1.6862499999999999E-2</c:v>
                </c:pt>
                <c:pt idx="61">
                  <c:v>1.7975499999999998E-2</c:v>
                </c:pt>
                <c:pt idx="62">
                  <c:v>1.6102399999999999E-2</c:v>
                </c:pt>
                <c:pt idx="63">
                  <c:v>9.1178000000000006E-3</c:v>
                </c:pt>
                <c:pt idx="64">
                  <c:v>9.3583E-3</c:v>
                </c:pt>
                <c:pt idx="65">
                  <c:v>9.3839000000000006E-3</c:v>
                </c:pt>
                <c:pt idx="66">
                  <c:v>1.1305600000000001E-2</c:v>
                </c:pt>
                <c:pt idx="67">
                  <c:v>1.34675E-2</c:v>
                </c:pt>
                <c:pt idx="68">
                  <c:v>1.4598699999999999E-2</c:v>
                </c:pt>
                <c:pt idx="69">
                  <c:v>1.35205E-2</c:v>
                </c:pt>
                <c:pt idx="70">
                  <c:v>1.35438E-2</c:v>
                </c:pt>
                <c:pt idx="71">
                  <c:v>1.46313E-2</c:v>
                </c:pt>
                <c:pt idx="72">
                  <c:v>1.5698E-2</c:v>
                </c:pt>
                <c:pt idx="73">
                  <c:v>1.5626399999999999E-2</c:v>
                </c:pt>
                <c:pt idx="74">
                  <c:v>2.0452000000000001E-2</c:v>
                </c:pt>
                <c:pt idx="75">
                  <c:v>3.1224499999999999E-2</c:v>
                </c:pt>
                <c:pt idx="76">
                  <c:v>3.5171399999999998E-2</c:v>
                </c:pt>
                <c:pt idx="77">
                  <c:v>3.8018200000000002E-2</c:v>
                </c:pt>
                <c:pt idx="78">
                  <c:v>3.86687E-2</c:v>
                </c:pt>
                <c:pt idx="79">
                  <c:v>3.8819800000000002E-2</c:v>
                </c:pt>
                <c:pt idx="80">
                  <c:v>3.9191400000000001E-2</c:v>
                </c:pt>
                <c:pt idx="81">
                  <c:v>4.3081300000000003E-2</c:v>
                </c:pt>
                <c:pt idx="82">
                  <c:v>4.8181500000000002E-2</c:v>
                </c:pt>
                <c:pt idx="83">
                  <c:v>5.0436099999999998E-2</c:v>
                </c:pt>
                <c:pt idx="84">
                  <c:v>5.2089999999999997E-2</c:v>
                </c:pt>
                <c:pt idx="85">
                  <c:v>5.4185700000000003E-2</c:v>
                </c:pt>
                <c:pt idx="86">
                  <c:v>5.36477E-2</c:v>
                </c:pt>
                <c:pt idx="87" formatCode="General">
                  <c:v>5.0298700000000002E-2</c:v>
                </c:pt>
                <c:pt idx="88" formatCode="General">
                  <c:v>4.8815400000000002E-2</c:v>
                </c:pt>
                <c:pt idx="89" formatCode="General">
                  <c:v>5.0354099999999999E-2</c:v>
                </c:pt>
                <c:pt idx="90" formatCode="General">
                  <c:v>4.7032999999999998E-2</c:v>
                </c:pt>
                <c:pt idx="91" formatCode="General">
                  <c:v>4.9340500000000002E-2</c:v>
                </c:pt>
                <c:pt idx="92" formatCode="General">
                  <c:v>5.20153E-2</c:v>
                </c:pt>
                <c:pt idx="93" formatCode="General">
                  <c:v>5.1030399999999997E-2</c:v>
                </c:pt>
                <c:pt idx="94" formatCode="General">
                  <c:v>4.7966000000000002E-2</c:v>
                </c:pt>
                <c:pt idx="95" formatCode="General">
                  <c:v>4.6200699999999997E-2</c:v>
                </c:pt>
                <c:pt idx="96" formatCode="General">
                  <c:v>4.6877700000000001E-2</c:v>
                </c:pt>
                <c:pt idx="97" formatCode="General">
                  <c:v>4.6549199999999999E-2</c:v>
                </c:pt>
                <c:pt idx="98" formatCode="General">
                  <c:v>4.6082600000000001E-2</c:v>
                </c:pt>
                <c:pt idx="99" formatCode="General">
                  <c:v>4.6791800000000001E-2</c:v>
                </c:pt>
                <c:pt idx="100" formatCode="General">
                  <c:v>4.6159600000000002E-2</c:v>
                </c:pt>
                <c:pt idx="101" formatCode="General">
                  <c:v>4.2999999999999997E-2</c:v>
                </c:pt>
                <c:pt idx="102" formatCode="General">
                  <c:v>4.2000000000000003E-2</c:v>
                </c:pt>
                <c:pt idx="103" formatCode="General">
                  <c:v>3.6999999999999998E-2</c:v>
                </c:pt>
                <c:pt idx="104" formatCode="General">
                  <c:v>3.5999999999999997E-2</c:v>
                </c:pt>
                <c:pt idx="105" formatCode="General">
                  <c:v>3.4000000000000002E-2</c:v>
                </c:pt>
                <c:pt idx="106" formatCode="General">
                  <c:v>3.2000000000000001E-2</c:v>
                </c:pt>
                <c:pt idx="107" formatCode="General">
                  <c:v>2.9000000000000001E-2</c:v>
                </c:pt>
                <c:pt idx="108" formatCode="General">
                  <c:v>2.9388500000000001E-2</c:v>
                </c:pt>
                <c:pt idx="109" formatCode="General">
                  <c:v>2.8341700000000001E-2</c:v>
                </c:pt>
                <c:pt idx="110" formatCode="General">
                  <c:v>2.8322900000000002E-2</c:v>
                </c:pt>
                <c:pt idx="111" formatCode="General">
                  <c:v>2.7789500000000002E-2</c:v>
                </c:pt>
                <c:pt idx="112" formatCode="General">
                  <c:v>2.5877399999999998E-2</c:v>
                </c:pt>
                <c:pt idx="113" formatCode="General">
                  <c:v>2.5782599999999999E-2</c:v>
                </c:pt>
                <c:pt idx="114" formatCode="General">
                  <c:v>2.62042E-2</c:v>
                </c:pt>
                <c:pt idx="115" formatCode="General">
                  <c:v>2.7E-2</c:v>
                </c:pt>
                <c:pt idx="116" formatCode="General">
                  <c:v>2.7E-2</c:v>
                </c:pt>
                <c:pt idx="117" formatCode="General">
                  <c:v>2.8000000000000001E-2</c:v>
                </c:pt>
                <c:pt idx="118" formatCode="General">
                  <c:v>2.8000000000000001E-2</c:v>
                </c:pt>
                <c:pt idx="119" formatCode="General">
                  <c:v>2.9000000000000001E-2</c:v>
                </c:pt>
                <c:pt idx="120" formatCode="General">
                  <c:v>2.5999999999999999E-2</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Sheet1!$C$1</c:f>
              <c:strCache>
                <c:ptCount val="1"/>
                <c:pt idx="0">
                  <c:v>Federal Reserve's Core PCE 2% Target</c:v>
                </c:pt>
              </c:strCache>
            </c:strRef>
          </c:tx>
          <c:spPr>
            <a:ln w="27660">
              <a:solidFill>
                <a:srgbClr val="FFC000"/>
              </a:solidFill>
              <a:prstDash val="solid"/>
            </a:ln>
          </c:spPr>
          <c:marker>
            <c:symbol val="none"/>
          </c:marker>
          <c:cat>
            <c:numRef>
              <c:f>Sheet1!$A$2:$A$128</c:f>
              <c:numCache>
                <c:formatCode>General</c:formatCode>
                <c:ptCount val="127"/>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Sheet1!$C$2:$C$128</c:f>
              <c:numCache>
                <c:formatCode>General</c:formatCode>
                <c:ptCount val="1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crossAx val="144670080"/>
        <c:crosses val="autoZero"/>
        <c:auto val="1"/>
        <c:lblAlgn val="ctr"/>
        <c:lblOffset val="100"/>
        <c:tickLblSkip val="12"/>
        <c:tickMarkSkip val="12"/>
        <c:noMultiLvlLbl val="0"/>
      </c:catAx>
      <c:valAx>
        <c:axId val="144670080"/>
        <c:scaling>
          <c:orientation val="minMax"/>
          <c:max val="6.0000000000000012E-2"/>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crossAx val="144667776"/>
        <c:crosses val="autoZero"/>
        <c:crossBetween val="between"/>
        <c:majorUnit val="0.01"/>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6.0000000000000012E-2"/>
          <c:min val="0"/>
        </c:scaling>
        <c:delete val="0"/>
        <c:axPos val="r"/>
        <c:numFmt formatCode="0%" sourceLinked="0"/>
        <c:majorTickMark val="cross"/>
        <c:minorTickMark val="none"/>
        <c:tickLblPos val="nextTo"/>
        <c:spPr>
          <a:ln w="2305">
            <a:solidFill>
              <a:schemeClr val="tx1"/>
            </a:solidFill>
            <a:prstDash val="solid"/>
          </a:ln>
        </c:spPr>
        <c:txPr>
          <a:bodyPr rot="0" vert="horz"/>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crossAx val="145028224"/>
        <c:crosses val="max"/>
        <c:crossBetween val="between"/>
        <c:majorUnit val="0.01"/>
        <c:minorUnit val="0.01"/>
      </c:valAx>
      <c:spPr>
        <a:noFill/>
        <a:ln w="9220">
          <a:solidFill>
            <a:schemeClr val="tx1"/>
          </a:solidFill>
          <a:prstDash val="solid"/>
        </a:ln>
      </c:spPr>
    </c:plotArea>
    <c:legend>
      <c:legendPos val="r"/>
      <c:legendEntry>
        <c:idx val="0"/>
        <c:delete val="1"/>
      </c:legendEntry>
      <c:layout>
        <c:manualLayout>
          <c:xMode val="edge"/>
          <c:yMode val="edge"/>
          <c:x val="0.10258448728391707"/>
          <c:y val="0.15414023530279117"/>
          <c:w val="0.38755905511811023"/>
          <c:h val="0.12724306688417619"/>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3.0%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pt idx="119">
                  <c:v>4.3</c:v>
                </c:pt>
                <c:pt idx="120">
                  <c:v>4.3</c:v>
                </c:pt>
                <c:pt idx="121">
                  <c:v>4.3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chemeClr val="tx1"/>
                </a:solidFill>
                <a:latin typeface="+mn-lt"/>
                <a:ea typeface="Arial"/>
                <a:cs typeface="Arial"/>
              </a:defRPr>
            </a:pPr>
            <a:r>
              <a:rPr lang="en-US" sz="2000" b="1" i="0" u="none" strike="noStrike" baseline="0" dirty="0">
                <a:solidFill>
                  <a:srgbClr val="000000"/>
                </a:solidFill>
                <a:latin typeface="+mn-lt"/>
                <a:cs typeface="Arial"/>
              </a:rPr>
              <a:t>Inflation (Core PCE)</a:t>
            </a:r>
          </a:p>
          <a:p>
            <a:pPr>
              <a:defRPr sz="2000" b="1" i="0" u="none" strike="noStrike" baseline="0">
                <a:solidFill>
                  <a:schemeClr val="tx1"/>
                </a:solidFill>
                <a:latin typeface="+mn-lt"/>
                <a:ea typeface="Arial"/>
                <a:cs typeface="Arial"/>
              </a:defRPr>
            </a:pPr>
            <a:r>
              <a:rPr lang="en-US" sz="2000" b="1" i="0" u="none" strike="noStrike" baseline="0" dirty="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4710713248958548"/>
          <c:w val="0.79521674140508225"/>
          <c:h val="0.7641949582834302"/>
        </c:manualLayout>
      </c:layout>
      <c:lineChart>
        <c:grouping val="standard"/>
        <c:varyColors val="0"/>
        <c:ser>
          <c:idx val="0"/>
          <c:order val="0"/>
          <c:tx>
            <c:strRef>
              <c:f>Sheet1!#REF!</c:f>
              <c:strCache>
                <c:ptCount val="1"/>
                <c:pt idx="0">
                  <c:v>#REF!</c:v>
                </c:pt>
              </c:strCache>
            </c:strRef>
          </c:tx>
          <c:marker>
            <c:symbol val="diamond"/>
            <c:size val="3"/>
            <c:spPr>
              <a:noFill/>
              <a:ln>
                <a:noFill/>
                <a:prstDash val="solid"/>
              </a:ln>
            </c:spPr>
          </c:marker>
          <c:cat>
            <c:numRef>
              <c:f>Sheet1!$A$2:$A$128</c:f>
              <c:numCache>
                <c:formatCode>General</c:formatCode>
                <c:ptCount val="127"/>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0-1787-4634-A4F8-3D6046E7D3E8}"/>
            </c:ext>
          </c:extLst>
        </c:ser>
        <c:ser>
          <c:idx val="1"/>
          <c:order val="1"/>
          <c:tx>
            <c:strRef>
              <c:f>Sheet1!$B$1</c:f>
              <c:strCache>
                <c:ptCount val="1"/>
                <c:pt idx="0">
                  <c:v>Core PCE (excludes food and energy)</c:v>
                </c:pt>
              </c:strCache>
            </c:strRef>
          </c:tx>
          <c:spPr>
            <a:ln w="25400">
              <a:solidFill>
                <a:srgbClr val="FF0000"/>
              </a:solidFill>
              <a:prstDash val="solid"/>
            </a:ln>
          </c:spPr>
          <c:marker>
            <c:symbol val="square"/>
            <c:size val="2"/>
            <c:spPr>
              <a:solidFill>
                <a:schemeClr val="accent4"/>
              </a:solidFill>
              <a:ln>
                <a:solidFill>
                  <a:srgbClr val="FF0000"/>
                </a:solidFill>
                <a:prstDash val="solid"/>
              </a:ln>
            </c:spPr>
          </c:marker>
          <c:cat>
            <c:numRef>
              <c:f>Sheet1!$A$2:$A$128</c:f>
              <c:numCache>
                <c:formatCode>General</c:formatCode>
                <c:ptCount val="127"/>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Sheet1!$B$2:$B$128</c:f>
              <c:numCache>
                <c:formatCode>0.00%</c:formatCode>
                <c:ptCount val="127"/>
                <c:pt idx="0">
                  <c:v>1.3570799999999999E-2</c:v>
                </c:pt>
                <c:pt idx="1">
                  <c:v>1.3962499999999999E-2</c:v>
                </c:pt>
                <c:pt idx="2">
                  <c:v>1.3595100000000001E-2</c:v>
                </c:pt>
                <c:pt idx="3">
                  <c:v>1.3384699999999999E-2</c:v>
                </c:pt>
                <c:pt idx="4">
                  <c:v>1.28468E-2</c:v>
                </c:pt>
                <c:pt idx="5">
                  <c:v>1.2899799999999999E-2</c:v>
                </c:pt>
                <c:pt idx="6">
                  <c:v>1.19378E-2</c:v>
                </c:pt>
                <c:pt idx="7">
                  <c:v>1.2291099999999999E-2</c:v>
                </c:pt>
                <c:pt idx="8">
                  <c:v>1.23435E-2</c:v>
                </c:pt>
                <c:pt idx="9">
                  <c:v>1.1579799999999999E-2</c:v>
                </c:pt>
                <c:pt idx="10">
                  <c:v>1.15674E-2</c:v>
                </c:pt>
                <c:pt idx="11">
                  <c:v>1.1286900000000001E-2</c:v>
                </c:pt>
                <c:pt idx="12">
                  <c:v>1.3369799999999999E-2</c:v>
                </c:pt>
                <c:pt idx="13">
                  <c:v>1.39434E-2</c:v>
                </c:pt>
                <c:pt idx="14">
                  <c:v>1.3845100000000001E-2</c:v>
                </c:pt>
                <c:pt idx="15">
                  <c:v>1.46754E-2</c:v>
                </c:pt>
                <c:pt idx="16">
                  <c:v>1.49734E-2</c:v>
                </c:pt>
                <c:pt idx="17">
                  <c:v>1.49841E-2</c:v>
                </c:pt>
                <c:pt idx="18">
                  <c:v>1.5812199999999998E-2</c:v>
                </c:pt>
                <c:pt idx="19">
                  <c:v>1.69757E-2</c:v>
                </c:pt>
                <c:pt idx="20">
                  <c:v>1.6839400000000001E-2</c:v>
                </c:pt>
                <c:pt idx="21">
                  <c:v>1.8201100000000001E-2</c:v>
                </c:pt>
                <c:pt idx="22">
                  <c:v>1.7619599999999999E-2</c:v>
                </c:pt>
                <c:pt idx="23">
                  <c:v>1.8284100000000001E-2</c:v>
                </c:pt>
                <c:pt idx="24">
                  <c:v>1.9020200000000001E-2</c:v>
                </c:pt>
                <c:pt idx="25">
                  <c:v>1.9408000000000002E-2</c:v>
                </c:pt>
                <c:pt idx="26">
                  <c:v>1.7465700000000001E-2</c:v>
                </c:pt>
                <c:pt idx="27">
                  <c:v>1.7336899999999999E-2</c:v>
                </c:pt>
                <c:pt idx="28">
                  <c:v>1.67157E-2</c:v>
                </c:pt>
                <c:pt idx="29">
                  <c:v>1.6959399999999999E-2</c:v>
                </c:pt>
                <c:pt idx="30">
                  <c:v>1.5848399999999999E-2</c:v>
                </c:pt>
                <c:pt idx="31">
                  <c:v>1.51988E-2</c:v>
                </c:pt>
                <c:pt idx="32">
                  <c:v>1.53501E-2</c:v>
                </c:pt>
                <c:pt idx="33">
                  <c:v>1.6507899999999999E-2</c:v>
                </c:pt>
                <c:pt idx="34">
                  <c:v>1.6790099999999999E-2</c:v>
                </c:pt>
                <c:pt idx="35">
                  <c:v>1.69552E-2</c:v>
                </c:pt>
                <c:pt idx="36">
                  <c:v>1.7489899999999999E-2</c:v>
                </c:pt>
                <c:pt idx="37">
                  <c:v>1.7660599999999999E-2</c:v>
                </c:pt>
                <c:pt idx="38">
                  <c:v>2.0472400000000002E-2</c:v>
                </c:pt>
                <c:pt idx="39">
                  <c:v>1.9791900000000001E-2</c:v>
                </c:pt>
                <c:pt idx="40">
                  <c:v>2.0767000000000001E-2</c:v>
                </c:pt>
                <c:pt idx="41">
                  <c:v>2.0365999999999999E-2</c:v>
                </c:pt>
                <c:pt idx="42">
                  <c:v>2.1104100000000001E-2</c:v>
                </c:pt>
                <c:pt idx="43">
                  <c:v>2.0097299999999998E-2</c:v>
                </c:pt>
                <c:pt idx="44">
                  <c:v>2.0893599999999998E-2</c:v>
                </c:pt>
                <c:pt idx="45">
                  <c:v>1.96039E-2</c:v>
                </c:pt>
                <c:pt idx="46">
                  <c:v>2.0712499999999998E-2</c:v>
                </c:pt>
                <c:pt idx="47">
                  <c:v>2.0847500000000001E-2</c:v>
                </c:pt>
                <c:pt idx="48">
                  <c:v>1.8830199999999998E-2</c:v>
                </c:pt>
                <c:pt idx="49">
                  <c:v>1.7344999999999999E-2</c:v>
                </c:pt>
                <c:pt idx="50">
                  <c:v>1.6319500000000001E-2</c:v>
                </c:pt>
                <c:pt idx="51">
                  <c:v>1.73121E-2</c:v>
                </c:pt>
                <c:pt idx="52">
                  <c:v>1.6524799999999999E-2</c:v>
                </c:pt>
                <c:pt idx="53">
                  <c:v>1.7506600000000001E-2</c:v>
                </c:pt>
                <c:pt idx="54">
                  <c:v>1.75832E-2</c:v>
                </c:pt>
                <c:pt idx="55">
                  <c:v>1.8358900000000001E-2</c:v>
                </c:pt>
                <c:pt idx="56">
                  <c:v>1.6863400000000001E-2</c:v>
                </c:pt>
                <c:pt idx="57">
                  <c:v>1.69038E-2</c:v>
                </c:pt>
                <c:pt idx="58">
                  <c:v>1.5275499999999999E-2</c:v>
                </c:pt>
                <c:pt idx="59">
                  <c:v>1.5881599999999999E-2</c:v>
                </c:pt>
                <c:pt idx="60">
                  <c:v>1.6862499999999999E-2</c:v>
                </c:pt>
                <c:pt idx="61">
                  <c:v>1.7975499999999998E-2</c:v>
                </c:pt>
                <c:pt idx="62">
                  <c:v>1.6102399999999999E-2</c:v>
                </c:pt>
                <c:pt idx="63">
                  <c:v>9.1178000000000006E-3</c:v>
                </c:pt>
                <c:pt idx="64">
                  <c:v>9.3583E-3</c:v>
                </c:pt>
                <c:pt idx="65">
                  <c:v>9.3839000000000006E-3</c:v>
                </c:pt>
                <c:pt idx="66">
                  <c:v>1.1305600000000001E-2</c:v>
                </c:pt>
                <c:pt idx="67">
                  <c:v>1.34675E-2</c:v>
                </c:pt>
                <c:pt idx="68">
                  <c:v>1.4598699999999999E-2</c:v>
                </c:pt>
                <c:pt idx="69">
                  <c:v>1.35205E-2</c:v>
                </c:pt>
                <c:pt idx="70">
                  <c:v>1.35438E-2</c:v>
                </c:pt>
                <c:pt idx="71">
                  <c:v>1.46313E-2</c:v>
                </c:pt>
                <c:pt idx="72">
                  <c:v>1.5698E-2</c:v>
                </c:pt>
                <c:pt idx="73">
                  <c:v>1.5626399999999999E-2</c:v>
                </c:pt>
                <c:pt idx="74">
                  <c:v>2.0452000000000001E-2</c:v>
                </c:pt>
                <c:pt idx="75">
                  <c:v>3.1224499999999999E-2</c:v>
                </c:pt>
                <c:pt idx="76">
                  <c:v>3.5171399999999998E-2</c:v>
                </c:pt>
                <c:pt idx="77">
                  <c:v>3.8018200000000002E-2</c:v>
                </c:pt>
                <c:pt idx="78">
                  <c:v>3.86687E-2</c:v>
                </c:pt>
                <c:pt idx="79">
                  <c:v>3.8819800000000002E-2</c:v>
                </c:pt>
                <c:pt idx="80">
                  <c:v>3.9191400000000001E-2</c:v>
                </c:pt>
                <c:pt idx="81">
                  <c:v>4.3081300000000003E-2</c:v>
                </c:pt>
                <c:pt idx="82">
                  <c:v>4.8181500000000002E-2</c:v>
                </c:pt>
                <c:pt idx="83">
                  <c:v>5.0436099999999998E-2</c:v>
                </c:pt>
                <c:pt idx="84">
                  <c:v>5.2089999999999997E-2</c:v>
                </c:pt>
                <c:pt idx="85">
                  <c:v>5.4185700000000003E-2</c:v>
                </c:pt>
                <c:pt idx="86">
                  <c:v>5.36477E-2</c:v>
                </c:pt>
                <c:pt idx="87" formatCode="General">
                  <c:v>5.0298700000000002E-2</c:v>
                </c:pt>
                <c:pt idx="88" formatCode="General">
                  <c:v>4.8815400000000002E-2</c:v>
                </c:pt>
                <c:pt idx="89" formatCode="General">
                  <c:v>5.0354099999999999E-2</c:v>
                </c:pt>
                <c:pt idx="90" formatCode="General">
                  <c:v>4.7032999999999998E-2</c:v>
                </c:pt>
                <c:pt idx="91" formatCode="General">
                  <c:v>4.9340500000000002E-2</c:v>
                </c:pt>
                <c:pt idx="92" formatCode="General">
                  <c:v>5.20153E-2</c:v>
                </c:pt>
                <c:pt idx="93" formatCode="General">
                  <c:v>5.1030399999999997E-2</c:v>
                </c:pt>
                <c:pt idx="94" formatCode="General">
                  <c:v>4.7966000000000002E-2</c:v>
                </c:pt>
                <c:pt idx="95" formatCode="General">
                  <c:v>4.6200699999999997E-2</c:v>
                </c:pt>
                <c:pt idx="96" formatCode="General">
                  <c:v>4.6877700000000001E-2</c:v>
                </c:pt>
                <c:pt idx="97" formatCode="General">
                  <c:v>4.6549199999999999E-2</c:v>
                </c:pt>
                <c:pt idx="98" formatCode="General">
                  <c:v>4.6082600000000001E-2</c:v>
                </c:pt>
                <c:pt idx="99" formatCode="General">
                  <c:v>4.6791800000000001E-2</c:v>
                </c:pt>
                <c:pt idx="100" formatCode="General">
                  <c:v>4.6159600000000002E-2</c:v>
                </c:pt>
                <c:pt idx="101" formatCode="General">
                  <c:v>4.2999999999999997E-2</c:v>
                </c:pt>
                <c:pt idx="102" formatCode="General">
                  <c:v>4.2000000000000003E-2</c:v>
                </c:pt>
                <c:pt idx="103" formatCode="General">
                  <c:v>3.6999999999999998E-2</c:v>
                </c:pt>
                <c:pt idx="104" formatCode="General">
                  <c:v>3.5999999999999997E-2</c:v>
                </c:pt>
                <c:pt idx="105" formatCode="General">
                  <c:v>3.4000000000000002E-2</c:v>
                </c:pt>
                <c:pt idx="106" formatCode="General">
                  <c:v>3.2000000000000001E-2</c:v>
                </c:pt>
                <c:pt idx="107" formatCode="General">
                  <c:v>2.9000000000000001E-2</c:v>
                </c:pt>
                <c:pt idx="108" formatCode="General">
                  <c:v>2.9388500000000001E-2</c:v>
                </c:pt>
                <c:pt idx="109" formatCode="General">
                  <c:v>2.8341700000000001E-2</c:v>
                </c:pt>
                <c:pt idx="110" formatCode="General">
                  <c:v>2.8322900000000002E-2</c:v>
                </c:pt>
                <c:pt idx="111" formatCode="General">
                  <c:v>2.7789500000000002E-2</c:v>
                </c:pt>
                <c:pt idx="112" formatCode="General">
                  <c:v>2.5877399999999998E-2</c:v>
                </c:pt>
                <c:pt idx="113" formatCode="General">
                  <c:v>2.5782599999999999E-2</c:v>
                </c:pt>
                <c:pt idx="114" formatCode="General">
                  <c:v>2.62042E-2</c:v>
                </c:pt>
                <c:pt idx="115" formatCode="General">
                  <c:v>2.7E-2</c:v>
                </c:pt>
                <c:pt idx="116" formatCode="General">
                  <c:v>2.7E-2</c:v>
                </c:pt>
                <c:pt idx="117" formatCode="General">
                  <c:v>2.8000000000000001E-2</c:v>
                </c:pt>
                <c:pt idx="118" formatCode="General">
                  <c:v>2.8000000000000001E-2</c:v>
                </c:pt>
                <c:pt idx="119" formatCode="General">
                  <c:v>2.9000000000000001E-2</c:v>
                </c:pt>
                <c:pt idx="120" formatCode="General">
                  <c:v>2.5999999999999999E-2</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Sheet1!$C$1</c:f>
              <c:strCache>
                <c:ptCount val="1"/>
                <c:pt idx="0">
                  <c:v>Federal Reserve's Core PCE 2% Target</c:v>
                </c:pt>
              </c:strCache>
            </c:strRef>
          </c:tx>
          <c:spPr>
            <a:ln w="27660">
              <a:solidFill>
                <a:srgbClr val="FFC000"/>
              </a:solidFill>
              <a:prstDash val="solid"/>
            </a:ln>
          </c:spPr>
          <c:marker>
            <c:symbol val="none"/>
          </c:marker>
          <c:cat>
            <c:numRef>
              <c:f>Sheet1!$A$2:$A$128</c:f>
              <c:numCache>
                <c:formatCode>General</c:formatCode>
                <c:ptCount val="127"/>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Sheet1!$C$2:$C$128</c:f>
              <c:numCache>
                <c:formatCode>General</c:formatCode>
                <c:ptCount val="1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crossAx val="144670080"/>
        <c:crosses val="autoZero"/>
        <c:auto val="1"/>
        <c:lblAlgn val="ctr"/>
        <c:lblOffset val="100"/>
        <c:tickLblSkip val="12"/>
        <c:tickMarkSkip val="12"/>
        <c:noMultiLvlLbl val="0"/>
      </c:catAx>
      <c:valAx>
        <c:axId val="144670080"/>
        <c:scaling>
          <c:orientation val="minMax"/>
          <c:max val="6.0000000000000012E-2"/>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crossAx val="144667776"/>
        <c:crosses val="autoZero"/>
        <c:crossBetween val="between"/>
        <c:majorUnit val="0.01"/>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6.0000000000000012E-2"/>
          <c:min val="0"/>
        </c:scaling>
        <c:delete val="0"/>
        <c:axPos val="r"/>
        <c:numFmt formatCode="0%" sourceLinked="0"/>
        <c:majorTickMark val="cross"/>
        <c:minorTickMark val="none"/>
        <c:tickLblPos val="nextTo"/>
        <c:spPr>
          <a:ln w="2305">
            <a:solidFill>
              <a:schemeClr val="tx1"/>
            </a:solidFill>
            <a:prstDash val="solid"/>
          </a:ln>
        </c:spPr>
        <c:txPr>
          <a:bodyPr rot="0" vert="horz"/>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crossAx val="145028224"/>
        <c:crosses val="max"/>
        <c:crossBetween val="between"/>
        <c:majorUnit val="0.01"/>
        <c:minorUnit val="0.01"/>
      </c:valAx>
      <c:spPr>
        <a:noFill/>
        <a:ln w="9220">
          <a:solidFill>
            <a:schemeClr val="tx1"/>
          </a:solidFill>
          <a:prstDash val="solid"/>
        </a:ln>
      </c:spPr>
    </c:plotArea>
    <c:legend>
      <c:legendPos val="r"/>
      <c:legendEntry>
        <c:idx val="0"/>
        <c:delete val="1"/>
      </c:legendEntry>
      <c:layout>
        <c:manualLayout>
          <c:xMode val="edge"/>
          <c:yMode val="edge"/>
          <c:x val="0.10258448728391707"/>
          <c:y val="0.15414023530279117"/>
          <c:w val="0.38755905511811023"/>
          <c:h val="0.12724306688417619"/>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3.0%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pt idx="119">
                  <c:v>4.3</c:v>
                </c:pt>
                <c:pt idx="120">
                  <c:v>4.3</c:v>
                </c:pt>
                <c:pt idx="121">
                  <c:v>4.3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December 2024</c:v>
                </c:pt>
              </c:strCache>
            </c:strRef>
          </c:tx>
          <c:spPr>
            <a:ln w="13992">
              <a:solidFill>
                <a:srgbClr val="00B050"/>
              </a:solidFill>
              <a:prstDash val="solid"/>
            </a:ln>
          </c:spPr>
          <c:marker>
            <c:symbol val="diamond"/>
            <c:size val="5"/>
            <c:spPr>
              <a:solidFill>
                <a:srgbClr val="00B050"/>
              </a:solidFill>
              <a:ln>
                <a:solidFill>
                  <a:srgbClr val="00B05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4.38</c:v>
                </c:pt>
                <c:pt idx="1">
                  <c:v>4.3</c:v>
                </c:pt>
                <c:pt idx="2">
                  <c:v>4.25</c:v>
                </c:pt>
                <c:pt idx="3">
                  <c:v>4.25</c:v>
                </c:pt>
                <c:pt idx="4">
                  <c:v>4.25</c:v>
                </c:pt>
                <c:pt idx="5">
                  <c:v>4.2300000000000004</c:v>
                </c:pt>
                <c:pt idx="6">
                  <c:v>4.22</c:v>
                </c:pt>
                <c:pt idx="7">
                  <c:v>4.2300000000000004</c:v>
                </c:pt>
                <c:pt idx="8">
                  <c:v>4.24</c:v>
                </c:pt>
                <c:pt idx="9">
                  <c:v>4.25</c:v>
                </c:pt>
                <c:pt idx="10">
                  <c:v>4.26</c:v>
                </c:pt>
                <c:pt idx="11">
                  <c:v>4.2699999999999996</c:v>
                </c:pt>
                <c:pt idx="12">
                  <c:v>4.29</c:v>
                </c:pt>
                <c:pt idx="13">
                  <c:v>4.3099999999999996</c:v>
                </c:pt>
                <c:pt idx="14">
                  <c:v>4.33</c:v>
                </c:pt>
                <c:pt idx="15">
                  <c:v>4.3600000000000003</c:v>
                </c:pt>
                <c:pt idx="16">
                  <c:v>4.3899999999999997</c:v>
                </c:pt>
                <c:pt idx="17">
                  <c:v>4.42</c:v>
                </c:pt>
                <c:pt idx="18">
                  <c:v>4.45</c:v>
                </c:pt>
                <c:pt idx="19">
                  <c:v>4.47</c:v>
                </c:pt>
                <c:pt idx="20">
                  <c:v>4.5</c:v>
                </c:pt>
                <c:pt idx="21">
                  <c:v>4.5199999999999996</c:v>
                </c:pt>
                <c:pt idx="22">
                  <c:v>4.54</c:v>
                </c:pt>
                <c:pt idx="23">
                  <c:v>4.55</c:v>
                </c:pt>
                <c:pt idx="24">
                  <c:v>4.5599999999999996</c:v>
                </c:pt>
                <c:pt idx="25">
                  <c:v>4.57</c:v>
                </c:pt>
                <c:pt idx="26">
                  <c:v>4.58</c:v>
                </c:pt>
                <c:pt idx="27">
                  <c:v>4.58</c:v>
                </c:pt>
                <c:pt idx="28">
                  <c:v>4.59</c:v>
                </c:pt>
                <c:pt idx="29">
                  <c:v>4.59</c:v>
                </c:pt>
                <c:pt idx="30">
                  <c:v>4.5999999999999996</c:v>
                </c:pt>
                <c:pt idx="31">
                  <c:v>4.6100000000000003</c:v>
                </c:pt>
                <c:pt idx="32">
                  <c:v>4.62</c:v>
                </c:pt>
                <c:pt idx="33">
                  <c:v>4.63</c:v>
                </c:pt>
                <c:pt idx="34">
                  <c:v>4.6399999999999997</c:v>
                </c:pt>
                <c:pt idx="35">
                  <c:v>4.6500000000000004</c:v>
                </c:pt>
                <c:pt idx="36">
                  <c:v>4.6500000000000004</c:v>
                </c:pt>
                <c:pt idx="37">
                  <c:v>4.66</c:v>
                </c:pt>
                <c:pt idx="38">
                  <c:v>4.67</c:v>
                </c:pt>
                <c:pt idx="39">
                  <c:v>4.68</c:v>
                </c:pt>
                <c:pt idx="40">
                  <c:v>4.68</c:v>
                </c:pt>
                <c:pt idx="41">
                  <c:v>4.68</c:v>
                </c:pt>
                <c:pt idx="42">
                  <c:v>4.68</c:v>
                </c:pt>
                <c:pt idx="43">
                  <c:v>4.68</c:v>
                </c:pt>
                <c:pt idx="44">
                  <c:v>4.68</c:v>
                </c:pt>
                <c:pt idx="45">
                  <c:v>4.67</c:v>
                </c:pt>
                <c:pt idx="46">
                  <c:v>4.67</c:v>
                </c:pt>
                <c:pt idx="47">
                  <c:v>4.66</c:v>
                </c:pt>
                <c:pt idx="48">
                  <c:v>4.6500000000000004</c:v>
                </c:pt>
                <c:pt idx="49">
                  <c:v>4.6500000000000004</c:v>
                </c:pt>
                <c:pt idx="50">
                  <c:v>4.6399999999999997</c:v>
                </c:pt>
                <c:pt idx="51">
                  <c:v>4.63</c:v>
                </c:pt>
                <c:pt idx="52">
                  <c:v>4.63</c:v>
                </c:pt>
                <c:pt idx="53">
                  <c:v>4.62</c:v>
                </c:pt>
                <c:pt idx="54">
                  <c:v>4.62</c:v>
                </c:pt>
                <c:pt idx="55">
                  <c:v>4.6100000000000003</c:v>
                </c:pt>
                <c:pt idx="56">
                  <c:v>4.6100000000000003</c:v>
                </c:pt>
                <c:pt idx="57">
                  <c:v>4.5999999999999996</c:v>
                </c:pt>
                <c:pt idx="58">
                  <c:v>4.5999999999999996</c:v>
                </c:pt>
                <c:pt idx="59">
                  <c:v>4.59</c:v>
                </c:pt>
                <c:pt idx="60">
                  <c:v>4.59</c:v>
                </c:pt>
              </c:numCache>
            </c:numRef>
          </c:val>
          <c:smooth val="0"/>
          <c:extLst>
            <c:ext xmlns:c16="http://schemas.microsoft.com/office/drawing/2014/chart" uri="{C3380CC4-5D6E-409C-BE32-E72D297353CC}">
              <c16:uniqueId val="{00000001-71C2-4747-B085-FFFB0EE7D10B}"/>
            </c:ext>
          </c:extLst>
        </c:ser>
        <c:ser>
          <c:idx val="2"/>
          <c:order val="2"/>
          <c:tx>
            <c:strRef>
              <c:f>Sheet1!$D$1</c:f>
              <c:strCache>
                <c:ptCount val="1"/>
                <c:pt idx="0">
                  <c:v>December 2023</c:v>
                </c:pt>
              </c:strCache>
            </c:strRef>
          </c:tx>
          <c:spPr>
            <a:ln>
              <a:solidFill>
                <a:srgbClr val="FF0000"/>
              </a:solidFill>
            </a:ln>
          </c:spPr>
          <c:marker>
            <c:spPr>
              <a:solidFill>
                <a:srgbClr val="FF0000"/>
              </a:solidFill>
              <a:ln>
                <a:solidFill>
                  <a:srgbClr val="FF0000"/>
                </a:solidFill>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Sheet1!$D$2:$D$62</c:f>
              <c:numCache>
                <c:formatCode>General</c:formatCode>
                <c:ptCount val="61"/>
                <c:pt idx="0">
                  <c:v>5.43</c:v>
                </c:pt>
                <c:pt idx="1">
                  <c:v>5.35</c:v>
                </c:pt>
                <c:pt idx="2">
                  <c:v>4.93</c:v>
                </c:pt>
                <c:pt idx="3">
                  <c:v>4.5999999999999996</c:v>
                </c:pt>
                <c:pt idx="4">
                  <c:v>4.41</c:v>
                </c:pt>
                <c:pt idx="5">
                  <c:v>4.26</c:v>
                </c:pt>
                <c:pt idx="6">
                  <c:v>4.1500000000000004</c:v>
                </c:pt>
                <c:pt idx="7">
                  <c:v>4.09</c:v>
                </c:pt>
                <c:pt idx="8">
                  <c:v>4.05</c:v>
                </c:pt>
                <c:pt idx="9">
                  <c:v>3.99</c:v>
                </c:pt>
                <c:pt idx="10">
                  <c:v>3.94</c:v>
                </c:pt>
                <c:pt idx="11">
                  <c:v>3.92</c:v>
                </c:pt>
                <c:pt idx="12">
                  <c:v>3.92</c:v>
                </c:pt>
                <c:pt idx="13">
                  <c:v>3.94</c:v>
                </c:pt>
                <c:pt idx="14">
                  <c:v>3.96</c:v>
                </c:pt>
                <c:pt idx="15">
                  <c:v>3.97</c:v>
                </c:pt>
                <c:pt idx="16">
                  <c:v>3.97</c:v>
                </c:pt>
                <c:pt idx="17">
                  <c:v>3.96</c:v>
                </c:pt>
                <c:pt idx="18">
                  <c:v>3.95</c:v>
                </c:pt>
                <c:pt idx="19">
                  <c:v>3.94</c:v>
                </c:pt>
                <c:pt idx="20">
                  <c:v>3.93</c:v>
                </c:pt>
                <c:pt idx="21">
                  <c:v>3.93</c:v>
                </c:pt>
                <c:pt idx="22">
                  <c:v>3.93</c:v>
                </c:pt>
                <c:pt idx="23">
                  <c:v>3.94</c:v>
                </c:pt>
                <c:pt idx="24">
                  <c:v>3.95</c:v>
                </c:pt>
                <c:pt idx="25">
                  <c:v>3.96</c:v>
                </c:pt>
                <c:pt idx="26">
                  <c:v>3.98</c:v>
                </c:pt>
                <c:pt idx="27">
                  <c:v>4</c:v>
                </c:pt>
                <c:pt idx="28">
                  <c:v>4.0199999999999996</c:v>
                </c:pt>
                <c:pt idx="29">
                  <c:v>4.05</c:v>
                </c:pt>
                <c:pt idx="30">
                  <c:v>4.07</c:v>
                </c:pt>
                <c:pt idx="31">
                  <c:v>4.09</c:v>
                </c:pt>
                <c:pt idx="32">
                  <c:v>4.12</c:v>
                </c:pt>
                <c:pt idx="33">
                  <c:v>4.1399999999999997</c:v>
                </c:pt>
                <c:pt idx="34">
                  <c:v>4.16</c:v>
                </c:pt>
                <c:pt idx="35">
                  <c:v>4.18</c:v>
                </c:pt>
                <c:pt idx="36">
                  <c:v>4.1900000000000004</c:v>
                </c:pt>
                <c:pt idx="37">
                  <c:v>4.21</c:v>
                </c:pt>
                <c:pt idx="38">
                  <c:v>4.22</c:v>
                </c:pt>
                <c:pt idx="39">
                  <c:v>4.2300000000000004</c:v>
                </c:pt>
                <c:pt idx="40">
                  <c:v>4.2300000000000004</c:v>
                </c:pt>
                <c:pt idx="41">
                  <c:v>4.2300000000000004</c:v>
                </c:pt>
                <c:pt idx="42">
                  <c:v>4.22</c:v>
                </c:pt>
                <c:pt idx="43">
                  <c:v>4.22</c:v>
                </c:pt>
                <c:pt idx="44">
                  <c:v>4.21</c:v>
                </c:pt>
                <c:pt idx="45">
                  <c:v>4.1900000000000004</c:v>
                </c:pt>
                <c:pt idx="46">
                  <c:v>4.18</c:v>
                </c:pt>
                <c:pt idx="47">
                  <c:v>4.16</c:v>
                </c:pt>
                <c:pt idx="48">
                  <c:v>4.1500000000000004</c:v>
                </c:pt>
                <c:pt idx="49">
                  <c:v>4.13</c:v>
                </c:pt>
                <c:pt idx="50">
                  <c:v>4.12</c:v>
                </c:pt>
                <c:pt idx="51">
                  <c:v>4.1100000000000003</c:v>
                </c:pt>
                <c:pt idx="52">
                  <c:v>4.0999999999999996</c:v>
                </c:pt>
                <c:pt idx="53">
                  <c:v>4.08</c:v>
                </c:pt>
                <c:pt idx="54">
                  <c:v>4.08</c:v>
                </c:pt>
                <c:pt idx="55">
                  <c:v>4.07</c:v>
                </c:pt>
                <c:pt idx="56">
                  <c:v>4.0599999999999996</c:v>
                </c:pt>
                <c:pt idx="57">
                  <c:v>4.05</c:v>
                </c:pt>
                <c:pt idx="58">
                  <c:v>4.04</c:v>
                </c:pt>
                <c:pt idx="59">
                  <c:v>4.04</c:v>
                </c:pt>
                <c:pt idx="60">
                  <c:v>4.03</c:v>
                </c:pt>
              </c:numCache>
            </c:numRef>
          </c:val>
          <c:smooth val="0"/>
          <c:extLst>
            <c:ext xmlns:c16="http://schemas.microsoft.com/office/drawing/2014/chart" uri="{C3380CC4-5D6E-409C-BE32-E72D297353CC}">
              <c16:uniqueId val="{00000000-35F9-4322-A632-95293C18239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7647285658207679"/>
          <c:y val="0.74063554610346605"/>
          <c:w val="0.2202057404114808"/>
          <c:h val="0.1465256084446748"/>
        </c:manualLayout>
      </c:layout>
      <c:overlay val="0"/>
      <c:spPr>
        <a:solidFill>
          <a:schemeClr val="bg1"/>
        </a:solidFill>
        <a:ln w="3498">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December 2024</c:v>
                </c:pt>
              </c:strCache>
            </c:strRef>
          </c:tx>
          <c:spPr>
            <a:ln w="13992">
              <a:solidFill>
                <a:srgbClr val="00B050"/>
              </a:solidFill>
              <a:prstDash val="solid"/>
            </a:ln>
          </c:spPr>
          <c:marker>
            <c:symbol val="diamond"/>
            <c:size val="5"/>
            <c:spPr>
              <a:solidFill>
                <a:srgbClr val="00B050"/>
              </a:solidFill>
              <a:ln>
                <a:solidFill>
                  <a:srgbClr val="00B05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4.38</c:v>
                </c:pt>
                <c:pt idx="1">
                  <c:v>4.3</c:v>
                </c:pt>
                <c:pt idx="2">
                  <c:v>4.25</c:v>
                </c:pt>
                <c:pt idx="3">
                  <c:v>4.25</c:v>
                </c:pt>
                <c:pt idx="4">
                  <c:v>4.25</c:v>
                </c:pt>
                <c:pt idx="5">
                  <c:v>4.2300000000000004</c:v>
                </c:pt>
                <c:pt idx="6">
                  <c:v>4.22</c:v>
                </c:pt>
                <c:pt idx="7">
                  <c:v>4.2300000000000004</c:v>
                </c:pt>
                <c:pt idx="8">
                  <c:v>4.24</c:v>
                </c:pt>
                <c:pt idx="9">
                  <c:v>4.25</c:v>
                </c:pt>
                <c:pt idx="10">
                  <c:v>4.26</c:v>
                </c:pt>
                <c:pt idx="11">
                  <c:v>4.2699999999999996</c:v>
                </c:pt>
                <c:pt idx="12">
                  <c:v>4.29</c:v>
                </c:pt>
                <c:pt idx="13">
                  <c:v>4.3099999999999996</c:v>
                </c:pt>
                <c:pt idx="14">
                  <c:v>4.33</c:v>
                </c:pt>
                <c:pt idx="15">
                  <c:v>4.3600000000000003</c:v>
                </c:pt>
                <c:pt idx="16">
                  <c:v>4.3899999999999997</c:v>
                </c:pt>
                <c:pt idx="17">
                  <c:v>4.42</c:v>
                </c:pt>
                <c:pt idx="18">
                  <c:v>4.45</c:v>
                </c:pt>
                <c:pt idx="19">
                  <c:v>4.47</c:v>
                </c:pt>
                <c:pt idx="20">
                  <c:v>4.5</c:v>
                </c:pt>
                <c:pt idx="21">
                  <c:v>4.5199999999999996</c:v>
                </c:pt>
                <c:pt idx="22">
                  <c:v>4.54</c:v>
                </c:pt>
                <c:pt idx="23">
                  <c:v>4.55</c:v>
                </c:pt>
                <c:pt idx="24">
                  <c:v>4.5599999999999996</c:v>
                </c:pt>
                <c:pt idx="25">
                  <c:v>4.57</c:v>
                </c:pt>
                <c:pt idx="26">
                  <c:v>4.58</c:v>
                </c:pt>
                <c:pt idx="27">
                  <c:v>4.58</c:v>
                </c:pt>
                <c:pt idx="28">
                  <c:v>4.59</c:v>
                </c:pt>
                <c:pt idx="29">
                  <c:v>4.59</c:v>
                </c:pt>
                <c:pt idx="30">
                  <c:v>4.5999999999999996</c:v>
                </c:pt>
                <c:pt idx="31">
                  <c:v>4.6100000000000003</c:v>
                </c:pt>
                <c:pt idx="32">
                  <c:v>4.62</c:v>
                </c:pt>
                <c:pt idx="33">
                  <c:v>4.63</c:v>
                </c:pt>
                <c:pt idx="34">
                  <c:v>4.6399999999999997</c:v>
                </c:pt>
                <c:pt idx="35">
                  <c:v>4.6500000000000004</c:v>
                </c:pt>
                <c:pt idx="36">
                  <c:v>4.6500000000000004</c:v>
                </c:pt>
                <c:pt idx="37">
                  <c:v>4.66</c:v>
                </c:pt>
                <c:pt idx="38">
                  <c:v>4.67</c:v>
                </c:pt>
                <c:pt idx="39">
                  <c:v>4.68</c:v>
                </c:pt>
                <c:pt idx="40">
                  <c:v>4.68</c:v>
                </c:pt>
                <c:pt idx="41">
                  <c:v>4.68</c:v>
                </c:pt>
                <c:pt idx="42">
                  <c:v>4.68</c:v>
                </c:pt>
                <c:pt idx="43">
                  <c:v>4.68</c:v>
                </c:pt>
                <c:pt idx="44">
                  <c:v>4.68</c:v>
                </c:pt>
                <c:pt idx="45">
                  <c:v>4.67</c:v>
                </c:pt>
                <c:pt idx="46">
                  <c:v>4.67</c:v>
                </c:pt>
                <c:pt idx="47">
                  <c:v>4.66</c:v>
                </c:pt>
                <c:pt idx="48">
                  <c:v>4.6500000000000004</c:v>
                </c:pt>
                <c:pt idx="49">
                  <c:v>4.6500000000000004</c:v>
                </c:pt>
                <c:pt idx="50">
                  <c:v>4.6399999999999997</c:v>
                </c:pt>
                <c:pt idx="51">
                  <c:v>4.63</c:v>
                </c:pt>
                <c:pt idx="52">
                  <c:v>4.63</c:v>
                </c:pt>
                <c:pt idx="53">
                  <c:v>4.62</c:v>
                </c:pt>
                <c:pt idx="54">
                  <c:v>4.62</c:v>
                </c:pt>
                <c:pt idx="55">
                  <c:v>4.6100000000000003</c:v>
                </c:pt>
                <c:pt idx="56">
                  <c:v>4.6100000000000003</c:v>
                </c:pt>
                <c:pt idx="57">
                  <c:v>4.5999999999999996</c:v>
                </c:pt>
                <c:pt idx="58">
                  <c:v>4.5999999999999996</c:v>
                </c:pt>
                <c:pt idx="59">
                  <c:v>4.59</c:v>
                </c:pt>
                <c:pt idx="60">
                  <c:v>4.59</c:v>
                </c:pt>
              </c:numCache>
            </c:numRef>
          </c:val>
          <c:smooth val="0"/>
          <c:extLst>
            <c:ext xmlns:c16="http://schemas.microsoft.com/office/drawing/2014/chart" uri="{C3380CC4-5D6E-409C-BE32-E72D297353CC}">
              <c16:uniqueId val="{00000001-71C2-4747-B085-FFFB0EE7D10B}"/>
            </c:ext>
          </c:extLst>
        </c:ser>
        <c:ser>
          <c:idx val="2"/>
          <c:order val="2"/>
          <c:tx>
            <c:strRef>
              <c:f>Sheet1!$D$1</c:f>
              <c:strCache>
                <c:ptCount val="1"/>
                <c:pt idx="0">
                  <c:v>December 2023</c:v>
                </c:pt>
              </c:strCache>
            </c:strRef>
          </c:tx>
          <c:spPr>
            <a:ln>
              <a:solidFill>
                <a:srgbClr val="FF0000"/>
              </a:solidFill>
            </a:ln>
          </c:spPr>
          <c:marker>
            <c:spPr>
              <a:solidFill>
                <a:srgbClr val="FF0000"/>
              </a:solidFill>
              <a:ln>
                <a:solidFill>
                  <a:srgbClr val="FF0000"/>
                </a:solidFill>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Sheet1!$D$2:$D$62</c:f>
              <c:numCache>
                <c:formatCode>General</c:formatCode>
                <c:ptCount val="61"/>
                <c:pt idx="0">
                  <c:v>5.43</c:v>
                </c:pt>
                <c:pt idx="1">
                  <c:v>5.35</c:v>
                </c:pt>
                <c:pt idx="2">
                  <c:v>4.93</c:v>
                </c:pt>
                <c:pt idx="3">
                  <c:v>4.5999999999999996</c:v>
                </c:pt>
                <c:pt idx="4">
                  <c:v>4.41</c:v>
                </c:pt>
                <c:pt idx="5">
                  <c:v>4.26</c:v>
                </c:pt>
                <c:pt idx="6">
                  <c:v>4.1500000000000004</c:v>
                </c:pt>
                <c:pt idx="7">
                  <c:v>4.09</c:v>
                </c:pt>
                <c:pt idx="8">
                  <c:v>4.05</c:v>
                </c:pt>
                <c:pt idx="9">
                  <c:v>3.99</c:v>
                </c:pt>
                <c:pt idx="10">
                  <c:v>3.94</c:v>
                </c:pt>
                <c:pt idx="11">
                  <c:v>3.92</c:v>
                </c:pt>
                <c:pt idx="12">
                  <c:v>3.92</c:v>
                </c:pt>
                <c:pt idx="13">
                  <c:v>3.94</c:v>
                </c:pt>
                <c:pt idx="14">
                  <c:v>3.96</c:v>
                </c:pt>
                <c:pt idx="15">
                  <c:v>3.97</c:v>
                </c:pt>
                <c:pt idx="16">
                  <c:v>3.97</c:v>
                </c:pt>
                <c:pt idx="17">
                  <c:v>3.96</c:v>
                </c:pt>
                <c:pt idx="18">
                  <c:v>3.95</c:v>
                </c:pt>
                <c:pt idx="19">
                  <c:v>3.94</c:v>
                </c:pt>
                <c:pt idx="20">
                  <c:v>3.93</c:v>
                </c:pt>
                <c:pt idx="21">
                  <c:v>3.93</c:v>
                </c:pt>
                <c:pt idx="22">
                  <c:v>3.93</c:v>
                </c:pt>
                <c:pt idx="23">
                  <c:v>3.94</c:v>
                </c:pt>
                <c:pt idx="24">
                  <c:v>3.95</c:v>
                </c:pt>
                <c:pt idx="25">
                  <c:v>3.96</c:v>
                </c:pt>
                <c:pt idx="26">
                  <c:v>3.98</c:v>
                </c:pt>
                <c:pt idx="27">
                  <c:v>4</c:v>
                </c:pt>
                <c:pt idx="28">
                  <c:v>4.0199999999999996</c:v>
                </c:pt>
                <c:pt idx="29">
                  <c:v>4.05</c:v>
                </c:pt>
                <c:pt idx="30">
                  <c:v>4.07</c:v>
                </c:pt>
                <c:pt idx="31">
                  <c:v>4.09</c:v>
                </c:pt>
                <c:pt idx="32">
                  <c:v>4.12</c:v>
                </c:pt>
                <c:pt idx="33">
                  <c:v>4.1399999999999997</c:v>
                </c:pt>
                <c:pt idx="34">
                  <c:v>4.16</c:v>
                </c:pt>
                <c:pt idx="35">
                  <c:v>4.18</c:v>
                </c:pt>
                <c:pt idx="36">
                  <c:v>4.1900000000000004</c:v>
                </c:pt>
                <c:pt idx="37">
                  <c:v>4.21</c:v>
                </c:pt>
                <c:pt idx="38">
                  <c:v>4.22</c:v>
                </c:pt>
                <c:pt idx="39">
                  <c:v>4.2300000000000004</c:v>
                </c:pt>
                <c:pt idx="40">
                  <c:v>4.2300000000000004</c:v>
                </c:pt>
                <c:pt idx="41">
                  <c:v>4.2300000000000004</c:v>
                </c:pt>
                <c:pt idx="42">
                  <c:v>4.22</c:v>
                </c:pt>
                <c:pt idx="43">
                  <c:v>4.22</c:v>
                </c:pt>
                <c:pt idx="44">
                  <c:v>4.21</c:v>
                </c:pt>
                <c:pt idx="45">
                  <c:v>4.1900000000000004</c:v>
                </c:pt>
                <c:pt idx="46">
                  <c:v>4.18</c:v>
                </c:pt>
                <c:pt idx="47">
                  <c:v>4.16</c:v>
                </c:pt>
                <c:pt idx="48">
                  <c:v>4.1500000000000004</c:v>
                </c:pt>
                <c:pt idx="49">
                  <c:v>4.13</c:v>
                </c:pt>
                <c:pt idx="50">
                  <c:v>4.12</c:v>
                </c:pt>
                <c:pt idx="51">
                  <c:v>4.1100000000000003</c:v>
                </c:pt>
                <c:pt idx="52">
                  <c:v>4.0999999999999996</c:v>
                </c:pt>
                <c:pt idx="53">
                  <c:v>4.08</c:v>
                </c:pt>
                <c:pt idx="54">
                  <c:v>4.08</c:v>
                </c:pt>
                <c:pt idx="55">
                  <c:v>4.07</c:v>
                </c:pt>
                <c:pt idx="56">
                  <c:v>4.0599999999999996</c:v>
                </c:pt>
                <c:pt idx="57">
                  <c:v>4.05</c:v>
                </c:pt>
                <c:pt idx="58">
                  <c:v>4.04</c:v>
                </c:pt>
                <c:pt idx="59">
                  <c:v>4.04</c:v>
                </c:pt>
                <c:pt idx="60">
                  <c:v>4.03</c:v>
                </c:pt>
              </c:numCache>
            </c:numRef>
          </c:val>
          <c:smooth val="0"/>
          <c:extLst>
            <c:ext xmlns:c16="http://schemas.microsoft.com/office/drawing/2014/chart" uri="{C3380CC4-5D6E-409C-BE32-E72D297353CC}">
              <c16:uniqueId val="{00000000-35F9-4322-A632-95293C18239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7647285658207679"/>
          <c:y val="0.74063554610346605"/>
          <c:w val="0.2202057404114808"/>
          <c:h val="0.1465256084446748"/>
        </c:manualLayout>
      </c:layout>
      <c:overlay val="0"/>
      <c:spPr>
        <a:solidFill>
          <a:schemeClr val="bg1"/>
        </a:solidFill>
        <a:ln w="3498">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December 2024</c:v>
                </c:pt>
              </c:strCache>
            </c:strRef>
          </c:tx>
          <c:spPr>
            <a:ln w="13992">
              <a:solidFill>
                <a:srgbClr val="00B050"/>
              </a:solidFill>
              <a:prstDash val="solid"/>
            </a:ln>
          </c:spPr>
          <c:marker>
            <c:symbol val="diamond"/>
            <c:size val="5"/>
            <c:spPr>
              <a:solidFill>
                <a:srgbClr val="00B050"/>
              </a:solidFill>
              <a:ln>
                <a:solidFill>
                  <a:srgbClr val="00B05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4.38</c:v>
                </c:pt>
                <c:pt idx="1">
                  <c:v>4.3</c:v>
                </c:pt>
                <c:pt idx="2">
                  <c:v>4.25</c:v>
                </c:pt>
                <c:pt idx="3">
                  <c:v>4.25</c:v>
                </c:pt>
                <c:pt idx="4">
                  <c:v>4.25</c:v>
                </c:pt>
                <c:pt idx="5">
                  <c:v>4.2300000000000004</c:v>
                </c:pt>
                <c:pt idx="6">
                  <c:v>4.22</c:v>
                </c:pt>
                <c:pt idx="7">
                  <c:v>4.2300000000000004</c:v>
                </c:pt>
                <c:pt idx="8">
                  <c:v>4.24</c:v>
                </c:pt>
                <c:pt idx="9">
                  <c:v>4.25</c:v>
                </c:pt>
                <c:pt idx="10">
                  <c:v>4.26</c:v>
                </c:pt>
                <c:pt idx="11">
                  <c:v>4.2699999999999996</c:v>
                </c:pt>
                <c:pt idx="12">
                  <c:v>4.29</c:v>
                </c:pt>
                <c:pt idx="13">
                  <c:v>4.3099999999999996</c:v>
                </c:pt>
                <c:pt idx="14">
                  <c:v>4.33</c:v>
                </c:pt>
                <c:pt idx="15">
                  <c:v>4.3600000000000003</c:v>
                </c:pt>
                <c:pt idx="16">
                  <c:v>4.3899999999999997</c:v>
                </c:pt>
                <c:pt idx="17">
                  <c:v>4.42</c:v>
                </c:pt>
                <c:pt idx="18">
                  <c:v>4.45</c:v>
                </c:pt>
                <c:pt idx="19">
                  <c:v>4.47</c:v>
                </c:pt>
                <c:pt idx="20">
                  <c:v>4.5</c:v>
                </c:pt>
                <c:pt idx="21">
                  <c:v>4.5199999999999996</c:v>
                </c:pt>
                <c:pt idx="22">
                  <c:v>4.54</c:v>
                </c:pt>
                <c:pt idx="23">
                  <c:v>4.55</c:v>
                </c:pt>
                <c:pt idx="24">
                  <c:v>4.5599999999999996</c:v>
                </c:pt>
                <c:pt idx="25">
                  <c:v>4.57</c:v>
                </c:pt>
                <c:pt idx="26">
                  <c:v>4.58</c:v>
                </c:pt>
                <c:pt idx="27">
                  <c:v>4.58</c:v>
                </c:pt>
                <c:pt idx="28">
                  <c:v>4.59</c:v>
                </c:pt>
                <c:pt idx="29">
                  <c:v>4.59</c:v>
                </c:pt>
                <c:pt idx="30">
                  <c:v>4.5999999999999996</c:v>
                </c:pt>
                <c:pt idx="31">
                  <c:v>4.6100000000000003</c:v>
                </c:pt>
                <c:pt idx="32">
                  <c:v>4.62</c:v>
                </c:pt>
                <c:pt idx="33">
                  <c:v>4.63</c:v>
                </c:pt>
                <c:pt idx="34">
                  <c:v>4.6399999999999997</c:v>
                </c:pt>
                <c:pt idx="35">
                  <c:v>4.6500000000000004</c:v>
                </c:pt>
                <c:pt idx="36">
                  <c:v>4.6500000000000004</c:v>
                </c:pt>
                <c:pt idx="37">
                  <c:v>4.66</c:v>
                </c:pt>
                <c:pt idx="38">
                  <c:v>4.67</c:v>
                </c:pt>
                <c:pt idx="39">
                  <c:v>4.68</c:v>
                </c:pt>
                <c:pt idx="40">
                  <c:v>4.68</c:v>
                </c:pt>
                <c:pt idx="41">
                  <c:v>4.68</c:v>
                </c:pt>
                <c:pt idx="42">
                  <c:v>4.68</c:v>
                </c:pt>
                <c:pt idx="43">
                  <c:v>4.68</c:v>
                </c:pt>
                <c:pt idx="44">
                  <c:v>4.68</c:v>
                </c:pt>
                <c:pt idx="45">
                  <c:v>4.67</c:v>
                </c:pt>
                <c:pt idx="46">
                  <c:v>4.67</c:v>
                </c:pt>
                <c:pt idx="47">
                  <c:v>4.66</c:v>
                </c:pt>
                <c:pt idx="48">
                  <c:v>4.6500000000000004</c:v>
                </c:pt>
                <c:pt idx="49">
                  <c:v>4.6500000000000004</c:v>
                </c:pt>
                <c:pt idx="50">
                  <c:v>4.6399999999999997</c:v>
                </c:pt>
                <c:pt idx="51">
                  <c:v>4.63</c:v>
                </c:pt>
                <c:pt idx="52">
                  <c:v>4.63</c:v>
                </c:pt>
                <c:pt idx="53">
                  <c:v>4.62</c:v>
                </c:pt>
                <c:pt idx="54">
                  <c:v>4.62</c:v>
                </c:pt>
                <c:pt idx="55">
                  <c:v>4.6100000000000003</c:v>
                </c:pt>
                <c:pt idx="56">
                  <c:v>4.6100000000000003</c:v>
                </c:pt>
                <c:pt idx="57">
                  <c:v>4.5999999999999996</c:v>
                </c:pt>
                <c:pt idx="58">
                  <c:v>4.5999999999999996</c:v>
                </c:pt>
                <c:pt idx="59">
                  <c:v>4.59</c:v>
                </c:pt>
                <c:pt idx="60">
                  <c:v>4.59</c:v>
                </c:pt>
              </c:numCache>
            </c:numRef>
          </c:val>
          <c:smooth val="0"/>
          <c:extLst>
            <c:ext xmlns:c16="http://schemas.microsoft.com/office/drawing/2014/chart" uri="{C3380CC4-5D6E-409C-BE32-E72D297353CC}">
              <c16:uniqueId val="{00000001-71C2-4747-B085-FFFB0EE7D10B}"/>
            </c:ext>
          </c:extLst>
        </c:ser>
        <c:ser>
          <c:idx val="2"/>
          <c:order val="2"/>
          <c:tx>
            <c:strRef>
              <c:f>Sheet1!$D$1</c:f>
              <c:strCache>
                <c:ptCount val="1"/>
                <c:pt idx="0">
                  <c:v>December 2023</c:v>
                </c:pt>
              </c:strCache>
            </c:strRef>
          </c:tx>
          <c:spPr>
            <a:ln>
              <a:solidFill>
                <a:srgbClr val="FF0000"/>
              </a:solidFill>
            </a:ln>
          </c:spPr>
          <c:marker>
            <c:spPr>
              <a:solidFill>
                <a:srgbClr val="FF0000"/>
              </a:solidFill>
              <a:ln>
                <a:solidFill>
                  <a:srgbClr val="FF0000"/>
                </a:solidFill>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Sheet1!$D$2:$D$62</c:f>
              <c:numCache>
                <c:formatCode>General</c:formatCode>
                <c:ptCount val="61"/>
                <c:pt idx="0">
                  <c:v>5.43</c:v>
                </c:pt>
                <c:pt idx="1">
                  <c:v>5.35</c:v>
                </c:pt>
                <c:pt idx="2">
                  <c:v>4.93</c:v>
                </c:pt>
                <c:pt idx="3">
                  <c:v>4.5999999999999996</c:v>
                </c:pt>
                <c:pt idx="4">
                  <c:v>4.41</c:v>
                </c:pt>
                <c:pt idx="5">
                  <c:v>4.26</c:v>
                </c:pt>
                <c:pt idx="6">
                  <c:v>4.1500000000000004</c:v>
                </c:pt>
                <c:pt idx="7">
                  <c:v>4.09</c:v>
                </c:pt>
                <c:pt idx="8">
                  <c:v>4.05</c:v>
                </c:pt>
                <c:pt idx="9">
                  <c:v>3.99</c:v>
                </c:pt>
                <c:pt idx="10">
                  <c:v>3.94</c:v>
                </c:pt>
                <c:pt idx="11">
                  <c:v>3.92</c:v>
                </c:pt>
                <c:pt idx="12">
                  <c:v>3.92</c:v>
                </c:pt>
                <c:pt idx="13">
                  <c:v>3.94</c:v>
                </c:pt>
                <c:pt idx="14">
                  <c:v>3.96</c:v>
                </c:pt>
                <c:pt idx="15">
                  <c:v>3.97</c:v>
                </c:pt>
                <c:pt idx="16">
                  <c:v>3.97</c:v>
                </c:pt>
                <c:pt idx="17">
                  <c:v>3.96</c:v>
                </c:pt>
                <c:pt idx="18">
                  <c:v>3.95</c:v>
                </c:pt>
                <c:pt idx="19">
                  <c:v>3.94</c:v>
                </c:pt>
                <c:pt idx="20">
                  <c:v>3.93</c:v>
                </c:pt>
                <c:pt idx="21">
                  <c:v>3.93</c:v>
                </c:pt>
                <c:pt idx="22">
                  <c:v>3.93</c:v>
                </c:pt>
                <c:pt idx="23">
                  <c:v>3.94</c:v>
                </c:pt>
                <c:pt idx="24">
                  <c:v>3.95</c:v>
                </c:pt>
                <c:pt idx="25">
                  <c:v>3.96</c:v>
                </c:pt>
                <c:pt idx="26">
                  <c:v>3.98</c:v>
                </c:pt>
                <c:pt idx="27">
                  <c:v>4</c:v>
                </c:pt>
                <c:pt idx="28">
                  <c:v>4.0199999999999996</c:v>
                </c:pt>
                <c:pt idx="29">
                  <c:v>4.05</c:v>
                </c:pt>
                <c:pt idx="30">
                  <c:v>4.07</c:v>
                </c:pt>
                <c:pt idx="31">
                  <c:v>4.09</c:v>
                </c:pt>
                <c:pt idx="32">
                  <c:v>4.12</c:v>
                </c:pt>
                <c:pt idx="33">
                  <c:v>4.1399999999999997</c:v>
                </c:pt>
                <c:pt idx="34">
                  <c:v>4.16</c:v>
                </c:pt>
                <c:pt idx="35">
                  <c:v>4.18</c:v>
                </c:pt>
                <c:pt idx="36">
                  <c:v>4.1900000000000004</c:v>
                </c:pt>
                <c:pt idx="37">
                  <c:v>4.21</c:v>
                </c:pt>
                <c:pt idx="38">
                  <c:v>4.22</c:v>
                </c:pt>
                <c:pt idx="39">
                  <c:v>4.2300000000000004</c:v>
                </c:pt>
                <c:pt idx="40">
                  <c:v>4.2300000000000004</c:v>
                </c:pt>
                <c:pt idx="41">
                  <c:v>4.2300000000000004</c:v>
                </c:pt>
                <c:pt idx="42">
                  <c:v>4.22</c:v>
                </c:pt>
                <c:pt idx="43">
                  <c:v>4.22</c:v>
                </c:pt>
                <c:pt idx="44">
                  <c:v>4.21</c:v>
                </c:pt>
                <c:pt idx="45">
                  <c:v>4.1900000000000004</c:v>
                </c:pt>
                <c:pt idx="46">
                  <c:v>4.18</c:v>
                </c:pt>
                <c:pt idx="47">
                  <c:v>4.16</c:v>
                </c:pt>
                <c:pt idx="48">
                  <c:v>4.1500000000000004</c:v>
                </c:pt>
                <c:pt idx="49">
                  <c:v>4.13</c:v>
                </c:pt>
                <c:pt idx="50">
                  <c:v>4.12</c:v>
                </c:pt>
                <c:pt idx="51">
                  <c:v>4.1100000000000003</c:v>
                </c:pt>
                <c:pt idx="52">
                  <c:v>4.0999999999999996</c:v>
                </c:pt>
                <c:pt idx="53">
                  <c:v>4.08</c:v>
                </c:pt>
                <c:pt idx="54">
                  <c:v>4.08</c:v>
                </c:pt>
                <c:pt idx="55">
                  <c:v>4.07</c:v>
                </c:pt>
                <c:pt idx="56">
                  <c:v>4.0599999999999996</c:v>
                </c:pt>
                <c:pt idx="57">
                  <c:v>4.05</c:v>
                </c:pt>
                <c:pt idx="58">
                  <c:v>4.04</c:v>
                </c:pt>
                <c:pt idx="59">
                  <c:v>4.04</c:v>
                </c:pt>
                <c:pt idx="60">
                  <c:v>4.03</c:v>
                </c:pt>
              </c:numCache>
            </c:numRef>
          </c:val>
          <c:smooth val="0"/>
          <c:extLst>
            <c:ext xmlns:c16="http://schemas.microsoft.com/office/drawing/2014/chart" uri="{C3380CC4-5D6E-409C-BE32-E72D297353CC}">
              <c16:uniqueId val="{00000000-35F9-4322-A632-95293C18239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7647285658207679"/>
          <c:y val="0.74063554610346605"/>
          <c:w val="0.2202057404114808"/>
          <c:h val="0.1465256084446748"/>
        </c:manualLayout>
      </c:layout>
      <c:overlay val="0"/>
      <c:spPr>
        <a:solidFill>
          <a:schemeClr val="bg1"/>
        </a:solidFill>
        <a:ln w="3498">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December 2024</c:v>
                </c:pt>
              </c:strCache>
            </c:strRef>
          </c:tx>
          <c:spPr>
            <a:ln w="13992">
              <a:solidFill>
                <a:srgbClr val="00B050"/>
              </a:solidFill>
              <a:prstDash val="solid"/>
            </a:ln>
          </c:spPr>
          <c:marker>
            <c:symbol val="diamond"/>
            <c:size val="5"/>
            <c:spPr>
              <a:solidFill>
                <a:srgbClr val="00B050"/>
              </a:solidFill>
              <a:ln>
                <a:solidFill>
                  <a:srgbClr val="00B05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4.38</c:v>
                </c:pt>
                <c:pt idx="1">
                  <c:v>4.3</c:v>
                </c:pt>
                <c:pt idx="2">
                  <c:v>4.25</c:v>
                </c:pt>
                <c:pt idx="3">
                  <c:v>4.25</c:v>
                </c:pt>
                <c:pt idx="4">
                  <c:v>4.25</c:v>
                </c:pt>
                <c:pt idx="5">
                  <c:v>4.2300000000000004</c:v>
                </c:pt>
                <c:pt idx="6">
                  <c:v>4.22</c:v>
                </c:pt>
                <c:pt idx="7">
                  <c:v>4.2300000000000004</c:v>
                </c:pt>
                <c:pt idx="8">
                  <c:v>4.24</c:v>
                </c:pt>
                <c:pt idx="9">
                  <c:v>4.25</c:v>
                </c:pt>
                <c:pt idx="10">
                  <c:v>4.26</c:v>
                </c:pt>
                <c:pt idx="11">
                  <c:v>4.2699999999999996</c:v>
                </c:pt>
                <c:pt idx="12">
                  <c:v>4.29</c:v>
                </c:pt>
                <c:pt idx="13">
                  <c:v>4.3099999999999996</c:v>
                </c:pt>
                <c:pt idx="14">
                  <c:v>4.33</c:v>
                </c:pt>
                <c:pt idx="15">
                  <c:v>4.3600000000000003</c:v>
                </c:pt>
                <c:pt idx="16">
                  <c:v>4.3899999999999997</c:v>
                </c:pt>
                <c:pt idx="17">
                  <c:v>4.42</c:v>
                </c:pt>
                <c:pt idx="18">
                  <c:v>4.45</c:v>
                </c:pt>
                <c:pt idx="19">
                  <c:v>4.47</c:v>
                </c:pt>
                <c:pt idx="20">
                  <c:v>4.5</c:v>
                </c:pt>
                <c:pt idx="21">
                  <c:v>4.5199999999999996</c:v>
                </c:pt>
                <c:pt idx="22">
                  <c:v>4.54</c:v>
                </c:pt>
                <c:pt idx="23">
                  <c:v>4.55</c:v>
                </c:pt>
                <c:pt idx="24">
                  <c:v>4.5599999999999996</c:v>
                </c:pt>
                <c:pt idx="25">
                  <c:v>4.57</c:v>
                </c:pt>
                <c:pt idx="26">
                  <c:v>4.58</c:v>
                </c:pt>
                <c:pt idx="27">
                  <c:v>4.58</c:v>
                </c:pt>
                <c:pt idx="28">
                  <c:v>4.59</c:v>
                </c:pt>
                <c:pt idx="29">
                  <c:v>4.59</c:v>
                </c:pt>
                <c:pt idx="30">
                  <c:v>4.5999999999999996</c:v>
                </c:pt>
                <c:pt idx="31">
                  <c:v>4.6100000000000003</c:v>
                </c:pt>
                <c:pt idx="32">
                  <c:v>4.62</c:v>
                </c:pt>
                <c:pt idx="33">
                  <c:v>4.63</c:v>
                </c:pt>
                <c:pt idx="34">
                  <c:v>4.6399999999999997</c:v>
                </c:pt>
                <c:pt idx="35">
                  <c:v>4.6500000000000004</c:v>
                </c:pt>
                <c:pt idx="36">
                  <c:v>4.6500000000000004</c:v>
                </c:pt>
                <c:pt idx="37">
                  <c:v>4.66</c:v>
                </c:pt>
                <c:pt idx="38">
                  <c:v>4.67</c:v>
                </c:pt>
                <c:pt idx="39">
                  <c:v>4.68</c:v>
                </c:pt>
                <c:pt idx="40">
                  <c:v>4.68</c:v>
                </c:pt>
                <c:pt idx="41">
                  <c:v>4.68</c:v>
                </c:pt>
                <c:pt idx="42">
                  <c:v>4.68</c:v>
                </c:pt>
                <c:pt idx="43">
                  <c:v>4.68</c:v>
                </c:pt>
                <c:pt idx="44">
                  <c:v>4.68</c:v>
                </c:pt>
                <c:pt idx="45">
                  <c:v>4.67</c:v>
                </c:pt>
                <c:pt idx="46">
                  <c:v>4.67</c:v>
                </c:pt>
                <c:pt idx="47">
                  <c:v>4.66</c:v>
                </c:pt>
                <c:pt idx="48">
                  <c:v>4.6500000000000004</c:v>
                </c:pt>
                <c:pt idx="49">
                  <c:v>4.6500000000000004</c:v>
                </c:pt>
                <c:pt idx="50">
                  <c:v>4.6399999999999997</c:v>
                </c:pt>
                <c:pt idx="51">
                  <c:v>4.63</c:v>
                </c:pt>
                <c:pt idx="52">
                  <c:v>4.63</c:v>
                </c:pt>
                <c:pt idx="53">
                  <c:v>4.62</c:v>
                </c:pt>
                <c:pt idx="54">
                  <c:v>4.62</c:v>
                </c:pt>
                <c:pt idx="55">
                  <c:v>4.6100000000000003</c:v>
                </c:pt>
                <c:pt idx="56">
                  <c:v>4.6100000000000003</c:v>
                </c:pt>
                <c:pt idx="57">
                  <c:v>4.5999999999999996</c:v>
                </c:pt>
                <c:pt idx="58">
                  <c:v>4.5999999999999996</c:v>
                </c:pt>
                <c:pt idx="59">
                  <c:v>4.59</c:v>
                </c:pt>
                <c:pt idx="60">
                  <c:v>4.59</c:v>
                </c:pt>
              </c:numCache>
            </c:numRef>
          </c:val>
          <c:smooth val="0"/>
          <c:extLst>
            <c:ext xmlns:c16="http://schemas.microsoft.com/office/drawing/2014/chart" uri="{C3380CC4-5D6E-409C-BE32-E72D297353CC}">
              <c16:uniqueId val="{00000001-71C2-4747-B085-FFFB0EE7D10B}"/>
            </c:ext>
          </c:extLst>
        </c:ser>
        <c:ser>
          <c:idx val="2"/>
          <c:order val="2"/>
          <c:tx>
            <c:strRef>
              <c:f>Sheet1!$D$1</c:f>
              <c:strCache>
                <c:ptCount val="1"/>
                <c:pt idx="0">
                  <c:v>December 2023</c:v>
                </c:pt>
              </c:strCache>
            </c:strRef>
          </c:tx>
          <c:spPr>
            <a:ln>
              <a:solidFill>
                <a:srgbClr val="FF0000"/>
              </a:solidFill>
            </a:ln>
          </c:spPr>
          <c:marker>
            <c:spPr>
              <a:solidFill>
                <a:srgbClr val="FF0000"/>
              </a:solidFill>
              <a:ln>
                <a:solidFill>
                  <a:srgbClr val="FF0000"/>
                </a:solidFill>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Sheet1!$D$2:$D$62</c:f>
              <c:numCache>
                <c:formatCode>General</c:formatCode>
                <c:ptCount val="61"/>
                <c:pt idx="0">
                  <c:v>5.43</c:v>
                </c:pt>
                <c:pt idx="1">
                  <c:v>5.35</c:v>
                </c:pt>
                <c:pt idx="2">
                  <c:v>4.93</c:v>
                </c:pt>
                <c:pt idx="3">
                  <c:v>4.5999999999999996</c:v>
                </c:pt>
                <c:pt idx="4">
                  <c:v>4.41</c:v>
                </c:pt>
                <c:pt idx="5">
                  <c:v>4.26</c:v>
                </c:pt>
                <c:pt idx="6">
                  <c:v>4.1500000000000004</c:v>
                </c:pt>
                <c:pt idx="7">
                  <c:v>4.09</c:v>
                </c:pt>
                <c:pt idx="8">
                  <c:v>4.05</c:v>
                </c:pt>
                <c:pt idx="9">
                  <c:v>3.99</c:v>
                </c:pt>
                <c:pt idx="10">
                  <c:v>3.94</c:v>
                </c:pt>
                <c:pt idx="11">
                  <c:v>3.92</c:v>
                </c:pt>
                <c:pt idx="12">
                  <c:v>3.92</c:v>
                </c:pt>
                <c:pt idx="13">
                  <c:v>3.94</c:v>
                </c:pt>
                <c:pt idx="14">
                  <c:v>3.96</c:v>
                </c:pt>
                <c:pt idx="15">
                  <c:v>3.97</c:v>
                </c:pt>
                <c:pt idx="16">
                  <c:v>3.97</c:v>
                </c:pt>
                <c:pt idx="17">
                  <c:v>3.96</c:v>
                </c:pt>
                <c:pt idx="18">
                  <c:v>3.95</c:v>
                </c:pt>
                <c:pt idx="19">
                  <c:v>3.94</c:v>
                </c:pt>
                <c:pt idx="20">
                  <c:v>3.93</c:v>
                </c:pt>
                <c:pt idx="21">
                  <c:v>3.93</c:v>
                </c:pt>
                <c:pt idx="22">
                  <c:v>3.93</c:v>
                </c:pt>
                <c:pt idx="23">
                  <c:v>3.94</c:v>
                </c:pt>
                <c:pt idx="24">
                  <c:v>3.95</c:v>
                </c:pt>
                <c:pt idx="25">
                  <c:v>3.96</c:v>
                </c:pt>
                <c:pt idx="26">
                  <c:v>3.98</c:v>
                </c:pt>
                <c:pt idx="27">
                  <c:v>4</c:v>
                </c:pt>
                <c:pt idx="28">
                  <c:v>4.0199999999999996</c:v>
                </c:pt>
                <c:pt idx="29">
                  <c:v>4.05</c:v>
                </c:pt>
                <c:pt idx="30">
                  <c:v>4.07</c:v>
                </c:pt>
                <c:pt idx="31">
                  <c:v>4.09</c:v>
                </c:pt>
                <c:pt idx="32">
                  <c:v>4.12</c:v>
                </c:pt>
                <c:pt idx="33">
                  <c:v>4.1399999999999997</c:v>
                </c:pt>
                <c:pt idx="34">
                  <c:v>4.16</c:v>
                </c:pt>
                <c:pt idx="35">
                  <c:v>4.18</c:v>
                </c:pt>
                <c:pt idx="36">
                  <c:v>4.1900000000000004</c:v>
                </c:pt>
                <c:pt idx="37">
                  <c:v>4.21</c:v>
                </c:pt>
                <c:pt idx="38">
                  <c:v>4.22</c:v>
                </c:pt>
                <c:pt idx="39">
                  <c:v>4.2300000000000004</c:v>
                </c:pt>
                <c:pt idx="40">
                  <c:v>4.2300000000000004</c:v>
                </c:pt>
                <c:pt idx="41">
                  <c:v>4.2300000000000004</c:v>
                </c:pt>
                <c:pt idx="42">
                  <c:v>4.22</c:v>
                </c:pt>
                <c:pt idx="43">
                  <c:v>4.22</c:v>
                </c:pt>
                <c:pt idx="44">
                  <c:v>4.21</c:v>
                </c:pt>
                <c:pt idx="45">
                  <c:v>4.1900000000000004</c:v>
                </c:pt>
                <c:pt idx="46">
                  <c:v>4.18</c:v>
                </c:pt>
                <c:pt idx="47">
                  <c:v>4.16</c:v>
                </c:pt>
                <c:pt idx="48">
                  <c:v>4.1500000000000004</c:v>
                </c:pt>
                <c:pt idx="49">
                  <c:v>4.13</c:v>
                </c:pt>
                <c:pt idx="50">
                  <c:v>4.12</c:v>
                </c:pt>
                <c:pt idx="51">
                  <c:v>4.1100000000000003</c:v>
                </c:pt>
                <c:pt idx="52">
                  <c:v>4.0999999999999996</c:v>
                </c:pt>
                <c:pt idx="53">
                  <c:v>4.08</c:v>
                </c:pt>
                <c:pt idx="54">
                  <c:v>4.08</c:v>
                </c:pt>
                <c:pt idx="55">
                  <c:v>4.07</c:v>
                </c:pt>
                <c:pt idx="56">
                  <c:v>4.0599999999999996</c:v>
                </c:pt>
                <c:pt idx="57">
                  <c:v>4.05</c:v>
                </c:pt>
                <c:pt idx="58">
                  <c:v>4.04</c:v>
                </c:pt>
                <c:pt idx="59">
                  <c:v>4.04</c:v>
                </c:pt>
                <c:pt idx="60">
                  <c:v>4.03</c:v>
                </c:pt>
              </c:numCache>
            </c:numRef>
          </c:val>
          <c:smooth val="0"/>
          <c:extLst>
            <c:ext xmlns:c16="http://schemas.microsoft.com/office/drawing/2014/chart" uri="{C3380CC4-5D6E-409C-BE32-E72D297353CC}">
              <c16:uniqueId val="{00000000-35F9-4322-A632-95293C18239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7647285658207679"/>
          <c:y val="0.74063554610346605"/>
          <c:w val="0.2202057404114808"/>
          <c:h val="0.1465256084446748"/>
        </c:manualLayout>
      </c:layout>
      <c:overlay val="0"/>
      <c:spPr>
        <a:solidFill>
          <a:schemeClr val="bg1"/>
        </a:solidFill>
        <a:ln w="3498">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December 2024</c:v>
                </c:pt>
              </c:strCache>
            </c:strRef>
          </c:tx>
          <c:spPr>
            <a:ln w="13992">
              <a:solidFill>
                <a:srgbClr val="00B050"/>
              </a:solidFill>
              <a:prstDash val="solid"/>
            </a:ln>
          </c:spPr>
          <c:marker>
            <c:symbol val="diamond"/>
            <c:size val="5"/>
            <c:spPr>
              <a:solidFill>
                <a:srgbClr val="00B050"/>
              </a:solidFill>
              <a:ln>
                <a:solidFill>
                  <a:srgbClr val="00B05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4.38</c:v>
                </c:pt>
                <c:pt idx="1">
                  <c:v>4.3</c:v>
                </c:pt>
                <c:pt idx="2">
                  <c:v>4.25</c:v>
                </c:pt>
                <c:pt idx="3">
                  <c:v>4.25</c:v>
                </c:pt>
                <c:pt idx="4">
                  <c:v>4.25</c:v>
                </c:pt>
                <c:pt idx="5">
                  <c:v>4.2300000000000004</c:v>
                </c:pt>
                <c:pt idx="6">
                  <c:v>4.22</c:v>
                </c:pt>
                <c:pt idx="7">
                  <c:v>4.2300000000000004</c:v>
                </c:pt>
                <c:pt idx="8">
                  <c:v>4.24</c:v>
                </c:pt>
                <c:pt idx="9">
                  <c:v>4.25</c:v>
                </c:pt>
                <c:pt idx="10">
                  <c:v>4.26</c:v>
                </c:pt>
                <c:pt idx="11">
                  <c:v>4.2699999999999996</c:v>
                </c:pt>
                <c:pt idx="12">
                  <c:v>4.29</c:v>
                </c:pt>
                <c:pt idx="13">
                  <c:v>4.3099999999999996</c:v>
                </c:pt>
                <c:pt idx="14">
                  <c:v>4.33</c:v>
                </c:pt>
                <c:pt idx="15">
                  <c:v>4.3600000000000003</c:v>
                </c:pt>
                <c:pt idx="16">
                  <c:v>4.3899999999999997</c:v>
                </c:pt>
                <c:pt idx="17">
                  <c:v>4.42</c:v>
                </c:pt>
                <c:pt idx="18">
                  <c:v>4.45</c:v>
                </c:pt>
                <c:pt idx="19">
                  <c:v>4.47</c:v>
                </c:pt>
                <c:pt idx="20">
                  <c:v>4.5</c:v>
                </c:pt>
                <c:pt idx="21">
                  <c:v>4.5199999999999996</c:v>
                </c:pt>
                <c:pt idx="22">
                  <c:v>4.54</c:v>
                </c:pt>
                <c:pt idx="23">
                  <c:v>4.55</c:v>
                </c:pt>
                <c:pt idx="24">
                  <c:v>4.5599999999999996</c:v>
                </c:pt>
                <c:pt idx="25">
                  <c:v>4.57</c:v>
                </c:pt>
                <c:pt idx="26">
                  <c:v>4.58</c:v>
                </c:pt>
                <c:pt idx="27">
                  <c:v>4.58</c:v>
                </c:pt>
                <c:pt idx="28">
                  <c:v>4.59</c:v>
                </c:pt>
                <c:pt idx="29">
                  <c:v>4.59</c:v>
                </c:pt>
                <c:pt idx="30">
                  <c:v>4.5999999999999996</c:v>
                </c:pt>
                <c:pt idx="31">
                  <c:v>4.6100000000000003</c:v>
                </c:pt>
                <c:pt idx="32">
                  <c:v>4.62</c:v>
                </c:pt>
                <c:pt idx="33">
                  <c:v>4.63</c:v>
                </c:pt>
                <c:pt idx="34">
                  <c:v>4.6399999999999997</c:v>
                </c:pt>
                <c:pt idx="35">
                  <c:v>4.6500000000000004</c:v>
                </c:pt>
                <c:pt idx="36">
                  <c:v>4.6500000000000004</c:v>
                </c:pt>
                <c:pt idx="37">
                  <c:v>4.66</c:v>
                </c:pt>
                <c:pt idx="38">
                  <c:v>4.67</c:v>
                </c:pt>
                <c:pt idx="39">
                  <c:v>4.68</c:v>
                </c:pt>
                <c:pt idx="40">
                  <c:v>4.68</c:v>
                </c:pt>
                <c:pt idx="41">
                  <c:v>4.68</c:v>
                </c:pt>
                <c:pt idx="42">
                  <c:v>4.68</c:v>
                </c:pt>
                <c:pt idx="43">
                  <c:v>4.68</c:v>
                </c:pt>
                <c:pt idx="44">
                  <c:v>4.68</c:v>
                </c:pt>
                <c:pt idx="45">
                  <c:v>4.67</c:v>
                </c:pt>
                <c:pt idx="46">
                  <c:v>4.67</c:v>
                </c:pt>
                <c:pt idx="47">
                  <c:v>4.66</c:v>
                </c:pt>
                <c:pt idx="48">
                  <c:v>4.6500000000000004</c:v>
                </c:pt>
                <c:pt idx="49">
                  <c:v>4.6500000000000004</c:v>
                </c:pt>
                <c:pt idx="50">
                  <c:v>4.6399999999999997</c:v>
                </c:pt>
                <c:pt idx="51">
                  <c:v>4.63</c:v>
                </c:pt>
                <c:pt idx="52">
                  <c:v>4.63</c:v>
                </c:pt>
                <c:pt idx="53">
                  <c:v>4.62</c:v>
                </c:pt>
                <c:pt idx="54">
                  <c:v>4.62</c:v>
                </c:pt>
                <c:pt idx="55">
                  <c:v>4.6100000000000003</c:v>
                </c:pt>
                <c:pt idx="56">
                  <c:v>4.6100000000000003</c:v>
                </c:pt>
                <c:pt idx="57">
                  <c:v>4.5999999999999996</c:v>
                </c:pt>
                <c:pt idx="58">
                  <c:v>4.5999999999999996</c:v>
                </c:pt>
                <c:pt idx="59">
                  <c:v>4.59</c:v>
                </c:pt>
                <c:pt idx="60">
                  <c:v>4.59</c:v>
                </c:pt>
              </c:numCache>
            </c:numRef>
          </c:val>
          <c:smooth val="0"/>
          <c:extLst>
            <c:ext xmlns:c16="http://schemas.microsoft.com/office/drawing/2014/chart" uri="{C3380CC4-5D6E-409C-BE32-E72D297353CC}">
              <c16:uniqueId val="{00000001-71C2-4747-B085-FFFB0EE7D10B}"/>
            </c:ext>
          </c:extLst>
        </c:ser>
        <c:ser>
          <c:idx val="2"/>
          <c:order val="2"/>
          <c:tx>
            <c:strRef>
              <c:f>Sheet1!$D$1</c:f>
              <c:strCache>
                <c:ptCount val="1"/>
                <c:pt idx="0">
                  <c:v>December 2023</c:v>
                </c:pt>
              </c:strCache>
            </c:strRef>
          </c:tx>
          <c:spPr>
            <a:ln>
              <a:solidFill>
                <a:srgbClr val="FF0000"/>
              </a:solidFill>
            </a:ln>
          </c:spPr>
          <c:marker>
            <c:spPr>
              <a:solidFill>
                <a:srgbClr val="FF0000"/>
              </a:solidFill>
              <a:ln>
                <a:solidFill>
                  <a:srgbClr val="FF0000"/>
                </a:solidFill>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Sheet1!$D$2:$D$62</c:f>
              <c:numCache>
                <c:formatCode>General</c:formatCode>
                <c:ptCount val="61"/>
                <c:pt idx="0">
                  <c:v>5.43</c:v>
                </c:pt>
                <c:pt idx="1">
                  <c:v>5.35</c:v>
                </c:pt>
                <c:pt idx="2">
                  <c:v>4.93</c:v>
                </c:pt>
                <c:pt idx="3">
                  <c:v>4.5999999999999996</c:v>
                </c:pt>
                <c:pt idx="4">
                  <c:v>4.41</c:v>
                </c:pt>
                <c:pt idx="5">
                  <c:v>4.26</c:v>
                </c:pt>
                <c:pt idx="6">
                  <c:v>4.1500000000000004</c:v>
                </c:pt>
                <c:pt idx="7">
                  <c:v>4.09</c:v>
                </c:pt>
                <c:pt idx="8">
                  <c:v>4.05</c:v>
                </c:pt>
                <c:pt idx="9">
                  <c:v>3.99</c:v>
                </c:pt>
                <c:pt idx="10">
                  <c:v>3.94</c:v>
                </c:pt>
                <c:pt idx="11">
                  <c:v>3.92</c:v>
                </c:pt>
                <c:pt idx="12">
                  <c:v>3.92</c:v>
                </c:pt>
                <c:pt idx="13">
                  <c:v>3.94</c:v>
                </c:pt>
                <c:pt idx="14">
                  <c:v>3.96</c:v>
                </c:pt>
                <c:pt idx="15">
                  <c:v>3.97</c:v>
                </c:pt>
                <c:pt idx="16">
                  <c:v>3.97</c:v>
                </c:pt>
                <c:pt idx="17">
                  <c:v>3.96</c:v>
                </c:pt>
                <c:pt idx="18">
                  <c:v>3.95</c:v>
                </c:pt>
                <c:pt idx="19">
                  <c:v>3.94</c:v>
                </c:pt>
                <c:pt idx="20">
                  <c:v>3.93</c:v>
                </c:pt>
                <c:pt idx="21">
                  <c:v>3.93</c:v>
                </c:pt>
                <c:pt idx="22">
                  <c:v>3.93</c:v>
                </c:pt>
                <c:pt idx="23">
                  <c:v>3.94</c:v>
                </c:pt>
                <c:pt idx="24">
                  <c:v>3.95</c:v>
                </c:pt>
                <c:pt idx="25">
                  <c:v>3.96</c:v>
                </c:pt>
                <c:pt idx="26">
                  <c:v>3.98</c:v>
                </c:pt>
                <c:pt idx="27">
                  <c:v>4</c:v>
                </c:pt>
                <c:pt idx="28">
                  <c:v>4.0199999999999996</c:v>
                </c:pt>
                <c:pt idx="29">
                  <c:v>4.05</c:v>
                </c:pt>
                <c:pt idx="30">
                  <c:v>4.07</c:v>
                </c:pt>
                <c:pt idx="31">
                  <c:v>4.09</c:v>
                </c:pt>
                <c:pt idx="32">
                  <c:v>4.12</c:v>
                </c:pt>
                <c:pt idx="33">
                  <c:v>4.1399999999999997</c:v>
                </c:pt>
                <c:pt idx="34">
                  <c:v>4.16</c:v>
                </c:pt>
                <c:pt idx="35">
                  <c:v>4.18</c:v>
                </c:pt>
                <c:pt idx="36">
                  <c:v>4.1900000000000004</c:v>
                </c:pt>
                <c:pt idx="37">
                  <c:v>4.21</c:v>
                </c:pt>
                <c:pt idx="38">
                  <c:v>4.22</c:v>
                </c:pt>
                <c:pt idx="39">
                  <c:v>4.2300000000000004</c:v>
                </c:pt>
                <c:pt idx="40">
                  <c:v>4.2300000000000004</c:v>
                </c:pt>
                <c:pt idx="41">
                  <c:v>4.2300000000000004</c:v>
                </c:pt>
                <c:pt idx="42">
                  <c:v>4.22</c:v>
                </c:pt>
                <c:pt idx="43">
                  <c:v>4.22</c:v>
                </c:pt>
                <c:pt idx="44">
                  <c:v>4.21</c:v>
                </c:pt>
                <c:pt idx="45">
                  <c:v>4.1900000000000004</c:v>
                </c:pt>
                <c:pt idx="46">
                  <c:v>4.18</c:v>
                </c:pt>
                <c:pt idx="47">
                  <c:v>4.16</c:v>
                </c:pt>
                <c:pt idx="48">
                  <c:v>4.1500000000000004</c:v>
                </c:pt>
                <c:pt idx="49">
                  <c:v>4.13</c:v>
                </c:pt>
                <c:pt idx="50">
                  <c:v>4.12</c:v>
                </c:pt>
                <c:pt idx="51">
                  <c:v>4.1100000000000003</c:v>
                </c:pt>
                <c:pt idx="52">
                  <c:v>4.0999999999999996</c:v>
                </c:pt>
                <c:pt idx="53">
                  <c:v>4.08</c:v>
                </c:pt>
                <c:pt idx="54">
                  <c:v>4.08</c:v>
                </c:pt>
                <c:pt idx="55">
                  <c:v>4.07</c:v>
                </c:pt>
                <c:pt idx="56">
                  <c:v>4.0599999999999996</c:v>
                </c:pt>
                <c:pt idx="57">
                  <c:v>4.05</c:v>
                </c:pt>
                <c:pt idx="58">
                  <c:v>4.04</c:v>
                </c:pt>
                <c:pt idx="59">
                  <c:v>4.04</c:v>
                </c:pt>
                <c:pt idx="60">
                  <c:v>4.03</c:v>
                </c:pt>
              </c:numCache>
            </c:numRef>
          </c:val>
          <c:smooth val="0"/>
          <c:extLst>
            <c:ext xmlns:c16="http://schemas.microsoft.com/office/drawing/2014/chart" uri="{C3380CC4-5D6E-409C-BE32-E72D297353CC}">
              <c16:uniqueId val="{00000000-35F9-4322-A632-95293C18239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7647285658207679"/>
          <c:y val="0.74063554610346605"/>
          <c:w val="0.2202057404114808"/>
          <c:h val="0.1465256084446748"/>
        </c:manualLayout>
      </c:layout>
      <c:overlay val="0"/>
      <c:spPr>
        <a:solidFill>
          <a:schemeClr val="bg1"/>
        </a:solidFill>
        <a:ln w="3498">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December 2024</c:v>
                </c:pt>
              </c:strCache>
            </c:strRef>
          </c:tx>
          <c:spPr>
            <a:ln w="13992">
              <a:solidFill>
                <a:srgbClr val="00B050"/>
              </a:solidFill>
              <a:prstDash val="solid"/>
            </a:ln>
          </c:spPr>
          <c:marker>
            <c:symbol val="diamond"/>
            <c:size val="5"/>
            <c:spPr>
              <a:solidFill>
                <a:srgbClr val="00B050"/>
              </a:solidFill>
              <a:ln>
                <a:solidFill>
                  <a:srgbClr val="00B05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4.38</c:v>
                </c:pt>
                <c:pt idx="1">
                  <c:v>4.3</c:v>
                </c:pt>
                <c:pt idx="2">
                  <c:v>4.25</c:v>
                </c:pt>
                <c:pt idx="3">
                  <c:v>4.25</c:v>
                </c:pt>
                <c:pt idx="4">
                  <c:v>4.25</c:v>
                </c:pt>
                <c:pt idx="5">
                  <c:v>4.2300000000000004</c:v>
                </c:pt>
                <c:pt idx="6">
                  <c:v>4.22</c:v>
                </c:pt>
                <c:pt idx="7">
                  <c:v>4.2300000000000004</c:v>
                </c:pt>
                <c:pt idx="8">
                  <c:v>4.24</c:v>
                </c:pt>
                <c:pt idx="9">
                  <c:v>4.25</c:v>
                </c:pt>
                <c:pt idx="10">
                  <c:v>4.26</c:v>
                </c:pt>
                <c:pt idx="11">
                  <c:v>4.2699999999999996</c:v>
                </c:pt>
                <c:pt idx="12">
                  <c:v>4.29</c:v>
                </c:pt>
                <c:pt idx="13">
                  <c:v>4.3099999999999996</c:v>
                </c:pt>
                <c:pt idx="14">
                  <c:v>4.33</c:v>
                </c:pt>
                <c:pt idx="15">
                  <c:v>4.3600000000000003</c:v>
                </c:pt>
                <c:pt idx="16">
                  <c:v>4.3899999999999997</c:v>
                </c:pt>
                <c:pt idx="17">
                  <c:v>4.42</c:v>
                </c:pt>
                <c:pt idx="18">
                  <c:v>4.45</c:v>
                </c:pt>
                <c:pt idx="19">
                  <c:v>4.47</c:v>
                </c:pt>
                <c:pt idx="20">
                  <c:v>4.5</c:v>
                </c:pt>
                <c:pt idx="21">
                  <c:v>4.5199999999999996</c:v>
                </c:pt>
                <c:pt idx="22">
                  <c:v>4.54</c:v>
                </c:pt>
                <c:pt idx="23">
                  <c:v>4.55</c:v>
                </c:pt>
                <c:pt idx="24">
                  <c:v>4.5599999999999996</c:v>
                </c:pt>
                <c:pt idx="25">
                  <c:v>4.57</c:v>
                </c:pt>
                <c:pt idx="26">
                  <c:v>4.58</c:v>
                </c:pt>
                <c:pt idx="27">
                  <c:v>4.58</c:v>
                </c:pt>
                <c:pt idx="28">
                  <c:v>4.59</c:v>
                </c:pt>
                <c:pt idx="29">
                  <c:v>4.59</c:v>
                </c:pt>
                <c:pt idx="30">
                  <c:v>4.5999999999999996</c:v>
                </c:pt>
                <c:pt idx="31">
                  <c:v>4.6100000000000003</c:v>
                </c:pt>
                <c:pt idx="32">
                  <c:v>4.62</c:v>
                </c:pt>
                <c:pt idx="33">
                  <c:v>4.63</c:v>
                </c:pt>
                <c:pt idx="34">
                  <c:v>4.6399999999999997</c:v>
                </c:pt>
                <c:pt idx="35">
                  <c:v>4.6500000000000004</c:v>
                </c:pt>
                <c:pt idx="36">
                  <c:v>4.6500000000000004</c:v>
                </c:pt>
                <c:pt idx="37">
                  <c:v>4.66</c:v>
                </c:pt>
                <c:pt idx="38">
                  <c:v>4.67</c:v>
                </c:pt>
                <c:pt idx="39">
                  <c:v>4.68</c:v>
                </c:pt>
                <c:pt idx="40">
                  <c:v>4.68</c:v>
                </c:pt>
                <c:pt idx="41">
                  <c:v>4.68</c:v>
                </c:pt>
                <c:pt idx="42">
                  <c:v>4.68</c:v>
                </c:pt>
                <c:pt idx="43">
                  <c:v>4.68</c:v>
                </c:pt>
                <c:pt idx="44">
                  <c:v>4.68</c:v>
                </c:pt>
                <c:pt idx="45">
                  <c:v>4.67</c:v>
                </c:pt>
                <c:pt idx="46">
                  <c:v>4.67</c:v>
                </c:pt>
                <c:pt idx="47">
                  <c:v>4.66</c:v>
                </c:pt>
                <c:pt idx="48">
                  <c:v>4.6500000000000004</c:v>
                </c:pt>
                <c:pt idx="49">
                  <c:v>4.6500000000000004</c:v>
                </c:pt>
                <c:pt idx="50">
                  <c:v>4.6399999999999997</c:v>
                </c:pt>
                <c:pt idx="51">
                  <c:v>4.63</c:v>
                </c:pt>
                <c:pt idx="52">
                  <c:v>4.63</c:v>
                </c:pt>
                <c:pt idx="53">
                  <c:v>4.62</c:v>
                </c:pt>
                <c:pt idx="54">
                  <c:v>4.62</c:v>
                </c:pt>
                <c:pt idx="55">
                  <c:v>4.6100000000000003</c:v>
                </c:pt>
                <c:pt idx="56">
                  <c:v>4.6100000000000003</c:v>
                </c:pt>
                <c:pt idx="57">
                  <c:v>4.5999999999999996</c:v>
                </c:pt>
                <c:pt idx="58">
                  <c:v>4.5999999999999996</c:v>
                </c:pt>
                <c:pt idx="59">
                  <c:v>4.59</c:v>
                </c:pt>
                <c:pt idx="60">
                  <c:v>4.59</c:v>
                </c:pt>
              </c:numCache>
            </c:numRef>
          </c:val>
          <c:smooth val="0"/>
          <c:extLst>
            <c:ext xmlns:c16="http://schemas.microsoft.com/office/drawing/2014/chart" uri="{C3380CC4-5D6E-409C-BE32-E72D297353CC}">
              <c16:uniqueId val="{00000001-71C2-4747-B085-FFFB0EE7D10B}"/>
            </c:ext>
          </c:extLst>
        </c:ser>
        <c:ser>
          <c:idx val="2"/>
          <c:order val="2"/>
          <c:tx>
            <c:strRef>
              <c:f>Sheet1!$D$1</c:f>
              <c:strCache>
                <c:ptCount val="1"/>
                <c:pt idx="0">
                  <c:v>December 2023</c:v>
                </c:pt>
              </c:strCache>
            </c:strRef>
          </c:tx>
          <c:spPr>
            <a:ln>
              <a:solidFill>
                <a:srgbClr val="FF0000"/>
              </a:solidFill>
            </a:ln>
          </c:spPr>
          <c:marker>
            <c:spPr>
              <a:solidFill>
                <a:srgbClr val="FF0000"/>
              </a:solidFill>
              <a:ln>
                <a:solidFill>
                  <a:srgbClr val="FF0000"/>
                </a:solidFill>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Sheet1!$D$2:$D$62</c:f>
              <c:numCache>
                <c:formatCode>General</c:formatCode>
                <c:ptCount val="61"/>
                <c:pt idx="0">
                  <c:v>5.43</c:v>
                </c:pt>
                <c:pt idx="1">
                  <c:v>5.35</c:v>
                </c:pt>
                <c:pt idx="2">
                  <c:v>4.93</c:v>
                </c:pt>
                <c:pt idx="3">
                  <c:v>4.5999999999999996</c:v>
                </c:pt>
                <c:pt idx="4">
                  <c:v>4.41</c:v>
                </c:pt>
                <c:pt idx="5">
                  <c:v>4.26</c:v>
                </c:pt>
                <c:pt idx="6">
                  <c:v>4.1500000000000004</c:v>
                </c:pt>
                <c:pt idx="7">
                  <c:v>4.09</c:v>
                </c:pt>
                <c:pt idx="8">
                  <c:v>4.05</c:v>
                </c:pt>
                <c:pt idx="9">
                  <c:v>3.99</c:v>
                </c:pt>
                <c:pt idx="10">
                  <c:v>3.94</c:v>
                </c:pt>
                <c:pt idx="11">
                  <c:v>3.92</c:v>
                </c:pt>
                <c:pt idx="12">
                  <c:v>3.92</c:v>
                </c:pt>
                <c:pt idx="13">
                  <c:v>3.94</c:v>
                </c:pt>
                <c:pt idx="14">
                  <c:v>3.96</c:v>
                </c:pt>
                <c:pt idx="15">
                  <c:v>3.97</c:v>
                </c:pt>
                <c:pt idx="16">
                  <c:v>3.97</c:v>
                </c:pt>
                <c:pt idx="17">
                  <c:v>3.96</c:v>
                </c:pt>
                <c:pt idx="18">
                  <c:v>3.95</c:v>
                </c:pt>
                <c:pt idx="19">
                  <c:v>3.94</c:v>
                </c:pt>
                <c:pt idx="20">
                  <c:v>3.93</c:v>
                </c:pt>
                <c:pt idx="21">
                  <c:v>3.93</c:v>
                </c:pt>
                <c:pt idx="22">
                  <c:v>3.93</c:v>
                </c:pt>
                <c:pt idx="23">
                  <c:v>3.94</c:v>
                </c:pt>
                <c:pt idx="24">
                  <c:v>3.95</c:v>
                </c:pt>
                <c:pt idx="25">
                  <c:v>3.96</c:v>
                </c:pt>
                <c:pt idx="26">
                  <c:v>3.98</c:v>
                </c:pt>
                <c:pt idx="27">
                  <c:v>4</c:v>
                </c:pt>
                <c:pt idx="28">
                  <c:v>4.0199999999999996</c:v>
                </c:pt>
                <c:pt idx="29">
                  <c:v>4.05</c:v>
                </c:pt>
                <c:pt idx="30">
                  <c:v>4.07</c:v>
                </c:pt>
                <c:pt idx="31">
                  <c:v>4.09</c:v>
                </c:pt>
                <c:pt idx="32">
                  <c:v>4.12</c:v>
                </c:pt>
                <c:pt idx="33">
                  <c:v>4.1399999999999997</c:v>
                </c:pt>
                <c:pt idx="34">
                  <c:v>4.16</c:v>
                </c:pt>
                <c:pt idx="35">
                  <c:v>4.18</c:v>
                </c:pt>
                <c:pt idx="36">
                  <c:v>4.1900000000000004</c:v>
                </c:pt>
                <c:pt idx="37">
                  <c:v>4.21</c:v>
                </c:pt>
                <c:pt idx="38">
                  <c:v>4.22</c:v>
                </c:pt>
                <c:pt idx="39">
                  <c:v>4.2300000000000004</c:v>
                </c:pt>
                <c:pt idx="40">
                  <c:v>4.2300000000000004</c:v>
                </c:pt>
                <c:pt idx="41">
                  <c:v>4.2300000000000004</c:v>
                </c:pt>
                <c:pt idx="42">
                  <c:v>4.22</c:v>
                </c:pt>
                <c:pt idx="43">
                  <c:v>4.22</c:v>
                </c:pt>
                <c:pt idx="44">
                  <c:v>4.21</c:v>
                </c:pt>
                <c:pt idx="45">
                  <c:v>4.1900000000000004</c:v>
                </c:pt>
                <c:pt idx="46">
                  <c:v>4.18</c:v>
                </c:pt>
                <c:pt idx="47">
                  <c:v>4.16</c:v>
                </c:pt>
                <c:pt idx="48">
                  <c:v>4.1500000000000004</c:v>
                </c:pt>
                <c:pt idx="49">
                  <c:v>4.13</c:v>
                </c:pt>
                <c:pt idx="50">
                  <c:v>4.12</c:v>
                </c:pt>
                <c:pt idx="51">
                  <c:v>4.1100000000000003</c:v>
                </c:pt>
                <c:pt idx="52">
                  <c:v>4.0999999999999996</c:v>
                </c:pt>
                <c:pt idx="53">
                  <c:v>4.08</c:v>
                </c:pt>
                <c:pt idx="54">
                  <c:v>4.08</c:v>
                </c:pt>
                <c:pt idx="55">
                  <c:v>4.07</c:v>
                </c:pt>
                <c:pt idx="56">
                  <c:v>4.0599999999999996</c:v>
                </c:pt>
                <c:pt idx="57">
                  <c:v>4.05</c:v>
                </c:pt>
                <c:pt idx="58">
                  <c:v>4.04</c:v>
                </c:pt>
                <c:pt idx="59">
                  <c:v>4.04</c:v>
                </c:pt>
                <c:pt idx="60">
                  <c:v>4.03</c:v>
                </c:pt>
              </c:numCache>
            </c:numRef>
          </c:val>
          <c:smooth val="0"/>
          <c:extLst>
            <c:ext xmlns:c16="http://schemas.microsoft.com/office/drawing/2014/chart" uri="{C3380CC4-5D6E-409C-BE32-E72D297353CC}">
              <c16:uniqueId val="{00000000-35F9-4322-A632-95293C18239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7647285658207679"/>
          <c:y val="0.74063554610346605"/>
          <c:w val="0.2202057404114808"/>
          <c:h val="0.1465256084446748"/>
        </c:manualLayout>
      </c:layout>
      <c:overlay val="0"/>
      <c:spPr>
        <a:solidFill>
          <a:schemeClr val="bg1"/>
        </a:solidFill>
        <a:ln w="3498">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December 2024</c:v>
                </c:pt>
              </c:strCache>
            </c:strRef>
          </c:tx>
          <c:spPr>
            <a:ln w="13992">
              <a:solidFill>
                <a:srgbClr val="00B050"/>
              </a:solidFill>
              <a:prstDash val="solid"/>
            </a:ln>
          </c:spPr>
          <c:marker>
            <c:symbol val="diamond"/>
            <c:size val="5"/>
            <c:spPr>
              <a:solidFill>
                <a:srgbClr val="00B050"/>
              </a:solidFill>
              <a:ln>
                <a:solidFill>
                  <a:srgbClr val="00B05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4.38</c:v>
                </c:pt>
                <c:pt idx="1">
                  <c:v>4.3</c:v>
                </c:pt>
                <c:pt idx="2">
                  <c:v>4.25</c:v>
                </c:pt>
                <c:pt idx="3">
                  <c:v>4.25</c:v>
                </c:pt>
                <c:pt idx="4">
                  <c:v>4.25</c:v>
                </c:pt>
                <c:pt idx="5">
                  <c:v>4.2300000000000004</c:v>
                </c:pt>
                <c:pt idx="6">
                  <c:v>4.22</c:v>
                </c:pt>
                <c:pt idx="7">
                  <c:v>4.2300000000000004</c:v>
                </c:pt>
                <c:pt idx="8">
                  <c:v>4.24</c:v>
                </c:pt>
                <c:pt idx="9">
                  <c:v>4.25</c:v>
                </c:pt>
                <c:pt idx="10">
                  <c:v>4.26</c:v>
                </c:pt>
                <c:pt idx="11">
                  <c:v>4.2699999999999996</c:v>
                </c:pt>
                <c:pt idx="12">
                  <c:v>4.29</c:v>
                </c:pt>
                <c:pt idx="13">
                  <c:v>4.3099999999999996</c:v>
                </c:pt>
                <c:pt idx="14">
                  <c:v>4.33</c:v>
                </c:pt>
                <c:pt idx="15">
                  <c:v>4.3600000000000003</c:v>
                </c:pt>
                <c:pt idx="16">
                  <c:v>4.3899999999999997</c:v>
                </c:pt>
                <c:pt idx="17">
                  <c:v>4.42</c:v>
                </c:pt>
                <c:pt idx="18">
                  <c:v>4.45</c:v>
                </c:pt>
                <c:pt idx="19">
                  <c:v>4.47</c:v>
                </c:pt>
                <c:pt idx="20">
                  <c:v>4.5</c:v>
                </c:pt>
                <c:pt idx="21">
                  <c:v>4.5199999999999996</c:v>
                </c:pt>
                <c:pt idx="22">
                  <c:v>4.54</c:v>
                </c:pt>
                <c:pt idx="23">
                  <c:v>4.55</c:v>
                </c:pt>
                <c:pt idx="24">
                  <c:v>4.5599999999999996</c:v>
                </c:pt>
                <c:pt idx="25">
                  <c:v>4.57</c:v>
                </c:pt>
                <c:pt idx="26">
                  <c:v>4.58</c:v>
                </c:pt>
                <c:pt idx="27">
                  <c:v>4.58</c:v>
                </c:pt>
                <c:pt idx="28">
                  <c:v>4.59</c:v>
                </c:pt>
                <c:pt idx="29">
                  <c:v>4.59</c:v>
                </c:pt>
                <c:pt idx="30">
                  <c:v>4.5999999999999996</c:v>
                </c:pt>
                <c:pt idx="31">
                  <c:v>4.6100000000000003</c:v>
                </c:pt>
                <c:pt idx="32">
                  <c:v>4.62</c:v>
                </c:pt>
                <c:pt idx="33">
                  <c:v>4.63</c:v>
                </c:pt>
                <c:pt idx="34">
                  <c:v>4.6399999999999997</c:v>
                </c:pt>
                <c:pt idx="35">
                  <c:v>4.6500000000000004</c:v>
                </c:pt>
                <c:pt idx="36">
                  <c:v>4.6500000000000004</c:v>
                </c:pt>
                <c:pt idx="37">
                  <c:v>4.66</c:v>
                </c:pt>
                <c:pt idx="38">
                  <c:v>4.67</c:v>
                </c:pt>
                <c:pt idx="39">
                  <c:v>4.68</c:v>
                </c:pt>
                <c:pt idx="40">
                  <c:v>4.68</c:v>
                </c:pt>
                <c:pt idx="41">
                  <c:v>4.68</c:v>
                </c:pt>
                <c:pt idx="42">
                  <c:v>4.68</c:v>
                </c:pt>
                <c:pt idx="43">
                  <c:v>4.68</c:v>
                </c:pt>
                <c:pt idx="44">
                  <c:v>4.68</c:v>
                </c:pt>
                <c:pt idx="45">
                  <c:v>4.67</c:v>
                </c:pt>
                <c:pt idx="46">
                  <c:v>4.67</c:v>
                </c:pt>
                <c:pt idx="47">
                  <c:v>4.66</c:v>
                </c:pt>
                <c:pt idx="48">
                  <c:v>4.6500000000000004</c:v>
                </c:pt>
                <c:pt idx="49">
                  <c:v>4.6500000000000004</c:v>
                </c:pt>
                <c:pt idx="50">
                  <c:v>4.6399999999999997</c:v>
                </c:pt>
                <c:pt idx="51">
                  <c:v>4.63</c:v>
                </c:pt>
                <c:pt idx="52">
                  <c:v>4.63</c:v>
                </c:pt>
                <c:pt idx="53">
                  <c:v>4.62</c:v>
                </c:pt>
                <c:pt idx="54">
                  <c:v>4.62</c:v>
                </c:pt>
                <c:pt idx="55">
                  <c:v>4.6100000000000003</c:v>
                </c:pt>
                <c:pt idx="56">
                  <c:v>4.6100000000000003</c:v>
                </c:pt>
                <c:pt idx="57">
                  <c:v>4.5999999999999996</c:v>
                </c:pt>
                <c:pt idx="58">
                  <c:v>4.5999999999999996</c:v>
                </c:pt>
                <c:pt idx="59">
                  <c:v>4.59</c:v>
                </c:pt>
                <c:pt idx="60">
                  <c:v>4.59</c:v>
                </c:pt>
              </c:numCache>
            </c:numRef>
          </c:val>
          <c:smooth val="0"/>
          <c:extLst>
            <c:ext xmlns:c16="http://schemas.microsoft.com/office/drawing/2014/chart" uri="{C3380CC4-5D6E-409C-BE32-E72D297353CC}">
              <c16:uniqueId val="{00000001-71C2-4747-B085-FFFB0EE7D10B}"/>
            </c:ext>
          </c:extLst>
        </c:ser>
        <c:ser>
          <c:idx val="2"/>
          <c:order val="2"/>
          <c:tx>
            <c:strRef>
              <c:f>Sheet1!$D$1</c:f>
              <c:strCache>
                <c:ptCount val="1"/>
                <c:pt idx="0">
                  <c:v>December 2023</c:v>
                </c:pt>
              </c:strCache>
            </c:strRef>
          </c:tx>
          <c:spPr>
            <a:ln>
              <a:solidFill>
                <a:srgbClr val="FF0000"/>
              </a:solidFill>
            </a:ln>
          </c:spPr>
          <c:marker>
            <c:spPr>
              <a:solidFill>
                <a:srgbClr val="FF0000"/>
              </a:solidFill>
              <a:ln>
                <a:solidFill>
                  <a:srgbClr val="FF0000"/>
                </a:solidFill>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Sheet1!$D$2:$D$62</c:f>
              <c:numCache>
                <c:formatCode>General</c:formatCode>
                <c:ptCount val="61"/>
                <c:pt idx="0">
                  <c:v>5.43</c:v>
                </c:pt>
                <c:pt idx="1">
                  <c:v>5.35</c:v>
                </c:pt>
                <c:pt idx="2">
                  <c:v>4.93</c:v>
                </c:pt>
                <c:pt idx="3">
                  <c:v>4.5999999999999996</c:v>
                </c:pt>
                <c:pt idx="4">
                  <c:v>4.41</c:v>
                </c:pt>
                <c:pt idx="5">
                  <c:v>4.26</c:v>
                </c:pt>
                <c:pt idx="6">
                  <c:v>4.1500000000000004</c:v>
                </c:pt>
                <c:pt idx="7">
                  <c:v>4.09</c:v>
                </c:pt>
                <c:pt idx="8">
                  <c:v>4.05</c:v>
                </c:pt>
                <c:pt idx="9">
                  <c:v>3.99</c:v>
                </c:pt>
                <c:pt idx="10">
                  <c:v>3.94</c:v>
                </c:pt>
                <c:pt idx="11">
                  <c:v>3.92</c:v>
                </c:pt>
                <c:pt idx="12">
                  <c:v>3.92</c:v>
                </c:pt>
                <c:pt idx="13">
                  <c:v>3.94</c:v>
                </c:pt>
                <c:pt idx="14">
                  <c:v>3.96</c:v>
                </c:pt>
                <c:pt idx="15">
                  <c:v>3.97</c:v>
                </c:pt>
                <c:pt idx="16">
                  <c:v>3.97</c:v>
                </c:pt>
                <c:pt idx="17">
                  <c:v>3.96</c:v>
                </c:pt>
                <c:pt idx="18">
                  <c:v>3.95</c:v>
                </c:pt>
                <c:pt idx="19">
                  <c:v>3.94</c:v>
                </c:pt>
                <c:pt idx="20">
                  <c:v>3.93</c:v>
                </c:pt>
                <c:pt idx="21">
                  <c:v>3.93</c:v>
                </c:pt>
                <c:pt idx="22">
                  <c:v>3.93</c:v>
                </c:pt>
                <c:pt idx="23">
                  <c:v>3.94</c:v>
                </c:pt>
                <c:pt idx="24">
                  <c:v>3.95</c:v>
                </c:pt>
                <c:pt idx="25">
                  <c:v>3.96</c:v>
                </c:pt>
                <c:pt idx="26">
                  <c:v>3.98</c:v>
                </c:pt>
                <c:pt idx="27">
                  <c:v>4</c:v>
                </c:pt>
                <c:pt idx="28">
                  <c:v>4.0199999999999996</c:v>
                </c:pt>
                <c:pt idx="29">
                  <c:v>4.05</c:v>
                </c:pt>
                <c:pt idx="30">
                  <c:v>4.07</c:v>
                </c:pt>
                <c:pt idx="31">
                  <c:v>4.09</c:v>
                </c:pt>
                <c:pt idx="32">
                  <c:v>4.12</c:v>
                </c:pt>
                <c:pt idx="33">
                  <c:v>4.1399999999999997</c:v>
                </c:pt>
                <c:pt idx="34">
                  <c:v>4.16</c:v>
                </c:pt>
                <c:pt idx="35">
                  <c:v>4.18</c:v>
                </c:pt>
                <c:pt idx="36">
                  <c:v>4.1900000000000004</c:v>
                </c:pt>
                <c:pt idx="37">
                  <c:v>4.21</c:v>
                </c:pt>
                <c:pt idx="38">
                  <c:v>4.22</c:v>
                </c:pt>
                <c:pt idx="39">
                  <c:v>4.2300000000000004</c:v>
                </c:pt>
                <c:pt idx="40">
                  <c:v>4.2300000000000004</c:v>
                </c:pt>
                <c:pt idx="41">
                  <c:v>4.2300000000000004</c:v>
                </c:pt>
                <c:pt idx="42">
                  <c:v>4.22</c:v>
                </c:pt>
                <c:pt idx="43">
                  <c:v>4.22</c:v>
                </c:pt>
                <c:pt idx="44">
                  <c:v>4.21</c:v>
                </c:pt>
                <c:pt idx="45">
                  <c:v>4.1900000000000004</c:v>
                </c:pt>
                <c:pt idx="46">
                  <c:v>4.18</c:v>
                </c:pt>
                <c:pt idx="47">
                  <c:v>4.16</c:v>
                </c:pt>
                <c:pt idx="48">
                  <c:v>4.1500000000000004</c:v>
                </c:pt>
                <c:pt idx="49">
                  <c:v>4.13</c:v>
                </c:pt>
                <c:pt idx="50">
                  <c:v>4.12</c:v>
                </c:pt>
                <c:pt idx="51">
                  <c:v>4.1100000000000003</c:v>
                </c:pt>
                <c:pt idx="52">
                  <c:v>4.0999999999999996</c:v>
                </c:pt>
                <c:pt idx="53">
                  <c:v>4.08</c:v>
                </c:pt>
                <c:pt idx="54">
                  <c:v>4.08</c:v>
                </c:pt>
                <c:pt idx="55">
                  <c:v>4.07</c:v>
                </c:pt>
                <c:pt idx="56">
                  <c:v>4.0599999999999996</c:v>
                </c:pt>
                <c:pt idx="57">
                  <c:v>4.05</c:v>
                </c:pt>
                <c:pt idx="58">
                  <c:v>4.04</c:v>
                </c:pt>
                <c:pt idx="59">
                  <c:v>4.04</c:v>
                </c:pt>
                <c:pt idx="60">
                  <c:v>4.03</c:v>
                </c:pt>
              </c:numCache>
            </c:numRef>
          </c:val>
          <c:smooth val="0"/>
          <c:extLst>
            <c:ext xmlns:c16="http://schemas.microsoft.com/office/drawing/2014/chart" uri="{C3380CC4-5D6E-409C-BE32-E72D297353CC}">
              <c16:uniqueId val="{00000000-35F9-4322-A632-95293C18239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7647285658207679"/>
          <c:y val="0.74063554610346605"/>
          <c:w val="0.2202057404114808"/>
          <c:h val="0.1465256084446748"/>
        </c:manualLayout>
      </c:layout>
      <c:overlay val="0"/>
      <c:spPr>
        <a:solidFill>
          <a:schemeClr val="bg1"/>
        </a:solidFill>
        <a:ln w="3498">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December 2024</c:v>
                </c:pt>
              </c:strCache>
            </c:strRef>
          </c:tx>
          <c:spPr>
            <a:ln w="13992">
              <a:solidFill>
                <a:srgbClr val="00B050"/>
              </a:solidFill>
              <a:prstDash val="solid"/>
            </a:ln>
          </c:spPr>
          <c:marker>
            <c:symbol val="diamond"/>
            <c:size val="5"/>
            <c:spPr>
              <a:solidFill>
                <a:srgbClr val="00B050"/>
              </a:solidFill>
              <a:ln>
                <a:solidFill>
                  <a:srgbClr val="00B05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4.38</c:v>
                </c:pt>
                <c:pt idx="1">
                  <c:v>4.3</c:v>
                </c:pt>
                <c:pt idx="2">
                  <c:v>4.25</c:v>
                </c:pt>
                <c:pt idx="3">
                  <c:v>4.25</c:v>
                </c:pt>
                <c:pt idx="4">
                  <c:v>4.25</c:v>
                </c:pt>
                <c:pt idx="5">
                  <c:v>4.2300000000000004</c:v>
                </c:pt>
                <c:pt idx="6">
                  <c:v>4.22</c:v>
                </c:pt>
                <c:pt idx="7">
                  <c:v>4.2300000000000004</c:v>
                </c:pt>
                <c:pt idx="8">
                  <c:v>4.24</c:v>
                </c:pt>
                <c:pt idx="9">
                  <c:v>4.25</c:v>
                </c:pt>
                <c:pt idx="10">
                  <c:v>4.26</c:v>
                </c:pt>
                <c:pt idx="11">
                  <c:v>4.2699999999999996</c:v>
                </c:pt>
                <c:pt idx="12">
                  <c:v>4.29</c:v>
                </c:pt>
                <c:pt idx="13">
                  <c:v>4.3099999999999996</c:v>
                </c:pt>
                <c:pt idx="14">
                  <c:v>4.33</c:v>
                </c:pt>
                <c:pt idx="15">
                  <c:v>4.3600000000000003</c:v>
                </c:pt>
                <c:pt idx="16">
                  <c:v>4.3899999999999997</c:v>
                </c:pt>
                <c:pt idx="17">
                  <c:v>4.42</c:v>
                </c:pt>
                <c:pt idx="18">
                  <c:v>4.45</c:v>
                </c:pt>
                <c:pt idx="19">
                  <c:v>4.47</c:v>
                </c:pt>
                <c:pt idx="20">
                  <c:v>4.5</c:v>
                </c:pt>
                <c:pt idx="21">
                  <c:v>4.5199999999999996</c:v>
                </c:pt>
                <c:pt idx="22">
                  <c:v>4.54</c:v>
                </c:pt>
                <c:pt idx="23">
                  <c:v>4.55</c:v>
                </c:pt>
                <c:pt idx="24">
                  <c:v>4.5599999999999996</c:v>
                </c:pt>
                <c:pt idx="25">
                  <c:v>4.57</c:v>
                </c:pt>
                <c:pt idx="26">
                  <c:v>4.58</c:v>
                </c:pt>
                <c:pt idx="27">
                  <c:v>4.58</c:v>
                </c:pt>
                <c:pt idx="28">
                  <c:v>4.59</c:v>
                </c:pt>
                <c:pt idx="29">
                  <c:v>4.59</c:v>
                </c:pt>
                <c:pt idx="30">
                  <c:v>4.5999999999999996</c:v>
                </c:pt>
                <c:pt idx="31">
                  <c:v>4.6100000000000003</c:v>
                </c:pt>
                <c:pt idx="32">
                  <c:v>4.62</c:v>
                </c:pt>
                <c:pt idx="33">
                  <c:v>4.63</c:v>
                </c:pt>
                <c:pt idx="34">
                  <c:v>4.6399999999999997</c:v>
                </c:pt>
                <c:pt idx="35">
                  <c:v>4.6500000000000004</c:v>
                </c:pt>
                <c:pt idx="36">
                  <c:v>4.6500000000000004</c:v>
                </c:pt>
                <c:pt idx="37">
                  <c:v>4.66</c:v>
                </c:pt>
                <c:pt idx="38">
                  <c:v>4.67</c:v>
                </c:pt>
                <c:pt idx="39">
                  <c:v>4.68</c:v>
                </c:pt>
                <c:pt idx="40">
                  <c:v>4.68</c:v>
                </c:pt>
                <c:pt idx="41">
                  <c:v>4.68</c:v>
                </c:pt>
                <c:pt idx="42">
                  <c:v>4.68</c:v>
                </c:pt>
                <c:pt idx="43">
                  <c:v>4.68</c:v>
                </c:pt>
                <c:pt idx="44">
                  <c:v>4.68</c:v>
                </c:pt>
                <c:pt idx="45">
                  <c:v>4.67</c:v>
                </c:pt>
                <c:pt idx="46">
                  <c:v>4.67</c:v>
                </c:pt>
                <c:pt idx="47">
                  <c:v>4.66</c:v>
                </c:pt>
                <c:pt idx="48">
                  <c:v>4.6500000000000004</c:v>
                </c:pt>
                <c:pt idx="49">
                  <c:v>4.6500000000000004</c:v>
                </c:pt>
                <c:pt idx="50">
                  <c:v>4.6399999999999997</c:v>
                </c:pt>
                <c:pt idx="51">
                  <c:v>4.63</c:v>
                </c:pt>
                <c:pt idx="52">
                  <c:v>4.63</c:v>
                </c:pt>
                <c:pt idx="53">
                  <c:v>4.62</c:v>
                </c:pt>
                <c:pt idx="54">
                  <c:v>4.62</c:v>
                </c:pt>
                <c:pt idx="55">
                  <c:v>4.6100000000000003</c:v>
                </c:pt>
                <c:pt idx="56">
                  <c:v>4.6100000000000003</c:v>
                </c:pt>
                <c:pt idx="57">
                  <c:v>4.5999999999999996</c:v>
                </c:pt>
                <c:pt idx="58">
                  <c:v>4.5999999999999996</c:v>
                </c:pt>
                <c:pt idx="59">
                  <c:v>4.59</c:v>
                </c:pt>
                <c:pt idx="60">
                  <c:v>4.59</c:v>
                </c:pt>
              </c:numCache>
            </c:numRef>
          </c:val>
          <c:smooth val="0"/>
          <c:extLst>
            <c:ext xmlns:c16="http://schemas.microsoft.com/office/drawing/2014/chart" uri="{C3380CC4-5D6E-409C-BE32-E72D297353CC}">
              <c16:uniqueId val="{00000001-71C2-4747-B085-FFFB0EE7D10B}"/>
            </c:ext>
          </c:extLst>
        </c:ser>
        <c:ser>
          <c:idx val="2"/>
          <c:order val="2"/>
          <c:tx>
            <c:strRef>
              <c:f>Sheet1!$D$1</c:f>
              <c:strCache>
                <c:ptCount val="1"/>
                <c:pt idx="0">
                  <c:v>December 2023</c:v>
                </c:pt>
              </c:strCache>
            </c:strRef>
          </c:tx>
          <c:spPr>
            <a:ln>
              <a:solidFill>
                <a:srgbClr val="FF0000"/>
              </a:solidFill>
            </a:ln>
          </c:spPr>
          <c:marker>
            <c:spPr>
              <a:solidFill>
                <a:srgbClr val="FF0000"/>
              </a:solidFill>
              <a:ln>
                <a:solidFill>
                  <a:srgbClr val="FF0000"/>
                </a:solidFill>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Sheet1!$D$2:$D$62</c:f>
              <c:numCache>
                <c:formatCode>General</c:formatCode>
                <c:ptCount val="61"/>
                <c:pt idx="0">
                  <c:v>5.43</c:v>
                </c:pt>
                <c:pt idx="1">
                  <c:v>5.35</c:v>
                </c:pt>
                <c:pt idx="2">
                  <c:v>4.93</c:v>
                </c:pt>
                <c:pt idx="3">
                  <c:v>4.5999999999999996</c:v>
                </c:pt>
                <c:pt idx="4">
                  <c:v>4.41</c:v>
                </c:pt>
                <c:pt idx="5">
                  <c:v>4.26</c:v>
                </c:pt>
                <c:pt idx="6">
                  <c:v>4.1500000000000004</c:v>
                </c:pt>
                <c:pt idx="7">
                  <c:v>4.09</c:v>
                </c:pt>
                <c:pt idx="8">
                  <c:v>4.05</c:v>
                </c:pt>
                <c:pt idx="9">
                  <c:v>3.99</c:v>
                </c:pt>
                <c:pt idx="10">
                  <c:v>3.94</c:v>
                </c:pt>
                <c:pt idx="11">
                  <c:v>3.92</c:v>
                </c:pt>
                <c:pt idx="12">
                  <c:v>3.92</c:v>
                </c:pt>
                <c:pt idx="13">
                  <c:v>3.94</c:v>
                </c:pt>
                <c:pt idx="14">
                  <c:v>3.96</c:v>
                </c:pt>
                <c:pt idx="15">
                  <c:v>3.97</c:v>
                </c:pt>
                <c:pt idx="16">
                  <c:v>3.97</c:v>
                </c:pt>
                <c:pt idx="17">
                  <c:v>3.96</c:v>
                </c:pt>
                <c:pt idx="18">
                  <c:v>3.95</c:v>
                </c:pt>
                <c:pt idx="19">
                  <c:v>3.94</c:v>
                </c:pt>
                <c:pt idx="20">
                  <c:v>3.93</c:v>
                </c:pt>
                <c:pt idx="21">
                  <c:v>3.93</c:v>
                </c:pt>
                <c:pt idx="22">
                  <c:v>3.93</c:v>
                </c:pt>
                <c:pt idx="23">
                  <c:v>3.94</c:v>
                </c:pt>
                <c:pt idx="24">
                  <c:v>3.95</c:v>
                </c:pt>
                <c:pt idx="25">
                  <c:v>3.96</c:v>
                </c:pt>
                <c:pt idx="26">
                  <c:v>3.98</c:v>
                </c:pt>
                <c:pt idx="27">
                  <c:v>4</c:v>
                </c:pt>
                <c:pt idx="28">
                  <c:v>4.0199999999999996</c:v>
                </c:pt>
                <c:pt idx="29">
                  <c:v>4.05</c:v>
                </c:pt>
                <c:pt idx="30">
                  <c:v>4.07</c:v>
                </c:pt>
                <c:pt idx="31">
                  <c:v>4.09</c:v>
                </c:pt>
                <c:pt idx="32">
                  <c:v>4.12</c:v>
                </c:pt>
                <c:pt idx="33">
                  <c:v>4.1399999999999997</c:v>
                </c:pt>
                <c:pt idx="34">
                  <c:v>4.16</c:v>
                </c:pt>
                <c:pt idx="35">
                  <c:v>4.18</c:v>
                </c:pt>
                <c:pt idx="36">
                  <c:v>4.1900000000000004</c:v>
                </c:pt>
                <c:pt idx="37">
                  <c:v>4.21</c:v>
                </c:pt>
                <c:pt idx="38">
                  <c:v>4.22</c:v>
                </c:pt>
                <c:pt idx="39">
                  <c:v>4.2300000000000004</c:v>
                </c:pt>
                <c:pt idx="40">
                  <c:v>4.2300000000000004</c:v>
                </c:pt>
                <c:pt idx="41">
                  <c:v>4.2300000000000004</c:v>
                </c:pt>
                <c:pt idx="42">
                  <c:v>4.22</c:v>
                </c:pt>
                <c:pt idx="43">
                  <c:v>4.22</c:v>
                </c:pt>
                <c:pt idx="44">
                  <c:v>4.21</c:v>
                </c:pt>
                <c:pt idx="45">
                  <c:v>4.1900000000000004</c:v>
                </c:pt>
                <c:pt idx="46">
                  <c:v>4.18</c:v>
                </c:pt>
                <c:pt idx="47">
                  <c:v>4.16</c:v>
                </c:pt>
                <c:pt idx="48">
                  <c:v>4.1500000000000004</c:v>
                </c:pt>
                <c:pt idx="49">
                  <c:v>4.13</c:v>
                </c:pt>
                <c:pt idx="50">
                  <c:v>4.12</c:v>
                </c:pt>
                <c:pt idx="51">
                  <c:v>4.1100000000000003</c:v>
                </c:pt>
                <c:pt idx="52">
                  <c:v>4.0999999999999996</c:v>
                </c:pt>
                <c:pt idx="53">
                  <c:v>4.08</c:v>
                </c:pt>
                <c:pt idx="54">
                  <c:v>4.08</c:v>
                </c:pt>
                <c:pt idx="55">
                  <c:v>4.07</c:v>
                </c:pt>
                <c:pt idx="56">
                  <c:v>4.0599999999999996</c:v>
                </c:pt>
                <c:pt idx="57">
                  <c:v>4.05</c:v>
                </c:pt>
                <c:pt idx="58">
                  <c:v>4.04</c:v>
                </c:pt>
                <c:pt idx="59">
                  <c:v>4.04</c:v>
                </c:pt>
                <c:pt idx="60">
                  <c:v>4.03</c:v>
                </c:pt>
              </c:numCache>
            </c:numRef>
          </c:val>
          <c:smooth val="0"/>
          <c:extLst>
            <c:ext xmlns:c16="http://schemas.microsoft.com/office/drawing/2014/chart" uri="{C3380CC4-5D6E-409C-BE32-E72D297353CC}">
              <c16:uniqueId val="{00000000-35F9-4322-A632-95293C18239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7647285658207679"/>
          <c:y val="0.74063554610346605"/>
          <c:w val="0.2202057404114808"/>
          <c:h val="0.1465256084446748"/>
        </c:manualLayout>
      </c:layout>
      <c:overlay val="0"/>
      <c:spPr>
        <a:solidFill>
          <a:schemeClr val="bg1"/>
        </a:solidFill>
        <a:ln w="3498">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3.0%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pt idx="119">
                  <c:v>4.3</c:v>
                </c:pt>
                <c:pt idx="120">
                  <c:v>4.3</c:v>
                </c:pt>
                <c:pt idx="121">
                  <c:v>4.3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December 2024</c:v>
                </c:pt>
              </c:strCache>
            </c:strRef>
          </c:tx>
          <c:spPr>
            <a:ln w="13992">
              <a:solidFill>
                <a:srgbClr val="00B050"/>
              </a:solidFill>
              <a:prstDash val="solid"/>
            </a:ln>
          </c:spPr>
          <c:marker>
            <c:symbol val="diamond"/>
            <c:size val="5"/>
            <c:spPr>
              <a:solidFill>
                <a:srgbClr val="00B050"/>
              </a:solidFill>
              <a:ln>
                <a:solidFill>
                  <a:srgbClr val="00B05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4.38</c:v>
                </c:pt>
                <c:pt idx="1">
                  <c:v>4.3</c:v>
                </c:pt>
                <c:pt idx="2">
                  <c:v>4.25</c:v>
                </c:pt>
                <c:pt idx="3">
                  <c:v>4.25</c:v>
                </c:pt>
                <c:pt idx="4">
                  <c:v>4.25</c:v>
                </c:pt>
                <c:pt idx="5">
                  <c:v>4.2300000000000004</c:v>
                </c:pt>
                <c:pt idx="6">
                  <c:v>4.22</c:v>
                </c:pt>
                <c:pt idx="7">
                  <c:v>4.2300000000000004</c:v>
                </c:pt>
                <c:pt idx="8">
                  <c:v>4.24</c:v>
                </c:pt>
                <c:pt idx="9">
                  <c:v>4.25</c:v>
                </c:pt>
                <c:pt idx="10">
                  <c:v>4.26</c:v>
                </c:pt>
                <c:pt idx="11">
                  <c:v>4.2699999999999996</c:v>
                </c:pt>
                <c:pt idx="12">
                  <c:v>4.29</c:v>
                </c:pt>
                <c:pt idx="13">
                  <c:v>4.3099999999999996</c:v>
                </c:pt>
                <c:pt idx="14">
                  <c:v>4.33</c:v>
                </c:pt>
                <c:pt idx="15">
                  <c:v>4.3600000000000003</c:v>
                </c:pt>
                <c:pt idx="16">
                  <c:v>4.3899999999999997</c:v>
                </c:pt>
                <c:pt idx="17">
                  <c:v>4.42</c:v>
                </c:pt>
                <c:pt idx="18">
                  <c:v>4.45</c:v>
                </c:pt>
                <c:pt idx="19">
                  <c:v>4.47</c:v>
                </c:pt>
                <c:pt idx="20">
                  <c:v>4.5</c:v>
                </c:pt>
                <c:pt idx="21">
                  <c:v>4.5199999999999996</c:v>
                </c:pt>
                <c:pt idx="22">
                  <c:v>4.54</c:v>
                </c:pt>
                <c:pt idx="23">
                  <c:v>4.55</c:v>
                </c:pt>
                <c:pt idx="24">
                  <c:v>4.5599999999999996</c:v>
                </c:pt>
                <c:pt idx="25">
                  <c:v>4.57</c:v>
                </c:pt>
                <c:pt idx="26">
                  <c:v>4.58</c:v>
                </c:pt>
                <c:pt idx="27">
                  <c:v>4.58</c:v>
                </c:pt>
                <c:pt idx="28">
                  <c:v>4.59</c:v>
                </c:pt>
                <c:pt idx="29">
                  <c:v>4.59</c:v>
                </c:pt>
                <c:pt idx="30">
                  <c:v>4.5999999999999996</c:v>
                </c:pt>
                <c:pt idx="31">
                  <c:v>4.6100000000000003</c:v>
                </c:pt>
                <c:pt idx="32">
                  <c:v>4.62</c:v>
                </c:pt>
                <c:pt idx="33">
                  <c:v>4.63</c:v>
                </c:pt>
                <c:pt idx="34">
                  <c:v>4.6399999999999997</c:v>
                </c:pt>
                <c:pt idx="35">
                  <c:v>4.6500000000000004</c:v>
                </c:pt>
                <c:pt idx="36">
                  <c:v>4.6500000000000004</c:v>
                </c:pt>
                <c:pt idx="37">
                  <c:v>4.66</c:v>
                </c:pt>
                <c:pt idx="38">
                  <c:v>4.67</c:v>
                </c:pt>
                <c:pt idx="39">
                  <c:v>4.68</c:v>
                </c:pt>
                <c:pt idx="40">
                  <c:v>4.68</c:v>
                </c:pt>
                <c:pt idx="41">
                  <c:v>4.68</c:v>
                </c:pt>
                <c:pt idx="42">
                  <c:v>4.68</c:v>
                </c:pt>
                <c:pt idx="43">
                  <c:v>4.68</c:v>
                </c:pt>
                <c:pt idx="44">
                  <c:v>4.68</c:v>
                </c:pt>
                <c:pt idx="45">
                  <c:v>4.67</c:v>
                </c:pt>
                <c:pt idx="46">
                  <c:v>4.67</c:v>
                </c:pt>
                <c:pt idx="47">
                  <c:v>4.66</c:v>
                </c:pt>
                <c:pt idx="48">
                  <c:v>4.6500000000000004</c:v>
                </c:pt>
                <c:pt idx="49">
                  <c:v>4.6500000000000004</c:v>
                </c:pt>
                <c:pt idx="50">
                  <c:v>4.6399999999999997</c:v>
                </c:pt>
                <c:pt idx="51">
                  <c:v>4.63</c:v>
                </c:pt>
                <c:pt idx="52">
                  <c:v>4.63</c:v>
                </c:pt>
                <c:pt idx="53">
                  <c:v>4.62</c:v>
                </c:pt>
                <c:pt idx="54">
                  <c:v>4.62</c:v>
                </c:pt>
                <c:pt idx="55">
                  <c:v>4.6100000000000003</c:v>
                </c:pt>
                <c:pt idx="56">
                  <c:v>4.6100000000000003</c:v>
                </c:pt>
                <c:pt idx="57">
                  <c:v>4.5999999999999996</c:v>
                </c:pt>
                <c:pt idx="58">
                  <c:v>4.5999999999999996</c:v>
                </c:pt>
                <c:pt idx="59">
                  <c:v>4.59</c:v>
                </c:pt>
                <c:pt idx="60">
                  <c:v>4.59</c:v>
                </c:pt>
              </c:numCache>
            </c:numRef>
          </c:val>
          <c:smooth val="0"/>
          <c:extLst>
            <c:ext xmlns:c16="http://schemas.microsoft.com/office/drawing/2014/chart" uri="{C3380CC4-5D6E-409C-BE32-E72D297353CC}">
              <c16:uniqueId val="{00000001-71C2-4747-B085-FFFB0EE7D10B}"/>
            </c:ext>
          </c:extLst>
        </c:ser>
        <c:ser>
          <c:idx val="2"/>
          <c:order val="2"/>
          <c:tx>
            <c:strRef>
              <c:f>Sheet1!$D$1</c:f>
              <c:strCache>
                <c:ptCount val="1"/>
                <c:pt idx="0">
                  <c:v>December 2023</c:v>
                </c:pt>
              </c:strCache>
            </c:strRef>
          </c:tx>
          <c:spPr>
            <a:ln>
              <a:solidFill>
                <a:srgbClr val="FF0000"/>
              </a:solidFill>
            </a:ln>
          </c:spPr>
          <c:marker>
            <c:spPr>
              <a:solidFill>
                <a:srgbClr val="FF0000"/>
              </a:solidFill>
              <a:ln>
                <a:solidFill>
                  <a:srgbClr val="FF0000"/>
                </a:solidFill>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Sheet1!$D$2:$D$62</c:f>
              <c:numCache>
                <c:formatCode>General</c:formatCode>
                <c:ptCount val="61"/>
                <c:pt idx="0">
                  <c:v>5.43</c:v>
                </c:pt>
                <c:pt idx="1">
                  <c:v>5.35</c:v>
                </c:pt>
                <c:pt idx="2">
                  <c:v>4.93</c:v>
                </c:pt>
                <c:pt idx="3">
                  <c:v>4.5999999999999996</c:v>
                </c:pt>
                <c:pt idx="4">
                  <c:v>4.41</c:v>
                </c:pt>
                <c:pt idx="5">
                  <c:v>4.26</c:v>
                </c:pt>
                <c:pt idx="6">
                  <c:v>4.1500000000000004</c:v>
                </c:pt>
                <c:pt idx="7">
                  <c:v>4.09</c:v>
                </c:pt>
                <c:pt idx="8">
                  <c:v>4.05</c:v>
                </c:pt>
                <c:pt idx="9">
                  <c:v>3.99</c:v>
                </c:pt>
                <c:pt idx="10">
                  <c:v>3.94</c:v>
                </c:pt>
                <c:pt idx="11">
                  <c:v>3.92</c:v>
                </c:pt>
                <c:pt idx="12">
                  <c:v>3.92</c:v>
                </c:pt>
                <c:pt idx="13">
                  <c:v>3.94</c:v>
                </c:pt>
                <c:pt idx="14">
                  <c:v>3.96</c:v>
                </c:pt>
                <c:pt idx="15">
                  <c:v>3.97</c:v>
                </c:pt>
                <c:pt idx="16">
                  <c:v>3.97</c:v>
                </c:pt>
                <c:pt idx="17">
                  <c:v>3.96</c:v>
                </c:pt>
                <c:pt idx="18">
                  <c:v>3.95</c:v>
                </c:pt>
                <c:pt idx="19">
                  <c:v>3.94</c:v>
                </c:pt>
                <c:pt idx="20">
                  <c:v>3.93</c:v>
                </c:pt>
                <c:pt idx="21">
                  <c:v>3.93</c:v>
                </c:pt>
                <c:pt idx="22">
                  <c:v>3.93</c:v>
                </c:pt>
                <c:pt idx="23">
                  <c:v>3.94</c:v>
                </c:pt>
                <c:pt idx="24">
                  <c:v>3.95</c:v>
                </c:pt>
                <c:pt idx="25">
                  <c:v>3.96</c:v>
                </c:pt>
                <c:pt idx="26">
                  <c:v>3.98</c:v>
                </c:pt>
                <c:pt idx="27">
                  <c:v>4</c:v>
                </c:pt>
                <c:pt idx="28">
                  <c:v>4.0199999999999996</c:v>
                </c:pt>
                <c:pt idx="29">
                  <c:v>4.05</c:v>
                </c:pt>
                <c:pt idx="30">
                  <c:v>4.07</c:v>
                </c:pt>
                <c:pt idx="31">
                  <c:v>4.09</c:v>
                </c:pt>
                <c:pt idx="32">
                  <c:v>4.12</c:v>
                </c:pt>
                <c:pt idx="33">
                  <c:v>4.1399999999999997</c:v>
                </c:pt>
                <c:pt idx="34">
                  <c:v>4.16</c:v>
                </c:pt>
                <c:pt idx="35">
                  <c:v>4.18</c:v>
                </c:pt>
                <c:pt idx="36">
                  <c:v>4.1900000000000004</c:v>
                </c:pt>
                <c:pt idx="37">
                  <c:v>4.21</c:v>
                </c:pt>
                <c:pt idx="38">
                  <c:v>4.22</c:v>
                </c:pt>
                <c:pt idx="39">
                  <c:v>4.2300000000000004</c:v>
                </c:pt>
                <c:pt idx="40">
                  <c:v>4.2300000000000004</c:v>
                </c:pt>
                <c:pt idx="41">
                  <c:v>4.2300000000000004</c:v>
                </c:pt>
                <c:pt idx="42">
                  <c:v>4.22</c:v>
                </c:pt>
                <c:pt idx="43">
                  <c:v>4.22</c:v>
                </c:pt>
                <c:pt idx="44">
                  <c:v>4.21</c:v>
                </c:pt>
                <c:pt idx="45">
                  <c:v>4.1900000000000004</c:v>
                </c:pt>
                <c:pt idx="46">
                  <c:v>4.18</c:v>
                </c:pt>
                <c:pt idx="47">
                  <c:v>4.16</c:v>
                </c:pt>
                <c:pt idx="48">
                  <c:v>4.1500000000000004</c:v>
                </c:pt>
                <c:pt idx="49">
                  <c:v>4.13</c:v>
                </c:pt>
                <c:pt idx="50">
                  <c:v>4.12</c:v>
                </c:pt>
                <c:pt idx="51">
                  <c:v>4.1100000000000003</c:v>
                </c:pt>
                <c:pt idx="52">
                  <c:v>4.0999999999999996</c:v>
                </c:pt>
                <c:pt idx="53">
                  <c:v>4.08</c:v>
                </c:pt>
                <c:pt idx="54">
                  <c:v>4.08</c:v>
                </c:pt>
                <c:pt idx="55">
                  <c:v>4.07</c:v>
                </c:pt>
                <c:pt idx="56">
                  <c:v>4.0599999999999996</c:v>
                </c:pt>
                <c:pt idx="57">
                  <c:v>4.05</c:v>
                </c:pt>
                <c:pt idx="58">
                  <c:v>4.04</c:v>
                </c:pt>
                <c:pt idx="59">
                  <c:v>4.04</c:v>
                </c:pt>
                <c:pt idx="60">
                  <c:v>4.03</c:v>
                </c:pt>
              </c:numCache>
            </c:numRef>
          </c:val>
          <c:smooth val="0"/>
          <c:extLst>
            <c:ext xmlns:c16="http://schemas.microsoft.com/office/drawing/2014/chart" uri="{C3380CC4-5D6E-409C-BE32-E72D297353CC}">
              <c16:uniqueId val="{00000000-35F9-4322-A632-95293C18239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7647285658207679"/>
          <c:y val="0.74063554610346605"/>
          <c:w val="0.2202057404114808"/>
          <c:h val="0.1465256084446748"/>
        </c:manualLayout>
      </c:layout>
      <c:overlay val="0"/>
      <c:spPr>
        <a:solidFill>
          <a:schemeClr val="bg1"/>
        </a:solidFill>
        <a:ln w="3498">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December 2024</c:v>
                </c:pt>
              </c:strCache>
            </c:strRef>
          </c:tx>
          <c:spPr>
            <a:ln w="13992">
              <a:solidFill>
                <a:srgbClr val="00B050"/>
              </a:solidFill>
              <a:prstDash val="solid"/>
            </a:ln>
          </c:spPr>
          <c:marker>
            <c:symbol val="diamond"/>
            <c:size val="5"/>
            <c:spPr>
              <a:solidFill>
                <a:srgbClr val="00B050"/>
              </a:solidFill>
              <a:ln>
                <a:solidFill>
                  <a:srgbClr val="00B05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4.38</c:v>
                </c:pt>
                <c:pt idx="1">
                  <c:v>4.3</c:v>
                </c:pt>
                <c:pt idx="2">
                  <c:v>4.25</c:v>
                </c:pt>
                <c:pt idx="3">
                  <c:v>4.25</c:v>
                </c:pt>
                <c:pt idx="4">
                  <c:v>4.25</c:v>
                </c:pt>
                <c:pt idx="5">
                  <c:v>4.2300000000000004</c:v>
                </c:pt>
                <c:pt idx="6">
                  <c:v>4.22</c:v>
                </c:pt>
                <c:pt idx="7">
                  <c:v>4.2300000000000004</c:v>
                </c:pt>
                <c:pt idx="8">
                  <c:v>4.24</c:v>
                </c:pt>
                <c:pt idx="9">
                  <c:v>4.25</c:v>
                </c:pt>
                <c:pt idx="10">
                  <c:v>4.26</c:v>
                </c:pt>
                <c:pt idx="11">
                  <c:v>4.2699999999999996</c:v>
                </c:pt>
                <c:pt idx="12">
                  <c:v>4.29</c:v>
                </c:pt>
                <c:pt idx="13">
                  <c:v>4.3099999999999996</c:v>
                </c:pt>
                <c:pt idx="14">
                  <c:v>4.33</c:v>
                </c:pt>
                <c:pt idx="15">
                  <c:v>4.3600000000000003</c:v>
                </c:pt>
                <c:pt idx="16">
                  <c:v>4.3899999999999997</c:v>
                </c:pt>
                <c:pt idx="17">
                  <c:v>4.42</c:v>
                </c:pt>
                <c:pt idx="18">
                  <c:v>4.45</c:v>
                </c:pt>
                <c:pt idx="19">
                  <c:v>4.47</c:v>
                </c:pt>
                <c:pt idx="20">
                  <c:v>4.5</c:v>
                </c:pt>
                <c:pt idx="21">
                  <c:v>4.5199999999999996</c:v>
                </c:pt>
                <c:pt idx="22">
                  <c:v>4.54</c:v>
                </c:pt>
                <c:pt idx="23">
                  <c:v>4.55</c:v>
                </c:pt>
                <c:pt idx="24">
                  <c:v>4.5599999999999996</c:v>
                </c:pt>
                <c:pt idx="25">
                  <c:v>4.57</c:v>
                </c:pt>
                <c:pt idx="26">
                  <c:v>4.58</c:v>
                </c:pt>
                <c:pt idx="27">
                  <c:v>4.58</c:v>
                </c:pt>
                <c:pt idx="28">
                  <c:v>4.59</c:v>
                </c:pt>
                <c:pt idx="29">
                  <c:v>4.59</c:v>
                </c:pt>
                <c:pt idx="30">
                  <c:v>4.5999999999999996</c:v>
                </c:pt>
                <c:pt idx="31">
                  <c:v>4.6100000000000003</c:v>
                </c:pt>
                <c:pt idx="32">
                  <c:v>4.62</c:v>
                </c:pt>
                <c:pt idx="33">
                  <c:v>4.63</c:v>
                </c:pt>
                <c:pt idx="34">
                  <c:v>4.6399999999999997</c:v>
                </c:pt>
                <c:pt idx="35">
                  <c:v>4.6500000000000004</c:v>
                </c:pt>
                <c:pt idx="36">
                  <c:v>4.6500000000000004</c:v>
                </c:pt>
                <c:pt idx="37">
                  <c:v>4.66</c:v>
                </c:pt>
                <c:pt idx="38">
                  <c:v>4.67</c:v>
                </c:pt>
                <c:pt idx="39">
                  <c:v>4.68</c:v>
                </c:pt>
                <c:pt idx="40">
                  <c:v>4.68</c:v>
                </c:pt>
                <c:pt idx="41">
                  <c:v>4.68</c:v>
                </c:pt>
                <c:pt idx="42">
                  <c:v>4.68</c:v>
                </c:pt>
                <c:pt idx="43">
                  <c:v>4.68</c:v>
                </c:pt>
                <c:pt idx="44">
                  <c:v>4.68</c:v>
                </c:pt>
                <c:pt idx="45">
                  <c:v>4.67</c:v>
                </c:pt>
                <c:pt idx="46">
                  <c:v>4.67</c:v>
                </c:pt>
                <c:pt idx="47">
                  <c:v>4.66</c:v>
                </c:pt>
                <c:pt idx="48">
                  <c:v>4.6500000000000004</c:v>
                </c:pt>
                <c:pt idx="49">
                  <c:v>4.6500000000000004</c:v>
                </c:pt>
                <c:pt idx="50">
                  <c:v>4.6399999999999997</c:v>
                </c:pt>
                <c:pt idx="51">
                  <c:v>4.63</c:v>
                </c:pt>
                <c:pt idx="52">
                  <c:v>4.63</c:v>
                </c:pt>
                <c:pt idx="53">
                  <c:v>4.62</c:v>
                </c:pt>
                <c:pt idx="54">
                  <c:v>4.62</c:v>
                </c:pt>
                <c:pt idx="55">
                  <c:v>4.6100000000000003</c:v>
                </c:pt>
                <c:pt idx="56">
                  <c:v>4.6100000000000003</c:v>
                </c:pt>
                <c:pt idx="57">
                  <c:v>4.5999999999999996</c:v>
                </c:pt>
                <c:pt idx="58">
                  <c:v>4.5999999999999996</c:v>
                </c:pt>
                <c:pt idx="59">
                  <c:v>4.59</c:v>
                </c:pt>
                <c:pt idx="60">
                  <c:v>4.59</c:v>
                </c:pt>
              </c:numCache>
            </c:numRef>
          </c:val>
          <c:smooth val="0"/>
          <c:extLst>
            <c:ext xmlns:c16="http://schemas.microsoft.com/office/drawing/2014/chart" uri="{C3380CC4-5D6E-409C-BE32-E72D297353CC}">
              <c16:uniqueId val="{00000001-71C2-4747-B085-FFFB0EE7D10B}"/>
            </c:ext>
          </c:extLst>
        </c:ser>
        <c:ser>
          <c:idx val="2"/>
          <c:order val="2"/>
          <c:tx>
            <c:strRef>
              <c:f>Sheet1!$D$1</c:f>
              <c:strCache>
                <c:ptCount val="1"/>
                <c:pt idx="0">
                  <c:v>December 2023</c:v>
                </c:pt>
              </c:strCache>
            </c:strRef>
          </c:tx>
          <c:spPr>
            <a:ln>
              <a:solidFill>
                <a:srgbClr val="FF0000"/>
              </a:solidFill>
            </a:ln>
          </c:spPr>
          <c:marker>
            <c:spPr>
              <a:solidFill>
                <a:srgbClr val="FF0000"/>
              </a:solidFill>
              <a:ln>
                <a:solidFill>
                  <a:srgbClr val="FF0000"/>
                </a:solidFill>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Sheet1!$D$2:$D$62</c:f>
              <c:numCache>
                <c:formatCode>General</c:formatCode>
                <c:ptCount val="61"/>
                <c:pt idx="0">
                  <c:v>5.43</c:v>
                </c:pt>
                <c:pt idx="1">
                  <c:v>5.35</c:v>
                </c:pt>
                <c:pt idx="2">
                  <c:v>4.93</c:v>
                </c:pt>
                <c:pt idx="3">
                  <c:v>4.5999999999999996</c:v>
                </c:pt>
                <c:pt idx="4">
                  <c:v>4.41</c:v>
                </c:pt>
                <c:pt idx="5">
                  <c:v>4.26</c:v>
                </c:pt>
                <c:pt idx="6">
                  <c:v>4.1500000000000004</c:v>
                </c:pt>
                <c:pt idx="7">
                  <c:v>4.09</c:v>
                </c:pt>
                <c:pt idx="8">
                  <c:v>4.05</c:v>
                </c:pt>
                <c:pt idx="9">
                  <c:v>3.99</c:v>
                </c:pt>
                <c:pt idx="10">
                  <c:v>3.94</c:v>
                </c:pt>
                <c:pt idx="11">
                  <c:v>3.92</c:v>
                </c:pt>
                <c:pt idx="12">
                  <c:v>3.92</c:v>
                </c:pt>
                <c:pt idx="13">
                  <c:v>3.94</c:v>
                </c:pt>
                <c:pt idx="14">
                  <c:v>3.96</c:v>
                </c:pt>
                <c:pt idx="15">
                  <c:v>3.97</c:v>
                </c:pt>
                <c:pt idx="16">
                  <c:v>3.97</c:v>
                </c:pt>
                <c:pt idx="17">
                  <c:v>3.96</c:v>
                </c:pt>
                <c:pt idx="18">
                  <c:v>3.95</c:v>
                </c:pt>
                <c:pt idx="19">
                  <c:v>3.94</c:v>
                </c:pt>
                <c:pt idx="20">
                  <c:v>3.93</c:v>
                </c:pt>
                <c:pt idx="21">
                  <c:v>3.93</c:v>
                </c:pt>
                <c:pt idx="22">
                  <c:v>3.93</c:v>
                </c:pt>
                <c:pt idx="23">
                  <c:v>3.94</c:v>
                </c:pt>
                <c:pt idx="24">
                  <c:v>3.95</c:v>
                </c:pt>
                <c:pt idx="25">
                  <c:v>3.96</c:v>
                </c:pt>
                <c:pt idx="26">
                  <c:v>3.98</c:v>
                </c:pt>
                <c:pt idx="27">
                  <c:v>4</c:v>
                </c:pt>
                <c:pt idx="28">
                  <c:v>4.0199999999999996</c:v>
                </c:pt>
                <c:pt idx="29">
                  <c:v>4.05</c:v>
                </c:pt>
                <c:pt idx="30">
                  <c:v>4.07</c:v>
                </c:pt>
                <c:pt idx="31">
                  <c:v>4.09</c:v>
                </c:pt>
                <c:pt idx="32">
                  <c:v>4.12</c:v>
                </c:pt>
                <c:pt idx="33">
                  <c:v>4.1399999999999997</c:v>
                </c:pt>
                <c:pt idx="34">
                  <c:v>4.16</c:v>
                </c:pt>
                <c:pt idx="35">
                  <c:v>4.18</c:v>
                </c:pt>
                <c:pt idx="36">
                  <c:v>4.1900000000000004</c:v>
                </c:pt>
                <c:pt idx="37">
                  <c:v>4.21</c:v>
                </c:pt>
                <c:pt idx="38">
                  <c:v>4.22</c:v>
                </c:pt>
                <c:pt idx="39">
                  <c:v>4.2300000000000004</c:v>
                </c:pt>
                <c:pt idx="40">
                  <c:v>4.2300000000000004</c:v>
                </c:pt>
                <c:pt idx="41">
                  <c:v>4.2300000000000004</c:v>
                </c:pt>
                <c:pt idx="42">
                  <c:v>4.22</c:v>
                </c:pt>
                <c:pt idx="43">
                  <c:v>4.22</c:v>
                </c:pt>
                <c:pt idx="44">
                  <c:v>4.21</c:v>
                </c:pt>
                <c:pt idx="45">
                  <c:v>4.1900000000000004</c:v>
                </c:pt>
                <c:pt idx="46">
                  <c:v>4.18</c:v>
                </c:pt>
                <c:pt idx="47">
                  <c:v>4.16</c:v>
                </c:pt>
                <c:pt idx="48">
                  <c:v>4.1500000000000004</c:v>
                </c:pt>
                <c:pt idx="49">
                  <c:v>4.13</c:v>
                </c:pt>
                <c:pt idx="50">
                  <c:v>4.12</c:v>
                </c:pt>
                <c:pt idx="51">
                  <c:v>4.1100000000000003</c:v>
                </c:pt>
                <c:pt idx="52">
                  <c:v>4.0999999999999996</c:v>
                </c:pt>
                <c:pt idx="53">
                  <c:v>4.08</c:v>
                </c:pt>
                <c:pt idx="54">
                  <c:v>4.08</c:v>
                </c:pt>
                <c:pt idx="55">
                  <c:v>4.07</c:v>
                </c:pt>
                <c:pt idx="56">
                  <c:v>4.0599999999999996</c:v>
                </c:pt>
                <c:pt idx="57">
                  <c:v>4.05</c:v>
                </c:pt>
                <c:pt idx="58">
                  <c:v>4.04</c:v>
                </c:pt>
                <c:pt idx="59">
                  <c:v>4.04</c:v>
                </c:pt>
                <c:pt idx="60">
                  <c:v>4.03</c:v>
                </c:pt>
              </c:numCache>
            </c:numRef>
          </c:val>
          <c:smooth val="0"/>
          <c:extLst>
            <c:ext xmlns:c16="http://schemas.microsoft.com/office/drawing/2014/chart" uri="{C3380CC4-5D6E-409C-BE32-E72D297353CC}">
              <c16:uniqueId val="{00000000-35F9-4322-A632-95293C18239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7647285658207679"/>
          <c:y val="0.74063554610346605"/>
          <c:w val="0.2202057404114808"/>
          <c:h val="0.1465256084446748"/>
        </c:manualLayout>
      </c:layout>
      <c:overlay val="0"/>
      <c:spPr>
        <a:solidFill>
          <a:schemeClr val="bg1"/>
        </a:solidFill>
        <a:ln w="3498">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December 2024</c:v>
                </c:pt>
              </c:strCache>
            </c:strRef>
          </c:tx>
          <c:spPr>
            <a:ln w="13992">
              <a:solidFill>
                <a:srgbClr val="00B050"/>
              </a:solidFill>
              <a:prstDash val="solid"/>
            </a:ln>
          </c:spPr>
          <c:marker>
            <c:symbol val="diamond"/>
            <c:size val="5"/>
            <c:spPr>
              <a:solidFill>
                <a:srgbClr val="00B050"/>
              </a:solidFill>
              <a:ln>
                <a:solidFill>
                  <a:srgbClr val="00B05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4.38</c:v>
                </c:pt>
                <c:pt idx="1">
                  <c:v>4.3</c:v>
                </c:pt>
                <c:pt idx="2">
                  <c:v>4.25</c:v>
                </c:pt>
                <c:pt idx="3">
                  <c:v>4.25</c:v>
                </c:pt>
                <c:pt idx="4">
                  <c:v>4.25</c:v>
                </c:pt>
                <c:pt idx="5">
                  <c:v>4.2300000000000004</c:v>
                </c:pt>
                <c:pt idx="6">
                  <c:v>4.22</c:v>
                </c:pt>
                <c:pt idx="7">
                  <c:v>4.2300000000000004</c:v>
                </c:pt>
                <c:pt idx="8">
                  <c:v>4.24</c:v>
                </c:pt>
                <c:pt idx="9">
                  <c:v>4.25</c:v>
                </c:pt>
                <c:pt idx="10">
                  <c:v>4.26</c:v>
                </c:pt>
                <c:pt idx="11">
                  <c:v>4.2699999999999996</c:v>
                </c:pt>
                <c:pt idx="12">
                  <c:v>4.29</c:v>
                </c:pt>
                <c:pt idx="13">
                  <c:v>4.3099999999999996</c:v>
                </c:pt>
                <c:pt idx="14">
                  <c:v>4.33</c:v>
                </c:pt>
                <c:pt idx="15">
                  <c:v>4.3600000000000003</c:v>
                </c:pt>
                <c:pt idx="16">
                  <c:v>4.3899999999999997</c:v>
                </c:pt>
                <c:pt idx="17">
                  <c:v>4.42</c:v>
                </c:pt>
                <c:pt idx="18">
                  <c:v>4.45</c:v>
                </c:pt>
                <c:pt idx="19">
                  <c:v>4.47</c:v>
                </c:pt>
                <c:pt idx="20">
                  <c:v>4.5</c:v>
                </c:pt>
                <c:pt idx="21">
                  <c:v>4.5199999999999996</c:v>
                </c:pt>
                <c:pt idx="22">
                  <c:v>4.54</c:v>
                </c:pt>
                <c:pt idx="23">
                  <c:v>4.55</c:v>
                </c:pt>
                <c:pt idx="24">
                  <c:v>4.5599999999999996</c:v>
                </c:pt>
                <c:pt idx="25">
                  <c:v>4.57</c:v>
                </c:pt>
                <c:pt idx="26">
                  <c:v>4.58</c:v>
                </c:pt>
                <c:pt idx="27">
                  <c:v>4.58</c:v>
                </c:pt>
                <c:pt idx="28">
                  <c:v>4.59</c:v>
                </c:pt>
                <c:pt idx="29">
                  <c:v>4.59</c:v>
                </c:pt>
                <c:pt idx="30">
                  <c:v>4.5999999999999996</c:v>
                </c:pt>
                <c:pt idx="31">
                  <c:v>4.6100000000000003</c:v>
                </c:pt>
                <c:pt idx="32">
                  <c:v>4.62</c:v>
                </c:pt>
                <c:pt idx="33">
                  <c:v>4.63</c:v>
                </c:pt>
                <c:pt idx="34">
                  <c:v>4.6399999999999997</c:v>
                </c:pt>
                <c:pt idx="35">
                  <c:v>4.6500000000000004</c:v>
                </c:pt>
                <c:pt idx="36">
                  <c:v>4.6500000000000004</c:v>
                </c:pt>
                <c:pt idx="37">
                  <c:v>4.66</c:v>
                </c:pt>
                <c:pt idx="38">
                  <c:v>4.67</c:v>
                </c:pt>
                <c:pt idx="39">
                  <c:v>4.68</c:v>
                </c:pt>
                <c:pt idx="40">
                  <c:v>4.68</c:v>
                </c:pt>
                <c:pt idx="41">
                  <c:v>4.68</c:v>
                </c:pt>
                <c:pt idx="42">
                  <c:v>4.68</c:v>
                </c:pt>
                <c:pt idx="43">
                  <c:v>4.68</c:v>
                </c:pt>
                <c:pt idx="44">
                  <c:v>4.68</c:v>
                </c:pt>
                <c:pt idx="45">
                  <c:v>4.67</c:v>
                </c:pt>
                <c:pt idx="46">
                  <c:v>4.67</c:v>
                </c:pt>
                <c:pt idx="47">
                  <c:v>4.66</c:v>
                </c:pt>
                <c:pt idx="48">
                  <c:v>4.6500000000000004</c:v>
                </c:pt>
                <c:pt idx="49">
                  <c:v>4.6500000000000004</c:v>
                </c:pt>
                <c:pt idx="50">
                  <c:v>4.6399999999999997</c:v>
                </c:pt>
                <c:pt idx="51">
                  <c:v>4.63</c:v>
                </c:pt>
                <c:pt idx="52">
                  <c:v>4.63</c:v>
                </c:pt>
                <c:pt idx="53">
                  <c:v>4.62</c:v>
                </c:pt>
                <c:pt idx="54">
                  <c:v>4.62</c:v>
                </c:pt>
                <c:pt idx="55">
                  <c:v>4.6100000000000003</c:v>
                </c:pt>
                <c:pt idx="56">
                  <c:v>4.6100000000000003</c:v>
                </c:pt>
                <c:pt idx="57">
                  <c:v>4.5999999999999996</c:v>
                </c:pt>
                <c:pt idx="58">
                  <c:v>4.5999999999999996</c:v>
                </c:pt>
                <c:pt idx="59">
                  <c:v>4.59</c:v>
                </c:pt>
                <c:pt idx="60">
                  <c:v>4.59</c:v>
                </c:pt>
              </c:numCache>
            </c:numRef>
          </c:val>
          <c:smooth val="0"/>
          <c:extLst>
            <c:ext xmlns:c16="http://schemas.microsoft.com/office/drawing/2014/chart" uri="{C3380CC4-5D6E-409C-BE32-E72D297353CC}">
              <c16:uniqueId val="{00000001-71C2-4747-B085-FFFB0EE7D10B}"/>
            </c:ext>
          </c:extLst>
        </c:ser>
        <c:ser>
          <c:idx val="2"/>
          <c:order val="2"/>
          <c:tx>
            <c:strRef>
              <c:f>Sheet1!$D$1</c:f>
              <c:strCache>
                <c:ptCount val="1"/>
                <c:pt idx="0">
                  <c:v>December 2023</c:v>
                </c:pt>
              </c:strCache>
            </c:strRef>
          </c:tx>
          <c:spPr>
            <a:ln>
              <a:solidFill>
                <a:srgbClr val="FF0000"/>
              </a:solidFill>
            </a:ln>
          </c:spPr>
          <c:marker>
            <c:spPr>
              <a:solidFill>
                <a:srgbClr val="FF0000"/>
              </a:solidFill>
              <a:ln>
                <a:solidFill>
                  <a:srgbClr val="FF0000"/>
                </a:solidFill>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Sheet1!$D$2:$D$62</c:f>
              <c:numCache>
                <c:formatCode>General</c:formatCode>
                <c:ptCount val="61"/>
                <c:pt idx="0">
                  <c:v>5.43</c:v>
                </c:pt>
                <c:pt idx="1">
                  <c:v>5.35</c:v>
                </c:pt>
                <c:pt idx="2">
                  <c:v>4.93</c:v>
                </c:pt>
                <c:pt idx="3">
                  <c:v>4.5999999999999996</c:v>
                </c:pt>
                <c:pt idx="4">
                  <c:v>4.41</c:v>
                </c:pt>
                <c:pt idx="5">
                  <c:v>4.26</c:v>
                </c:pt>
                <c:pt idx="6">
                  <c:v>4.1500000000000004</c:v>
                </c:pt>
                <c:pt idx="7">
                  <c:v>4.09</c:v>
                </c:pt>
                <c:pt idx="8">
                  <c:v>4.05</c:v>
                </c:pt>
                <c:pt idx="9">
                  <c:v>3.99</c:v>
                </c:pt>
                <c:pt idx="10">
                  <c:v>3.94</c:v>
                </c:pt>
                <c:pt idx="11">
                  <c:v>3.92</c:v>
                </c:pt>
                <c:pt idx="12">
                  <c:v>3.92</c:v>
                </c:pt>
                <c:pt idx="13">
                  <c:v>3.94</c:v>
                </c:pt>
                <c:pt idx="14">
                  <c:v>3.96</c:v>
                </c:pt>
                <c:pt idx="15">
                  <c:v>3.97</c:v>
                </c:pt>
                <c:pt idx="16">
                  <c:v>3.97</c:v>
                </c:pt>
                <c:pt idx="17">
                  <c:v>3.96</c:v>
                </c:pt>
                <c:pt idx="18">
                  <c:v>3.95</c:v>
                </c:pt>
                <c:pt idx="19">
                  <c:v>3.94</c:v>
                </c:pt>
                <c:pt idx="20">
                  <c:v>3.93</c:v>
                </c:pt>
                <c:pt idx="21">
                  <c:v>3.93</c:v>
                </c:pt>
                <c:pt idx="22">
                  <c:v>3.93</c:v>
                </c:pt>
                <c:pt idx="23">
                  <c:v>3.94</c:v>
                </c:pt>
                <c:pt idx="24">
                  <c:v>3.95</c:v>
                </c:pt>
                <c:pt idx="25">
                  <c:v>3.96</c:v>
                </c:pt>
                <c:pt idx="26">
                  <c:v>3.98</c:v>
                </c:pt>
                <c:pt idx="27">
                  <c:v>4</c:v>
                </c:pt>
                <c:pt idx="28">
                  <c:v>4.0199999999999996</c:v>
                </c:pt>
                <c:pt idx="29">
                  <c:v>4.05</c:v>
                </c:pt>
                <c:pt idx="30">
                  <c:v>4.07</c:v>
                </c:pt>
                <c:pt idx="31">
                  <c:v>4.09</c:v>
                </c:pt>
                <c:pt idx="32">
                  <c:v>4.12</c:v>
                </c:pt>
                <c:pt idx="33">
                  <c:v>4.1399999999999997</c:v>
                </c:pt>
                <c:pt idx="34">
                  <c:v>4.16</c:v>
                </c:pt>
                <c:pt idx="35">
                  <c:v>4.18</c:v>
                </c:pt>
                <c:pt idx="36">
                  <c:v>4.1900000000000004</c:v>
                </c:pt>
                <c:pt idx="37">
                  <c:v>4.21</c:v>
                </c:pt>
                <c:pt idx="38">
                  <c:v>4.22</c:v>
                </c:pt>
                <c:pt idx="39">
                  <c:v>4.2300000000000004</c:v>
                </c:pt>
                <c:pt idx="40">
                  <c:v>4.2300000000000004</c:v>
                </c:pt>
                <c:pt idx="41">
                  <c:v>4.2300000000000004</c:v>
                </c:pt>
                <c:pt idx="42">
                  <c:v>4.22</c:v>
                </c:pt>
                <c:pt idx="43">
                  <c:v>4.22</c:v>
                </c:pt>
                <c:pt idx="44">
                  <c:v>4.21</c:v>
                </c:pt>
                <c:pt idx="45">
                  <c:v>4.1900000000000004</c:v>
                </c:pt>
                <c:pt idx="46">
                  <c:v>4.18</c:v>
                </c:pt>
                <c:pt idx="47">
                  <c:v>4.16</c:v>
                </c:pt>
                <c:pt idx="48">
                  <c:v>4.1500000000000004</c:v>
                </c:pt>
                <c:pt idx="49">
                  <c:v>4.13</c:v>
                </c:pt>
                <c:pt idx="50">
                  <c:v>4.12</c:v>
                </c:pt>
                <c:pt idx="51">
                  <c:v>4.1100000000000003</c:v>
                </c:pt>
                <c:pt idx="52">
                  <c:v>4.0999999999999996</c:v>
                </c:pt>
                <c:pt idx="53">
                  <c:v>4.08</c:v>
                </c:pt>
                <c:pt idx="54">
                  <c:v>4.08</c:v>
                </c:pt>
                <c:pt idx="55">
                  <c:v>4.07</c:v>
                </c:pt>
                <c:pt idx="56">
                  <c:v>4.0599999999999996</c:v>
                </c:pt>
                <c:pt idx="57">
                  <c:v>4.05</c:v>
                </c:pt>
                <c:pt idx="58">
                  <c:v>4.04</c:v>
                </c:pt>
                <c:pt idx="59">
                  <c:v>4.04</c:v>
                </c:pt>
                <c:pt idx="60">
                  <c:v>4.03</c:v>
                </c:pt>
              </c:numCache>
            </c:numRef>
          </c:val>
          <c:smooth val="0"/>
          <c:extLst>
            <c:ext xmlns:c16="http://schemas.microsoft.com/office/drawing/2014/chart" uri="{C3380CC4-5D6E-409C-BE32-E72D297353CC}">
              <c16:uniqueId val="{00000000-35F9-4322-A632-95293C18239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7647285658207679"/>
          <c:y val="0.74063554610346605"/>
          <c:w val="0.2202057404114808"/>
          <c:h val="0.1465256084446748"/>
        </c:manualLayout>
      </c:layout>
      <c:overlay val="0"/>
      <c:spPr>
        <a:solidFill>
          <a:schemeClr val="bg1"/>
        </a:solidFill>
        <a:ln w="3498">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December 2024</c:v>
                </c:pt>
              </c:strCache>
            </c:strRef>
          </c:tx>
          <c:spPr>
            <a:ln w="13992">
              <a:solidFill>
                <a:srgbClr val="00B050"/>
              </a:solidFill>
              <a:prstDash val="solid"/>
            </a:ln>
          </c:spPr>
          <c:marker>
            <c:symbol val="diamond"/>
            <c:size val="5"/>
            <c:spPr>
              <a:solidFill>
                <a:srgbClr val="00B050"/>
              </a:solidFill>
              <a:ln>
                <a:solidFill>
                  <a:srgbClr val="00B05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4.38</c:v>
                </c:pt>
                <c:pt idx="1">
                  <c:v>4.3</c:v>
                </c:pt>
                <c:pt idx="2">
                  <c:v>4.25</c:v>
                </c:pt>
                <c:pt idx="3">
                  <c:v>4.25</c:v>
                </c:pt>
                <c:pt idx="4">
                  <c:v>4.25</c:v>
                </c:pt>
                <c:pt idx="5">
                  <c:v>4.2300000000000004</c:v>
                </c:pt>
                <c:pt idx="6">
                  <c:v>4.22</c:v>
                </c:pt>
                <c:pt idx="7">
                  <c:v>4.2300000000000004</c:v>
                </c:pt>
                <c:pt idx="8">
                  <c:v>4.24</c:v>
                </c:pt>
                <c:pt idx="9">
                  <c:v>4.25</c:v>
                </c:pt>
                <c:pt idx="10">
                  <c:v>4.26</c:v>
                </c:pt>
                <c:pt idx="11">
                  <c:v>4.2699999999999996</c:v>
                </c:pt>
                <c:pt idx="12">
                  <c:v>4.29</c:v>
                </c:pt>
                <c:pt idx="13">
                  <c:v>4.3099999999999996</c:v>
                </c:pt>
                <c:pt idx="14">
                  <c:v>4.33</c:v>
                </c:pt>
                <c:pt idx="15">
                  <c:v>4.3600000000000003</c:v>
                </c:pt>
                <c:pt idx="16">
                  <c:v>4.3899999999999997</c:v>
                </c:pt>
                <c:pt idx="17">
                  <c:v>4.42</c:v>
                </c:pt>
                <c:pt idx="18">
                  <c:v>4.45</c:v>
                </c:pt>
                <c:pt idx="19">
                  <c:v>4.47</c:v>
                </c:pt>
                <c:pt idx="20">
                  <c:v>4.5</c:v>
                </c:pt>
                <c:pt idx="21">
                  <c:v>4.5199999999999996</c:v>
                </c:pt>
                <c:pt idx="22">
                  <c:v>4.54</c:v>
                </c:pt>
                <c:pt idx="23">
                  <c:v>4.55</c:v>
                </c:pt>
                <c:pt idx="24">
                  <c:v>4.5599999999999996</c:v>
                </c:pt>
                <c:pt idx="25">
                  <c:v>4.57</c:v>
                </c:pt>
                <c:pt idx="26">
                  <c:v>4.58</c:v>
                </c:pt>
                <c:pt idx="27">
                  <c:v>4.58</c:v>
                </c:pt>
                <c:pt idx="28">
                  <c:v>4.59</c:v>
                </c:pt>
                <c:pt idx="29">
                  <c:v>4.59</c:v>
                </c:pt>
                <c:pt idx="30">
                  <c:v>4.5999999999999996</c:v>
                </c:pt>
                <c:pt idx="31">
                  <c:v>4.6100000000000003</c:v>
                </c:pt>
                <c:pt idx="32">
                  <c:v>4.62</c:v>
                </c:pt>
                <c:pt idx="33">
                  <c:v>4.63</c:v>
                </c:pt>
                <c:pt idx="34">
                  <c:v>4.6399999999999997</c:v>
                </c:pt>
                <c:pt idx="35">
                  <c:v>4.6500000000000004</c:v>
                </c:pt>
                <c:pt idx="36">
                  <c:v>4.6500000000000004</c:v>
                </c:pt>
                <c:pt idx="37">
                  <c:v>4.66</c:v>
                </c:pt>
                <c:pt idx="38">
                  <c:v>4.67</c:v>
                </c:pt>
                <c:pt idx="39">
                  <c:v>4.68</c:v>
                </c:pt>
                <c:pt idx="40">
                  <c:v>4.68</c:v>
                </c:pt>
                <c:pt idx="41">
                  <c:v>4.68</c:v>
                </c:pt>
                <c:pt idx="42">
                  <c:v>4.68</c:v>
                </c:pt>
                <c:pt idx="43">
                  <c:v>4.68</c:v>
                </c:pt>
                <c:pt idx="44">
                  <c:v>4.68</c:v>
                </c:pt>
                <c:pt idx="45">
                  <c:v>4.67</c:v>
                </c:pt>
                <c:pt idx="46">
                  <c:v>4.67</c:v>
                </c:pt>
                <c:pt idx="47">
                  <c:v>4.66</c:v>
                </c:pt>
                <c:pt idx="48">
                  <c:v>4.6500000000000004</c:v>
                </c:pt>
                <c:pt idx="49">
                  <c:v>4.6500000000000004</c:v>
                </c:pt>
                <c:pt idx="50">
                  <c:v>4.6399999999999997</c:v>
                </c:pt>
                <c:pt idx="51">
                  <c:v>4.63</c:v>
                </c:pt>
                <c:pt idx="52">
                  <c:v>4.63</c:v>
                </c:pt>
                <c:pt idx="53">
                  <c:v>4.62</c:v>
                </c:pt>
                <c:pt idx="54">
                  <c:v>4.62</c:v>
                </c:pt>
                <c:pt idx="55">
                  <c:v>4.6100000000000003</c:v>
                </c:pt>
                <c:pt idx="56">
                  <c:v>4.6100000000000003</c:v>
                </c:pt>
                <c:pt idx="57">
                  <c:v>4.5999999999999996</c:v>
                </c:pt>
                <c:pt idx="58">
                  <c:v>4.5999999999999996</c:v>
                </c:pt>
                <c:pt idx="59">
                  <c:v>4.59</c:v>
                </c:pt>
                <c:pt idx="60">
                  <c:v>4.59</c:v>
                </c:pt>
              </c:numCache>
            </c:numRef>
          </c:val>
          <c:smooth val="0"/>
          <c:extLst>
            <c:ext xmlns:c16="http://schemas.microsoft.com/office/drawing/2014/chart" uri="{C3380CC4-5D6E-409C-BE32-E72D297353CC}">
              <c16:uniqueId val="{00000001-71C2-4747-B085-FFFB0EE7D10B}"/>
            </c:ext>
          </c:extLst>
        </c:ser>
        <c:ser>
          <c:idx val="2"/>
          <c:order val="2"/>
          <c:tx>
            <c:strRef>
              <c:f>Sheet1!$D$1</c:f>
              <c:strCache>
                <c:ptCount val="1"/>
                <c:pt idx="0">
                  <c:v>December 2023</c:v>
                </c:pt>
              </c:strCache>
            </c:strRef>
          </c:tx>
          <c:spPr>
            <a:ln>
              <a:solidFill>
                <a:srgbClr val="FF0000"/>
              </a:solidFill>
            </a:ln>
          </c:spPr>
          <c:marker>
            <c:spPr>
              <a:solidFill>
                <a:srgbClr val="FF0000"/>
              </a:solidFill>
              <a:ln>
                <a:solidFill>
                  <a:srgbClr val="FF0000"/>
                </a:solidFill>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Sheet1!$D$2:$D$62</c:f>
              <c:numCache>
                <c:formatCode>General</c:formatCode>
                <c:ptCount val="61"/>
                <c:pt idx="0">
                  <c:v>5.43</c:v>
                </c:pt>
                <c:pt idx="1">
                  <c:v>5.35</c:v>
                </c:pt>
                <c:pt idx="2">
                  <c:v>4.93</c:v>
                </c:pt>
                <c:pt idx="3">
                  <c:v>4.5999999999999996</c:v>
                </c:pt>
                <c:pt idx="4">
                  <c:v>4.41</c:v>
                </c:pt>
                <c:pt idx="5">
                  <c:v>4.26</c:v>
                </c:pt>
                <c:pt idx="6">
                  <c:v>4.1500000000000004</c:v>
                </c:pt>
                <c:pt idx="7">
                  <c:v>4.09</c:v>
                </c:pt>
                <c:pt idx="8">
                  <c:v>4.05</c:v>
                </c:pt>
                <c:pt idx="9">
                  <c:v>3.99</c:v>
                </c:pt>
                <c:pt idx="10">
                  <c:v>3.94</c:v>
                </c:pt>
                <c:pt idx="11">
                  <c:v>3.92</c:v>
                </c:pt>
                <c:pt idx="12">
                  <c:v>3.92</c:v>
                </c:pt>
                <c:pt idx="13">
                  <c:v>3.94</c:v>
                </c:pt>
                <c:pt idx="14">
                  <c:v>3.96</c:v>
                </c:pt>
                <c:pt idx="15">
                  <c:v>3.97</c:v>
                </c:pt>
                <c:pt idx="16">
                  <c:v>3.97</c:v>
                </c:pt>
                <c:pt idx="17">
                  <c:v>3.96</c:v>
                </c:pt>
                <c:pt idx="18">
                  <c:v>3.95</c:v>
                </c:pt>
                <c:pt idx="19">
                  <c:v>3.94</c:v>
                </c:pt>
                <c:pt idx="20">
                  <c:v>3.93</c:v>
                </c:pt>
                <c:pt idx="21">
                  <c:v>3.93</c:v>
                </c:pt>
                <c:pt idx="22">
                  <c:v>3.93</c:v>
                </c:pt>
                <c:pt idx="23">
                  <c:v>3.94</c:v>
                </c:pt>
                <c:pt idx="24">
                  <c:v>3.95</c:v>
                </c:pt>
                <c:pt idx="25">
                  <c:v>3.96</c:v>
                </c:pt>
                <c:pt idx="26">
                  <c:v>3.98</c:v>
                </c:pt>
                <c:pt idx="27">
                  <c:v>4</c:v>
                </c:pt>
                <c:pt idx="28">
                  <c:v>4.0199999999999996</c:v>
                </c:pt>
                <c:pt idx="29">
                  <c:v>4.05</c:v>
                </c:pt>
                <c:pt idx="30">
                  <c:v>4.07</c:v>
                </c:pt>
                <c:pt idx="31">
                  <c:v>4.09</c:v>
                </c:pt>
                <c:pt idx="32">
                  <c:v>4.12</c:v>
                </c:pt>
                <c:pt idx="33">
                  <c:v>4.1399999999999997</c:v>
                </c:pt>
                <c:pt idx="34">
                  <c:v>4.16</c:v>
                </c:pt>
                <c:pt idx="35">
                  <c:v>4.18</c:v>
                </c:pt>
                <c:pt idx="36">
                  <c:v>4.1900000000000004</c:v>
                </c:pt>
                <c:pt idx="37">
                  <c:v>4.21</c:v>
                </c:pt>
                <c:pt idx="38">
                  <c:v>4.22</c:v>
                </c:pt>
                <c:pt idx="39">
                  <c:v>4.2300000000000004</c:v>
                </c:pt>
                <c:pt idx="40">
                  <c:v>4.2300000000000004</c:v>
                </c:pt>
                <c:pt idx="41">
                  <c:v>4.2300000000000004</c:v>
                </c:pt>
                <c:pt idx="42">
                  <c:v>4.22</c:v>
                </c:pt>
                <c:pt idx="43">
                  <c:v>4.22</c:v>
                </c:pt>
                <c:pt idx="44">
                  <c:v>4.21</c:v>
                </c:pt>
                <c:pt idx="45">
                  <c:v>4.1900000000000004</c:v>
                </c:pt>
                <c:pt idx="46">
                  <c:v>4.18</c:v>
                </c:pt>
                <c:pt idx="47">
                  <c:v>4.16</c:v>
                </c:pt>
                <c:pt idx="48">
                  <c:v>4.1500000000000004</c:v>
                </c:pt>
                <c:pt idx="49">
                  <c:v>4.13</c:v>
                </c:pt>
                <c:pt idx="50">
                  <c:v>4.12</c:v>
                </c:pt>
                <c:pt idx="51">
                  <c:v>4.1100000000000003</c:v>
                </c:pt>
                <c:pt idx="52">
                  <c:v>4.0999999999999996</c:v>
                </c:pt>
                <c:pt idx="53">
                  <c:v>4.08</c:v>
                </c:pt>
                <c:pt idx="54">
                  <c:v>4.08</c:v>
                </c:pt>
                <c:pt idx="55">
                  <c:v>4.07</c:v>
                </c:pt>
                <c:pt idx="56">
                  <c:v>4.0599999999999996</c:v>
                </c:pt>
                <c:pt idx="57">
                  <c:v>4.05</c:v>
                </c:pt>
                <c:pt idx="58">
                  <c:v>4.04</c:v>
                </c:pt>
                <c:pt idx="59">
                  <c:v>4.04</c:v>
                </c:pt>
                <c:pt idx="60">
                  <c:v>4.03</c:v>
                </c:pt>
              </c:numCache>
            </c:numRef>
          </c:val>
          <c:smooth val="0"/>
          <c:extLst>
            <c:ext xmlns:c16="http://schemas.microsoft.com/office/drawing/2014/chart" uri="{C3380CC4-5D6E-409C-BE32-E72D297353CC}">
              <c16:uniqueId val="{00000000-35F9-4322-A632-95293C18239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7647285658207679"/>
          <c:y val="0.74063554610346605"/>
          <c:w val="0.2202057404114808"/>
          <c:h val="0.1465256084446748"/>
        </c:manualLayout>
      </c:layout>
      <c:overlay val="0"/>
      <c:spPr>
        <a:solidFill>
          <a:schemeClr val="bg1"/>
        </a:solidFill>
        <a:ln w="3498">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a:latin typeface="Times New Roman" panose="02020603050405020304" pitchFamily="18" charset="0"/>
                <a:cs typeface="Times New Roman" panose="02020603050405020304" pitchFamily="18" charset="0"/>
              </a:defRPr>
            </a:pPr>
            <a:r>
              <a:rPr lang="en-US" sz="2800" b="1">
                <a:latin typeface="Times New Roman" panose="02020603050405020304" pitchFamily="18" charset="0"/>
                <a:cs typeface="Times New Roman" panose="02020603050405020304" pitchFamily="18" charset="0"/>
              </a:rPr>
              <a:t>CU Loan to Asset Ratio
</a:t>
            </a:r>
          </a:p>
        </c:rich>
      </c:tx>
      <c:layout>
        <c:manualLayout>
          <c:xMode val="edge"/>
          <c:yMode val="edge"/>
          <c:x val="0.33291494767325264"/>
          <c:y val="3.5288108743318759E-2"/>
        </c:manualLayout>
      </c:layout>
      <c:overlay val="0"/>
      <c:spPr>
        <a:noFill/>
        <a:ln w="25639">
          <a:noFill/>
        </a:ln>
      </c:spPr>
    </c:title>
    <c:autoTitleDeleted val="0"/>
    <c:plotArea>
      <c:layout>
        <c:manualLayout>
          <c:layoutTarget val="inner"/>
          <c:xMode val="edge"/>
          <c:yMode val="edge"/>
          <c:x val="6.0567948097346273E-2"/>
          <c:y val="0.13173196033699924"/>
          <c:w val="0.89109994620877508"/>
          <c:h val="0.77593359837722864"/>
        </c:manualLayout>
      </c:layout>
      <c:areaChart>
        <c:grouping val="standard"/>
        <c:varyColors val="0"/>
        <c:ser>
          <c:idx val="1"/>
          <c:order val="0"/>
          <c:tx>
            <c:strRef>
              <c:f>Sheet1!$C$1</c:f>
              <c:strCache>
                <c:ptCount val="1"/>
                <c:pt idx="0">
                  <c:v>Recession</c:v>
                </c:pt>
              </c:strCache>
            </c:strRef>
          </c:tx>
          <c:spPr>
            <a:solidFill>
              <a:srgbClr val="969696"/>
            </a:solidFill>
            <a:ln w="12820">
              <a:solidFill>
                <a:schemeClr val="tx1"/>
              </a:solidFill>
              <a:prstDash val="solid"/>
            </a:ln>
          </c:spPr>
          <c:cat>
            <c:strRef>
              <c:f>Sheet1!$A$2:$A$304</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Sheet1!$C$2:$C$304</c:f>
              <c:numCache>
                <c:formatCode>General</c:formatCode>
                <c:ptCount val="303"/>
                <c:pt idx="14">
                  <c:v>0.73</c:v>
                </c:pt>
                <c:pt idx="15">
                  <c:v>0.73</c:v>
                </c:pt>
                <c:pt idx="16">
                  <c:v>0.73</c:v>
                </c:pt>
                <c:pt idx="17">
                  <c:v>0.73</c:v>
                </c:pt>
                <c:pt idx="18">
                  <c:v>0.73</c:v>
                </c:pt>
                <c:pt idx="19">
                  <c:v>0.73</c:v>
                </c:pt>
                <c:pt idx="20">
                  <c:v>0.73</c:v>
                </c:pt>
                <c:pt idx="21">
                  <c:v>0.73</c:v>
                </c:pt>
                <c:pt idx="22">
                  <c:v>0.73</c:v>
                </c:pt>
                <c:pt idx="23">
                  <c:v>0.73</c:v>
                </c:pt>
                <c:pt idx="95">
                  <c:v>0.73</c:v>
                </c:pt>
                <c:pt idx="96">
                  <c:v>0.73</c:v>
                </c:pt>
                <c:pt idx="97">
                  <c:v>0.73</c:v>
                </c:pt>
                <c:pt idx="98">
                  <c:v>0.73</c:v>
                </c:pt>
                <c:pt idx="99">
                  <c:v>0.73</c:v>
                </c:pt>
                <c:pt idx="100">
                  <c:v>0.73</c:v>
                </c:pt>
                <c:pt idx="101">
                  <c:v>0.73</c:v>
                </c:pt>
                <c:pt idx="102">
                  <c:v>0.73</c:v>
                </c:pt>
                <c:pt idx="103">
                  <c:v>0.73</c:v>
                </c:pt>
                <c:pt idx="104">
                  <c:v>0.73</c:v>
                </c:pt>
                <c:pt idx="105">
                  <c:v>0.73</c:v>
                </c:pt>
                <c:pt idx="106">
                  <c:v>0.73</c:v>
                </c:pt>
                <c:pt idx="107">
                  <c:v>0.73</c:v>
                </c:pt>
                <c:pt idx="108">
                  <c:v>0.73</c:v>
                </c:pt>
                <c:pt idx="109">
                  <c:v>0.73</c:v>
                </c:pt>
                <c:pt idx="110">
                  <c:v>0.73</c:v>
                </c:pt>
                <c:pt idx="111">
                  <c:v>0.73</c:v>
                </c:pt>
                <c:pt idx="112">
                  <c:v>0.73</c:v>
                </c:pt>
                <c:pt idx="113">
                  <c:v>0.73</c:v>
                </c:pt>
                <c:pt idx="242">
                  <c:v>0.73</c:v>
                </c:pt>
                <c:pt idx="243">
                  <c:v>0.73</c:v>
                </c:pt>
                <c:pt idx="244">
                  <c:v>0.73</c:v>
                </c:pt>
              </c:numCache>
            </c:numRef>
          </c:val>
          <c:extLst>
            <c:ext xmlns:c16="http://schemas.microsoft.com/office/drawing/2014/chart" uri="{C3380CC4-5D6E-409C-BE32-E72D297353CC}">
              <c16:uniqueId val="{00000000-9322-4983-B973-42DC043C3C5C}"/>
            </c:ext>
          </c:extLst>
        </c:ser>
        <c:dLbls>
          <c:showLegendKey val="0"/>
          <c:showVal val="0"/>
          <c:showCatName val="0"/>
          <c:showSerName val="0"/>
          <c:showPercent val="0"/>
          <c:showBubbleSize val="0"/>
        </c:dLbls>
        <c:axId val="169032456"/>
        <c:axId val="1"/>
      </c:areaChart>
      <c:lineChart>
        <c:grouping val="standard"/>
        <c:varyColors val="0"/>
        <c:ser>
          <c:idx val="2"/>
          <c:order val="1"/>
          <c:tx>
            <c:strRef>
              <c:f>Sheet1!$D$1</c:f>
              <c:strCache>
                <c:ptCount val="1"/>
                <c:pt idx="0">
                  <c:v>Loan-to-Asset</c:v>
                </c:pt>
              </c:strCache>
            </c:strRef>
          </c:tx>
          <c:spPr>
            <a:ln w="38459">
              <a:solidFill>
                <a:srgbClr val="FF0000"/>
              </a:solidFill>
              <a:prstDash val="solid"/>
            </a:ln>
          </c:spPr>
          <c:marker>
            <c:symbol val="none"/>
          </c:marker>
          <c:cat>
            <c:strRef>
              <c:f>Sheet1!$A$2:$A$304</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Sheet1!$D$2:$D$304</c:f>
              <c:numCache>
                <c:formatCode>0.00%</c:formatCode>
                <c:ptCount val="303"/>
                <c:pt idx="0">
                  <c:v>0.66161288500000004</c:v>
                </c:pt>
                <c:pt idx="1">
                  <c:v>0.65917501099999998</c:v>
                </c:pt>
                <c:pt idx="2">
                  <c:v>0.64957194399999996</c:v>
                </c:pt>
                <c:pt idx="3">
                  <c:v>0.65995293899999996</c:v>
                </c:pt>
                <c:pt idx="4">
                  <c:v>0.67037847500000003</c:v>
                </c:pt>
                <c:pt idx="5">
                  <c:v>0.67352658600000004</c:v>
                </c:pt>
                <c:pt idx="6">
                  <c:v>0.68167691200000002</c:v>
                </c:pt>
                <c:pt idx="7">
                  <c:v>0.68849709199999998</c:v>
                </c:pt>
                <c:pt idx="8">
                  <c:v>0.68427828700000004</c:v>
                </c:pt>
                <c:pt idx="9">
                  <c:v>0.69080615899999998</c:v>
                </c:pt>
                <c:pt idx="10">
                  <c:v>0.68921857799999997</c:v>
                </c:pt>
                <c:pt idx="11">
                  <c:v>0.68763381000000001</c:v>
                </c:pt>
                <c:pt idx="12">
                  <c:v>0.68995402500000003</c:v>
                </c:pt>
                <c:pt idx="13">
                  <c:v>0.67398656000000001</c:v>
                </c:pt>
                <c:pt idx="14">
                  <c:v>0.65113372400000002</c:v>
                </c:pt>
                <c:pt idx="15">
                  <c:v>0.65603809899999999</c:v>
                </c:pt>
                <c:pt idx="16">
                  <c:v>0.65467006800000005</c:v>
                </c:pt>
                <c:pt idx="17">
                  <c:v>0.64909773199999998</c:v>
                </c:pt>
                <c:pt idx="18">
                  <c:v>0.65449022099999998</c:v>
                </c:pt>
                <c:pt idx="19">
                  <c:v>0.647195144</c:v>
                </c:pt>
                <c:pt idx="20">
                  <c:v>0.64572438899999995</c:v>
                </c:pt>
                <c:pt idx="21">
                  <c:v>0.64898044899999996</c:v>
                </c:pt>
                <c:pt idx="22">
                  <c:v>0.64049229399999996</c:v>
                </c:pt>
                <c:pt idx="23">
                  <c:v>0.64279011200000002</c:v>
                </c:pt>
                <c:pt idx="24">
                  <c:v>0.64047766399999995</c:v>
                </c:pt>
                <c:pt idx="25">
                  <c:v>0.62863978600000003</c:v>
                </c:pt>
                <c:pt idx="26">
                  <c:v>0.61489520499999994</c:v>
                </c:pt>
                <c:pt idx="27">
                  <c:v>0.621301251</c:v>
                </c:pt>
                <c:pt idx="28">
                  <c:v>0.616879807</c:v>
                </c:pt>
                <c:pt idx="29">
                  <c:v>0.62069931899999997</c:v>
                </c:pt>
                <c:pt idx="30">
                  <c:v>0.62814813999999997</c:v>
                </c:pt>
                <c:pt idx="31">
                  <c:v>0.62251300600000004</c:v>
                </c:pt>
                <c:pt idx="32">
                  <c:v>0.62405715799999995</c:v>
                </c:pt>
                <c:pt idx="33">
                  <c:v>0.62161761599999998</c:v>
                </c:pt>
                <c:pt idx="34">
                  <c:v>0.61233480900000004</c:v>
                </c:pt>
                <c:pt idx="35">
                  <c:v>0.61805295800000004</c:v>
                </c:pt>
                <c:pt idx="36">
                  <c:v>0.60856977499999998</c:v>
                </c:pt>
                <c:pt idx="37">
                  <c:v>0.59473567900000002</c:v>
                </c:pt>
                <c:pt idx="38">
                  <c:v>0.58961634200000002</c:v>
                </c:pt>
                <c:pt idx="39">
                  <c:v>0.594523158</c:v>
                </c:pt>
                <c:pt idx="40">
                  <c:v>0.58770979599999995</c:v>
                </c:pt>
                <c:pt idx="41">
                  <c:v>0.59400501699999997</c:v>
                </c:pt>
                <c:pt idx="42">
                  <c:v>0.60079641500000003</c:v>
                </c:pt>
                <c:pt idx="43">
                  <c:v>0.60111334699999996</c:v>
                </c:pt>
                <c:pt idx="44">
                  <c:v>0.60839560699999995</c:v>
                </c:pt>
                <c:pt idx="45">
                  <c:v>0.60777587099999997</c:v>
                </c:pt>
                <c:pt idx="46">
                  <c:v>0.60955908299999995</c:v>
                </c:pt>
                <c:pt idx="47">
                  <c:v>0.61755084800000004</c:v>
                </c:pt>
                <c:pt idx="48">
                  <c:v>0.61383610300000002</c:v>
                </c:pt>
                <c:pt idx="49">
                  <c:v>0.60683567599999999</c:v>
                </c:pt>
                <c:pt idx="50">
                  <c:v>0.60702891699999995</c:v>
                </c:pt>
                <c:pt idx="51">
                  <c:v>0.60419259400000003</c:v>
                </c:pt>
                <c:pt idx="52">
                  <c:v>0.60833280199999995</c:v>
                </c:pt>
                <c:pt idx="53">
                  <c:v>0.622443674</c:v>
                </c:pt>
                <c:pt idx="54">
                  <c:v>0.62208828299999996</c:v>
                </c:pt>
                <c:pt idx="55">
                  <c:v>0.63363382000000001</c:v>
                </c:pt>
                <c:pt idx="56">
                  <c:v>0.63850733199999998</c:v>
                </c:pt>
                <c:pt idx="57">
                  <c:v>0.63601246700000003</c:v>
                </c:pt>
                <c:pt idx="58">
                  <c:v>0.640857279</c:v>
                </c:pt>
                <c:pt idx="59">
                  <c:v>0.64155281200000003</c:v>
                </c:pt>
                <c:pt idx="60">
                  <c:v>0.64298142000000003</c:v>
                </c:pt>
                <c:pt idx="61">
                  <c:v>0.63505270000000003</c:v>
                </c:pt>
                <c:pt idx="62">
                  <c:v>0.63316108900000001</c:v>
                </c:pt>
                <c:pt idx="63">
                  <c:v>0.63418842399999997</c:v>
                </c:pt>
                <c:pt idx="64">
                  <c:v>0.64271215699999995</c:v>
                </c:pt>
                <c:pt idx="65">
                  <c:v>0.65135013100000005</c:v>
                </c:pt>
                <c:pt idx="66">
                  <c:v>0.65772067199999995</c:v>
                </c:pt>
                <c:pt idx="67">
                  <c:v>0.67020457300000003</c:v>
                </c:pt>
                <c:pt idx="68">
                  <c:v>0.66743333699999996</c:v>
                </c:pt>
                <c:pt idx="69">
                  <c:v>0.67278923700000004</c:v>
                </c:pt>
                <c:pt idx="70">
                  <c:v>0.67870513300000002</c:v>
                </c:pt>
                <c:pt idx="71">
                  <c:v>0.67692487800000001</c:v>
                </c:pt>
                <c:pt idx="72">
                  <c:v>0.68327539599999998</c:v>
                </c:pt>
                <c:pt idx="73">
                  <c:v>0.67472282400000005</c:v>
                </c:pt>
                <c:pt idx="74">
                  <c:v>0.66535825400000004</c:v>
                </c:pt>
                <c:pt idx="75">
                  <c:v>0.67330443299999998</c:v>
                </c:pt>
                <c:pt idx="76">
                  <c:v>0.68437379799999998</c:v>
                </c:pt>
                <c:pt idx="77">
                  <c:v>0.68532406800000001</c:v>
                </c:pt>
                <c:pt idx="78">
                  <c:v>0.69409966999999995</c:v>
                </c:pt>
                <c:pt idx="79">
                  <c:v>0.70022867700000002</c:v>
                </c:pt>
                <c:pt idx="80">
                  <c:v>0.69706941499999997</c:v>
                </c:pt>
                <c:pt idx="81">
                  <c:v>0.70208416699999998</c:v>
                </c:pt>
                <c:pt idx="82">
                  <c:v>0.70092185900000004</c:v>
                </c:pt>
                <c:pt idx="83">
                  <c:v>0.69771499999999997</c:v>
                </c:pt>
                <c:pt idx="84">
                  <c:v>0.70176523199999996</c:v>
                </c:pt>
                <c:pt idx="85">
                  <c:v>0.68937182299999999</c:v>
                </c:pt>
                <c:pt idx="86">
                  <c:v>0.67576131500000003</c:v>
                </c:pt>
                <c:pt idx="87">
                  <c:v>0.68341979900000005</c:v>
                </c:pt>
                <c:pt idx="88">
                  <c:v>0.68558249599999999</c:v>
                </c:pt>
                <c:pt idx="89">
                  <c:v>0.68485600000000002</c:v>
                </c:pt>
                <c:pt idx="90">
                  <c:v>0.69621031499999997</c:v>
                </c:pt>
                <c:pt idx="91">
                  <c:v>0.69603392500000005</c:v>
                </c:pt>
                <c:pt idx="92">
                  <c:v>0.69908153200000001</c:v>
                </c:pt>
                <c:pt idx="93">
                  <c:v>0.70604407300000005</c:v>
                </c:pt>
                <c:pt idx="94">
                  <c:v>0.69916119300000001</c:v>
                </c:pt>
                <c:pt idx="95">
                  <c:v>0.70061799999999996</c:v>
                </c:pt>
                <c:pt idx="96">
                  <c:v>0.69695437500000001</c:v>
                </c:pt>
                <c:pt idx="97">
                  <c:v>0.67790376399999996</c:v>
                </c:pt>
                <c:pt idx="98">
                  <c:v>0.67344431299999996</c:v>
                </c:pt>
                <c:pt idx="99">
                  <c:v>0.67879334099999999</c:v>
                </c:pt>
                <c:pt idx="100">
                  <c:v>0.67257483100000004</c:v>
                </c:pt>
                <c:pt idx="101">
                  <c:v>0.68206299999999997</c:v>
                </c:pt>
                <c:pt idx="102">
                  <c:v>0.69222547199999995</c:v>
                </c:pt>
                <c:pt idx="103">
                  <c:v>0.69524818099999997</c:v>
                </c:pt>
                <c:pt idx="104">
                  <c:v>0.70171447099999995</c:v>
                </c:pt>
                <c:pt idx="105">
                  <c:v>0.69760617000000003</c:v>
                </c:pt>
                <c:pt idx="106">
                  <c:v>0.69611081799999996</c:v>
                </c:pt>
                <c:pt idx="107">
                  <c:v>0.69727899999999998</c:v>
                </c:pt>
                <c:pt idx="108">
                  <c:v>0.68510313</c:v>
                </c:pt>
                <c:pt idx="109">
                  <c:v>0.66677325300000001</c:v>
                </c:pt>
                <c:pt idx="110">
                  <c:v>0.66321699999999995</c:v>
                </c:pt>
                <c:pt idx="111">
                  <c:v>0.66162624400000003</c:v>
                </c:pt>
                <c:pt idx="112">
                  <c:v>0.65717500799999995</c:v>
                </c:pt>
                <c:pt idx="113">
                  <c:v>0.65882300000000005</c:v>
                </c:pt>
                <c:pt idx="114">
                  <c:v>0.65484777699999996</c:v>
                </c:pt>
                <c:pt idx="115">
                  <c:v>0.65977777999999998</c:v>
                </c:pt>
                <c:pt idx="116">
                  <c:v>0.66045399999999999</c:v>
                </c:pt>
                <c:pt idx="117">
                  <c:v>0.65217641900000001</c:v>
                </c:pt>
                <c:pt idx="118">
                  <c:v>0.65339723999999999</c:v>
                </c:pt>
                <c:pt idx="119">
                  <c:v>0.64983900000000006</c:v>
                </c:pt>
                <c:pt idx="120">
                  <c:v>0.64969515499999997</c:v>
                </c:pt>
                <c:pt idx="121">
                  <c:v>0.63711014700000002</c:v>
                </c:pt>
                <c:pt idx="122">
                  <c:v>0.63174200000000003</c:v>
                </c:pt>
                <c:pt idx="123">
                  <c:v>0.62543576000000001</c:v>
                </c:pt>
                <c:pt idx="124">
                  <c:v>0.625238619</c:v>
                </c:pt>
                <c:pt idx="125">
                  <c:v>0.62910299999999997</c:v>
                </c:pt>
                <c:pt idx="126">
                  <c:v>0.62468519700000003</c:v>
                </c:pt>
                <c:pt idx="127">
                  <c:v>0.63077111900000005</c:v>
                </c:pt>
                <c:pt idx="128">
                  <c:v>0.62806499999999998</c:v>
                </c:pt>
                <c:pt idx="129">
                  <c:v>0.62153241800000003</c:v>
                </c:pt>
                <c:pt idx="130">
                  <c:v>0.62362002999999999</c:v>
                </c:pt>
                <c:pt idx="131">
                  <c:v>0.62125900000000001</c:v>
                </c:pt>
                <c:pt idx="132">
                  <c:v>0.61758471500000001</c:v>
                </c:pt>
                <c:pt idx="133">
                  <c:v>0.605401038</c:v>
                </c:pt>
                <c:pt idx="134">
                  <c:v>0.59756799999999999</c:v>
                </c:pt>
                <c:pt idx="135">
                  <c:v>0.59343900299999996</c:v>
                </c:pt>
                <c:pt idx="136">
                  <c:v>0.59867579299999996</c:v>
                </c:pt>
                <c:pt idx="137">
                  <c:v>0.600325</c:v>
                </c:pt>
                <c:pt idx="138">
                  <c:v>0.59984201299999995</c:v>
                </c:pt>
                <c:pt idx="139">
                  <c:v>0.604217754</c:v>
                </c:pt>
                <c:pt idx="140">
                  <c:v>0.599271</c:v>
                </c:pt>
                <c:pt idx="141">
                  <c:v>0.60092868099999996</c:v>
                </c:pt>
                <c:pt idx="142">
                  <c:v>0.60108862200000002</c:v>
                </c:pt>
                <c:pt idx="143">
                  <c:v>0.59771700000000005</c:v>
                </c:pt>
                <c:pt idx="144">
                  <c:v>0.59844725300000001</c:v>
                </c:pt>
                <c:pt idx="145">
                  <c:v>0.58666436899999996</c:v>
                </c:pt>
                <c:pt idx="146">
                  <c:v>0.57385900000000001</c:v>
                </c:pt>
                <c:pt idx="147">
                  <c:v>0.579945037</c:v>
                </c:pt>
                <c:pt idx="148">
                  <c:v>0.58236236699999999</c:v>
                </c:pt>
                <c:pt idx="149">
                  <c:v>0.58096599999999998</c:v>
                </c:pt>
                <c:pt idx="150">
                  <c:v>0.58737891399999997</c:v>
                </c:pt>
                <c:pt idx="151">
                  <c:v>0.58375550499999995</c:v>
                </c:pt>
                <c:pt idx="152">
                  <c:v>0.58779700000000001</c:v>
                </c:pt>
                <c:pt idx="153">
                  <c:v>0.59253144000000002</c:v>
                </c:pt>
                <c:pt idx="154">
                  <c:v>0.58656060799999998</c:v>
                </c:pt>
                <c:pt idx="155">
                  <c:v>0.58972800000000003</c:v>
                </c:pt>
                <c:pt idx="156">
                  <c:v>0.589808781</c:v>
                </c:pt>
                <c:pt idx="157">
                  <c:v>0.57959181400000004</c:v>
                </c:pt>
                <c:pt idx="158">
                  <c:v>0.57224299999999995</c:v>
                </c:pt>
                <c:pt idx="159">
                  <c:v>0.57859356500000003</c:v>
                </c:pt>
                <c:pt idx="160">
                  <c:v>0.577746274</c:v>
                </c:pt>
                <c:pt idx="161">
                  <c:v>0.58466200000000002</c:v>
                </c:pt>
                <c:pt idx="162">
                  <c:v>0.59264570900000002</c:v>
                </c:pt>
                <c:pt idx="163">
                  <c:v>0.59333919000000002</c:v>
                </c:pt>
                <c:pt idx="164">
                  <c:v>0.60017799999999999</c:v>
                </c:pt>
                <c:pt idx="165">
                  <c:v>0.60226185200000004</c:v>
                </c:pt>
                <c:pt idx="166">
                  <c:v>0.60142085199999995</c:v>
                </c:pt>
                <c:pt idx="167">
                  <c:v>0.60913099999999998</c:v>
                </c:pt>
                <c:pt idx="168">
                  <c:v>0.60450374399999995</c:v>
                </c:pt>
                <c:pt idx="169">
                  <c:v>0.593610054</c:v>
                </c:pt>
                <c:pt idx="170">
                  <c:v>0.59576200000000001</c:v>
                </c:pt>
                <c:pt idx="171">
                  <c:v>0.60264760100000003</c:v>
                </c:pt>
                <c:pt idx="172">
                  <c:v>0.602352573</c:v>
                </c:pt>
                <c:pt idx="173">
                  <c:v>0.612626</c:v>
                </c:pt>
                <c:pt idx="174">
                  <c:v>0.618746676</c:v>
                </c:pt>
                <c:pt idx="175">
                  <c:v>0.62018074599999995</c:v>
                </c:pt>
                <c:pt idx="176">
                  <c:v>0.62977499999999997</c:v>
                </c:pt>
                <c:pt idx="177">
                  <c:v>0.62676995199999996</c:v>
                </c:pt>
                <c:pt idx="178">
                  <c:v>0.63037507599999998</c:v>
                </c:pt>
                <c:pt idx="179">
                  <c:v>0.63675499999999996</c:v>
                </c:pt>
                <c:pt idx="180">
                  <c:v>0.632822259</c:v>
                </c:pt>
                <c:pt idx="181">
                  <c:v>0.62269721499999997</c:v>
                </c:pt>
                <c:pt idx="182">
                  <c:v>0.62578</c:v>
                </c:pt>
                <c:pt idx="183">
                  <c:v>0.63049422899999996</c:v>
                </c:pt>
                <c:pt idx="184">
                  <c:v>0.63056793899999997</c:v>
                </c:pt>
                <c:pt idx="185">
                  <c:v>0.64093199999999995</c:v>
                </c:pt>
                <c:pt idx="186">
                  <c:v>0.64075869299999999</c:v>
                </c:pt>
                <c:pt idx="187">
                  <c:v>0.64888611600000001</c:v>
                </c:pt>
                <c:pt idx="188">
                  <c:v>0.65438099999999999</c:v>
                </c:pt>
                <c:pt idx="189">
                  <c:v>0.64960511399999998</c:v>
                </c:pt>
                <c:pt idx="190">
                  <c:v>0.65475160799999998</c:v>
                </c:pt>
                <c:pt idx="191">
                  <c:v>0.65555600000000003</c:v>
                </c:pt>
                <c:pt idx="192">
                  <c:v>0.65473386</c:v>
                </c:pt>
                <c:pt idx="193">
                  <c:v>0.64601229800000004</c:v>
                </c:pt>
                <c:pt idx="194">
                  <c:v>0.64676999999999996</c:v>
                </c:pt>
                <c:pt idx="195">
                  <c:v>0.64424791000000003</c:v>
                </c:pt>
                <c:pt idx="196">
                  <c:v>0.65444376000000004</c:v>
                </c:pt>
                <c:pt idx="197">
                  <c:v>0.65955900000000001</c:v>
                </c:pt>
                <c:pt idx="198">
                  <c:v>0.66037049800000003</c:v>
                </c:pt>
                <c:pt idx="199">
                  <c:v>0.66643585000000005</c:v>
                </c:pt>
                <c:pt idx="200">
                  <c:v>0.66653499999999999</c:v>
                </c:pt>
                <c:pt idx="201">
                  <c:v>0.66834374600000002</c:v>
                </c:pt>
                <c:pt idx="202">
                  <c:v>0.67177474699999995</c:v>
                </c:pt>
                <c:pt idx="203">
                  <c:v>0.67506999999999995</c:v>
                </c:pt>
                <c:pt idx="204">
                  <c:v>0.67641600199999996</c:v>
                </c:pt>
                <c:pt idx="205">
                  <c:v>0.66695876600000004</c:v>
                </c:pt>
                <c:pt idx="206">
                  <c:v>0.66402099999999997</c:v>
                </c:pt>
                <c:pt idx="207">
                  <c:v>0.66680094999999995</c:v>
                </c:pt>
                <c:pt idx="208">
                  <c:v>0.67551592999999999</c:v>
                </c:pt>
                <c:pt idx="209">
                  <c:v>0.67898199999999997</c:v>
                </c:pt>
                <c:pt idx="210">
                  <c:v>0.68812869700000001</c:v>
                </c:pt>
                <c:pt idx="211">
                  <c:v>0.69291118600000001</c:v>
                </c:pt>
                <c:pt idx="212">
                  <c:v>0.69029399999999996</c:v>
                </c:pt>
                <c:pt idx="213">
                  <c:v>0.69384972899999997</c:v>
                </c:pt>
                <c:pt idx="214">
                  <c:v>0.69431577700000002</c:v>
                </c:pt>
                <c:pt idx="215">
                  <c:v>0.69687500000000002</c:v>
                </c:pt>
                <c:pt idx="216">
                  <c:v>0.70101707300000005</c:v>
                </c:pt>
                <c:pt idx="217">
                  <c:v>0.69431386900000003</c:v>
                </c:pt>
                <c:pt idx="218">
                  <c:v>0.68820599999999998</c:v>
                </c:pt>
                <c:pt idx="219">
                  <c:v>0.697009404</c:v>
                </c:pt>
                <c:pt idx="220">
                  <c:v>0.70429668599999995</c:v>
                </c:pt>
                <c:pt idx="221">
                  <c:v>0.70353399999999999</c:v>
                </c:pt>
                <c:pt idx="222">
                  <c:v>0.71427800200000002</c:v>
                </c:pt>
                <c:pt idx="223">
                  <c:v>0.71099266500000002</c:v>
                </c:pt>
                <c:pt idx="224">
                  <c:v>0.71484800000000004</c:v>
                </c:pt>
                <c:pt idx="225">
                  <c:v>0.71980337800000005</c:v>
                </c:pt>
                <c:pt idx="226">
                  <c:v>0.71458516599999999</c:v>
                </c:pt>
                <c:pt idx="227">
                  <c:v>0.71994499999999995</c:v>
                </c:pt>
                <c:pt idx="228">
                  <c:v>0.72131005699999995</c:v>
                </c:pt>
                <c:pt idx="229">
                  <c:v>0.70746642400000004</c:v>
                </c:pt>
                <c:pt idx="230">
                  <c:v>0.697959</c:v>
                </c:pt>
                <c:pt idx="231">
                  <c:v>0.706040844</c:v>
                </c:pt>
                <c:pt idx="232">
                  <c:v>0.70173962000000001</c:v>
                </c:pt>
                <c:pt idx="233">
                  <c:v>0.70515499999999998</c:v>
                </c:pt>
                <c:pt idx="234">
                  <c:v>0.71137419700000004</c:v>
                </c:pt>
                <c:pt idx="235">
                  <c:v>0.70603682599999995</c:v>
                </c:pt>
                <c:pt idx="236">
                  <c:v>0.71099800000000002</c:v>
                </c:pt>
                <c:pt idx="237">
                  <c:v>0.71033665599999996</c:v>
                </c:pt>
                <c:pt idx="238">
                  <c:v>0.704069952</c:v>
                </c:pt>
                <c:pt idx="239">
                  <c:v>0.71138699999999999</c:v>
                </c:pt>
                <c:pt idx="240" formatCode="General">
                  <c:v>0.706112242</c:v>
                </c:pt>
                <c:pt idx="241" formatCode="General">
                  <c:v>0.69039431600000001</c:v>
                </c:pt>
                <c:pt idx="242" formatCode="General">
                  <c:v>0.68644499999999997</c:v>
                </c:pt>
                <c:pt idx="243" formatCode="General">
                  <c:v>0.66415241999999997</c:v>
                </c:pt>
                <c:pt idx="244" formatCode="General">
                  <c:v>0.65537136399999996</c:v>
                </c:pt>
                <c:pt idx="245" formatCode="General">
                  <c:v>0.65668599999999999</c:v>
                </c:pt>
                <c:pt idx="246" formatCode="General">
                  <c:v>0.65232434800000005</c:v>
                </c:pt>
                <c:pt idx="247" formatCode="General">
                  <c:v>0.65284970899999994</c:v>
                </c:pt>
                <c:pt idx="248" formatCode="General">
                  <c:v>0.652941934</c:v>
                </c:pt>
                <c:pt idx="249" formatCode="General">
                  <c:v>0.64423814800000001</c:v>
                </c:pt>
                <c:pt idx="250" formatCode="General">
                  <c:v>0.64528633199999996</c:v>
                </c:pt>
                <c:pt idx="251" formatCode="General">
                  <c:v>0.63649599999999995</c:v>
                </c:pt>
                <c:pt idx="252" formatCode="General">
                  <c:v>0.63066288800000003</c:v>
                </c:pt>
                <c:pt idx="253" formatCode="General">
                  <c:v>0.622096117</c:v>
                </c:pt>
                <c:pt idx="254" formatCode="General">
                  <c:v>0.603105</c:v>
                </c:pt>
                <c:pt idx="255" formatCode="General">
                  <c:v>0.59670701299999995</c:v>
                </c:pt>
                <c:pt idx="256" formatCode="General">
                  <c:v>0.59840231700000002</c:v>
                </c:pt>
                <c:pt idx="257" formatCode="General">
                  <c:v>0.608294</c:v>
                </c:pt>
                <c:pt idx="258" formatCode="General">
                  <c:v>0.60240541999999997</c:v>
                </c:pt>
                <c:pt idx="259" formatCode="General">
                  <c:v>0.60758332100000001</c:v>
                </c:pt>
                <c:pt idx="260" formatCode="General">
                  <c:v>0.61003799999999997</c:v>
                </c:pt>
                <c:pt idx="261" formatCode="General">
                  <c:v>0.60864036499999996</c:v>
                </c:pt>
                <c:pt idx="262" formatCode="General">
                  <c:v>0.614007894</c:v>
                </c:pt>
                <c:pt idx="263" formatCode="General">
                  <c:v>0.61394499999999996</c:v>
                </c:pt>
                <c:pt idx="264" formatCode="General">
                  <c:v>0.61811698000000004</c:v>
                </c:pt>
                <c:pt idx="265" formatCode="General">
                  <c:v>0.61532321400000001</c:v>
                </c:pt>
                <c:pt idx="266" formatCode="General">
                  <c:v>0.61721300000000001</c:v>
                </c:pt>
                <c:pt idx="267" formatCode="General">
                  <c:v>0.62248643400000003</c:v>
                </c:pt>
                <c:pt idx="268" formatCode="General">
                  <c:v>0.63535199899999995</c:v>
                </c:pt>
                <c:pt idx="269" formatCode="General">
                  <c:v>0.65041899999999997</c:v>
                </c:pt>
                <c:pt idx="270" formatCode="General">
                  <c:v>0.65316980999999996</c:v>
                </c:pt>
                <c:pt idx="271" formatCode="General">
                  <c:v>0.667531235</c:v>
                </c:pt>
                <c:pt idx="272" formatCode="General">
                  <c:v>0.67877200000000004</c:v>
                </c:pt>
                <c:pt idx="273" formatCode="General">
                  <c:v>0.68988068000000002</c:v>
                </c:pt>
                <c:pt idx="274" formatCode="General">
                  <c:v>0.69531611100000001</c:v>
                </c:pt>
                <c:pt idx="275" formatCode="General">
                  <c:v>0.7</c:v>
                </c:pt>
                <c:pt idx="276" formatCode="General">
                  <c:v>0.69885124099999996</c:v>
                </c:pt>
                <c:pt idx="277" formatCode="General">
                  <c:v>0.69925295600000004</c:v>
                </c:pt>
                <c:pt idx="278" formatCode="General">
                  <c:v>0.69257199999999997</c:v>
                </c:pt>
                <c:pt idx="279" formatCode="General">
                  <c:v>0.69584280399999998</c:v>
                </c:pt>
                <c:pt idx="280" formatCode="General">
                  <c:v>0.70179402599999996</c:v>
                </c:pt>
                <c:pt idx="281" formatCode="General">
                  <c:v>0.70473600000000003</c:v>
                </c:pt>
                <c:pt idx="282" formatCode="General">
                  <c:v>0.71284520100000004</c:v>
                </c:pt>
                <c:pt idx="283" formatCode="General">
                  <c:v>0.71433104300000005</c:v>
                </c:pt>
                <c:pt idx="284" formatCode="General">
                  <c:v>0.71387199999999995</c:v>
                </c:pt>
                <c:pt idx="285" formatCode="General">
                  <c:v>0.72051357199999999</c:v>
                </c:pt>
                <c:pt idx="286" formatCode="General">
                  <c:v>0.71770407000000003</c:v>
                </c:pt>
                <c:pt idx="287" formatCode="General">
                  <c:v>0.71240599999999998</c:v>
                </c:pt>
                <c:pt idx="288" formatCode="General">
                  <c:v>0.711592797</c:v>
                </c:pt>
                <c:pt idx="289" formatCode="General">
                  <c:v>0.70246991199999997</c:v>
                </c:pt>
                <c:pt idx="290" formatCode="General">
                  <c:v>0.69457250000000004</c:v>
                </c:pt>
                <c:pt idx="291" formatCode="General">
                  <c:v>0.70397389700000002</c:v>
                </c:pt>
                <c:pt idx="292" formatCode="General">
                  <c:v>0.70446710800000001</c:v>
                </c:pt>
                <c:pt idx="293" formatCode="General">
                  <c:v>0.70574990800000004</c:v>
                </c:pt>
                <c:pt idx="294" formatCode="General">
                  <c:v>0.71099999999999997</c:v>
                </c:pt>
              </c:numCache>
            </c:numRef>
          </c:val>
          <c:smooth val="0"/>
          <c:extLst>
            <c:ext xmlns:c16="http://schemas.microsoft.com/office/drawing/2014/chart" uri="{C3380CC4-5D6E-409C-BE32-E72D297353CC}">
              <c16:uniqueId val="{00000001-9322-4983-B973-42DC043C3C5C}"/>
            </c:ext>
          </c:extLst>
        </c:ser>
        <c:dLbls>
          <c:showLegendKey val="0"/>
          <c:showVal val="0"/>
          <c:showCatName val="0"/>
          <c:showSerName val="0"/>
          <c:showPercent val="0"/>
          <c:showBubbleSize val="0"/>
        </c:dLbls>
        <c:marker val="1"/>
        <c:smooth val="0"/>
        <c:axId val="169032456"/>
        <c:axId val="1"/>
      </c:lineChart>
      <c:lineChart>
        <c:grouping val="standard"/>
        <c:varyColors val="0"/>
        <c:ser>
          <c:idx val="4"/>
          <c:order val="2"/>
          <c:tx>
            <c:strRef>
              <c:f>Sheet1!$E$1</c:f>
              <c:strCache>
                <c:ptCount val="1"/>
                <c:pt idx="0">
                  <c:v>64% Long Run Average</c:v>
                </c:pt>
              </c:strCache>
            </c:strRef>
          </c:tx>
          <c:spPr>
            <a:ln w="38459">
              <a:solidFill>
                <a:srgbClr val="FFCC00"/>
              </a:solidFill>
              <a:prstDash val="solid"/>
            </a:ln>
          </c:spPr>
          <c:marker>
            <c:symbol val="none"/>
          </c:marker>
          <c:cat>
            <c:strRef>
              <c:f>Sheet1!$A$2:$A$304</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Sheet1!$E$2:$E$304</c:f>
              <c:numCache>
                <c:formatCode>General</c:formatCode>
                <c:ptCount val="303"/>
                <c:pt idx="0">
                  <c:v>0.64</c:v>
                </c:pt>
                <c:pt idx="1">
                  <c:v>0.64</c:v>
                </c:pt>
                <c:pt idx="2">
                  <c:v>0.64</c:v>
                </c:pt>
                <c:pt idx="3">
                  <c:v>0.64</c:v>
                </c:pt>
                <c:pt idx="4">
                  <c:v>0.64</c:v>
                </c:pt>
                <c:pt idx="5">
                  <c:v>0.64</c:v>
                </c:pt>
                <c:pt idx="6">
                  <c:v>0.64</c:v>
                </c:pt>
                <c:pt idx="7">
                  <c:v>0.64</c:v>
                </c:pt>
                <c:pt idx="8">
                  <c:v>0.64</c:v>
                </c:pt>
                <c:pt idx="9">
                  <c:v>0.64</c:v>
                </c:pt>
                <c:pt idx="10">
                  <c:v>0.64</c:v>
                </c:pt>
                <c:pt idx="11">
                  <c:v>0.64</c:v>
                </c:pt>
                <c:pt idx="12">
                  <c:v>0.64</c:v>
                </c:pt>
                <c:pt idx="13">
                  <c:v>0.64</c:v>
                </c:pt>
                <c:pt idx="14">
                  <c:v>0.64</c:v>
                </c:pt>
                <c:pt idx="15">
                  <c:v>0.64</c:v>
                </c:pt>
                <c:pt idx="16">
                  <c:v>0.64</c:v>
                </c:pt>
                <c:pt idx="17">
                  <c:v>0.64</c:v>
                </c:pt>
                <c:pt idx="18">
                  <c:v>0.64</c:v>
                </c:pt>
                <c:pt idx="19">
                  <c:v>0.64</c:v>
                </c:pt>
                <c:pt idx="20">
                  <c:v>0.64</c:v>
                </c:pt>
                <c:pt idx="21">
                  <c:v>0.64</c:v>
                </c:pt>
                <c:pt idx="22">
                  <c:v>0.64</c:v>
                </c:pt>
                <c:pt idx="23">
                  <c:v>0.64</c:v>
                </c:pt>
                <c:pt idx="24">
                  <c:v>0.64</c:v>
                </c:pt>
                <c:pt idx="25">
                  <c:v>0.64</c:v>
                </c:pt>
                <c:pt idx="26">
                  <c:v>0.64</c:v>
                </c:pt>
                <c:pt idx="27">
                  <c:v>0.64</c:v>
                </c:pt>
                <c:pt idx="28">
                  <c:v>0.64</c:v>
                </c:pt>
                <c:pt idx="29">
                  <c:v>0.64</c:v>
                </c:pt>
                <c:pt idx="30">
                  <c:v>0.64</c:v>
                </c:pt>
                <c:pt idx="31">
                  <c:v>0.64</c:v>
                </c:pt>
                <c:pt idx="32">
                  <c:v>0.64</c:v>
                </c:pt>
                <c:pt idx="33">
                  <c:v>0.64</c:v>
                </c:pt>
                <c:pt idx="34">
                  <c:v>0.64</c:v>
                </c:pt>
                <c:pt idx="35">
                  <c:v>0.64</c:v>
                </c:pt>
                <c:pt idx="36">
                  <c:v>0.64</c:v>
                </c:pt>
                <c:pt idx="37">
                  <c:v>0.64</c:v>
                </c:pt>
                <c:pt idx="38">
                  <c:v>0.64</c:v>
                </c:pt>
                <c:pt idx="39">
                  <c:v>0.64</c:v>
                </c:pt>
                <c:pt idx="40">
                  <c:v>0.64</c:v>
                </c:pt>
                <c:pt idx="41">
                  <c:v>0.64</c:v>
                </c:pt>
                <c:pt idx="42">
                  <c:v>0.64</c:v>
                </c:pt>
                <c:pt idx="43">
                  <c:v>0.64</c:v>
                </c:pt>
                <c:pt idx="44">
                  <c:v>0.64</c:v>
                </c:pt>
                <c:pt idx="45">
                  <c:v>0.64</c:v>
                </c:pt>
                <c:pt idx="46">
                  <c:v>0.64</c:v>
                </c:pt>
                <c:pt idx="47">
                  <c:v>0.64</c:v>
                </c:pt>
                <c:pt idx="48">
                  <c:v>0.64</c:v>
                </c:pt>
                <c:pt idx="49">
                  <c:v>0.64</c:v>
                </c:pt>
                <c:pt idx="50">
                  <c:v>0.64</c:v>
                </c:pt>
                <c:pt idx="51">
                  <c:v>0.64</c:v>
                </c:pt>
                <c:pt idx="52">
                  <c:v>0.64</c:v>
                </c:pt>
                <c:pt idx="53">
                  <c:v>0.64</c:v>
                </c:pt>
                <c:pt idx="54">
                  <c:v>0.64</c:v>
                </c:pt>
                <c:pt idx="55">
                  <c:v>0.64</c:v>
                </c:pt>
                <c:pt idx="56">
                  <c:v>0.64</c:v>
                </c:pt>
                <c:pt idx="57">
                  <c:v>0.64</c:v>
                </c:pt>
                <c:pt idx="58">
                  <c:v>0.64</c:v>
                </c:pt>
                <c:pt idx="59">
                  <c:v>0.64</c:v>
                </c:pt>
                <c:pt idx="60">
                  <c:v>0.64</c:v>
                </c:pt>
                <c:pt idx="61">
                  <c:v>0.64</c:v>
                </c:pt>
                <c:pt idx="62">
                  <c:v>0.64</c:v>
                </c:pt>
                <c:pt idx="63">
                  <c:v>0.64</c:v>
                </c:pt>
                <c:pt idx="64">
                  <c:v>0.64</c:v>
                </c:pt>
                <c:pt idx="65">
                  <c:v>0.64</c:v>
                </c:pt>
                <c:pt idx="66">
                  <c:v>0.64</c:v>
                </c:pt>
                <c:pt idx="67">
                  <c:v>0.64</c:v>
                </c:pt>
                <c:pt idx="68">
                  <c:v>0.64</c:v>
                </c:pt>
                <c:pt idx="69">
                  <c:v>0.64</c:v>
                </c:pt>
                <c:pt idx="70">
                  <c:v>0.64</c:v>
                </c:pt>
                <c:pt idx="71">
                  <c:v>0.64</c:v>
                </c:pt>
                <c:pt idx="72">
                  <c:v>0.64</c:v>
                </c:pt>
                <c:pt idx="73">
                  <c:v>0.64</c:v>
                </c:pt>
                <c:pt idx="74">
                  <c:v>0.64</c:v>
                </c:pt>
                <c:pt idx="75">
                  <c:v>0.64</c:v>
                </c:pt>
                <c:pt idx="76">
                  <c:v>0.64</c:v>
                </c:pt>
                <c:pt idx="77">
                  <c:v>0.64</c:v>
                </c:pt>
                <c:pt idx="78">
                  <c:v>0.64</c:v>
                </c:pt>
                <c:pt idx="79">
                  <c:v>0.64</c:v>
                </c:pt>
                <c:pt idx="80">
                  <c:v>0.64</c:v>
                </c:pt>
                <c:pt idx="81">
                  <c:v>0.64</c:v>
                </c:pt>
                <c:pt idx="82">
                  <c:v>0.64</c:v>
                </c:pt>
                <c:pt idx="83">
                  <c:v>0.64</c:v>
                </c:pt>
                <c:pt idx="84">
                  <c:v>0.64</c:v>
                </c:pt>
                <c:pt idx="85">
                  <c:v>0.64</c:v>
                </c:pt>
                <c:pt idx="86">
                  <c:v>0.64</c:v>
                </c:pt>
                <c:pt idx="87">
                  <c:v>0.64</c:v>
                </c:pt>
                <c:pt idx="88">
                  <c:v>0.64</c:v>
                </c:pt>
                <c:pt idx="89">
                  <c:v>0.64</c:v>
                </c:pt>
                <c:pt idx="90">
                  <c:v>0.64</c:v>
                </c:pt>
                <c:pt idx="91">
                  <c:v>0.64</c:v>
                </c:pt>
                <c:pt idx="92">
                  <c:v>0.64</c:v>
                </c:pt>
                <c:pt idx="93">
                  <c:v>0.64</c:v>
                </c:pt>
                <c:pt idx="94">
                  <c:v>0.64</c:v>
                </c:pt>
                <c:pt idx="95">
                  <c:v>0.64</c:v>
                </c:pt>
                <c:pt idx="96">
                  <c:v>0.64</c:v>
                </c:pt>
                <c:pt idx="97">
                  <c:v>0.64</c:v>
                </c:pt>
                <c:pt idx="98">
                  <c:v>0.64</c:v>
                </c:pt>
                <c:pt idx="99">
                  <c:v>0.64</c:v>
                </c:pt>
                <c:pt idx="100">
                  <c:v>0.64</c:v>
                </c:pt>
                <c:pt idx="101">
                  <c:v>0.64</c:v>
                </c:pt>
                <c:pt idx="102">
                  <c:v>0.64</c:v>
                </c:pt>
                <c:pt idx="103">
                  <c:v>0.64</c:v>
                </c:pt>
                <c:pt idx="104">
                  <c:v>0.64</c:v>
                </c:pt>
                <c:pt idx="105">
                  <c:v>0.64</c:v>
                </c:pt>
                <c:pt idx="106">
                  <c:v>0.64</c:v>
                </c:pt>
                <c:pt idx="107">
                  <c:v>0.64</c:v>
                </c:pt>
                <c:pt idx="108">
                  <c:v>0.64</c:v>
                </c:pt>
                <c:pt idx="109">
                  <c:v>0.64</c:v>
                </c:pt>
                <c:pt idx="110">
                  <c:v>0.64</c:v>
                </c:pt>
                <c:pt idx="111">
                  <c:v>0.64</c:v>
                </c:pt>
                <c:pt idx="112">
                  <c:v>0.64</c:v>
                </c:pt>
                <c:pt idx="113">
                  <c:v>0.64</c:v>
                </c:pt>
                <c:pt idx="114">
                  <c:v>0.64</c:v>
                </c:pt>
                <c:pt idx="115">
                  <c:v>0.64</c:v>
                </c:pt>
                <c:pt idx="116">
                  <c:v>0.64</c:v>
                </c:pt>
                <c:pt idx="117">
                  <c:v>0.64</c:v>
                </c:pt>
                <c:pt idx="118">
                  <c:v>0.64</c:v>
                </c:pt>
                <c:pt idx="119">
                  <c:v>0.64</c:v>
                </c:pt>
                <c:pt idx="120">
                  <c:v>0.64</c:v>
                </c:pt>
                <c:pt idx="121">
                  <c:v>0.64</c:v>
                </c:pt>
                <c:pt idx="122">
                  <c:v>0.64</c:v>
                </c:pt>
                <c:pt idx="123">
                  <c:v>0.64</c:v>
                </c:pt>
                <c:pt idx="124">
                  <c:v>0.64</c:v>
                </c:pt>
                <c:pt idx="125">
                  <c:v>0.64</c:v>
                </c:pt>
                <c:pt idx="126">
                  <c:v>0.64</c:v>
                </c:pt>
                <c:pt idx="127">
                  <c:v>0.64</c:v>
                </c:pt>
                <c:pt idx="128">
                  <c:v>0.64</c:v>
                </c:pt>
                <c:pt idx="129">
                  <c:v>0.64</c:v>
                </c:pt>
                <c:pt idx="130">
                  <c:v>0.64</c:v>
                </c:pt>
                <c:pt idx="131">
                  <c:v>0.64</c:v>
                </c:pt>
                <c:pt idx="132">
                  <c:v>0.64</c:v>
                </c:pt>
                <c:pt idx="133">
                  <c:v>0.64</c:v>
                </c:pt>
                <c:pt idx="134">
                  <c:v>0.64</c:v>
                </c:pt>
                <c:pt idx="135">
                  <c:v>0.64</c:v>
                </c:pt>
                <c:pt idx="136">
                  <c:v>0.64</c:v>
                </c:pt>
                <c:pt idx="137">
                  <c:v>0.64</c:v>
                </c:pt>
                <c:pt idx="138">
                  <c:v>0.64</c:v>
                </c:pt>
                <c:pt idx="139">
                  <c:v>0.64</c:v>
                </c:pt>
                <c:pt idx="140">
                  <c:v>0.64</c:v>
                </c:pt>
                <c:pt idx="141">
                  <c:v>0.64</c:v>
                </c:pt>
                <c:pt idx="142">
                  <c:v>0.64</c:v>
                </c:pt>
                <c:pt idx="143">
                  <c:v>0.64</c:v>
                </c:pt>
                <c:pt idx="144">
                  <c:v>0.64</c:v>
                </c:pt>
                <c:pt idx="145">
                  <c:v>0.64</c:v>
                </c:pt>
                <c:pt idx="146">
                  <c:v>0.64</c:v>
                </c:pt>
                <c:pt idx="147">
                  <c:v>0.64</c:v>
                </c:pt>
                <c:pt idx="148">
                  <c:v>0.64</c:v>
                </c:pt>
                <c:pt idx="149">
                  <c:v>0.64</c:v>
                </c:pt>
                <c:pt idx="150">
                  <c:v>0.64</c:v>
                </c:pt>
                <c:pt idx="151">
                  <c:v>0.64</c:v>
                </c:pt>
                <c:pt idx="152">
                  <c:v>0.64</c:v>
                </c:pt>
                <c:pt idx="153">
                  <c:v>0.64</c:v>
                </c:pt>
                <c:pt idx="154">
                  <c:v>0.64</c:v>
                </c:pt>
                <c:pt idx="155">
                  <c:v>0.64</c:v>
                </c:pt>
                <c:pt idx="156">
                  <c:v>0.64</c:v>
                </c:pt>
                <c:pt idx="157">
                  <c:v>0.64</c:v>
                </c:pt>
                <c:pt idx="158">
                  <c:v>0.64</c:v>
                </c:pt>
                <c:pt idx="159">
                  <c:v>0.64</c:v>
                </c:pt>
                <c:pt idx="160">
                  <c:v>0.64</c:v>
                </c:pt>
                <c:pt idx="161">
                  <c:v>0.64</c:v>
                </c:pt>
                <c:pt idx="162">
                  <c:v>0.64</c:v>
                </c:pt>
                <c:pt idx="163">
                  <c:v>0.64</c:v>
                </c:pt>
                <c:pt idx="164">
                  <c:v>0.64</c:v>
                </c:pt>
                <c:pt idx="165">
                  <c:v>0.64</c:v>
                </c:pt>
                <c:pt idx="166">
                  <c:v>0.64</c:v>
                </c:pt>
                <c:pt idx="167">
                  <c:v>0.64</c:v>
                </c:pt>
                <c:pt idx="168">
                  <c:v>0.64</c:v>
                </c:pt>
                <c:pt idx="169">
                  <c:v>0.64</c:v>
                </c:pt>
                <c:pt idx="170">
                  <c:v>0.64</c:v>
                </c:pt>
                <c:pt idx="171">
                  <c:v>0.64</c:v>
                </c:pt>
                <c:pt idx="172">
                  <c:v>0.64</c:v>
                </c:pt>
                <c:pt idx="173">
                  <c:v>0.64</c:v>
                </c:pt>
                <c:pt idx="174">
                  <c:v>0.64</c:v>
                </c:pt>
                <c:pt idx="175">
                  <c:v>0.64</c:v>
                </c:pt>
                <c:pt idx="176">
                  <c:v>0.64</c:v>
                </c:pt>
                <c:pt idx="177">
                  <c:v>0.64</c:v>
                </c:pt>
                <c:pt idx="178">
                  <c:v>0.64</c:v>
                </c:pt>
                <c:pt idx="179">
                  <c:v>0.64</c:v>
                </c:pt>
                <c:pt idx="180">
                  <c:v>0.64</c:v>
                </c:pt>
                <c:pt idx="181">
                  <c:v>0.64</c:v>
                </c:pt>
                <c:pt idx="182">
                  <c:v>0.64</c:v>
                </c:pt>
                <c:pt idx="183">
                  <c:v>0.64</c:v>
                </c:pt>
                <c:pt idx="184">
                  <c:v>0.64</c:v>
                </c:pt>
                <c:pt idx="185">
                  <c:v>0.64</c:v>
                </c:pt>
                <c:pt idx="186">
                  <c:v>0.64</c:v>
                </c:pt>
                <c:pt idx="187">
                  <c:v>0.64</c:v>
                </c:pt>
                <c:pt idx="188">
                  <c:v>0.64</c:v>
                </c:pt>
                <c:pt idx="189">
                  <c:v>0.64</c:v>
                </c:pt>
                <c:pt idx="190">
                  <c:v>0.64</c:v>
                </c:pt>
                <c:pt idx="191">
                  <c:v>0.64</c:v>
                </c:pt>
                <c:pt idx="192">
                  <c:v>0.64</c:v>
                </c:pt>
                <c:pt idx="193">
                  <c:v>0.64</c:v>
                </c:pt>
                <c:pt idx="194">
                  <c:v>0.64</c:v>
                </c:pt>
                <c:pt idx="195">
                  <c:v>0.64</c:v>
                </c:pt>
                <c:pt idx="196">
                  <c:v>0.64</c:v>
                </c:pt>
                <c:pt idx="197">
                  <c:v>0.64</c:v>
                </c:pt>
                <c:pt idx="198">
                  <c:v>0.64</c:v>
                </c:pt>
                <c:pt idx="199">
                  <c:v>0.64</c:v>
                </c:pt>
                <c:pt idx="200">
                  <c:v>0.64</c:v>
                </c:pt>
                <c:pt idx="201">
                  <c:v>0.64</c:v>
                </c:pt>
                <c:pt idx="202">
                  <c:v>0.64</c:v>
                </c:pt>
                <c:pt idx="203">
                  <c:v>0.64</c:v>
                </c:pt>
                <c:pt idx="204">
                  <c:v>0.64</c:v>
                </c:pt>
                <c:pt idx="205">
                  <c:v>0.64</c:v>
                </c:pt>
                <c:pt idx="206">
                  <c:v>0.64</c:v>
                </c:pt>
                <c:pt idx="207">
                  <c:v>0.64</c:v>
                </c:pt>
                <c:pt idx="208">
                  <c:v>0.64</c:v>
                </c:pt>
                <c:pt idx="209">
                  <c:v>0.64</c:v>
                </c:pt>
                <c:pt idx="210">
                  <c:v>0.64</c:v>
                </c:pt>
                <c:pt idx="211">
                  <c:v>0.64</c:v>
                </c:pt>
                <c:pt idx="212">
                  <c:v>0.64</c:v>
                </c:pt>
                <c:pt idx="213">
                  <c:v>0.64</c:v>
                </c:pt>
                <c:pt idx="214">
                  <c:v>0.64</c:v>
                </c:pt>
                <c:pt idx="215">
                  <c:v>0.64</c:v>
                </c:pt>
                <c:pt idx="216">
                  <c:v>0.64</c:v>
                </c:pt>
                <c:pt idx="217">
                  <c:v>0.64</c:v>
                </c:pt>
                <c:pt idx="218">
                  <c:v>0.64</c:v>
                </c:pt>
                <c:pt idx="219">
                  <c:v>0.64</c:v>
                </c:pt>
                <c:pt idx="220">
                  <c:v>0.64</c:v>
                </c:pt>
                <c:pt idx="221">
                  <c:v>0.64</c:v>
                </c:pt>
                <c:pt idx="222">
                  <c:v>0.64</c:v>
                </c:pt>
                <c:pt idx="223">
                  <c:v>0.64</c:v>
                </c:pt>
                <c:pt idx="224">
                  <c:v>0.64</c:v>
                </c:pt>
                <c:pt idx="225">
                  <c:v>0.64</c:v>
                </c:pt>
                <c:pt idx="226">
                  <c:v>0.64</c:v>
                </c:pt>
                <c:pt idx="227">
                  <c:v>0.64</c:v>
                </c:pt>
                <c:pt idx="228">
                  <c:v>0.64</c:v>
                </c:pt>
                <c:pt idx="229">
                  <c:v>0.64</c:v>
                </c:pt>
                <c:pt idx="230">
                  <c:v>0.64</c:v>
                </c:pt>
                <c:pt idx="231">
                  <c:v>0.64</c:v>
                </c:pt>
                <c:pt idx="232">
                  <c:v>0.64</c:v>
                </c:pt>
                <c:pt idx="233">
                  <c:v>0.64</c:v>
                </c:pt>
                <c:pt idx="234">
                  <c:v>0.64</c:v>
                </c:pt>
                <c:pt idx="235">
                  <c:v>0.64</c:v>
                </c:pt>
                <c:pt idx="236">
                  <c:v>0.64</c:v>
                </c:pt>
                <c:pt idx="237">
                  <c:v>0.64</c:v>
                </c:pt>
                <c:pt idx="238">
                  <c:v>0.64</c:v>
                </c:pt>
                <c:pt idx="239">
                  <c:v>0.64</c:v>
                </c:pt>
                <c:pt idx="240">
                  <c:v>0.64</c:v>
                </c:pt>
                <c:pt idx="241">
                  <c:v>0.64</c:v>
                </c:pt>
                <c:pt idx="242">
                  <c:v>0.64</c:v>
                </c:pt>
                <c:pt idx="243">
                  <c:v>0.64</c:v>
                </c:pt>
                <c:pt idx="244">
                  <c:v>0.64</c:v>
                </c:pt>
                <c:pt idx="245">
                  <c:v>0.64</c:v>
                </c:pt>
                <c:pt idx="246">
                  <c:v>0.64</c:v>
                </c:pt>
                <c:pt idx="247">
                  <c:v>0.64</c:v>
                </c:pt>
                <c:pt idx="248">
                  <c:v>0.64</c:v>
                </c:pt>
                <c:pt idx="249">
                  <c:v>0.64</c:v>
                </c:pt>
                <c:pt idx="250">
                  <c:v>0.64</c:v>
                </c:pt>
                <c:pt idx="251">
                  <c:v>0.64</c:v>
                </c:pt>
                <c:pt idx="252">
                  <c:v>0.64</c:v>
                </c:pt>
                <c:pt idx="253">
                  <c:v>0.64</c:v>
                </c:pt>
                <c:pt idx="254">
                  <c:v>0.64</c:v>
                </c:pt>
                <c:pt idx="255">
                  <c:v>0.64</c:v>
                </c:pt>
                <c:pt idx="256">
                  <c:v>0.64</c:v>
                </c:pt>
                <c:pt idx="257">
                  <c:v>0.64</c:v>
                </c:pt>
                <c:pt idx="258">
                  <c:v>0.64</c:v>
                </c:pt>
                <c:pt idx="259">
                  <c:v>0.64</c:v>
                </c:pt>
                <c:pt idx="260">
                  <c:v>0.64</c:v>
                </c:pt>
                <c:pt idx="261">
                  <c:v>0.64</c:v>
                </c:pt>
                <c:pt idx="262">
                  <c:v>0.64</c:v>
                </c:pt>
                <c:pt idx="263">
                  <c:v>0.64</c:v>
                </c:pt>
                <c:pt idx="264">
                  <c:v>0.64</c:v>
                </c:pt>
                <c:pt idx="265">
                  <c:v>0.64</c:v>
                </c:pt>
                <c:pt idx="266">
                  <c:v>0.64</c:v>
                </c:pt>
                <c:pt idx="267">
                  <c:v>0.64</c:v>
                </c:pt>
                <c:pt idx="268">
                  <c:v>0.64</c:v>
                </c:pt>
                <c:pt idx="269">
                  <c:v>0.64</c:v>
                </c:pt>
                <c:pt idx="270">
                  <c:v>0.64</c:v>
                </c:pt>
                <c:pt idx="271">
                  <c:v>0.64</c:v>
                </c:pt>
                <c:pt idx="272">
                  <c:v>0.64</c:v>
                </c:pt>
                <c:pt idx="273">
                  <c:v>0.64</c:v>
                </c:pt>
                <c:pt idx="274">
                  <c:v>0.64</c:v>
                </c:pt>
                <c:pt idx="275">
                  <c:v>0.64</c:v>
                </c:pt>
                <c:pt idx="276">
                  <c:v>0.64</c:v>
                </c:pt>
                <c:pt idx="277">
                  <c:v>0.64</c:v>
                </c:pt>
                <c:pt idx="278">
                  <c:v>0.64</c:v>
                </c:pt>
                <c:pt idx="279">
                  <c:v>0.64</c:v>
                </c:pt>
                <c:pt idx="280">
                  <c:v>0.64</c:v>
                </c:pt>
                <c:pt idx="281">
                  <c:v>0.64</c:v>
                </c:pt>
                <c:pt idx="282">
                  <c:v>0.64</c:v>
                </c:pt>
                <c:pt idx="283">
                  <c:v>0.64</c:v>
                </c:pt>
                <c:pt idx="284">
                  <c:v>0.64</c:v>
                </c:pt>
                <c:pt idx="285">
                  <c:v>0.64</c:v>
                </c:pt>
                <c:pt idx="286">
                  <c:v>0.64</c:v>
                </c:pt>
                <c:pt idx="287">
                  <c:v>0.64</c:v>
                </c:pt>
                <c:pt idx="288">
                  <c:v>0.64</c:v>
                </c:pt>
                <c:pt idx="289">
                  <c:v>0.64</c:v>
                </c:pt>
                <c:pt idx="290">
                  <c:v>0.64</c:v>
                </c:pt>
                <c:pt idx="291">
                  <c:v>0.64</c:v>
                </c:pt>
                <c:pt idx="292">
                  <c:v>0.64</c:v>
                </c:pt>
                <c:pt idx="293">
                  <c:v>0.64</c:v>
                </c:pt>
                <c:pt idx="294">
                  <c:v>0.64</c:v>
                </c:pt>
                <c:pt idx="295">
                  <c:v>0.64</c:v>
                </c:pt>
                <c:pt idx="296">
                  <c:v>0.64</c:v>
                </c:pt>
                <c:pt idx="297">
                  <c:v>0.64</c:v>
                </c:pt>
                <c:pt idx="298">
                  <c:v>0.64</c:v>
                </c:pt>
                <c:pt idx="299">
                  <c:v>0.64</c:v>
                </c:pt>
                <c:pt idx="300">
                  <c:v>0.64</c:v>
                </c:pt>
                <c:pt idx="301">
                  <c:v>0.64</c:v>
                </c:pt>
                <c:pt idx="302">
                  <c:v>0.64</c:v>
                </c:pt>
              </c:numCache>
            </c:numRef>
          </c:val>
          <c:smooth val="0"/>
          <c:extLst>
            <c:ext xmlns:c16="http://schemas.microsoft.com/office/drawing/2014/chart" uri="{C3380CC4-5D6E-409C-BE32-E72D297353CC}">
              <c16:uniqueId val="{00000002-9322-4983-B973-42DC043C3C5C}"/>
            </c:ext>
          </c:extLst>
        </c:ser>
        <c:dLbls>
          <c:showLegendKey val="0"/>
          <c:showVal val="0"/>
          <c:showCatName val="0"/>
          <c:showSerName val="0"/>
          <c:showPercent val="0"/>
          <c:showBubbleSize val="0"/>
        </c:dLbls>
        <c:marker val="1"/>
        <c:smooth val="0"/>
        <c:axId val="1849992480"/>
        <c:axId val="1849998240"/>
      </c:lineChart>
      <c:catAx>
        <c:axId val="169032456"/>
        <c:scaling>
          <c:orientation val="minMax"/>
        </c:scaling>
        <c:delete val="0"/>
        <c:axPos val="b"/>
        <c:numFmt formatCode="General" sourceLinked="1"/>
        <c:majorTickMark val="out"/>
        <c:minorTickMark val="none"/>
        <c:tickLblPos val="nextTo"/>
        <c:spPr>
          <a:ln w="3205">
            <a:solidFill>
              <a:schemeClr val="tx1"/>
            </a:solidFill>
            <a:prstDash val="solid"/>
          </a:ln>
        </c:spPr>
        <c:txPr>
          <a:bodyPr rot="0" vert="horz"/>
          <a:lstStyle/>
          <a:p>
            <a:pPr>
              <a:defRPr/>
            </a:pPr>
            <a:endParaRPr lang="en-US"/>
          </a:p>
        </c:txPr>
        <c:crossAx val="1"/>
        <c:crosses val="autoZero"/>
        <c:auto val="1"/>
        <c:lblAlgn val="ctr"/>
        <c:lblOffset val="100"/>
        <c:tickLblSkip val="12"/>
        <c:tickMarkSkip val="12"/>
        <c:noMultiLvlLbl val="0"/>
      </c:catAx>
      <c:valAx>
        <c:axId val="1"/>
        <c:scaling>
          <c:orientation val="minMax"/>
          <c:max val="0.73"/>
          <c:min val="0.55000000000000004"/>
        </c:scaling>
        <c:delete val="0"/>
        <c:axPos val="l"/>
        <c:majorGridlines>
          <c:spPr>
            <a:ln w="3205">
              <a:solidFill>
                <a:schemeClr val="tx1"/>
              </a:solidFill>
              <a:prstDash val="solid"/>
            </a:ln>
          </c:spPr>
        </c:majorGridlines>
        <c:numFmt formatCode="0%" sourceLinked="0"/>
        <c:majorTickMark val="out"/>
        <c:minorTickMark val="none"/>
        <c:tickLblPos val="nextTo"/>
        <c:spPr>
          <a:ln w="3205">
            <a:solidFill>
              <a:schemeClr val="tx1"/>
            </a:solidFill>
            <a:prstDash val="solid"/>
          </a:ln>
        </c:spPr>
        <c:txPr>
          <a:bodyPr rot="0" vert="horz"/>
          <a:lstStyle/>
          <a:p>
            <a:pPr>
              <a:defRPr sz="1400">
                <a:latin typeface="Times New Roman" panose="02020603050405020304" pitchFamily="18" charset="0"/>
                <a:cs typeface="Times New Roman" panose="02020603050405020304" pitchFamily="18" charset="0"/>
              </a:defRPr>
            </a:pPr>
            <a:endParaRPr lang="en-US"/>
          </a:p>
        </c:txPr>
        <c:crossAx val="169032456"/>
        <c:crosses val="autoZero"/>
        <c:crossBetween val="midCat"/>
        <c:majorUnit val="0.01"/>
        <c:minorUnit val="0.01"/>
      </c:valAx>
      <c:valAx>
        <c:axId val="1849998240"/>
        <c:scaling>
          <c:orientation val="minMax"/>
          <c:max val="0.73000000000000009"/>
          <c:min val="0.55000000000000004"/>
        </c:scaling>
        <c:delete val="0"/>
        <c:axPos val="r"/>
        <c:numFmt formatCode="0%" sourceLinked="0"/>
        <c:majorTickMark val="out"/>
        <c:minorTickMark val="none"/>
        <c:tickLblPos val="nextTo"/>
        <c:txPr>
          <a:bodyPr/>
          <a:lstStyle/>
          <a:p>
            <a:pPr>
              <a:defRPr sz="1400">
                <a:latin typeface="Times New Roman" panose="02020603050405020304" pitchFamily="18" charset="0"/>
                <a:cs typeface="Times New Roman" panose="02020603050405020304" pitchFamily="18" charset="0"/>
              </a:defRPr>
            </a:pPr>
            <a:endParaRPr lang="en-US"/>
          </a:p>
        </c:txPr>
        <c:crossAx val="1849992480"/>
        <c:crosses val="max"/>
        <c:crossBetween val="between"/>
        <c:majorUnit val="1.0000000000000002E-2"/>
      </c:valAx>
      <c:catAx>
        <c:axId val="1849992480"/>
        <c:scaling>
          <c:orientation val="minMax"/>
        </c:scaling>
        <c:delete val="1"/>
        <c:axPos val="b"/>
        <c:numFmt formatCode="General" sourceLinked="1"/>
        <c:majorTickMark val="out"/>
        <c:minorTickMark val="none"/>
        <c:tickLblPos val="nextTo"/>
        <c:crossAx val="1849998240"/>
        <c:crosses val="autoZero"/>
        <c:auto val="1"/>
        <c:lblAlgn val="ctr"/>
        <c:lblOffset val="100"/>
        <c:noMultiLvlLbl val="0"/>
      </c:catAx>
      <c:spPr>
        <a:noFill/>
        <a:ln w="12820">
          <a:solidFill>
            <a:schemeClr val="tx1"/>
          </a:solidFill>
          <a:prstDash val="solid"/>
        </a:ln>
      </c:spPr>
    </c:plotArea>
    <c:legend>
      <c:legendPos val="r"/>
      <c:layout>
        <c:manualLayout>
          <c:xMode val="edge"/>
          <c:yMode val="edge"/>
          <c:x val="0.20162806630854693"/>
          <c:y val="0.75105759326939414"/>
          <c:w val="0.26970455037641083"/>
          <c:h val="0.1554078119434881"/>
        </c:manualLayout>
      </c:layout>
      <c:overlay val="0"/>
      <c:spPr>
        <a:solidFill>
          <a:schemeClr val="bg1"/>
        </a:solidFill>
        <a:ln w="3205">
          <a:solidFill>
            <a:schemeClr val="tx1"/>
          </a:solidFill>
          <a:prstDash val="solid"/>
        </a:ln>
      </c:spPr>
      <c:txPr>
        <a:bodyPr/>
        <a:lstStyle/>
        <a:p>
          <a:pPr>
            <a:defRPr>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spPr>
    <a:noFill/>
    <a:ln w="38459">
      <a:solidFill>
        <a:schemeClr val="tx1"/>
      </a:solidFill>
      <a:prstDash val="solid"/>
    </a:ln>
  </c:spPr>
  <c:txPr>
    <a:bodyPr/>
    <a:lstStyle/>
    <a:p>
      <a:pPr>
        <a:defRPr sz="1842" b="0" i="0" u="none" strike="noStrike" baseline="0">
          <a:solidFill>
            <a:schemeClr val="tx1"/>
          </a:solidFill>
          <a:latin typeface="Arial"/>
          <a:ea typeface="Arial"/>
          <a:cs typeface="Arial"/>
        </a:defRPr>
      </a:pPr>
      <a:endParaRPr lang="en-US"/>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Arial"/>
              </a:rPr>
              <a:t>New and Used Vehicle Prices</a:t>
            </a:r>
          </a:p>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New Car Prices</c:v>
                </c:pt>
              </c:strCache>
            </c:strRef>
          </c:tx>
          <c:spPr>
            <a:ln w="22225">
              <a:solidFill>
                <a:srgbClr val="0070C0"/>
              </a:solidFill>
              <a:prstDash val="solid"/>
            </a:ln>
          </c:spPr>
          <c:marker>
            <c:symbol val="diamond"/>
            <c:size val="3"/>
            <c:spPr>
              <a:noFill/>
              <a:ln>
                <a:no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Sheet1!$B$2:$B$299</c:f>
              <c:numCache>
                <c:formatCode>General</c:formatCode>
                <c:ptCount val="298"/>
                <c:pt idx="0">
                  <c:v>-7.6654999999999996E-3</c:v>
                </c:pt>
                <c:pt idx="1">
                  <c:v>-5.5944000000000002E-3</c:v>
                </c:pt>
                <c:pt idx="2">
                  <c:v>-7.0029999999999995E-4</c:v>
                </c:pt>
                <c:pt idx="3">
                  <c:v>1.4005999999999999E-3</c:v>
                </c:pt>
                <c:pt idx="4">
                  <c:v>2.8011000000000004E-3</c:v>
                </c:pt>
                <c:pt idx="5">
                  <c:v>2.8011000000000004E-3</c:v>
                </c:pt>
                <c:pt idx="6">
                  <c:v>4.2046000000000002E-3</c:v>
                </c:pt>
                <c:pt idx="7">
                  <c:v>3.5038999999999999E-3</c:v>
                </c:pt>
                <c:pt idx="8">
                  <c:v>-7.0029999999999995E-4</c:v>
                </c:pt>
                <c:pt idx="9">
                  <c:v>-5.5944000000000002E-3</c:v>
                </c:pt>
                <c:pt idx="10">
                  <c:v>-3.5014E-3</c:v>
                </c:pt>
                <c:pt idx="11">
                  <c:v>0</c:v>
                </c:pt>
                <c:pt idx="12">
                  <c:v>7.0220000000000005E-4</c:v>
                </c:pt>
                <c:pt idx="13">
                  <c:v>1.4065E-3</c:v>
                </c:pt>
                <c:pt idx="14">
                  <c:v>-2.8031000000000002E-3</c:v>
                </c:pt>
                <c:pt idx="15">
                  <c:v>-4.8951000000000003E-3</c:v>
                </c:pt>
                <c:pt idx="16">
                  <c:v>-6.9832000000000002E-3</c:v>
                </c:pt>
                <c:pt idx="17">
                  <c:v>-7.6815999999999994E-3</c:v>
                </c:pt>
                <c:pt idx="18">
                  <c:v>-8.3739999999999995E-3</c:v>
                </c:pt>
                <c:pt idx="19">
                  <c:v>-1.1173200000000001E-2</c:v>
                </c:pt>
                <c:pt idx="20">
                  <c:v>-9.11E-3</c:v>
                </c:pt>
                <c:pt idx="21">
                  <c:v>-4.2193999999999999E-3</c:v>
                </c:pt>
                <c:pt idx="22">
                  <c:v>-7.027E-4</c:v>
                </c:pt>
                <c:pt idx="23">
                  <c:v>-7.0129999999999997E-4</c:v>
                </c:pt>
                <c:pt idx="24">
                  <c:v>-7.0174999999999994E-3</c:v>
                </c:pt>
                <c:pt idx="25">
                  <c:v>-1.54494E-2</c:v>
                </c:pt>
                <c:pt idx="26">
                  <c:v>-1.54603E-2</c:v>
                </c:pt>
                <c:pt idx="27">
                  <c:v>-1.6163E-2</c:v>
                </c:pt>
                <c:pt idx="28">
                  <c:v>-1.68776E-2</c:v>
                </c:pt>
                <c:pt idx="29">
                  <c:v>-1.75932E-2</c:v>
                </c:pt>
                <c:pt idx="30">
                  <c:v>-1.75932E-2</c:v>
                </c:pt>
                <c:pt idx="31">
                  <c:v>-1.5536700000000001E-2</c:v>
                </c:pt>
                <c:pt idx="32">
                  <c:v>-1.0608200000000002E-2</c:v>
                </c:pt>
                <c:pt idx="33">
                  <c:v>-1.1299399999999999E-2</c:v>
                </c:pt>
                <c:pt idx="34">
                  <c:v>-1.47679E-2</c:v>
                </c:pt>
                <c:pt idx="35">
                  <c:v>-1.89474E-2</c:v>
                </c:pt>
                <c:pt idx="36">
                  <c:v>-2.1201400000000002E-2</c:v>
                </c:pt>
                <c:pt idx="37">
                  <c:v>-1.4265300000000002E-2</c:v>
                </c:pt>
                <c:pt idx="38">
                  <c:v>-9.9929000000000007E-3</c:v>
                </c:pt>
                <c:pt idx="39">
                  <c:v>-1.2142900000000002E-2</c:v>
                </c:pt>
                <c:pt idx="40">
                  <c:v>-1.2160200000000001E-2</c:v>
                </c:pt>
                <c:pt idx="41">
                  <c:v>-1.2894000000000001E-2</c:v>
                </c:pt>
                <c:pt idx="42">
                  <c:v>-1.43266E-2</c:v>
                </c:pt>
                <c:pt idx="43">
                  <c:v>-1.0043E-2</c:v>
                </c:pt>
                <c:pt idx="44">
                  <c:v>-1.6440300000000001E-2</c:v>
                </c:pt>
                <c:pt idx="45">
                  <c:v>-2.0714299999999998E-2</c:v>
                </c:pt>
                <c:pt idx="46">
                  <c:v>-2.0699499999999999E-2</c:v>
                </c:pt>
                <c:pt idx="47">
                  <c:v>-1.8598E-2</c:v>
                </c:pt>
                <c:pt idx="48">
                  <c:v>-1.2274400000000001E-2</c:v>
                </c:pt>
                <c:pt idx="49">
                  <c:v>-6.5122999999999995E-3</c:v>
                </c:pt>
                <c:pt idx="50">
                  <c:v>-1.0093700000000001E-2</c:v>
                </c:pt>
                <c:pt idx="51">
                  <c:v>-7.2306999999999996E-3</c:v>
                </c:pt>
                <c:pt idx="52">
                  <c:v>-4.3447E-3</c:v>
                </c:pt>
                <c:pt idx="53">
                  <c:v>-7.2569999999999991E-4</c:v>
                </c:pt>
                <c:pt idx="54">
                  <c:v>-5.8140000000000006E-3</c:v>
                </c:pt>
                <c:pt idx="55">
                  <c:v>-1.5217400000000001E-2</c:v>
                </c:pt>
                <c:pt idx="56">
                  <c:v>-1.16279E-2</c:v>
                </c:pt>
                <c:pt idx="57">
                  <c:v>-5.1058000000000006E-3</c:v>
                </c:pt>
                <c:pt idx="58">
                  <c:v>2.9154999999999997E-3</c:v>
                </c:pt>
                <c:pt idx="59">
                  <c:v>6.5598000000000002E-3</c:v>
                </c:pt>
                <c:pt idx="60">
                  <c:v>1.2426900000000001E-2</c:v>
                </c:pt>
                <c:pt idx="61">
                  <c:v>9.4682999999999989E-3</c:v>
                </c:pt>
                <c:pt idx="62">
                  <c:v>7.2833000000000004E-3</c:v>
                </c:pt>
                <c:pt idx="63">
                  <c:v>7.2833000000000004E-3</c:v>
                </c:pt>
                <c:pt idx="64">
                  <c:v>8.7273000000000003E-3</c:v>
                </c:pt>
                <c:pt idx="65">
                  <c:v>6.5358999999999999E-3</c:v>
                </c:pt>
                <c:pt idx="66">
                  <c:v>3.6549999999999998E-3</c:v>
                </c:pt>
                <c:pt idx="67">
                  <c:v>4.4149999999999997E-3</c:v>
                </c:pt>
                <c:pt idx="68">
                  <c:v>8.0882000000000003E-3</c:v>
                </c:pt>
                <c:pt idx="69">
                  <c:v>9.5308000000000007E-3</c:v>
                </c:pt>
                <c:pt idx="70">
                  <c:v>7.2669999999999994E-4</c:v>
                </c:pt>
                <c:pt idx="71">
                  <c:v>-4.3447E-3</c:v>
                </c:pt>
                <c:pt idx="72">
                  <c:v>-3.6100999999999998E-3</c:v>
                </c:pt>
                <c:pt idx="73">
                  <c:v>-3.6075E-3</c:v>
                </c:pt>
                <c:pt idx="74">
                  <c:v>-2.8923E-3</c:v>
                </c:pt>
                <c:pt idx="75">
                  <c:v>-2.8923E-3</c:v>
                </c:pt>
                <c:pt idx="76">
                  <c:v>-7.2097999999999997E-3</c:v>
                </c:pt>
                <c:pt idx="77">
                  <c:v>-6.4935000000000001E-3</c:v>
                </c:pt>
                <c:pt idx="78">
                  <c:v>3.6416999999999999E-3</c:v>
                </c:pt>
                <c:pt idx="79">
                  <c:v>8.0586000000000008E-3</c:v>
                </c:pt>
                <c:pt idx="80">
                  <c:v>3.6470000000000001E-3</c:v>
                </c:pt>
                <c:pt idx="81">
                  <c:v>-2.1786000000000002E-3</c:v>
                </c:pt>
                <c:pt idx="82">
                  <c:v>-7.9883999999999997E-3</c:v>
                </c:pt>
                <c:pt idx="83">
                  <c:v>-8.0000000000000002E-3</c:v>
                </c:pt>
                <c:pt idx="84">
                  <c:v>-1.1326099999999999E-2</c:v>
                </c:pt>
                <c:pt idx="85">
                  <c:v>-1.37509E-2</c:v>
                </c:pt>
                <c:pt idx="86">
                  <c:v>-1.02901E-2</c:v>
                </c:pt>
                <c:pt idx="87">
                  <c:v>-9.5867000000000001E-3</c:v>
                </c:pt>
                <c:pt idx="88">
                  <c:v>-0.01</c:v>
                </c:pt>
                <c:pt idx="89">
                  <c:v>-1.1103799999999999E-2</c:v>
                </c:pt>
                <c:pt idx="90">
                  <c:v>-1.13498E-2</c:v>
                </c:pt>
                <c:pt idx="91">
                  <c:v>-8.4448000000000006E-3</c:v>
                </c:pt>
                <c:pt idx="92">
                  <c:v>-1.12573E-2</c:v>
                </c:pt>
                <c:pt idx="93">
                  <c:v>-1.1419200000000001E-2</c:v>
                </c:pt>
                <c:pt idx="94">
                  <c:v>-3.2650000000000001E-3</c:v>
                </c:pt>
                <c:pt idx="95">
                  <c:v>-2.2141000000000001E-3</c:v>
                </c:pt>
                <c:pt idx="96">
                  <c:v>-3.7452999999999996E-3</c:v>
                </c:pt>
                <c:pt idx="97">
                  <c:v>-5.8443000000000002E-3</c:v>
                </c:pt>
                <c:pt idx="98">
                  <c:v>-1.1195699999999999E-2</c:v>
                </c:pt>
                <c:pt idx="99">
                  <c:v>-1.3560000000000001E-2</c:v>
                </c:pt>
                <c:pt idx="100">
                  <c:v>-1.23017E-2</c:v>
                </c:pt>
                <c:pt idx="101">
                  <c:v>-1.1096299999999998E-2</c:v>
                </c:pt>
                <c:pt idx="102">
                  <c:v>-1.03864E-2</c:v>
                </c:pt>
                <c:pt idx="103">
                  <c:v>-1.6681600000000001E-2</c:v>
                </c:pt>
                <c:pt idx="104">
                  <c:v>-1.87797E-2</c:v>
                </c:pt>
                <c:pt idx="105">
                  <c:v>-2.1394199999999999E-2</c:v>
                </c:pt>
                <c:pt idx="106">
                  <c:v>-2.6859299999999999E-2</c:v>
                </c:pt>
                <c:pt idx="107">
                  <c:v>-2.96037E-2</c:v>
                </c:pt>
                <c:pt idx="108">
                  <c:v>-2.39616E-2</c:v>
                </c:pt>
                <c:pt idx="109">
                  <c:v>-1.46967E-2</c:v>
                </c:pt>
                <c:pt idx="110">
                  <c:v>-8.0546999999999997E-3</c:v>
                </c:pt>
                <c:pt idx="111">
                  <c:v>-2.6646999999999999E-3</c:v>
                </c:pt>
                <c:pt idx="112">
                  <c:v>2.5325999999999999E-3</c:v>
                </c:pt>
                <c:pt idx="113">
                  <c:v>7.9384999999999994E-3</c:v>
                </c:pt>
                <c:pt idx="114">
                  <c:v>1.0955299999999999E-2</c:v>
                </c:pt>
                <c:pt idx="115">
                  <c:v>4.5392999999999996E-3</c:v>
                </c:pt>
                <c:pt idx="116">
                  <c:v>1.51915E-2</c:v>
                </c:pt>
                <c:pt idx="117">
                  <c:v>3.7359400000000001E-2</c:v>
                </c:pt>
                <c:pt idx="118">
                  <c:v>4.9585999999999998E-2</c:v>
                </c:pt>
                <c:pt idx="119">
                  <c:v>5.1935000000000002E-2</c:v>
                </c:pt>
                <c:pt idx="120">
                  <c:v>4.2602300000000003E-2</c:v>
                </c:pt>
                <c:pt idx="121">
                  <c:v>3.5243400000000001E-2</c:v>
                </c:pt>
                <c:pt idx="122">
                  <c:v>2.9977699999999999E-2</c:v>
                </c:pt>
                <c:pt idx="123">
                  <c:v>2.43512E-2</c:v>
                </c:pt>
                <c:pt idx="124">
                  <c:v>1.8483300000000001E-2</c:v>
                </c:pt>
                <c:pt idx="125">
                  <c:v>1.2377599999999999E-2</c:v>
                </c:pt>
                <c:pt idx="126">
                  <c:v>8.7014999999999992E-3</c:v>
                </c:pt>
                <c:pt idx="127">
                  <c:v>2.2341600000000003E-2</c:v>
                </c:pt>
                <c:pt idx="128">
                  <c:v>2.0217800000000001E-2</c:v>
                </c:pt>
                <c:pt idx="129">
                  <c:v>3.9959000000000001E-3</c:v>
                </c:pt>
                <c:pt idx="130">
                  <c:v>-4.3001000000000003E-3</c:v>
                </c:pt>
                <c:pt idx="131">
                  <c:v>-1.7994999999999999E-3</c:v>
                </c:pt>
                <c:pt idx="132">
                  <c:v>4.4606000000000003E-3</c:v>
                </c:pt>
                <c:pt idx="133">
                  <c:v>1.1642300000000001E-2</c:v>
                </c:pt>
                <c:pt idx="134">
                  <c:v>1.84292E-2</c:v>
                </c:pt>
                <c:pt idx="135">
                  <c:v>2.3532600000000001E-2</c:v>
                </c:pt>
                <c:pt idx="136">
                  <c:v>3.2964300000000002E-2</c:v>
                </c:pt>
                <c:pt idx="137">
                  <c:v>3.8549099999999996E-2</c:v>
                </c:pt>
                <c:pt idx="138">
                  <c:v>3.90736E-2</c:v>
                </c:pt>
                <c:pt idx="139">
                  <c:v>3.6768200000000001E-2</c:v>
                </c:pt>
                <c:pt idx="140">
                  <c:v>3.3819399999999999E-2</c:v>
                </c:pt>
                <c:pt idx="141">
                  <c:v>3.3609699999999999E-2</c:v>
                </c:pt>
                <c:pt idx="142">
                  <c:v>3.2974900000000001E-2</c:v>
                </c:pt>
                <c:pt idx="143">
                  <c:v>3.2341099999999998E-2</c:v>
                </c:pt>
                <c:pt idx="144">
                  <c:v>3.2590099999999997E-2</c:v>
                </c:pt>
                <c:pt idx="145">
                  <c:v>2.9436399999999998E-2</c:v>
                </c:pt>
                <c:pt idx="146">
                  <c:v>2.47899E-2</c:v>
                </c:pt>
                <c:pt idx="147">
                  <c:v>2.1436999999999998E-2</c:v>
                </c:pt>
                <c:pt idx="148">
                  <c:v>1.3576100000000001E-2</c:v>
                </c:pt>
                <c:pt idx="149">
                  <c:v>9.5791000000000001E-3</c:v>
                </c:pt>
                <c:pt idx="150">
                  <c:v>8.9181E-3</c:v>
                </c:pt>
                <c:pt idx="151">
                  <c:v>1.0241699999999999E-2</c:v>
                </c:pt>
                <c:pt idx="152">
                  <c:v>9.9272000000000006E-3</c:v>
                </c:pt>
                <c:pt idx="153">
                  <c:v>1.0147099999999999E-2</c:v>
                </c:pt>
                <c:pt idx="154">
                  <c:v>1.39057E-2</c:v>
                </c:pt>
                <c:pt idx="155">
                  <c:v>1.50528E-2</c:v>
                </c:pt>
                <c:pt idx="156">
                  <c:v>1.44076E-2</c:v>
                </c:pt>
                <c:pt idx="157">
                  <c:v>8.9198000000000003E-3</c:v>
                </c:pt>
                <c:pt idx="158">
                  <c:v>9.444000000000001E-3</c:v>
                </c:pt>
                <c:pt idx="159">
                  <c:v>1.02851E-2</c:v>
                </c:pt>
                <c:pt idx="160">
                  <c:v>9.9831999999999994E-3</c:v>
                </c:pt>
                <c:pt idx="161">
                  <c:v>1.2361800000000001E-2</c:v>
                </c:pt>
                <c:pt idx="162">
                  <c:v>1.31409E-2</c:v>
                </c:pt>
                <c:pt idx="163">
                  <c:v>1.21612E-2</c:v>
                </c:pt>
                <c:pt idx="164">
                  <c:v>1.40067E-2</c:v>
                </c:pt>
                <c:pt idx="165">
                  <c:v>1.1664000000000001E-2</c:v>
                </c:pt>
                <c:pt idx="166">
                  <c:v>7.9090000000000011E-3</c:v>
                </c:pt>
                <c:pt idx="167">
                  <c:v>4.9822E-3</c:v>
                </c:pt>
                <c:pt idx="168">
                  <c:v>6.2530000000000007E-4</c:v>
                </c:pt>
                <c:pt idx="169">
                  <c:v>3.473E-3</c:v>
                </c:pt>
                <c:pt idx="170">
                  <c:v>2.6573E-3</c:v>
                </c:pt>
                <c:pt idx="171">
                  <c:v>4.1821999999999996E-3</c:v>
                </c:pt>
                <c:pt idx="172">
                  <c:v>5.2346000000000007E-3</c:v>
                </c:pt>
                <c:pt idx="173">
                  <c:v>1.6798E-3</c:v>
                </c:pt>
                <c:pt idx="174">
                  <c:v>1.5819E-3</c:v>
                </c:pt>
                <c:pt idx="175">
                  <c:v>2.7247999999999999E-3</c:v>
                </c:pt>
                <c:pt idx="176">
                  <c:v>2.2954E-3</c:v>
                </c:pt>
                <c:pt idx="177">
                  <c:v>4.7527000000000003E-3</c:v>
                </c:pt>
                <c:pt idx="178">
                  <c:v>5.3908999999999997E-3</c:v>
                </c:pt>
                <c:pt idx="179">
                  <c:v>5.7792E-3</c:v>
                </c:pt>
                <c:pt idx="180">
                  <c:v>3.2962000000000004E-3</c:v>
                </c:pt>
                <c:pt idx="181">
                  <c:v>4.7450999999999995E-3</c:v>
                </c:pt>
                <c:pt idx="182">
                  <c:v>7.0445000000000004E-3</c:v>
                </c:pt>
                <c:pt idx="183">
                  <c:v>7.1103000000000008E-3</c:v>
                </c:pt>
                <c:pt idx="184">
                  <c:v>8.1223000000000007E-3</c:v>
                </c:pt>
                <c:pt idx="185">
                  <c:v>9.5140999999999993E-3</c:v>
                </c:pt>
                <c:pt idx="186">
                  <c:v>8.2527E-3</c:v>
                </c:pt>
                <c:pt idx="187">
                  <c:v>6.4589000000000001E-3</c:v>
                </c:pt>
                <c:pt idx="188">
                  <c:v>6.0933999999999997E-3</c:v>
                </c:pt>
                <c:pt idx="189">
                  <c:v>3.7637E-3</c:v>
                </c:pt>
                <c:pt idx="190">
                  <c:v>3.4499000000000001E-3</c:v>
                </c:pt>
                <c:pt idx="191">
                  <c:v>2.6279000000000003E-3</c:v>
                </c:pt>
                <c:pt idx="192">
                  <c:v>4.1203999999999998E-3</c:v>
                </c:pt>
                <c:pt idx="193">
                  <c:v>7.2309000000000002E-3</c:v>
                </c:pt>
                <c:pt idx="194">
                  <c:v>5.2566000000000002E-3</c:v>
                </c:pt>
                <c:pt idx="195">
                  <c:v>1.2855E-3</c:v>
                </c:pt>
                <c:pt idx="196">
                  <c:v>-1.0317E-3</c:v>
                </c:pt>
                <c:pt idx="197">
                  <c:v>-3.0036000000000004E-3</c:v>
                </c:pt>
                <c:pt idx="198">
                  <c:v>-1.0782000000000001E-3</c:v>
                </c:pt>
                <c:pt idx="199">
                  <c:v>-5.0880000000000001E-4</c:v>
                </c:pt>
                <c:pt idx="200">
                  <c:v>-8.7389999999999994E-4</c:v>
                </c:pt>
                <c:pt idx="201">
                  <c:v>2.0544999999999999E-3</c:v>
                </c:pt>
                <c:pt idx="202">
                  <c:v>1.8376999999999998E-3</c:v>
                </c:pt>
                <c:pt idx="203">
                  <c:v>2.8111000000000004E-3</c:v>
                </c:pt>
                <c:pt idx="204">
                  <c:v>9.9518999999999996E-3</c:v>
                </c:pt>
                <c:pt idx="205">
                  <c:v>6.1748000000000003E-3</c:v>
                </c:pt>
                <c:pt idx="206">
                  <c:v>4.1371999999999997E-3</c:v>
                </c:pt>
                <c:pt idx="207">
                  <c:v>6.3444999999999994E-3</c:v>
                </c:pt>
                <c:pt idx="208">
                  <c:v>4.1514999999999998E-3</c:v>
                </c:pt>
                <c:pt idx="209">
                  <c:v>3.4680000000000003E-4</c:v>
                </c:pt>
                <c:pt idx="210">
                  <c:v>-7.5014999999999995E-3</c:v>
                </c:pt>
                <c:pt idx="211">
                  <c:v>-8.4025999999999997E-3</c:v>
                </c:pt>
                <c:pt idx="212">
                  <c:v>-1.17641E-2</c:v>
                </c:pt>
                <c:pt idx="213">
                  <c:v>-1.56309E-2</c:v>
                </c:pt>
                <c:pt idx="214">
                  <c:v>-1.2427500000000001E-2</c:v>
                </c:pt>
                <c:pt idx="215">
                  <c:v>-6.0668999999999992E-3</c:v>
                </c:pt>
                <c:pt idx="216">
                  <c:v>-2.5579000000000001E-3</c:v>
                </c:pt>
                <c:pt idx="217">
                  <c:v>-6.0558999999999995E-3</c:v>
                </c:pt>
                <c:pt idx="218">
                  <c:v>-3.9040000000000004E-3</c:v>
                </c:pt>
                <c:pt idx="219">
                  <c:v>-1.4735400000000001E-2</c:v>
                </c:pt>
                <c:pt idx="220">
                  <c:v>-1.3533099999999999E-2</c:v>
                </c:pt>
                <c:pt idx="221">
                  <c:v>-9.0281000000000007E-3</c:v>
                </c:pt>
                <c:pt idx="222">
                  <c:v>-5.0068999999999999E-3</c:v>
                </c:pt>
                <c:pt idx="223">
                  <c:v>-4.1478999999999995E-3</c:v>
                </c:pt>
                <c:pt idx="224">
                  <c:v>-2.1475999999999999E-3</c:v>
                </c:pt>
                <c:pt idx="225">
                  <c:v>-1.1690000000000001E-4</c:v>
                </c:pt>
                <c:pt idx="226">
                  <c:v>1.9328000000000001E-3</c:v>
                </c:pt>
                <c:pt idx="227">
                  <c:v>3.3449E-3</c:v>
                </c:pt>
                <c:pt idx="228">
                  <c:v>3.3800000000000002E-5</c:v>
                </c:pt>
                <c:pt idx="229">
                  <c:v>2.5036000000000004E-3</c:v>
                </c:pt>
                <c:pt idx="230">
                  <c:v>6.6249000000000004E-3</c:v>
                </c:pt>
                <c:pt idx="231">
                  <c:v>1.17974E-2</c:v>
                </c:pt>
                <c:pt idx="232">
                  <c:v>9.3081999999999991E-3</c:v>
                </c:pt>
                <c:pt idx="233">
                  <c:v>6.3661999999999998E-3</c:v>
                </c:pt>
                <c:pt idx="234">
                  <c:v>4.2278000000000003E-3</c:v>
                </c:pt>
                <c:pt idx="235">
                  <c:v>2.4055999999999999E-3</c:v>
                </c:pt>
                <c:pt idx="236">
                  <c:v>8.5950000000000002E-4</c:v>
                </c:pt>
                <c:pt idx="237">
                  <c:v>9.5560000000000003E-4</c:v>
                </c:pt>
                <c:pt idx="238">
                  <c:v>-5.8149999999999999E-4</c:v>
                </c:pt>
                <c:pt idx="239">
                  <c:v>2.376E-4</c:v>
                </c:pt>
                <c:pt idx="240">
                  <c:v>1.3600000000000001E-3</c:v>
                </c:pt>
                <c:pt idx="241">
                  <c:v>4.1013999999999998E-3</c:v>
                </c:pt>
                <c:pt idx="242">
                  <c:v>-4.6547000000000003E-3</c:v>
                </c:pt>
                <c:pt idx="243">
                  <c:v>-5.2408000000000003E-3</c:v>
                </c:pt>
                <c:pt idx="244">
                  <c:v>-3.0106999999999998E-3</c:v>
                </c:pt>
                <c:pt idx="245">
                  <c:v>-2.3244999999999997E-3</c:v>
                </c:pt>
                <c:pt idx="246">
                  <c:v>5.2642000000000001E-3</c:v>
                </c:pt>
                <c:pt idx="247">
                  <c:v>6.4933999999999999E-3</c:v>
                </c:pt>
                <c:pt idx="248">
                  <c:v>1.0236400000000001E-2</c:v>
                </c:pt>
                <c:pt idx="249">
                  <c:v>1.5213300000000001E-2</c:v>
                </c:pt>
                <c:pt idx="250">
                  <c:v>1.6201500000000001E-2</c:v>
                </c:pt>
                <c:pt idx="251">
                  <c:v>1.9529399999999999E-2</c:v>
                </c:pt>
                <c:pt idx="252">
                  <c:v>1.44466E-2</c:v>
                </c:pt>
                <c:pt idx="253">
                  <c:v>1.16001E-2</c:v>
                </c:pt>
                <c:pt idx="254">
                  <c:v>1.4949799999999999E-2</c:v>
                </c:pt>
                <c:pt idx="255">
                  <c:v>1.96308E-2</c:v>
                </c:pt>
                <c:pt idx="256">
                  <c:v>3.3435600000000003E-2</c:v>
                </c:pt>
                <c:pt idx="257">
                  <c:v>5.2604600000000001E-2</c:v>
                </c:pt>
                <c:pt idx="258">
                  <c:v>6.3595499999999999E-2</c:v>
                </c:pt>
                <c:pt idx="259">
                  <c:v>7.6252799999999996E-2</c:v>
                </c:pt>
                <c:pt idx="260">
                  <c:v>8.7426600000000007E-2</c:v>
                </c:pt>
                <c:pt idx="261">
                  <c:v>9.8483899999999999E-2</c:v>
                </c:pt>
                <c:pt idx="262">
                  <c:v>0.11109019999999999</c:v>
                </c:pt>
                <c:pt idx="263">
                  <c:v>0.1177951</c:v>
                </c:pt>
                <c:pt idx="264">
                  <c:v>0.1218736</c:v>
                </c:pt>
                <c:pt idx="265">
                  <c:v>0.123819</c:v>
                </c:pt>
                <c:pt idx="266">
                  <c:v>0.12547180000000002</c:v>
                </c:pt>
                <c:pt idx="267">
                  <c:v>0.1321397</c:v>
                </c:pt>
                <c:pt idx="268">
                  <c:v>0.12624250000000001</c:v>
                </c:pt>
                <c:pt idx="269">
                  <c:v>0.1143033</c:v>
                </c:pt>
                <c:pt idx="270">
                  <c:v>0.10441839999999999</c:v>
                </c:pt>
                <c:pt idx="271">
                  <c:v>0.1004931</c:v>
                </c:pt>
                <c:pt idx="272">
                  <c:v>9.4018299999999999E-2</c:v>
                </c:pt>
                <c:pt idx="273">
                  <c:v>8.3840400000000009E-2</c:v>
                </c:pt>
                <c:pt idx="274">
                  <c:v>7.1945599999999998E-2</c:v>
                </c:pt>
                <c:pt idx="275">
                  <c:v>5.8843899999999998E-2</c:v>
                </c:pt>
                <c:pt idx="276">
                  <c:v>5.7781399999999997E-2</c:v>
                </c:pt>
                <c:pt idx="277">
                  <c:v>5.8506499999999996E-2</c:v>
                </c:pt>
                <c:pt idx="278">
                  <c:v>6.1077000000000006E-2</c:v>
                </c:pt>
                <c:pt idx="279">
                  <c:v>5.4555100000000002E-2</c:v>
                </c:pt>
                <c:pt idx="280">
                  <c:v>4.6525800000000006E-2</c:v>
                </c:pt>
                <c:pt idx="281">
                  <c:v>4.0416199999999999E-2</c:v>
                </c:pt>
                <c:pt idx="282">
                  <c:v>3.5032299999999995E-2</c:v>
                </c:pt>
                <c:pt idx="283">
                  <c:v>2.9161899999999998E-2</c:v>
                </c:pt>
                <c:pt idx="284">
                  <c:v>2.5277400000000002E-2</c:v>
                </c:pt>
                <c:pt idx="285">
                  <c:v>1.85588E-2</c:v>
                </c:pt>
                <c:pt idx="286">
                  <c:v>1.355E-2</c:v>
                </c:pt>
                <c:pt idx="287">
                  <c:v>1.0052700000000001E-2</c:v>
                </c:pt>
                <c:pt idx="288">
                  <c:v>7.4370999999999994E-3</c:v>
                </c:pt>
                <c:pt idx="289">
                  <c:v>4.3576999999999999E-3</c:v>
                </c:pt>
                <c:pt idx="290">
                  <c:v>-5.3600000000000002E-4</c:v>
                </c:pt>
                <c:pt idx="291">
                  <c:v>-3.5898000000000002E-3</c:v>
                </c:pt>
                <c:pt idx="292">
                  <c:v>-7.6446000000000005E-3</c:v>
                </c:pt>
                <c:pt idx="293">
                  <c:v>-8.7793000000000003E-3</c:v>
                </c:pt>
                <c:pt idx="294">
                  <c:v>-1.0328200000000001E-2</c:v>
                </c:pt>
              </c:numCache>
            </c:numRef>
          </c:val>
          <c:smooth val="0"/>
          <c:extLst>
            <c:ext xmlns:c16="http://schemas.microsoft.com/office/drawing/2014/chart" uri="{C3380CC4-5D6E-409C-BE32-E72D297353CC}">
              <c16:uniqueId val="{00000000-1787-4634-A4F8-3D6046E7D3E8}"/>
            </c:ext>
          </c:extLst>
        </c:ser>
        <c:ser>
          <c:idx val="1"/>
          <c:order val="1"/>
          <c:tx>
            <c:strRef>
              <c:f>Sheet1!#REF!</c:f>
              <c:strCache>
                <c:ptCount val="1"/>
                <c:pt idx="0">
                  <c:v>#REF!</c:v>
                </c:pt>
              </c:strCache>
            </c:strRef>
          </c:tx>
          <c:marker>
            <c:symbol val="square"/>
            <c:size val="2"/>
            <c:spPr>
              <a:solidFill>
                <a:schemeClr val="accent4"/>
              </a:solidFill>
              <a:ln>
                <a:solidFill>
                  <a:srgbClr val="FF0000"/>
                </a:solid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Sheet1!$C$1</c:f>
              <c:strCache>
                <c:ptCount val="1"/>
                <c:pt idx="0">
                  <c:v>Federal Reserve's Core CPI 2.5% Target</c:v>
                </c:pt>
              </c:strCache>
            </c:strRef>
          </c:tx>
          <c:spPr>
            <a:ln w="27660">
              <a:solidFill>
                <a:srgbClr val="FFC000"/>
              </a:solidFill>
              <a:prstDash val="solid"/>
            </a:ln>
          </c:spPr>
          <c:marker>
            <c:symbol val="none"/>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Sheet1!$C$2:$C$299</c:f>
              <c:numCache>
                <c:formatCode>General</c:formatCode>
                <c:ptCount val="298"/>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pt idx="123">
                  <c:v>0.02</c:v>
                </c:pt>
                <c:pt idx="124">
                  <c:v>0.02</c:v>
                </c:pt>
                <c:pt idx="125">
                  <c:v>0.02</c:v>
                </c:pt>
                <c:pt idx="126">
                  <c:v>0.02</c:v>
                </c:pt>
                <c:pt idx="127">
                  <c:v>0.02</c:v>
                </c:pt>
                <c:pt idx="128">
                  <c:v>0.02</c:v>
                </c:pt>
                <c:pt idx="129">
                  <c:v>0.02</c:v>
                </c:pt>
                <c:pt idx="130">
                  <c:v>0.02</c:v>
                </c:pt>
                <c:pt idx="131">
                  <c:v>0.02</c:v>
                </c:pt>
                <c:pt idx="132">
                  <c:v>0.02</c:v>
                </c:pt>
                <c:pt idx="133">
                  <c:v>0.02</c:v>
                </c:pt>
                <c:pt idx="134">
                  <c:v>0.02</c:v>
                </c:pt>
                <c:pt idx="135">
                  <c:v>0.02</c:v>
                </c:pt>
                <c:pt idx="136">
                  <c:v>0.02</c:v>
                </c:pt>
                <c:pt idx="137">
                  <c:v>0.02</c:v>
                </c:pt>
                <c:pt idx="138">
                  <c:v>0.02</c:v>
                </c:pt>
                <c:pt idx="139">
                  <c:v>0.02</c:v>
                </c:pt>
                <c:pt idx="140">
                  <c:v>0.02</c:v>
                </c:pt>
                <c:pt idx="141">
                  <c:v>0.02</c:v>
                </c:pt>
                <c:pt idx="142">
                  <c:v>0.02</c:v>
                </c:pt>
                <c:pt idx="143">
                  <c:v>0.02</c:v>
                </c:pt>
                <c:pt idx="144">
                  <c:v>0.02</c:v>
                </c:pt>
                <c:pt idx="145">
                  <c:v>0.02</c:v>
                </c:pt>
                <c:pt idx="146">
                  <c:v>0.02</c:v>
                </c:pt>
                <c:pt idx="147">
                  <c:v>0.02</c:v>
                </c:pt>
                <c:pt idx="148">
                  <c:v>0.02</c:v>
                </c:pt>
                <c:pt idx="149">
                  <c:v>0.02</c:v>
                </c:pt>
                <c:pt idx="150">
                  <c:v>0.02</c:v>
                </c:pt>
                <c:pt idx="151">
                  <c:v>0.02</c:v>
                </c:pt>
                <c:pt idx="152">
                  <c:v>0.02</c:v>
                </c:pt>
                <c:pt idx="153">
                  <c:v>0.02</c:v>
                </c:pt>
                <c:pt idx="154">
                  <c:v>0.02</c:v>
                </c:pt>
                <c:pt idx="155">
                  <c:v>0.02</c:v>
                </c:pt>
                <c:pt idx="156">
                  <c:v>0.02</c:v>
                </c:pt>
                <c:pt idx="157">
                  <c:v>0.02</c:v>
                </c:pt>
                <c:pt idx="158">
                  <c:v>0.02</c:v>
                </c:pt>
                <c:pt idx="159">
                  <c:v>0.02</c:v>
                </c:pt>
                <c:pt idx="160">
                  <c:v>0.02</c:v>
                </c:pt>
                <c:pt idx="161">
                  <c:v>0.02</c:v>
                </c:pt>
                <c:pt idx="162">
                  <c:v>0.02</c:v>
                </c:pt>
                <c:pt idx="163">
                  <c:v>0.02</c:v>
                </c:pt>
                <c:pt idx="164">
                  <c:v>0.02</c:v>
                </c:pt>
                <c:pt idx="165">
                  <c:v>0.02</c:v>
                </c:pt>
                <c:pt idx="166">
                  <c:v>0.02</c:v>
                </c:pt>
                <c:pt idx="167">
                  <c:v>0.02</c:v>
                </c:pt>
                <c:pt idx="168">
                  <c:v>0.02</c:v>
                </c:pt>
                <c:pt idx="169">
                  <c:v>0.02</c:v>
                </c:pt>
                <c:pt idx="170">
                  <c:v>0.02</c:v>
                </c:pt>
                <c:pt idx="171">
                  <c:v>0.02</c:v>
                </c:pt>
                <c:pt idx="172">
                  <c:v>0.02</c:v>
                </c:pt>
                <c:pt idx="173">
                  <c:v>0.02</c:v>
                </c:pt>
                <c:pt idx="174">
                  <c:v>0.02</c:v>
                </c:pt>
                <c:pt idx="175">
                  <c:v>0.02</c:v>
                </c:pt>
                <c:pt idx="176">
                  <c:v>0.02</c:v>
                </c:pt>
                <c:pt idx="177">
                  <c:v>0.02</c:v>
                </c:pt>
                <c:pt idx="178">
                  <c:v>0.02</c:v>
                </c:pt>
                <c:pt idx="179">
                  <c:v>0.02</c:v>
                </c:pt>
                <c:pt idx="180">
                  <c:v>0.02</c:v>
                </c:pt>
                <c:pt idx="181">
                  <c:v>0.02</c:v>
                </c:pt>
                <c:pt idx="182">
                  <c:v>0.02</c:v>
                </c:pt>
                <c:pt idx="183">
                  <c:v>0.02</c:v>
                </c:pt>
                <c:pt idx="184">
                  <c:v>0.02</c:v>
                </c:pt>
                <c:pt idx="185">
                  <c:v>0.02</c:v>
                </c:pt>
                <c:pt idx="186">
                  <c:v>0.02</c:v>
                </c:pt>
                <c:pt idx="187">
                  <c:v>0.02</c:v>
                </c:pt>
                <c:pt idx="188">
                  <c:v>0.02</c:v>
                </c:pt>
                <c:pt idx="189">
                  <c:v>0.02</c:v>
                </c:pt>
                <c:pt idx="190">
                  <c:v>0.02</c:v>
                </c:pt>
                <c:pt idx="191">
                  <c:v>0.02</c:v>
                </c:pt>
                <c:pt idx="192">
                  <c:v>0.02</c:v>
                </c:pt>
                <c:pt idx="193">
                  <c:v>0.02</c:v>
                </c:pt>
                <c:pt idx="194">
                  <c:v>0.02</c:v>
                </c:pt>
                <c:pt idx="195">
                  <c:v>0.02</c:v>
                </c:pt>
                <c:pt idx="196">
                  <c:v>0.02</c:v>
                </c:pt>
                <c:pt idx="197">
                  <c:v>0.02</c:v>
                </c:pt>
                <c:pt idx="198">
                  <c:v>0.02</c:v>
                </c:pt>
                <c:pt idx="199">
                  <c:v>0.02</c:v>
                </c:pt>
                <c:pt idx="200">
                  <c:v>0.02</c:v>
                </c:pt>
                <c:pt idx="201">
                  <c:v>0.02</c:v>
                </c:pt>
                <c:pt idx="202">
                  <c:v>0.02</c:v>
                </c:pt>
                <c:pt idx="203">
                  <c:v>0.02</c:v>
                </c:pt>
                <c:pt idx="204">
                  <c:v>0.02</c:v>
                </c:pt>
                <c:pt idx="205">
                  <c:v>0.02</c:v>
                </c:pt>
                <c:pt idx="206">
                  <c:v>0.02</c:v>
                </c:pt>
                <c:pt idx="207">
                  <c:v>0.02</c:v>
                </c:pt>
                <c:pt idx="208">
                  <c:v>0.02</c:v>
                </c:pt>
                <c:pt idx="209">
                  <c:v>0.02</c:v>
                </c:pt>
                <c:pt idx="210">
                  <c:v>0.02</c:v>
                </c:pt>
                <c:pt idx="211">
                  <c:v>0.02</c:v>
                </c:pt>
                <c:pt idx="212">
                  <c:v>0.02</c:v>
                </c:pt>
                <c:pt idx="213">
                  <c:v>0.02</c:v>
                </c:pt>
                <c:pt idx="214">
                  <c:v>0.02</c:v>
                </c:pt>
                <c:pt idx="215">
                  <c:v>0.02</c:v>
                </c:pt>
                <c:pt idx="216">
                  <c:v>0.02</c:v>
                </c:pt>
                <c:pt idx="217">
                  <c:v>0.02</c:v>
                </c:pt>
                <c:pt idx="218">
                  <c:v>0.02</c:v>
                </c:pt>
                <c:pt idx="219">
                  <c:v>0.02</c:v>
                </c:pt>
                <c:pt idx="220">
                  <c:v>0.02</c:v>
                </c:pt>
                <c:pt idx="221">
                  <c:v>0.02</c:v>
                </c:pt>
                <c:pt idx="222">
                  <c:v>0.02</c:v>
                </c:pt>
                <c:pt idx="223">
                  <c:v>0.02</c:v>
                </c:pt>
                <c:pt idx="224">
                  <c:v>0.02</c:v>
                </c:pt>
                <c:pt idx="225">
                  <c:v>0.02</c:v>
                </c:pt>
                <c:pt idx="226">
                  <c:v>0.02</c:v>
                </c:pt>
                <c:pt idx="227">
                  <c:v>0.02</c:v>
                </c:pt>
                <c:pt idx="228">
                  <c:v>0.02</c:v>
                </c:pt>
                <c:pt idx="229">
                  <c:v>0.02</c:v>
                </c:pt>
                <c:pt idx="230">
                  <c:v>0.02</c:v>
                </c:pt>
                <c:pt idx="231">
                  <c:v>0.02</c:v>
                </c:pt>
                <c:pt idx="232">
                  <c:v>0.02</c:v>
                </c:pt>
                <c:pt idx="233">
                  <c:v>0.02</c:v>
                </c:pt>
                <c:pt idx="234">
                  <c:v>0.02</c:v>
                </c:pt>
                <c:pt idx="235">
                  <c:v>0.02</c:v>
                </c:pt>
                <c:pt idx="236">
                  <c:v>0.02</c:v>
                </c:pt>
                <c:pt idx="237">
                  <c:v>0.02</c:v>
                </c:pt>
                <c:pt idx="238">
                  <c:v>0.02</c:v>
                </c:pt>
                <c:pt idx="239">
                  <c:v>0.02</c:v>
                </c:pt>
                <c:pt idx="240">
                  <c:v>0.02</c:v>
                </c:pt>
                <c:pt idx="241">
                  <c:v>0.02</c:v>
                </c:pt>
                <c:pt idx="242">
                  <c:v>0.02</c:v>
                </c:pt>
                <c:pt idx="243">
                  <c:v>0.02</c:v>
                </c:pt>
                <c:pt idx="244">
                  <c:v>0.02</c:v>
                </c:pt>
                <c:pt idx="245">
                  <c:v>0.02</c:v>
                </c:pt>
                <c:pt idx="246">
                  <c:v>0.02</c:v>
                </c:pt>
                <c:pt idx="247">
                  <c:v>0.02</c:v>
                </c:pt>
                <c:pt idx="248">
                  <c:v>0.02</c:v>
                </c:pt>
                <c:pt idx="249">
                  <c:v>0.02</c:v>
                </c:pt>
                <c:pt idx="250">
                  <c:v>0.02</c:v>
                </c:pt>
                <c:pt idx="251">
                  <c:v>0.02</c:v>
                </c:pt>
                <c:pt idx="252">
                  <c:v>0.02</c:v>
                </c:pt>
                <c:pt idx="253">
                  <c:v>0.02</c:v>
                </c:pt>
                <c:pt idx="254">
                  <c:v>0.02</c:v>
                </c:pt>
                <c:pt idx="255">
                  <c:v>0.02</c:v>
                </c:pt>
                <c:pt idx="256">
                  <c:v>0.02</c:v>
                </c:pt>
                <c:pt idx="257">
                  <c:v>0.02</c:v>
                </c:pt>
                <c:pt idx="258">
                  <c:v>0.02</c:v>
                </c:pt>
                <c:pt idx="259">
                  <c:v>0.02</c:v>
                </c:pt>
                <c:pt idx="260">
                  <c:v>0.02</c:v>
                </c:pt>
                <c:pt idx="261">
                  <c:v>0.02</c:v>
                </c:pt>
                <c:pt idx="262">
                  <c:v>0.02</c:v>
                </c:pt>
                <c:pt idx="263">
                  <c:v>0.02</c:v>
                </c:pt>
                <c:pt idx="264">
                  <c:v>0.02</c:v>
                </c:pt>
                <c:pt idx="265">
                  <c:v>0.02</c:v>
                </c:pt>
                <c:pt idx="266">
                  <c:v>0.02</c:v>
                </c:pt>
                <c:pt idx="267">
                  <c:v>0.02</c:v>
                </c:pt>
                <c:pt idx="268">
                  <c:v>0.02</c:v>
                </c:pt>
                <c:pt idx="269">
                  <c:v>0.02</c:v>
                </c:pt>
                <c:pt idx="270">
                  <c:v>0.02</c:v>
                </c:pt>
                <c:pt idx="271">
                  <c:v>0.02</c:v>
                </c:pt>
                <c:pt idx="272">
                  <c:v>0.02</c:v>
                </c:pt>
                <c:pt idx="273">
                  <c:v>0.02</c:v>
                </c:pt>
                <c:pt idx="274">
                  <c:v>0.02</c:v>
                </c:pt>
                <c:pt idx="275">
                  <c:v>0.02</c:v>
                </c:pt>
                <c:pt idx="276">
                  <c:v>0.02</c:v>
                </c:pt>
                <c:pt idx="277">
                  <c:v>0.02</c:v>
                </c:pt>
                <c:pt idx="278">
                  <c:v>0.02</c:v>
                </c:pt>
                <c:pt idx="279">
                  <c:v>0.02</c:v>
                </c:pt>
                <c:pt idx="280">
                  <c:v>0.02</c:v>
                </c:pt>
                <c:pt idx="281">
                  <c:v>0.02</c:v>
                </c:pt>
                <c:pt idx="282">
                  <c:v>0.02</c:v>
                </c:pt>
                <c:pt idx="283">
                  <c:v>0.02</c:v>
                </c:pt>
                <c:pt idx="284">
                  <c:v>0.02</c:v>
                </c:pt>
                <c:pt idx="285">
                  <c:v>0.02</c:v>
                </c:pt>
                <c:pt idx="286">
                  <c:v>0.02</c:v>
                </c:pt>
                <c:pt idx="287">
                  <c:v>0.02</c:v>
                </c:pt>
                <c:pt idx="288">
                  <c:v>0.02</c:v>
                </c:pt>
                <c:pt idx="289">
                  <c:v>0.02</c:v>
                </c:pt>
                <c:pt idx="290">
                  <c:v>0.02</c:v>
                </c:pt>
                <c:pt idx="291">
                  <c:v>0.02</c:v>
                </c:pt>
                <c:pt idx="292">
                  <c:v>0.02</c:v>
                </c:pt>
                <c:pt idx="293">
                  <c:v>0.02</c:v>
                </c:pt>
                <c:pt idx="294">
                  <c:v>0.02</c:v>
                </c:pt>
                <c:pt idx="295">
                  <c:v>0.02</c:v>
                </c:pt>
                <c:pt idx="296">
                  <c:v>0.02</c:v>
                </c:pt>
                <c:pt idx="297">
                  <c:v>0.02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max val="0.15000000000000002"/>
          <c:min val="-5.000000000000001E-2"/>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5.000000000000001E-2"/>
        <c:minorUnit val="5.000000000000001E-2"/>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15000000000000002"/>
          <c:min val="-5.000000000000001E-2"/>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5.000000000000001E-2"/>
        <c:minorUnit val="5.000000000000001E-2"/>
      </c:valAx>
      <c:spPr>
        <a:noFill/>
        <a:ln w="9220">
          <a:solidFill>
            <a:schemeClr val="tx1"/>
          </a:solidFill>
          <a:prstDash val="solid"/>
        </a:ln>
      </c:spPr>
    </c:plotArea>
    <c:legend>
      <c:legendPos val="r"/>
      <c:legendEntry>
        <c:idx val="1"/>
        <c:delete val="1"/>
      </c:legendEntry>
      <c:legendEntry>
        <c:idx val="2"/>
        <c:delete val="1"/>
      </c:legendEntry>
      <c:layout>
        <c:manualLayout>
          <c:xMode val="edge"/>
          <c:yMode val="edge"/>
          <c:x val="0.31223876643031817"/>
          <c:y val="0.12488071058834245"/>
          <c:w val="0.19638489502388459"/>
          <c:h val="7.0837731255389988E-2"/>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Arial"/>
              </a:rPr>
              <a:t>New and Used Vehicle Prices</a:t>
            </a:r>
          </a:p>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New Car Prices</c:v>
                </c:pt>
              </c:strCache>
            </c:strRef>
          </c:tx>
          <c:spPr>
            <a:ln w="22225">
              <a:solidFill>
                <a:srgbClr val="0070C0"/>
              </a:solidFill>
              <a:prstDash val="solid"/>
            </a:ln>
          </c:spPr>
          <c:marker>
            <c:symbol val="diamond"/>
            <c:size val="3"/>
            <c:spPr>
              <a:noFill/>
              <a:ln>
                <a:no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Sheet1!$B$2:$B$299</c:f>
              <c:numCache>
                <c:formatCode>General</c:formatCode>
                <c:ptCount val="298"/>
                <c:pt idx="0">
                  <c:v>-7.6654999999999996E-3</c:v>
                </c:pt>
                <c:pt idx="1">
                  <c:v>-5.5944000000000002E-3</c:v>
                </c:pt>
                <c:pt idx="2">
                  <c:v>-7.0029999999999995E-4</c:v>
                </c:pt>
                <c:pt idx="3">
                  <c:v>1.4005999999999999E-3</c:v>
                </c:pt>
                <c:pt idx="4">
                  <c:v>2.8011000000000004E-3</c:v>
                </c:pt>
                <c:pt idx="5">
                  <c:v>2.8011000000000004E-3</c:v>
                </c:pt>
                <c:pt idx="6">
                  <c:v>4.2046000000000002E-3</c:v>
                </c:pt>
                <c:pt idx="7">
                  <c:v>3.5038999999999999E-3</c:v>
                </c:pt>
                <c:pt idx="8">
                  <c:v>-7.0029999999999995E-4</c:v>
                </c:pt>
                <c:pt idx="9">
                  <c:v>-5.5944000000000002E-3</c:v>
                </c:pt>
                <c:pt idx="10">
                  <c:v>-3.5014E-3</c:v>
                </c:pt>
                <c:pt idx="11">
                  <c:v>0</c:v>
                </c:pt>
                <c:pt idx="12">
                  <c:v>7.0220000000000005E-4</c:v>
                </c:pt>
                <c:pt idx="13">
                  <c:v>1.4065E-3</c:v>
                </c:pt>
                <c:pt idx="14">
                  <c:v>-2.8031000000000002E-3</c:v>
                </c:pt>
                <c:pt idx="15">
                  <c:v>-4.8951000000000003E-3</c:v>
                </c:pt>
                <c:pt idx="16">
                  <c:v>-6.9832000000000002E-3</c:v>
                </c:pt>
                <c:pt idx="17">
                  <c:v>-7.6815999999999994E-3</c:v>
                </c:pt>
                <c:pt idx="18">
                  <c:v>-8.3739999999999995E-3</c:v>
                </c:pt>
                <c:pt idx="19">
                  <c:v>-1.1173200000000001E-2</c:v>
                </c:pt>
                <c:pt idx="20">
                  <c:v>-9.11E-3</c:v>
                </c:pt>
                <c:pt idx="21">
                  <c:v>-4.2193999999999999E-3</c:v>
                </c:pt>
                <c:pt idx="22">
                  <c:v>-7.027E-4</c:v>
                </c:pt>
                <c:pt idx="23">
                  <c:v>-7.0129999999999997E-4</c:v>
                </c:pt>
                <c:pt idx="24">
                  <c:v>-7.0174999999999994E-3</c:v>
                </c:pt>
                <c:pt idx="25">
                  <c:v>-1.54494E-2</c:v>
                </c:pt>
                <c:pt idx="26">
                  <c:v>-1.54603E-2</c:v>
                </c:pt>
                <c:pt idx="27">
                  <c:v>-1.6163E-2</c:v>
                </c:pt>
                <c:pt idx="28">
                  <c:v>-1.68776E-2</c:v>
                </c:pt>
                <c:pt idx="29">
                  <c:v>-1.75932E-2</c:v>
                </c:pt>
                <c:pt idx="30">
                  <c:v>-1.75932E-2</c:v>
                </c:pt>
                <c:pt idx="31">
                  <c:v>-1.5536700000000001E-2</c:v>
                </c:pt>
                <c:pt idx="32">
                  <c:v>-1.0608200000000002E-2</c:v>
                </c:pt>
                <c:pt idx="33">
                  <c:v>-1.1299399999999999E-2</c:v>
                </c:pt>
                <c:pt idx="34">
                  <c:v>-1.47679E-2</c:v>
                </c:pt>
                <c:pt idx="35">
                  <c:v>-1.89474E-2</c:v>
                </c:pt>
                <c:pt idx="36">
                  <c:v>-2.1201400000000002E-2</c:v>
                </c:pt>
                <c:pt idx="37">
                  <c:v>-1.4265300000000002E-2</c:v>
                </c:pt>
                <c:pt idx="38">
                  <c:v>-9.9929000000000007E-3</c:v>
                </c:pt>
                <c:pt idx="39">
                  <c:v>-1.2142900000000002E-2</c:v>
                </c:pt>
                <c:pt idx="40">
                  <c:v>-1.2160200000000001E-2</c:v>
                </c:pt>
                <c:pt idx="41">
                  <c:v>-1.2894000000000001E-2</c:v>
                </c:pt>
                <c:pt idx="42">
                  <c:v>-1.43266E-2</c:v>
                </c:pt>
                <c:pt idx="43">
                  <c:v>-1.0043E-2</c:v>
                </c:pt>
                <c:pt idx="44">
                  <c:v>-1.6440300000000001E-2</c:v>
                </c:pt>
                <c:pt idx="45">
                  <c:v>-2.0714299999999998E-2</c:v>
                </c:pt>
                <c:pt idx="46">
                  <c:v>-2.0699499999999999E-2</c:v>
                </c:pt>
                <c:pt idx="47">
                  <c:v>-1.8598E-2</c:v>
                </c:pt>
                <c:pt idx="48">
                  <c:v>-1.2274400000000001E-2</c:v>
                </c:pt>
                <c:pt idx="49">
                  <c:v>-6.5122999999999995E-3</c:v>
                </c:pt>
                <c:pt idx="50">
                  <c:v>-1.0093700000000001E-2</c:v>
                </c:pt>
                <c:pt idx="51">
                  <c:v>-7.2306999999999996E-3</c:v>
                </c:pt>
                <c:pt idx="52">
                  <c:v>-4.3447E-3</c:v>
                </c:pt>
                <c:pt idx="53">
                  <c:v>-7.2569999999999991E-4</c:v>
                </c:pt>
                <c:pt idx="54">
                  <c:v>-5.8140000000000006E-3</c:v>
                </c:pt>
                <c:pt idx="55">
                  <c:v>-1.5217400000000001E-2</c:v>
                </c:pt>
                <c:pt idx="56">
                  <c:v>-1.16279E-2</c:v>
                </c:pt>
                <c:pt idx="57">
                  <c:v>-5.1058000000000006E-3</c:v>
                </c:pt>
                <c:pt idx="58">
                  <c:v>2.9154999999999997E-3</c:v>
                </c:pt>
                <c:pt idx="59">
                  <c:v>6.5598000000000002E-3</c:v>
                </c:pt>
                <c:pt idx="60">
                  <c:v>1.2426900000000001E-2</c:v>
                </c:pt>
                <c:pt idx="61">
                  <c:v>9.4682999999999989E-3</c:v>
                </c:pt>
                <c:pt idx="62">
                  <c:v>7.2833000000000004E-3</c:v>
                </c:pt>
                <c:pt idx="63">
                  <c:v>7.2833000000000004E-3</c:v>
                </c:pt>
                <c:pt idx="64">
                  <c:v>8.7273000000000003E-3</c:v>
                </c:pt>
                <c:pt idx="65">
                  <c:v>6.5358999999999999E-3</c:v>
                </c:pt>
                <c:pt idx="66">
                  <c:v>3.6549999999999998E-3</c:v>
                </c:pt>
                <c:pt idx="67">
                  <c:v>4.4149999999999997E-3</c:v>
                </c:pt>
                <c:pt idx="68">
                  <c:v>8.0882000000000003E-3</c:v>
                </c:pt>
                <c:pt idx="69">
                  <c:v>9.5308000000000007E-3</c:v>
                </c:pt>
                <c:pt idx="70">
                  <c:v>7.2669999999999994E-4</c:v>
                </c:pt>
                <c:pt idx="71">
                  <c:v>-4.3447E-3</c:v>
                </c:pt>
                <c:pt idx="72">
                  <c:v>-3.6100999999999998E-3</c:v>
                </c:pt>
                <c:pt idx="73">
                  <c:v>-3.6075E-3</c:v>
                </c:pt>
                <c:pt idx="74">
                  <c:v>-2.8923E-3</c:v>
                </c:pt>
                <c:pt idx="75">
                  <c:v>-2.8923E-3</c:v>
                </c:pt>
                <c:pt idx="76">
                  <c:v>-7.2097999999999997E-3</c:v>
                </c:pt>
                <c:pt idx="77">
                  <c:v>-6.4935000000000001E-3</c:v>
                </c:pt>
                <c:pt idx="78">
                  <c:v>3.6416999999999999E-3</c:v>
                </c:pt>
                <c:pt idx="79">
                  <c:v>8.0586000000000008E-3</c:v>
                </c:pt>
                <c:pt idx="80">
                  <c:v>3.6470000000000001E-3</c:v>
                </c:pt>
                <c:pt idx="81">
                  <c:v>-2.1786000000000002E-3</c:v>
                </c:pt>
                <c:pt idx="82">
                  <c:v>-7.9883999999999997E-3</c:v>
                </c:pt>
                <c:pt idx="83">
                  <c:v>-8.0000000000000002E-3</c:v>
                </c:pt>
                <c:pt idx="84">
                  <c:v>-1.1326099999999999E-2</c:v>
                </c:pt>
                <c:pt idx="85">
                  <c:v>-1.37509E-2</c:v>
                </c:pt>
                <c:pt idx="86">
                  <c:v>-1.02901E-2</c:v>
                </c:pt>
                <c:pt idx="87">
                  <c:v>-9.5867000000000001E-3</c:v>
                </c:pt>
                <c:pt idx="88">
                  <c:v>-0.01</c:v>
                </c:pt>
                <c:pt idx="89">
                  <c:v>-1.1103799999999999E-2</c:v>
                </c:pt>
                <c:pt idx="90">
                  <c:v>-1.13498E-2</c:v>
                </c:pt>
                <c:pt idx="91">
                  <c:v>-8.4448000000000006E-3</c:v>
                </c:pt>
                <c:pt idx="92">
                  <c:v>-1.12573E-2</c:v>
                </c:pt>
                <c:pt idx="93">
                  <c:v>-1.1419200000000001E-2</c:v>
                </c:pt>
                <c:pt idx="94">
                  <c:v>-3.2650000000000001E-3</c:v>
                </c:pt>
                <c:pt idx="95">
                  <c:v>-2.2141000000000001E-3</c:v>
                </c:pt>
                <c:pt idx="96">
                  <c:v>-3.7452999999999996E-3</c:v>
                </c:pt>
                <c:pt idx="97">
                  <c:v>-5.8443000000000002E-3</c:v>
                </c:pt>
                <c:pt idx="98">
                  <c:v>-1.1195699999999999E-2</c:v>
                </c:pt>
                <c:pt idx="99">
                  <c:v>-1.3560000000000001E-2</c:v>
                </c:pt>
                <c:pt idx="100">
                  <c:v>-1.23017E-2</c:v>
                </c:pt>
                <c:pt idx="101">
                  <c:v>-1.1096299999999998E-2</c:v>
                </c:pt>
                <c:pt idx="102">
                  <c:v>-1.03864E-2</c:v>
                </c:pt>
                <c:pt idx="103">
                  <c:v>-1.6681600000000001E-2</c:v>
                </c:pt>
                <c:pt idx="104">
                  <c:v>-1.87797E-2</c:v>
                </c:pt>
                <c:pt idx="105">
                  <c:v>-2.1394199999999999E-2</c:v>
                </c:pt>
                <c:pt idx="106">
                  <c:v>-2.6859299999999999E-2</c:v>
                </c:pt>
                <c:pt idx="107">
                  <c:v>-2.96037E-2</c:v>
                </c:pt>
                <c:pt idx="108">
                  <c:v>-2.39616E-2</c:v>
                </c:pt>
                <c:pt idx="109">
                  <c:v>-1.46967E-2</c:v>
                </c:pt>
                <c:pt idx="110">
                  <c:v>-8.0546999999999997E-3</c:v>
                </c:pt>
                <c:pt idx="111">
                  <c:v>-2.6646999999999999E-3</c:v>
                </c:pt>
                <c:pt idx="112">
                  <c:v>2.5325999999999999E-3</c:v>
                </c:pt>
                <c:pt idx="113">
                  <c:v>7.9384999999999994E-3</c:v>
                </c:pt>
                <c:pt idx="114">
                  <c:v>1.0955299999999999E-2</c:v>
                </c:pt>
                <c:pt idx="115">
                  <c:v>4.5392999999999996E-3</c:v>
                </c:pt>
                <c:pt idx="116">
                  <c:v>1.51915E-2</c:v>
                </c:pt>
                <c:pt idx="117">
                  <c:v>3.7359400000000001E-2</c:v>
                </c:pt>
                <c:pt idx="118">
                  <c:v>4.9585999999999998E-2</c:v>
                </c:pt>
                <c:pt idx="119">
                  <c:v>5.1935000000000002E-2</c:v>
                </c:pt>
                <c:pt idx="120">
                  <c:v>4.2602300000000003E-2</c:v>
                </c:pt>
                <c:pt idx="121">
                  <c:v>3.5243400000000001E-2</c:v>
                </c:pt>
                <c:pt idx="122">
                  <c:v>2.9977699999999999E-2</c:v>
                </c:pt>
                <c:pt idx="123">
                  <c:v>2.43512E-2</c:v>
                </c:pt>
                <c:pt idx="124">
                  <c:v>1.8483300000000001E-2</c:v>
                </c:pt>
                <c:pt idx="125">
                  <c:v>1.2377599999999999E-2</c:v>
                </c:pt>
                <c:pt idx="126">
                  <c:v>8.7014999999999992E-3</c:v>
                </c:pt>
                <c:pt idx="127">
                  <c:v>2.2341600000000003E-2</c:v>
                </c:pt>
                <c:pt idx="128">
                  <c:v>2.0217800000000001E-2</c:v>
                </c:pt>
                <c:pt idx="129">
                  <c:v>3.9959000000000001E-3</c:v>
                </c:pt>
                <c:pt idx="130">
                  <c:v>-4.3001000000000003E-3</c:v>
                </c:pt>
                <c:pt idx="131">
                  <c:v>-1.7994999999999999E-3</c:v>
                </c:pt>
                <c:pt idx="132">
                  <c:v>4.4606000000000003E-3</c:v>
                </c:pt>
                <c:pt idx="133">
                  <c:v>1.1642300000000001E-2</c:v>
                </c:pt>
                <c:pt idx="134">
                  <c:v>1.84292E-2</c:v>
                </c:pt>
                <c:pt idx="135">
                  <c:v>2.3532600000000001E-2</c:v>
                </c:pt>
                <c:pt idx="136">
                  <c:v>3.2964300000000002E-2</c:v>
                </c:pt>
                <c:pt idx="137">
                  <c:v>3.8549099999999996E-2</c:v>
                </c:pt>
                <c:pt idx="138">
                  <c:v>3.90736E-2</c:v>
                </c:pt>
                <c:pt idx="139">
                  <c:v>3.6768200000000001E-2</c:v>
                </c:pt>
                <c:pt idx="140">
                  <c:v>3.3819399999999999E-2</c:v>
                </c:pt>
                <c:pt idx="141">
                  <c:v>3.3609699999999999E-2</c:v>
                </c:pt>
                <c:pt idx="142">
                  <c:v>3.2974900000000001E-2</c:v>
                </c:pt>
                <c:pt idx="143">
                  <c:v>3.2341099999999998E-2</c:v>
                </c:pt>
                <c:pt idx="144">
                  <c:v>3.2590099999999997E-2</c:v>
                </c:pt>
                <c:pt idx="145">
                  <c:v>2.9436399999999998E-2</c:v>
                </c:pt>
                <c:pt idx="146">
                  <c:v>2.47899E-2</c:v>
                </c:pt>
                <c:pt idx="147">
                  <c:v>2.1436999999999998E-2</c:v>
                </c:pt>
                <c:pt idx="148">
                  <c:v>1.3576100000000001E-2</c:v>
                </c:pt>
                <c:pt idx="149">
                  <c:v>9.5791000000000001E-3</c:v>
                </c:pt>
                <c:pt idx="150">
                  <c:v>8.9181E-3</c:v>
                </c:pt>
                <c:pt idx="151">
                  <c:v>1.0241699999999999E-2</c:v>
                </c:pt>
                <c:pt idx="152">
                  <c:v>9.9272000000000006E-3</c:v>
                </c:pt>
                <c:pt idx="153">
                  <c:v>1.0147099999999999E-2</c:v>
                </c:pt>
                <c:pt idx="154">
                  <c:v>1.39057E-2</c:v>
                </c:pt>
                <c:pt idx="155">
                  <c:v>1.50528E-2</c:v>
                </c:pt>
                <c:pt idx="156">
                  <c:v>1.44076E-2</c:v>
                </c:pt>
                <c:pt idx="157">
                  <c:v>8.9198000000000003E-3</c:v>
                </c:pt>
                <c:pt idx="158">
                  <c:v>9.444000000000001E-3</c:v>
                </c:pt>
                <c:pt idx="159">
                  <c:v>1.02851E-2</c:v>
                </c:pt>
                <c:pt idx="160">
                  <c:v>9.9831999999999994E-3</c:v>
                </c:pt>
                <c:pt idx="161">
                  <c:v>1.2361800000000001E-2</c:v>
                </c:pt>
                <c:pt idx="162">
                  <c:v>1.31409E-2</c:v>
                </c:pt>
                <c:pt idx="163">
                  <c:v>1.21612E-2</c:v>
                </c:pt>
                <c:pt idx="164">
                  <c:v>1.40067E-2</c:v>
                </c:pt>
                <c:pt idx="165">
                  <c:v>1.1664000000000001E-2</c:v>
                </c:pt>
                <c:pt idx="166">
                  <c:v>7.9090000000000011E-3</c:v>
                </c:pt>
                <c:pt idx="167">
                  <c:v>4.9822E-3</c:v>
                </c:pt>
                <c:pt idx="168">
                  <c:v>6.2530000000000007E-4</c:v>
                </c:pt>
                <c:pt idx="169">
                  <c:v>3.473E-3</c:v>
                </c:pt>
                <c:pt idx="170">
                  <c:v>2.6573E-3</c:v>
                </c:pt>
                <c:pt idx="171">
                  <c:v>4.1821999999999996E-3</c:v>
                </c:pt>
                <c:pt idx="172">
                  <c:v>5.2346000000000007E-3</c:v>
                </c:pt>
                <c:pt idx="173">
                  <c:v>1.6798E-3</c:v>
                </c:pt>
                <c:pt idx="174">
                  <c:v>1.5819E-3</c:v>
                </c:pt>
                <c:pt idx="175">
                  <c:v>2.7247999999999999E-3</c:v>
                </c:pt>
                <c:pt idx="176">
                  <c:v>2.2954E-3</c:v>
                </c:pt>
                <c:pt idx="177">
                  <c:v>4.7527000000000003E-3</c:v>
                </c:pt>
                <c:pt idx="178">
                  <c:v>5.3908999999999997E-3</c:v>
                </c:pt>
                <c:pt idx="179">
                  <c:v>5.7792E-3</c:v>
                </c:pt>
                <c:pt idx="180">
                  <c:v>3.2962000000000004E-3</c:v>
                </c:pt>
                <c:pt idx="181">
                  <c:v>4.7450999999999995E-3</c:v>
                </c:pt>
                <c:pt idx="182">
                  <c:v>7.0445000000000004E-3</c:v>
                </c:pt>
                <c:pt idx="183">
                  <c:v>7.1103000000000008E-3</c:v>
                </c:pt>
                <c:pt idx="184">
                  <c:v>8.1223000000000007E-3</c:v>
                </c:pt>
                <c:pt idx="185">
                  <c:v>9.5140999999999993E-3</c:v>
                </c:pt>
                <c:pt idx="186">
                  <c:v>8.2527E-3</c:v>
                </c:pt>
                <c:pt idx="187">
                  <c:v>6.4589000000000001E-3</c:v>
                </c:pt>
                <c:pt idx="188">
                  <c:v>6.0933999999999997E-3</c:v>
                </c:pt>
                <c:pt idx="189">
                  <c:v>3.7637E-3</c:v>
                </c:pt>
                <c:pt idx="190">
                  <c:v>3.4499000000000001E-3</c:v>
                </c:pt>
                <c:pt idx="191">
                  <c:v>2.6279000000000003E-3</c:v>
                </c:pt>
                <c:pt idx="192">
                  <c:v>4.1203999999999998E-3</c:v>
                </c:pt>
                <c:pt idx="193">
                  <c:v>7.2309000000000002E-3</c:v>
                </c:pt>
                <c:pt idx="194">
                  <c:v>5.2566000000000002E-3</c:v>
                </c:pt>
                <c:pt idx="195">
                  <c:v>1.2855E-3</c:v>
                </c:pt>
                <c:pt idx="196">
                  <c:v>-1.0317E-3</c:v>
                </c:pt>
                <c:pt idx="197">
                  <c:v>-3.0036000000000004E-3</c:v>
                </c:pt>
                <c:pt idx="198">
                  <c:v>-1.0782000000000001E-3</c:v>
                </c:pt>
                <c:pt idx="199">
                  <c:v>-5.0880000000000001E-4</c:v>
                </c:pt>
                <c:pt idx="200">
                  <c:v>-8.7389999999999994E-4</c:v>
                </c:pt>
                <c:pt idx="201">
                  <c:v>2.0544999999999999E-3</c:v>
                </c:pt>
                <c:pt idx="202">
                  <c:v>1.8376999999999998E-3</c:v>
                </c:pt>
                <c:pt idx="203">
                  <c:v>2.8111000000000004E-3</c:v>
                </c:pt>
                <c:pt idx="204">
                  <c:v>9.9518999999999996E-3</c:v>
                </c:pt>
                <c:pt idx="205">
                  <c:v>6.1748000000000003E-3</c:v>
                </c:pt>
                <c:pt idx="206">
                  <c:v>4.1371999999999997E-3</c:v>
                </c:pt>
                <c:pt idx="207">
                  <c:v>6.3444999999999994E-3</c:v>
                </c:pt>
                <c:pt idx="208">
                  <c:v>4.1514999999999998E-3</c:v>
                </c:pt>
                <c:pt idx="209">
                  <c:v>3.4680000000000003E-4</c:v>
                </c:pt>
                <c:pt idx="210">
                  <c:v>-7.5014999999999995E-3</c:v>
                </c:pt>
                <c:pt idx="211">
                  <c:v>-8.4025999999999997E-3</c:v>
                </c:pt>
                <c:pt idx="212">
                  <c:v>-1.17641E-2</c:v>
                </c:pt>
                <c:pt idx="213">
                  <c:v>-1.56309E-2</c:v>
                </c:pt>
                <c:pt idx="214">
                  <c:v>-1.2427500000000001E-2</c:v>
                </c:pt>
                <c:pt idx="215">
                  <c:v>-6.0668999999999992E-3</c:v>
                </c:pt>
                <c:pt idx="216">
                  <c:v>-2.5579000000000001E-3</c:v>
                </c:pt>
                <c:pt idx="217">
                  <c:v>-6.0558999999999995E-3</c:v>
                </c:pt>
                <c:pt idx="218">
                  <c:v>-3.9040000000000004E-3</c:v>
                </c:pt>
                <c:pt idx="219">
                  <c:v>-1.4735400000000001E-2</c:v>
                </c:pt>
                <c:pt idx="220">
                  <c:v>-1.3533099999999999E-2</c:v>
                </c:pt>
                <c:pt idx="221">
                  <c:v>-9.0281000000000007E-3</c:v>
                </c:pt>
                <c:pt idx="222">
                  <c:v>-5.0068999999999999E-3</c:v>
                </c:pt>
                <c:pt idx="223">
                  <c:v>-4.1478999999999995E-3</c:v>
                </c:pt>
                <c:pt idx="224">
                  <c:v>-2.1475999999999999E-3</c:v>
                </c:pt>
                <c:pt idx="225">
                  <c:v>-1.1690000000000001E-4</c:v>
                </c:pt>
                <c:pt idx="226">
                  <c:v>1.9328000000000001E-3</c:v>
                </c:pt>
                <c:pt idx="227">
                  <c:v>3.3449E-3</c:v>
                </c:pt>
                <c:pt idx="228">
                  <c:v>3.3800000000000002E-5</c:v>
                </c:pt>
                <c:pt idx="229">
                  <c:v>2.5036000000000004E-3</c:v>
                </c:pt>
                <c:pt idx="230">
                  <c:v>6.6249000000000004E-3</c:v>
                </c:pt>
                <c:pt idx="231">
                  <c:v>1.17974E-2</c:v>
                </c:pt>
                <c:pt idx="232">
                  <c:v>9.3081999999999991E-3</c:v>
                </c:pt>
                <c:pt idx="233">
                  <c:v>6.3661999999999998E-3</c:v>
                </c:pt>
                <c:pt idx="234">
                  <c:v>4.2278000000000003E-3</c:v>
                </c:pt>
                <c:pt idx="235">
                  <c:v>2.4055999999999999E-3</c:v>
                </c:pt>
                <c:pt idx="236">
                  <c:v>8.5950000000000002E-4</c:v>
                </c:pt>
                <c:pt idx="237">
                  <c:v>9.5560000000000003E-4</c:v>
                </c:pt>
                <c:pt idx="238">
                  <c:v>-5.8149999999999999E-4</c:v>
                </c:pt>
                <c:pt idx="239">
                  <c:v>2.376E-4</c:v>
                </c:pt>
                <c:pt idx="240">
                  <c:v>1.3600000000000001E-3</c:v>
                </c:pt>
                <c:pt idx="241">
                  <c:v>4.1013999999999998E-3</c:v>
                </c:pt>
                <c:pt idx="242">
                  <c:v>-4.6547000000000003E-3</c:v>
                </c:pt>
                <c:pt idx="243">
                  <c:v>-5.2408000000000003E-3</c:v>
                </c:pt>
                <c:pt idx="244">
                  <c:v>-3.0106999999999998E-3</c:v>
                </c:pt>
                <c:pt idx="245">
                  <c:v>-2.3244999999999997E-3</c:v>
                </c:pt>
                <c:pt idx="246">
                  <c:v>5.2642000000000001E-3</c:v>
                </c:pt>
                <c:pt idx="247">
                  <c:v>6.4933999999999999E-3</c:v>
                </c:pt>
                <c:pt idx="248">
                  <c:v>1.0236400000000001E-2</c:v>
                </c:pt>
                <c:pt idx="249">
                  <c:v>1.5213300000000001E-2</c:v>
                </c:pt>
                <c:pt idx="250">
                  <c:v>1.6201500000000001E-2</c:v>
                </c:pt>
                <c:pt idx="251">
                  <c:v>1.9529399999999999E-2</c:v>
                </c:pt>
                <c:pt idx="252">
                  <c:v>1.44466E-2</c:v>
                </c:pt>
                <c:pt idx="253">
                  <c:v>1.16001E-2</c:v>
                </c:pt>
                <c:pt idx="254">
                  <c:v>1.4949799999999999E-2</c:v>
                </c:pt>
                <c:pt idx="255">
                  <c:v>1.96308E-2</c:v>
                </c:pt>
                <c:pt idx="256">
                  <c:v>3.3435600000000003E-2</c:v>
                </c:pt>
                <c:pt idx="257">
                  <c:v>5.2604600000000001E-2</c:v>
                </c:pt>
                <c:pt idx="258">
                  <c:v>6.3595499999999999E-2</c:v>
                </c:pt>
                <c:pt idx="259">
                  <c:v>7.6252799999999996E-2</c:v>
                </c:pt>
                <c:pt idx="260">
                  <c:v>8.7426600000000007E-2</c:v>
                </c:pt>
                <c:pt idx="261">
                  <c:v>9.8483899999999999E-2</c:v>
                </c:pt>
                <c:pt idx="262">
                  <c:v>0.11109019999999999</c:v>
                </c:pt>
                <c:pt idx="263">
                  <c:v>0.1177951</c:v>
                </c:pt>
                <c:pt idx="264">
                  <c:v>0.1218736</c:v>
                </c:pt>
                <c:pt idx="265">
                  <c:v>0.123819</c:v>
                </c:pt>
                <c:pt idx="266">
                  <c:v>0.12547180000000002</c:v>
                </c:pt>
                <c:pt idx="267">
                  <c:v>0.1321397</c:v>
                </c:pt>
                <c:pt idx="268">
                  <c:v>0.12624250000000001</c:v>
                </c:pt>
                <c:pt idx="269">
                  <c:v>0.1143033</c:v>
                </c:pt>
                <c:pt idx="270">
                  <c:v>0.10441839999999999</c:v>
                </c:pt>
                <c:pt idx="271">
                  <c:v>0.1004931</c:v>
                </c:pt>
                <c:pt idx="272">
                  <c:v>9.4018299999999999E-2</c:v>
                </c:pt>
                <c:pt idx="273">
                  <c:v>8.3840400000000009E-2</c:v>
                </c:pt>
                <c:pt idx="274">
                  <c:v>7.1945599999999998E-2</c:v>
                </c:pt>
                <c:pt idx="275">
                  <c:v>5.8843899999999998E-2</c:v>
                </c:pt>
                <c:pt idx="276">
                  <c:v>5.7781399999999997E-2</c:v>
                </c:pt>
                <c:pt idx="277">
                  <c:v>5.8506499999999996E-2</c:v>
                </c:pt>
                <c:pt idx="278">
                  <c:v>6.1077000000000006E-2</c:v>
                </c:pt>
                <c:pt idx="279">
                  <c:v>5.4555100000000002E-2</c:v>
                </c:pt>
                <c:pt idx="280">
                  <c:v>4.6525800000000006E-2</c:v>
                </c:pt>
                <c:pt idx="281">
                  <c:v>4.0416199999999999E-2</c:v>
                </c:pt>
                <c:pt idx="282">
                  <c:v>3.5032299999999995E-2</c:v>
                </c:pt>
                <c:pt idx="283">
                  <c:v>2.9161899999999998E-2</c:v>
                </c:pt>
                <c:pt idx="284">
                  <c:v>2.5277400000000002E-2</c:v>
                </c:pt>
                <c:pt idx="285">
                  <c:v>1.85588E-2</c:v>
                </c:pt>
                <c:pt idx="286">
                  <c:v>1.355E-2</c:v>
                </c:pt>
                <c:pt idx="287">
                  <c:v>1.0052700000000001E-2</c:v>
                </c:pt>
                <c:pt idx="288">
                  <c:v>7.4370999999999994E-3</c:v>
                </c:pt>
                <c:pt idx="289">
                  <c:v>4.3576999999999999E-3</c:v>
                </c:pt>
                <c:pt idx="290">
                  <c:v>-5.3600000000000002E-4</c:v>
                </c:pt>
                <c:pt idx="291">
                  <c:v>-3.5898000000000002E-3</c:v>
                </c:pt>
                <c:pt idx="292">
                  <c:v>-7.6446000000000005E-3</c:v>
                </c:pt>
                <c:pt idx="293">
                  <c:v>-8.7793000000000003E-3</c:v>
                </c:pt>
                <c:pt idx="294">
                  <c:v>-1.0328200000000001E-2</c:v>
                </c:pt>
              </c:numCache>
            </c:numRef>
          </c:val>
          <c:smooth val="0"/>
          <c:extLst>
            <c:ext xmlns:c16="http://schemas.microsoft.com/office/drawing/2014/chart" uri="{C3380CC4-5D6E-409C-BE32-E72D297353CC}">
              <c16:uniqueId val="{00000000-1787-4634-A4F8-3D6046E7D3E8}"/>
            </c:ext>
          </c:extLst>
        </c:ser>
        <c:ser>
          <c:idx val="1"/>
          <c:order val="1"/>
          <c:tx>
            <c:strRef>
              <c:f>Sheet1!$C$1</c:f>
              <c:strCache>
                <c:ptCount val="1"/>
                <c:pt idx="0">
                  <c:v>Used Car Prices </c:v>
                </c:pt>
              </c:strCache>
            </c:strRef>
          </c:tx>
          <c:spPr>
            <a:ln w="25400">
              <a:solidFill>
                <a:srgbClr val="FF0000"/>
              </a:solidFill>
              <a:prstDash val="solid"/>
            </a:ln>
          </c:spPr>
          <c:marker>
            <c:symbol val="square"/>
            <c:size val="2"/>
            <c:spPr>
              <a:solidFill>
                <a:schemeClr val="accent4"/>
              </a:solidFill>
              <a:ln>
                <a:solidFill>
                  <a:srgbClr val="FF0000"/>
                </a:solid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Sheet1!$C$2:$C$299</c:f>
              <c:numCache>
                <c:formatCode>General</c:formatCode>
                <c:ptCount val="298"/>
                <c:pt idx="0">
                  <c:v>2.1912400000000002E-2</c:v>
                </c:pt>
                <c:pt idx="1">
                  <c:v>3.1692499999999998E-2</c:v>
                </c:pt>
                <c:pt idx="2">
                  <c:v>3.7991899999999995E-2</c:v>
                </c:pt>
                <c:pt idx="3">
                  <c:v>3.84356E-2</c:v>
                </c:pt>
                <c:pt idx="4">
                  <c:v>3.8770100000000002E-2</c:v>
                </c:pt>
                <c:pt idx="5">
                  <c:v>3.18091E-2</c:v>
                </c:pt>
                <c:pt idx="6">
                  <c:v>1.9698E-2</c:v>
                </c:pt>
                <c:pt idx="7">
                  <c:v>9.1027E-3</c:v>
                </c:pt>
                <c:pt idx="8">
                  <c:v>3.2113000000000003E-3</c:v>
                </c:pt>
                <c:pt idx="9">
                  <c:v>9.5908E-3</c:v>
                </c:pt>
                <c:pt idx="10">
                  <c:v>2.0499699999999999E-2</c:v>
                </c:pt>
                <c:pt idx="11">
                  <c:v>3.3548399999999999E-2</c:v>
                </c:pt>
                <c:pt idx="12">
                  <c:v>4.2235200000000001E-2</c:v>
                </c:pt>
                <c:pt idx="13">
                  <c:v>4.8365999999999999E-2</c:v>
                </c:pt>
                <c:pt idx="14">
                  <c:v>4.5097999999999999E-2</c:v>
                </c:pt>
                <c:pt idx="15">
                  <c:v>3.7012999999999997E-2</c:v>
                </c:pt>
                <c:pt idx="16">
                  <c:v>2.3809499999999997E-2</c:v>
                </c:pt>
                <c:pt idx="17">
                  <c:v>2.0552299999999999E-2</c:v>
                </c:pt>
                <c:pt idx="18">
                  <c:v>1.9317500000000001E-2</c:v>
                </c:pt>
                <c:pt idx="19">
                  <c:v>1.80412E-2</c:v>
                </c:pt>
                <c:pt idx="20">
                  <c:v>7.0423000000000005E-3</c:v>
                </c:pt>
                <c:pt idx="21">
                  <c:v>-6.3329999999999994E-4</c:v>
                </c:pt>
                <c:pt idx="22">
                  <c:v>-1.1927200000000001E-2</c:v>
                </c:pt>
                <c:pt idx="23">
                  <c:v>-1.8726599999999999E-2</c:v>
                </c:pt>
                <c:pt idx="24">
                  <c:v>-2.9925199999999999E-2</c:v>
                </c:pt>
                <c:pt idx="25">
                  <c:v>-4.0523699999999996E-2</c:v>
                </c:pt>
                <c:pt idx="26">
                  <c:v>-4.8780499999999997E-2</c:v>
                </c:pt>
                <c:pt idx="27">
                  <c:v>-4.9467800000000006E-2</c:v>
                </c:pt>
                <c:pt idx="28">
                  <c:v>-4.5883099999999996E-2</c:v>
                </c:pt>
                <c:pt idx="29">
                  <c:v>-4.2164900000000005E-2</c:v>
                </c:pt>
                <c:pt idx="30">
                  <c:v>-3.5375899999999995E-2</c:v>
                </c:pt>
                <c:pt idx="31">
                  <c:v>-2.9113899999999998E-2</c:v>
                </c:pt>
                <c:pt idx="32">
                  <c:v>-3.2422100000000002E-2</c:v>
                </c:pt>
                <c:pt idx="33">
                  <c:v>-4.4993699999999998E-2</c:v>
                </c:pt>
                <c:pt idx="34">
                  <c:v>-5.4637900000000003E-2</c:v>
                </c:pt>
                <c:pt idx="35">
                  <c:v>-5.5343499999999997E-2</c:v>
                </c:pt>
                <c:pt idx="36">
                  <c:v>-4.6915199999999997E-2</c:v>
                </c:pt>
                <c:pt idx="37">
                  <c:v>-3.5737499999999998E-2</c:v>
                </c:pt>
                <c:pt idx="38">
                  <c:v>-2.3668599999999998E-2</c:v>
                </c:pt>
                <c:pt idx="39">
                  <c:v>-2.2397900000000002E-2</c:v>
                </c:pt>
                <c:pt idx="40">
                  <c:v>-2.5691700000000001E-2</c:v>
                </c:pt>
                <c:pt idx="41">
                  <c:v>-3.1537500000000003E-2</c:v>
                </c:pt>
                <c:pt idx="42">
                  <c:v>-4.58415E-2</c:v>
                </c:pt>
                <c:pt idx="43">
                  <c:v>-6.5840899999999994E-2</c:v>
                </c:pt>
                <c:pt idx="44">
                  <c:v>-8.6728E-2</c:v>
                </c:pt>
                <c:pt idx="45">
                  <c:v>-0.1035169</c:v>
                </c:pt>
                <c:pt idx="46">
                  <c:v>-0.1129032</c:v>
                </c:pt>
                <c:pt idx="47">
                  <c:v>-0.11784509999999999</c:v>
                </c:pt>
                <c:pt idx="48">
                  <c:v>-0.111261</c:v>
                </c:pt>
                <c:pt idx="49">
                  <c:v>-0.11185980000000001</c:v>
                </c:pt>
                <c:pt idx="50">
                  <c:v>-0.1124579</c:v>
                </c:pt>
                <c:pt idx="51">
                  <c:v>-0.1132075</c:v>
                </c:pt>
                <c:pt idx="52">
                  <c:v>-0.1088573</c:v>
                </c:pt>
                <c:pt idx="53">
                  <c:v>-0.1187246</c:v>
                </c:pt>
                <c:pt idx="54">
                  <c:v>-0.10157859999999999</c:v>
                </c:pt>
                <c:pt idx="55">
                  <c:v>-7.8855500000000009E-2</c:v>
                </c:pt>
                <c:pt idx="56">
                  <c:v>-2.5179900000000002E-2</c:v>
                </c:pt>
                <c:pt idx="57">
                  <c:v>1.1843100000000001E-2</c:v>
                </c:pt>
                <c:pt idx="58">
                  <c:v>4.3181799999999999E-2</c:v>
                </c:pt>
                <c:pt idx="59">
                  <c:v>5.6488500000000004E-2</c:v>
                </c:pt>
                <c:pt idx="60">
                  <c:v>5.1593299999999995E-2</c:v>
                </c:pt>
                <c:pt idx="61">
                  <c:v>5.0075900000000007E-2</c:v>
                </c:pt>
                <c:pt idx="62">
                  <c:v>4.9317099999999996E-2</c:v>
                </c:pt>
                <c:pt idx="63">
                  <c:v>5.1671699999999994E-2</c:v>
                </c:pt>
                <c:pt idx="64">
                  <c:v>5.3110799999999993E-2</c:v>
                </c:pt>
                <c:pt idx="65">
                  <c:v>7.2363400000000008E-2</c:v>
                </c:pt>
                <c:pt idx="66">
                  <c:v>6.8754799999999991E-2</c:v>
                </c:pt>
                <c:pt idx="67">
                  <c:v>6.1363599999999997E-2</c:v>
                </c:pt>
                <c:pt idx="68">
                  <c:v>3.5424400000000002E-2</c:v>
                </c:pt>
                <c:pt idx="69">
                  <c:v>2.5603500000000001E-2</c:v>
                </c:pt>
                <c:pt idx="70">
                  <c:v>1.8881600000000002E-2</c:v>
                </c:pt>
                <c:pt idx="71">
                  <c:v>1.3005800000000001E-2</c:v>
                </c:pt>
                <c:pt idx="72">
                  <c:v>1.22655E-2</c:v>
                </c:pt>
                <c:pt idx="73">
                  <c:v>1.4450899999999999E-2</c:v>
                </c:pt>
                <c:pt idx="74">
                  <c:v>1.8076600000000002E-2</c:v>
                </c:pt>
                <c:pt idx="75">
                  <c:v>1.87861E-2</c:v>
                </c:pt>
                <c:pt idx="76">
                  <c:v>1.6570600000000001E-2</c:v>
                </c:pt>
                <c:pt idx="77">
                  <c:v>1.22039E-2</c:v>
                </c:pt>
                <c:pt idx="78">
                  <c:v>5.7184000000000002E-3</c:v>
                </c:pt>
                <c:pt idx="79">
                  <c:v>2.1413000000000001E-3</c:v>
                </c:pt>
                <c:pt idx="80">
                  <c:v>-2.8510000000000002E-3</c:v>
                </c:pt>
                <c:pt idx="81">
                  <c:v>-8.5591999999999994E-3</c:v>
                </c:pt>
                <c:pt idx="82">
                  <c:v>-1.4255199999999999E-2</c:v>
                </c:pt>
                <c:pt idx="83">
                  <c:v>-2.1398E-2</c:v>
                </c:pt>
                <c:pt idx="84">
                  <c:v>-2.9443999999999998E-2</c:v>
                </c:pt>
                <c:pt idx="85">
                  <c:v>-3.46652E-2</c:v>
                </c:pt>
                <c:pt idx="86">
                  <c:v>-3.9765599999999998E-2</c:v>
                </c:pt>
                <c:pt idx="87">
                  <c:v>-4.25887E-2</c:v>
                </c:pt>
                <c:pt idx="88">
                  <c:v>-4.5690999999999996E-2</c:v>
                </c:pt>
                <c:pt idx="89">
                  <c:v>-4.5602799999999999E-2</c:v>
                </c:pt>
                <c:pt idx="90">
                  <c:v>-4.2302799999999995E-2</c:v>
                </c:pt>
                <c:pt idx="91">
                  <c:v>-3.6645299999999999E-2</c:v>
                </c:pt>
                <c:pt idx="92">
                  <c:v>-2.7719800000000003E-2</c:v>
                </c:pt>
                <c:pt idx="93">
                  <c:v>-1.6496400000000001E-2</c:v>
                </c:pt>
                <c:pt idx="94">
                  <c:v>-5.3578999999999996E-3</c:v>
                </c:pt>
                <c:pt idx="95">
                  <c:v>4.7740999999999999E-3</c:v>
                </c:pt>
                <c:pt idx="96">
                  <c:v>2.0335000000000002E-2</c:v>
                </c:pt>
                <c:pt idx="97">
                  <c:v>2.4237600000000002E-2</c:v>
                </c:pt>
                <c:pt idx="98">
                  <c:v>2.4704E-2</c:v>
                </c:pt>
                <c:pt idx="99">
                  <c:v>1.9734100000000001E-2</c:v>
                </c:pt>
                <c:pt idx="100">
                  <c:v>1.2922100000000001E-2</c:v>
                </c:pt>
                <c:pt idx="101">
                  <c:v>3.3439999999999998E-3</c:v>
                </c:pt>
                <c:pt idx="102">
                  <c:v>-7.7107E-3</c:v>
                </c:pt>
                <c:pt idx="103">
                  <c:v>-2.0110199999999998E-2</c:v>
                </c:pt>
                <c:pt idx="104">
                  <c:v>-3.5626600000000001E-2</c:v>
                </c:pt>
                <c:pt idx="105">
                  <c:v>-5.3398899999999999E-2</c:v>
                </c:pt>
                <c:pt idx="106">
                  <c:v>-6.91412E-2</c:v>
                </c:pt>
                <c:pt idx="107">
                  <c:v>-7.6399099999999998E-2</c:v>
                </c:pt>
                <c:pt idx="108">
                  <c:v>-8.8312799999999997E-2</c:v>
                </c:pt>
                <c:pt idx="109">
                  <c:v>-0.10382659999999999</c:v>
                </c:pt>
                <c:pt idx="110">
                  <c:v>-0.11787850000000001</c:v>
                </c:pt>
                <c:pt idx="111">
                  <c:v>-0.11457299999999999</c:v>
                </c:pt>
                <c:pt idx="112">
                  <c:v>-0.10161809999999999</c:v>
                </c:pt>
                <c:pt idx="113">
                  <c:v>-8.7276000000000006E-2</c:v>
                </c:pt>
                <c:pt idx="114">
                  <c:v>-8.12586E-2</c:v>
                </c:pt>
                <c:pt idx="115">
                  <c:v>-5.6769899999999998E-2</c:v>
                </c:pt>
                <c:pt idx="116">
                  <c:v>-2.7024800000000002E-2</c:v>
                </c:pt>
                <c:pt idx="117">
                  <c:v>2.3708099999999999E-2</c:v>
                </c:pt>
                <c:pt idx="118">
                  <c:v>5.9993100000000001E-2</c:v>
                </c:pt>
                <c:pt idx="119">
                  <c:v>9.4664800000000007E-2</c:v>
                </c:pt>
                <c:pt idx="120">
                  <c:v>0.12758549999999999</c:v>
                </c:pt>
                <c:pt idx="121">
                  <c:v>0.1508621</c:v>
                </c:pt>
                <c:pt idx="122">
                  <c:v>0.16501919999999998</c:v>
                </c:pt>
                <c:pt idx="123">
                  <c:v>0.16238810000000001</c:v>
                </c:pt>
                <c:pt idx="124">
                  <c:v>0.1503187</c:v>
                </c:pt>
                <c:pt idx="125">
                  <c:v>0.1518631</c:v>
                </c:pt>
                <c:pt idx="126">
                  <c:v>0.16010549999999998</c:v>
                </c:pt>
                <c:pt idx="127">
                  <c:v>0.147259</c:v>
                </c:pt>
                <c:pt idx="128">
                  <c:v>0.12850329999999999</c:v>
                </c:pt>
                <c:pt idx="129">
                  <c:v>8.9360300000000004E-2</c:v>
                </c:pt>
                <c:pt idx="130">
                  <c:v>6.6462800000000002E-2</c:v>
                </c:pt>
                <c:pt idx="131">
                  <c:v>4.5151199999999996E-2</c:v>
                </c:pt>
                <c:pt idx="132">
                  <c:v>2.5548000000000001E-2</c:v>
                </c:pt>
                <c:pt idx="133">
                  <c:v>2.1016499999999997E-2</c:v>
                </c:pt>
                <c:pt idx="134">
                  <c:v>2.29602E-2</c:v>
                </c:pt>
                <c:pt idx="135">
                  <c:v>2.7258600000000001E-2</c:v>
                </c:pt>
                <c:pt idx="136">
                  <c:v>3.9190599999999999E-2</c:v>
                </c:pt>
                <c:pt idx="137">
                  <c:v>4.6262400000000002E-2</c:v>
                </c:pt>
                <c:pt idx="138">
                  <c:v>5.2339500000000004E-2</c:v>
                </c:pt>
                <c:pt idx="139">
                  <c:v>5.5027199999999998E-2</c:v>
                </c:pt>
                <c:pt idx="140">
                  <c:v>5.3078500000000001E-2</c:v>
                </c:pt>
                <c:pt idx="141">
                  <c:v>5.31692E-2</c:v>
                </c:pt>
                <c:pt idx="142">
                  <c:v>5.1371E-2</c:v>
                </c:pt>
                <c:pt idx="143">
                  <c:v>4.4031300000000002E-2</c:v>
                </c:pt>
                <c:pt idx="144">
                  <c:v>3.1595200000000004E-2</c:v>
                </c:pt>
                <c:pt idx="145">
                  <c:v>2.5386199999999998E-2</c:v>
                </c:pt>
                <c:pt idx="146">
                  <c:v>2.4847899999999999E-2</c:v>
                </c:pt>
                <c:pt idx="147">
                  <c:v>3.0994500000000001E-2</c:v>
                </c:pt>
                <c:pt idx="148">
                  <c:v>3.4893100000000003E-2</c:v>
                </c:pt>
                <c:pt idx="149">
                  <c:v>2.52158E-2</c:v>
                </c:pt>
                <c:pt idx="150">
                  <c:v>1.3329200000000001E-2</c:v>
                </c:pt>
                <c:pt idx="151">
                  <c:v>-2.9145E-3</c:v>
                </c:pt>
                <c:pt idx="152">
                  <c:v>-1.33837E-2</c:v>
                </c:pt>
                <c:pt idx="153">
                  <c:v>-1.9738700000000001E-2</c:v>
                </c:pt>
                <c:pt idx="154">
                  <c:v>-2.13882E-2</c:v>
                </c:pt>
                <c:pt idx="155">
                  <c:v>-1.8674E-2</c:v>
                </c:pt>
                <c:pt idx="156">
                  <c:v>-9.0334000000000005E-3</c:v>
                </c:pt>
                <c:pt idx="157">
                  <c:v>-6.9379999999999995E-4</c:v>
                </c:pt>
                <c:pt idx="158">
                  <c:v>-2.3649000000000001E-3</c:v>
                </c:pt>
                <c:pt idx="159">
                  <c:v>-9.8364999999999998E-3</c:v>
                </c:pt>
                <c:pt idx="160">
                  <c:v>-2.0357899999999998E-2</c:v>
                </c:pt>
                <c:pt idx="161">
                  <c:v>-2.3124500000000003E-2</c:v>
                </c:pt>
                <c:pt idx="162">
                  <c:v>-1.91617E-2</c:v>
                </c:pt>
                <c:pt idx="163">
                  <c:v>-8.8287000000000001E-3</c:v>
                </c:pt>
                <c:pt idx="164">
                  <c:v>5.4193999999999996E-3</c:v>
                </c:pt>
                <c:pt idx="165">
                  <c:v>1.5182599999999999E-2</c:v>
                </c:pt>
                <c:pt idx="166">
                  <c:v>2.0552999999999998E-2</c:v>
                </c:pt>
                <c:pt idx="167">
                  <c:v>2.15353E-2</c:v>
                </c:pt>
                <c:pt idx="168">
                  <c:v>1.19807E-2</c:v>
                </c:pt>
                <c:pt idx="169">
                  <c:v>6.2021000000000003E-3</c:v>
                </c:pt>
                <c:pt idx="170">
                  <c:v>4.8954999999999997E-3</c:v>
                </c:pt>
                <c:pt idx="171">
                  <c:v>4.3075000000000006E-3</c:v>
                </c:pt>
                <c:pt idx="172">
                  <c:v>3.4007E-3</c:v>
                </c:pt>
                <c:pt idx="173">
                  <c:v>1.2034000000000001E-3</c:v>
                </c:pt>
                <c:pt idx="174">
                  <c:v>1.06E-3</c:v>
                </c:pt>
                <c:pt idx="175">
                  <c:v>-4.4799999999999999E-4</c:v>
                </c:pt>
                <c:pt idx="176">
                  <c:v>-3.9811999999999998E-3</c:v>
                </c:pt>
                <c:pt idx="177">
                  <c:v>-1.5167099999999999E-2</c:v>
                </c:pt>
                <c:pt idx="178">
                  <c:v>-2.9639499999999999E-2</c:v>
                </c:pt>
                <c:pt idx="179">
                  <c:v>-4.3468E-2</c:v>
                </c:pt>
                <c:pt idx="180">
                  <c:v>-4.3950199999999995E-2</c:v>
                </c:pt>
                <c:pt idx="181">
                  <c:v>-2.2917E-2</c:v>
                </c:pt>
                <c:pt idx="182">
                  <c:v>-1.3011099999999999E-2</c:v>
                </c:pt>
                <c:pt idx="183">
                  <c:v>-5.4483999999999999E-3</c:v>
                </c:pt>
                <c:pt idx="184">
                  <c:v>1.9059999999999999E-3</c:v>
                </c:pt>
                <c:pt idx="185">
                  <c:v>3.7537E-3</c:v>
                </c:pt>
                <c:pt idx="186">
                  <c:v>-9.2480000000000004E-4</c:v>
                </c:pt>
                <c:pt idx="187">
                  <c:v>-7.8744000000000001E-3</c:v>
                </c:pt>
                <c:pt idx="188">
                  <c:v>-1.5381100000000002E-2</c:v>
                </c:pt>
                <c:pt idx="189">
                  <c:v>-1.7166399999999998E-2</c:v>
                </c:pt>
                <c:pt idx="190">
                  <c:v>-1.7886200000000001E-2</c:v>
                </c:pt>
                <c:pt idx="191">
                  <c:v>-1.2857400000000001E-2</c:v>
                </c:pt>
                <c:pt idx="192">
                  <c:v>-1.6359E-3</c:v>
                </c:pt>
                <c:pt idx="193">
                  <c:v>-2.2306900000000001E-2</c:v>
                </c:pt>
                <c:pt idx="194">
                  <c:v>-2.7320000000000001E-2</c:v>
                </c:pt>
                <c:pt idx="195">
                  <c:v>-1.9736699999999999E-2</c:v>
                </c:pt>
                <c:pt idx="196">
                  <c:v>-1.92511E-2</c:v>
                </c:pt>
                <c:pt idx="197">
                  <c:v>-3.07265E-2</c:v>
                </c:pt>
                <c:pt idx="198">
                  <c:v>-3.8959500000000001E-2</c:v>
                </c:pt>
                <c:pt idx="199">
                  <c:v>-3.7034299999999999E-2</c:v>
                </c:pt>
                <c:pt idx="200">
                  <c:v>-1.83187E-2</c:v>
                </c:pt>
                <c:pt idx="201">
                  <c:v>-2.8552499999999998E-2</c:v>
                </c:pt>
                <c:pt idx="202">
                  <c:v>-3.3655499999999998E-2</c:v>
                </c:pt>
                <c:pt idx="203">
                  <c:v>-3.12459E-2</c:v>
                </c:pt>
                <c:pt idx="204">
                  <c:v>-4.0632500000000002E-2</c:v>
                </c:pt>
                <c:pt idx="205">
                  <c:v>-3.6574799999999998E-2</c:v>
                </c:pt>
                <c:pt idx="206">
                  <c:v>-3.0816E-2</c:v>
                </c:pt>
                <c:pt idx="207">
                  <c:v>-4.7286500000000002E-2</c:v>
                </c:pt>
                <c:pt idx="208">
                  <c:v>-5.3375300000000001E-2</c:v>
                </c:pt>
                <c:pt idx="209">
                  <c:v>-4.9666300000000004E-2</c:v>
                </c:pt>
                <c:pt idx="210">
                  <c:v>-4.4656900000000006E-2</c:v>
                </c:pt>
                <c:pt idx="211">
                  <c:v>-4.1511699999999999E-2</c:v>
                </c:pt>
                <c:pt idx="212">
                  <c:v>-6.7779999999999993E-2</c:v>
                </c:pt>
                <c:pt idx="213">
                  <c:v>-3.1037099999999998E-2</c:v>
                </c:pt>
                <c:pt idx="214">
                  <c:v>-1.2244999999999999E-2</c:v>
                </c:pt>
                <c:pt idx="215">
                  <c:v>-9.5656999999999999E-3</c:v>
                </c:pt>
                <c:pt idx="216">
                  <c:v>-1.4557000000000001E-3</c:v>
                </c:pt>
                <c:pt idx="217">
                  <c:v>-5.0460000000000001E-4</c:v>
                </c:pt>
                <c:pt idx="218">
                  <c:v>-7.3258999999999998E-3</c:v>
                </c:pt>
                <c:pt idx="219">
                  <c:v>-5.195E-3</c:v>
                </c:pt>
                <c:pt idx="220">
                  <c:v>-4.906E-4</c:v>
                </c:pt>
                <c:pt idx="221">
                  <c:v>1.8955E-3</c:v>
                </c:pt>
                <c:pt idx="222">
                  <c:v>5.3773000000000007E-3</c:v>
                </c:pt>
                <c:pt idx="223">
                  <c:v>8.8985999999999996E-3</c:v>
                </c:pt>
                <c:pt idx="224">
                  <c:v>1.39744E-2</c:v>
                </c:pt>
                <c:pt idx="225">
                  <c:v>3.222E-3</c:v>
                </c:pt>
                <c:pt idx="226">
                  <c:v>1.08635E-2</c:v>
                </c:pt>
                <c:pt idx="227">
                  <c:v>1.4892499999999999E-2</c:v>
                </c:pt>
                <c:pt idx="228">
                  <c:v>2.6378699999999998E-2</c:v>
                </c:pt>
                <c:pt idx="229">
                  <c:v>2.6175099999999996E-2</c:v>
                </c:pt>
                <c:pt idx="230">
                  <c:v>2.1749200000000003E-2</c:v>
                </c:pt>
                <c:pt idx="231">
                  <c:v>1.4643600000000001E-2</c:v>
                </c:pt>
                <c:pt idx="232">
                  <c:v>2.8870000000000002E-4</c:v>
                </c:pt>
                <c:pt idx="233">
                  <c:v>2.0949000000000002E-3</c:v>
                </c:pt>
                <c:pt idx="234">
                  <c:v>3.8079000000000003E-3</c:v>
                </c:pt>
                <c:pt idx="235">
                  <c:v>4.2942000000000006E-3</c:v>
                </c:pt>
                <c:pt idx="236">
                  <c:v>1.2956499999999999E-2</c:v>
                </c:pt>
                <c:pt idx="237">
                  <c:v>1.05174E-2</c:v>
                </c:pt>
                <c:pt idx="238">
                  <c:v>-1.3165E-3</c:v>
                </c:pt>
                <c:pt idx="239">
                  <c:v>-6.5629999999999996E-4</c:v>
                </c:pt>
                <c:pt idx="240">
                  <c:v>-1.9618299999999998E-2</c:v>
                </c:pt>
                <c:pt idx="241">
                  <c:v>-1.1801299999999999E-2</c:v>
                </c:pt>
                <c:pt idx="242">
                  <c:v>3.1795E-3</c:v>
                </c:pt>
                <c:pt idx="243">
                  <c:v>-7.1840000000000003E-3</c:v>
                </c:pt>
                <c:pt idx="244">
                  <c:v>-4.6978999999999996E-3</c:v>
                </c:pt>
                <c:pt idx="245">
                  <c:v>-2.9549800000000001E-2</c:v>
                </c:pt>
                <c:pt idx="246">
                  <c:v>-9.8601000000000001E-3</c:v>
                </c:pt>
                <c:pt idx="247">
                  <c:v>3.9052200000000002E-2</c:v>
                </c:pt>
                <c:pt idx="248">
                  <c:v>0.1029172</c:v>
                </c:pt>
                <c:pt idx="249">
                  <c:v>0.1164129</c:v>
                </c:pt>
                <c:pt idx="250">
                  <c:v>0.10917120000000001</c:v>
                </c:pt>
                <c:pt idx="251">
                  <c:v>0.10085089999999999</c:v>
                </c:pt>
                <c:pt idx="252">
                  <c:v>9.9961300000000003E-2</c:v>
                </c:pt>
                <c:pt idx="253">
                  <c:v>9.2849600000000004E-2</c:v>
                </c:pt>
                <c:pt idx="254">
                  <c:v>9.3620999999999996E-2</c:v>
                </c:pt>
                <c:pt idx="255">
                  <c:v>0.20963349999999997</c:v>
                </c:pt>
                <c:pt idx="256">
                  <c:v>0.29732019999999998</c:v>
                </c:pt>
                <c:pt idx="257">
                  <c:v>0.4523838</c:v>
                </c:pt>
                <c:pt idx="258">
                  <c:v>0.41649479999999994</c:v>
                </c:pt>
                <c:pt idx="259">
                  <c:v>0.31896849999999999</c:v>
                </c:pt>
                <c:pt idx="260">
                  <c:v>0.2441033</c:v>
                </c:pt>
                <c:pt idx="261">
                  <c:v>0.2644841</c:v>
                </c:pt>
                <c:pt idx="262">
                  <c:v>0.31435819999999998</c:v>
                </c:pt>
                <c:pt idx="263">
                  <c:v>0.37293149999999997</c:v>
                </c:pt>
                <c:pt idx="264">
                  <c:v>0.40514210000000001</c:v>
                </c:pt>
                <c:pt idx="265">
                  <c:v>0.41152119999999998</c:v>
                </c:pt>
                <c:pt idx="266">
                  <c:v>0.35316589999999998</c:v>
                </c:pt>
                <c:pt idx="267">
                  <c:v>0.22730139999999999</c:v>
                </c:pt>
                <c:pt idx="268">
                  <c:v>0.1606447</c:v>
                </c:pt>
                <c:pt idx="269">
                  <c:v>7.1035600000000004E-2</c:v>
                </c:pt>
                <c:pt idx="270">
                  <c:v>6.6162899999999997E-2</c:v>
                </c:pt>
                <c:pt idx="271">
                  <c:v>7.7715099999999995E-2</c:v>
                </c:pt>
                <c:pt idx="272">
                  <c:v>7.1631299999999995E-2</c:v>
                </c:pt>
                <c:pt idx="273">
                  <c:v>2.0064499999999999E-2</c:v>
                </c:pt>
                <c:pt idx="274">
                  <c:v>-3.3545499999999999E-2</c:v>
                </c:pt>
                <c:pt idx="275">
                  <c:v>-8.8415300000000002E-2</c:v>
                </c:pt>
                <c:pt idx="276">
                  <c:v>-0.116342</c:v>
                </c:pt>
                <c:pt idx="277">
                  <c:v>-0.13447780000000001</c:v>
                </c:pt>
                <c:pt idx="278">
                  <c:v>-0.1098375</c:v>
                </c:pt>
                <c:pt idx="279">
                  <c:v>-6.5700300000000003E-2</c:v>
                </c:pt>
                <c:pt idx="280">
                  <c:v>-4.2759499999999999E-2</c:v>
                </c:pt>
                <c:pt idx="281">
                  <c:v>-5.3122599999999999E-2</c:v>
                </c:pt>
                <c:pt idx="282">
                  <c:v>-5.73754E-2</c:v>
                </c:pt>
                <c:pt idx="283">
                  <c:v>-6.7170500000000008E-2</c:v>
                </c:pt>
                <c:pt idx="284">
                  <c:v>-7.98764E-2</c:v>
                </c:pt>
                <c:pt idx="285">
                  <c:v>-7.1043999999999996E-2</c:v>
                </c:pt>
                <c:pt idx="286">
                  <c:v>-3.6687900000000002E-2</c:v>
                </c:pt>
                <c:pt idx="287">
                  <c:v>-1.26316E-2</c:v>
                </c:pt>
                <c:pt idx="288">
                  <c:v>-3.2942399999999997E-2</c:v>
                </c:pt>
                <c:pt idx="289">
                  <c:v>-1.3883000000000001E-2</c:v>
                </c:pt>
                <c:pt idx="290">
                  <c:v>-1.9167400000000001E-2</c:v>
                </c:pt>
                <c:pt idx="291">
                  <c:v>-6.2938999999999995E-2</c:v>
                </c:pt>
                <c:pt idx="292">
                  <c:v>-8.6416500000000007E-2</c:v>
                </c:pt>
                <c:pt idx="293">
                  <c:v>-9.4989399999999988E-2</c:v>
                </c:pt>
                <c:pt idx="294">
                  <c:v>-0.1026702</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Sheet1!$D$1</c:f>
              <c:strCache>
                <c:ptCount val="1"/>
                <c:pt idx="0">
                  <c:v>Federal Reserve's Core CPI 2.5% Target</c:v>
                </c:pt>
              </c:strCache>
            </c:strRef>
          </c:tx>
          <c:spPr>
            <a:ln w="27660">
              <a:solidFill>
                <a:srgbClr val="FFC000"/>
              </a:solidFill>
              <a:prstDash val="solid"/>
            </a:ln>
          </c:spPr>
          <c:marker>
            <c:symbol val="none"/>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Sheet1!$D$2:$D$299</c:f>
              <c:numCache>
                <c:formatCode>General</c:formatCode>
                <c:ptCount val="298"/>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pt idx="123">
                  <c:v>0.02</c:v>
                </c:pt>
                <c:pt idx="124">
                  <c:v>0.02</c:v>
                </c:pt>
                <c:pt idx="125">
                  <c:v>0.02</c:v>
                </c:pt>
                <c:pt idx="126">
                  <c:v>0.02</c:v>
                </c:pt>
                <c:pt idx="127">
                  <c:v>0.02</c:v>
                </c:pt>
                <c:pt idx="128">
                  <c:v>0.02</c:v>
                </c:pt>
                <c:pt idx="129">
                  <c:v>0.02</c:v>
                </c:pt>
                <c:pt idx="130">
                  <c:v>0.02</c:v>
                </c:pt>
                <c:pt idx="131">
                  <c:v>0.02</c:v>
                </c:pt>
                <c:pt idx="132">
                  <c:v>0.02</c:v>
                </c:pt>
                <c:pt idx="133">
                  <c:v>0.02</c:v>
                </c:pt>
                <c:pt idx="134">
                  <c:v>0.02</c:v>
                </c:pt>
                <c:pt idx="135">
                  <c:v>0.02</c:v>
                </c:pt>
                <c:pt idx="136">
                  <c:v>0.02</c:v>
                </c:pt>
                <c:pt idx="137">
                  <c:v>0.02</c:v>
                </c:pt>
                <c:pt idx="138">
                  <c:v>0.02</c:v>
                </c:pt>
                <c:pt idx="139">
                  <c:v>0.02</c:v>
                </c:pt>
                <c:pt idx="140">
                  <c:v>0.02</c:v>
                </c:pt>
                <c:pt idx="141">
                  <c:v>0.02</c:v>
                </c:pt>
                <c:pt idx="142">
                  <c:v>0.02</c:v>
                </c:pt>
                <c:pt idx="143">
                  <c:v>0.02</c:v>
                </c:pt>
                <c:pt idx="144">
                  <c:v>0.02</c:v>
                </c:pt>
                <c:pt idx="145">
                  <c:v>0.02</c:v>
                </c:pt>
                <c:pt idx="146">
                  <c:v>0.02</c:v>
                </c:pt>
                <c:pt idx="147">
                  <c:v>0.02</c:v>
                </c:pt>
                <c:pt idx="148">
                  <c:v>0.02</c:v>
                </c:pt>
                <c:pt idx="149">
                  <c:v>0.02</c:v>
                </c:pt>
                <c:pt idx="150">
                  <c:v>0.02</c:v>
                </c:pt>
                <c:pt idx="151">
                  <c:v>0.02</c:v>
                </c:pt>
                <c:pt idx="152">
                  <c:v>0.02</c:v>
                </c:pt>
                <c:pt idx="153">
                  <c:v>0.02</c:v>
                </c:pt>
                <c:pt idx="154">
                  <c:v>0.02</c:v>
                </c:pt>
                <c:pt idx="155">
                  <c:v>0.02</c:v>
                </c:pt>
                <c:pt idx="156">
                  <c:v>0.02</c:v>
                </c:pt>
                <c:pt idx="157">
                  <c:v>0.02</c:v>
                </c:pt>
                <c:pt idx="158">
                  <c:v>0.02</c:v>
                </c:pt>
                <c:pt idx="159">
                  <c:v>0.02</c:v>
                </c:pt>
                <c:pt idx="160">
                  <c:v>0.02</c:v>
                </c:pt>
                <c:pt idx="161">
                  <c:v>0.02</c:v>
                </c:pt>
                <c:pt idx="162">
                  <c:v>0.02</c:v>
                </c:pt>
                <c:pt idx="163">
                  <c:v>0.02</c:v>
                </c:pt>
                <c:pt idx="164">
                  <c:v>0.02</c:v>
                </c:pt>
                <c:pt idx="165">
                  <c:v>0.02</c:v>
                </c:pt>
                <c:pt idx="166">
                  <c:v>0.02</c:v>
                </c:pt>
                <c:pt idx="167">
                  <c:v>0.02</c:v>
                </c:pt>
                <c:pt idx="168">
                  <c:v>0.02</c:v>
                </c:pt>
                <c:pt idx="169">
                  <c:v>0.02</c:v>
                </c:pt>
                <c:pt idx="170">
                  <c:v>0.02</c:v>
                </c:pt>
                <c:pt idx="171">
                  <c:v>0.02</c:v>
                </c:pt>
                <c:pt idx="172">
                  <c:v>0.02</c:v>
                </c:pt>
                <c:pt idx="173">
                  <c:v>0.02</c:v>
                </c:pt>
                <c:pt idx="174">
                  <c:v>0.02</c:v>
                </c:pt>
                <c:pt idx="175">
                  <c:v>0.02</c:v>
                </c:pt>
                <c:pt idx="176">
                  <c:v>0.02</c:v>
                </c:pt>
                <c:pt idx="177">
                  <c:v>0.02</c:v>
                </c:pt>
                <c:pt idx="178">
                  <c:v>0.02</c:v>
                </c:pt>
                <c:pt idx="179">
                  <c:v>0.02</c:v>
                </c:pt>
                <c:pt idx="180">
                  <c:v>0.02</c:v>
                </c:pt>
                <c:pt idx="181">
                  <c:v>0.02</c:v>
                </c:pt>
                <c:pt idx="182">
                  <c:v>0.02</c:v>
                </c:pt>
                <c:pt idx="183">
                  <c:v>0.02</c:v>
                </c:pt>
                <c:pt idx="184">
                  <c:v>0.02</c:v>
                </c:pt>
                <c:pt idx="185">
                  <c:v>0.02</c:v>
                </c:pt>
                <c:pt idx="186">
                  <c:v>0.02</c:v>
                </c:pt>
                <c:pt idx="187">
                  <c:v>0.02</c:v>
                </c:pt>
                <c:pt idx="188">
                  <c:v>0.02</c:v>
                </c:pt>
                <c:pt idx="189">
                  <c:v>0.02</c:v>
                </c:pt>
                <c:pt idx="190">
                  <c:v>0.02</c:v>
                </c:pt>
                <c:pt idx="191">
                  <c:v>0.02</c:v>
                </c:pt>
                <c:pt idx="192">
                  <c:v>0.02</c:v>
                </c:pt>
                <c:pt idx="193">
                  <c:v>0.02</c:v>
                </c:pt>
                <c:pt idx="194">
                  <c:v>0.02</c:v>
                </c:pt>
                <c:pt idx="195">
                  <c:v>0.02</c:v>
                </c:pt>
                <c:pt idx="196">
                  <c:v>0.02</c:v>
                </c:pt>
                <c:pt idx="197">
                  <c:v>0.02</c:v>
                </c:pt>
                <c:pt idx="198">
                  <c:v>0.02</c:v>
                </c:pt>
                <c:pt idx="199">
                  <c:v>0.02</c:v>
                </c:pt>
                <c:pt idx="200">
                  <c:v>0.02</c:v>
                </c:pt>
                <c:pt idx="201">
                  <c:v>0.02</c:v>
                </c:pt>
                <c:pt idx="202">
                  <c:v>0.02</c:v>
                </c:pt>
                <c:pt idx="203">
                  <c:v>0.02</c:v>
                </c:pt>
                <c:pt idx="204">
                  <c:v>0.02</c:v>
                </c:pt>
                <c:pt idx="205">
                  <c:v>0.02</c:v>
                </c:pt>
                <c:pt idx="206">
                  <c:v>0.02</c:v>
                </c:pt>
                <c:pt idx="207">
                  <c:v>0.02</c:v>
                </c:pt>
                <c:pt idx="208">
                  <c:v>0.02</c:v>
                </c:pt>
                <c:pt idx="209">
                  <c:v>0.02</c:v>
                </c:pt>
                <c:pt idx="210">
                  <c:v>0.02</c:v>
                </c:pt>
                <c:pt idx="211">
                  <c:v>0.02</c:v>
                </c:pt>
                <c:pt idx="212">
                  <c:v>0.02</c:v>
                </c:pt>
                <c:pt idx="213">
                  <c:v>0.02</c:v>
                </c:pt>
                <c:pt idx="214">
                  <c:v>0.02</c:v>
                </c:pt>
                <c:pt idx="215">
                  <c:v>0.02</c:v>
                </c:pt>
                <c:pt idx="216">
                  <c:v>0.02</c:v>
                </c:pt>
                <c:pt idx="217">
                  <c:v>0.02</c:v>
                </c:pt>
                <c:pt idx="218">
                  <c:v>0.02</c:v>
                </c:pt>
                <c:pt idx="219">
                  <c:v>0.02</c:v>
                </c:pt>
                <c:pt idx="220">
                  <c:v>0.02</c:v>
                </c:pt>
                <c:pt idx="221">
                  <c:v>0.02</c:v>
                </c:pt>
                <c:pt idx="222">
                  <c:v>0.02</c:v>
                </c:pt>
                <c:pt idx="223">
                  <c:v>0.02</c:v>
                </c:pt>
                <c:pt idx="224">
                  <c:v>0.02</c:v>
                </c:pt>
                <c:pt idx="225">
                  <c:v>0.02</c:v>
                </c:pt>
                <c:pt idx="226">
                  <c:v>0.02</c:v>
                </c:pt>
                <c:pt idx="227">
                  <c:v>0.02</c:v>
                </c:pt>
                <c:pt idx="228">
                  <c:v>0.02</c:v>
                </c:pt>
                <c:pt idx="229">
                  <c:v>0.02</c:v>
                </c:pt>
                <c:pt idx="230">
                  <c:v>0.02</c:v>
                </c:pt>
                <c:pt idx="231">
                  <c:v>0.02</c:v>
                </c:pt>
                <c:pt idx="232">
                  <c:v>0.02</c:v>
                </c:pt>
                <c:pt idx="233">
                  <c:v>0.02</c:v>
                </c:pt>
                <c:pt idx="234">
                  <c:v>0.02</c:v>
                </c:pt>
                <c:pt idx="235">
                  <c:v>0.02</c:v>
                </c:pt>
                <c:pt idx="236">
                  <c:v>0.02</c:v>
                </c:pt>
                <c:pt idx="237">
                  <c:v>0.02</c:v>
                </c:pt>
                <c:pt idx="238">
                  <c:v>0.02</c:v>
                </c:pt>
                <c:pt idx="239">
                  <c:v>0.02</c:v>
                </c:pt>
                <c:pt idx="240">
                  <c:v>0.02</c:v>
                </c:pt>
                <c:pt idx="241">
                  <c:v>0.02</c:v>
                </c:pt>
                <c:pt idx="242">
                  <c:v>0.02</c:v>
                </c:pt>
                <c:pt idx="243">
                  <c:v>0.02</c:v>
                </c:pt>
                <c:pt idx="244">
                  <c:v>0.02</c:v>
                </c:pt>
                <c:pt idx="245">
                  <c:v>0.02</c:v>
                </c:pt>
                <c:pt idx="246">
                  <c:v>0.02</c:v>
                </c:pt>
                <c:pt idx="247">
                  <c:v>0.02</c:v>
                </c:pt>
                <c:pt idx="248">
                  <c:v>0.02</c:v>
                </c:pt>
                <c:pt idx="249">
                  <c:v>0.02</c:v>
                </c:pt>
                <c:pt idx="250">
                  <c:v>0.02</c:v>
                </c:pt>
                <c:pt idx="251">
                  <c:v>0.02</c:v>
                </c:pt>
                <c:pt idx="252">
                  <c:v>0.02</c:v>
                </c:pt>
                <c:pt idx="253">
                  <c:v>0.02</c:v>
                </c:pt>
                <c:pt idx="254">
                  <c:v>0.02</c:v>
                </c:pt>
                <c:pt idx="255">
                  <c:v>0.02</c:v>
                </c:pt>
                <c:pt idx="256">
                  <c:v>0.02</c:v>
                </c:pt>
                <c:pt idx="257">
                  <c:v>0.02</c:v>
                </c:pt>
                <c:pt idx="258">
                  <c:v>0.02</c:v>
                </c:pt>
                <c:pt idx="259">
                  <c:v>0.02</c:v>
                </c:pt>
                <c:pt idx="260">
                  <c:v>0.02</c:v>
                </c:pt>
                <c:pt idx="261">
                  <c:v>0.02</c:v>
                </c:pt>
                <c:pt idx="262">
                  <c:v>0.02</c:v>
                </c:pt>
                <c:pt idx="263">
                  <c:v>0.02</c:v>
                </c:pt>
                <c:pt idx="264">
                  <c:v>0.02</c:v>
                </c:pt>
                <c:pt idx="265">
                  <c:v>0.02</c:v>
                </c:pt>
                <c:pt idx="266">
                  <c:v>0.02</c:v>
                </c:pt>
                <c:pt idx="267">
                  <c:v>0.02</c:v>
                </c:pt>
                <c:pt idx="268">
                  <c:v>0.02</c:v>
                </c:pt>
                <c:pt idx="269">
                  <c:v>0.02</c:v>
                </c:pt>
                <c:pt idx="270">
                  <c:v>0.02</c:v>
                </c:pt>
                <c:pt idx="271">
                  <c:v>0.02</c:v>
                </c:pt>
                <c:pt idx="272">
                  <c:v>0.02</c:v>
                </c:pt>
                <c:pt idx="273">
                  <c:v>0.02</c:v>
                </c:pt>
                <c:pt idx="274">
                  <c:v>0.02</c:v>
                </c:pt>
                <c:pt idx="275">
                  <c:v>0.02</c:v>
                </c:pt>
                <c:pt idx="276">
                  <c:v>0.02</c:v>
                </c:pt>
                <c:pt idx="277">
                  <c:v>0.02</c:v>
                </c:pt>
                <c:pt idx="278">
                  <c:v>0.02</c:v>
                </c:pt>
                <c:pt idx="279">
                  <c:v>0.02</c:v>
                </c:pt>
                <c:pt idx="280">
                  <c:v>0.02</c:v>
                </c:pt>
                <c:pt idx="281">
                  <c:v>0.02</c:v>
                </c:pt>
                <c:pt idx="282">
                  <c:v>0.02</c:v>
                </c:pt>
                <c:pt idx="283">
                  <c:v>0.02</c:v>
                </c:pt>
                <c:pt idx="284">
                  <c:v>0.02</c:v>
                </c:pt>
                <c:pt idx="285">
                  <c:v>0.02</c:v>
                </c:pt>
                <c:pt idx="286">
                  <c:v>0.02</c:v>
                </c:pt>
                <c:pt idx="287">
                  <c:v>0.02</c:v>
                </c:pt>
                <c:pt idx="288">
                  <c:v>0.02</c:v>
                </c:pt>
                <c:pt idx="289">
                  <c:v>0.02</c:v>
                </c:pt>
                <c:pt idx="290">
                  <c:v>0.02</c:v>
                </c:pt>
                <c:pt idx="291">
                  <c:v>0.02</c:v>
                </c:pt>
                <c:pt idx="292">
                  <c:v>0.02</c:v>
                </c:pt>
                <c:pt idx="293">
                  <c:v>0.02</c:v>
                </c:pt>
                <c:pt idx="294">
                  <c:v>0.02</c:v>
                </c:pt>
                <c:pt idx="295">
                  <c:v>0.02</c:v>
                </c:pt>
                <c:pt idx="296">
                  <c:v>0.02</c:v>
                </c:pt>
                <c:pt idx="297">
                  <c:v>0.02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min val="-0.15000000000000002"/>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5.000000000000001E-2"/>
        <c:minorUnit val="5.000000000000001E-2"/>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5"/>
          <c:min val="-0.15000000000000002"/>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5.000000000000001E-2"/>
        <c:minorUnit val="5.000000000000001E-2"/>
      </c:valAx>
      <c:spPr>
        <a:noFill/>
        <a:ln w="9220">
          <a:solidFill>
            <a:schemeClr val="tx1"/>
          </a:solidFill>
          <a:prstDash val="solid"/>
        </a:ln>
      </c:spPr>
    </c:plotArea>
    <c:legend>
      <c:legendPos val="r"/>
      <c:layout>
        <c:manualLayout>
          <c:xMode val="edge"/>
          <c:yMode val="edge"/>
          <c:x val="0.10267380819681972"/>
          <c:y val="0.12488071058834245"/>
          <c:w val="0.40594987237938523"/>
          <c:h val="0.12724306688417619"/>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91" b="1" i="0" u="none" strike="noStrike" baseline="0">
                <a:solidFill>
                  <a:schemeClr val="tx1"/>
                </a:solidFill>
                <a:latin typeface="Arial"/>
                <a:ea typeface="Arial"/>
                <a:cs typeface="Arial"/>
              </a:defRPr>
            </a:pPr>
            <a:r>
              <a:rPr lang="en-US"/>
              <a:t>Allowance for Loan Losses
 (Percent of loans)</a:t>
            </a:r>
          </a:p>
        </c:rich>
      </c:tx>
      <c:layout>
        <c:manualLayout>
          <c:xMode val="edge"/>
          <c:yMode val="edge"/>
          <c:x val="0.21629629629629629"/>
          <c:y val="1.9434628975265017E-2"/>
        </c:manualLayout>
      </c:layout>
      <c:overlay val="0"/>
      <c:spPr>
        <a:noFill/>
        <a:ln w="28765">
          <a:noFill/>
        </a:ln>
      </c:spPr>
    </c:title>
    <c:autoTitleDeleted val="0"/>
    <c:plotArea>
      <c:layout>
        <c:manualLayout>
          <c:layoutTarget val="inner"/>
          <c:xMode val="edge"/>
          <c:yMode val="edge"/>
          <c:x val="7.5555555555555556E-2"/>
          <c:y val="0.18197879858657243"/>
          <c:w val="0.91259259259259262"/>
          <c:h val="0.74558303886925792"/>
        </c:manualLayout>
      </c:layout>
      <c:barChart>
        <c:barDir val="col"/>
        <c:grouping val="clustered"/>
        <c:varyColors val="0"/>
        <c:ser>
          <c:idx val="0"/>
          <c:order val="0"/>
          <c:tx>
            <c:strRef>
              <c:f>Sheet1!$B$1</c:f>
              <c:strCache>
                <c:ptCount val="1"/>
              </c:strCache>
            </c:strRef>
          </c:tx>
          <c:spPr>
            <a:solidFill>
              <a:srgbClr val="993366"/>
            </a:solidFill>
            <a:ln w="14383">
              <a:solidFill>
                <a:schemeClr val="tx1"/>
              </a:solidFill>
              <a:prstDash val="solid"/>
            </a:ln>
          </c:spPr>
          <c:invertIfNegative val="0"/>
          <c:dLbls>
            <c:dLbl>
              <c:idx val="5"/>
              <c:numFmt formatCode="0.00%" sourceLinked="0"/>
              <c:spPr>
                <a:noFill/>
                <a:ln w="28765">
                  <a:noFill/>
                </a:ln>
              </c:spPr>
              <c:txPr>
                <a:bodyPr/>
                <a:lstStyle/>
                <a:p>
                  <a:pPr>
                    <a:defRPr sz="9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6="http://schemas.microsoft.com/office/drawing/2014/chart" uri="{C3380CC4-5D6E-409C-BE32-E72D297353CC}">
                  <c16:uniqueId val="{00000000-5423-4123-9FF7-15B39715D474}"/>
                </c:ext>
              </c:extLst>
            </c:dLbl>
            <c:dLbl>
              <c:idx val="32"/>
              <c:numFmt formatCode="0.00%" sourceLinked="0"/>
              <c:spPr>
                <a:noFill/>
                <a:ln w="28765">
                  <a:noFill/>
                </a:ln>
              </c:spPr>
              <c:txPr>
                <a:bodyPr/>
                <a:lstStyle/>
                <a:p>
                  <a:pPr>
                    <a:defRPr sz="906"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5423-4123-9FF7-15B39715D474}"/>
                </c:ext>
              </c:extLst>
            </c:dLbl>
            <c:numFmt formatCode="0.00%" sourceLinked="0"/>
            <c:spPr>
              <a:noFill/>
              <a:ln w="28765">
                <a:noFill/>
              </a:ln>
            </c:spPr>
            <c:txPr>
              <a:bodyPr wrap="square" lIns="38100" tIns="19050" rIns="38100" bIns="19050" anchor="ctr">
                <a:spAutoFit/>
              </a:bodyPr>
              <a:lstStyle/>
              <a:p>
                <a:pPr>
                  <a:defRPr sz="9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14</c:v>
                </c:pt>
                <c:pt idx="1">
                  <c:v>15</c:v>
                </c:pt>
                <c:pt idx="2">
                  <c:v>16</c:v>
                </c:pt>
                <c:pt idx="3">
                  <c:v>17</c:v>
                </c:pt>
                <c:pt idx="4">
                  <c:v>18</c:v>
                </c:pt>
                <c:pt idx="5">
                  <c:v>19</c:v>
                </c:pt>
                <c:pt idx="6">
                  <c:v>20</c:v>
                </c:pt>
                <c:pt idx="7">
                  <c:v>21</c:v>
                </c:pt>
                <c:pt idx="8">
                  <c:v>22</c:v>
                </c:pt>
                <c:pt idx="9">
                  <c:v>23</c:v>
                </c:pt>
                <c:pt idx="10">
                  <c:v>Q2 24</c:v>
                </c:pt>
              </c:strCache>
            </c:strRef>
          </c:cat>
          <c:val>
            <c:numRef>
              <c:f>Sheet1!$B$2:$B$12</c:f>
              <c:numCache>
                <c:formatCode>General</c:formatCode>
                <c:ptCount val="11"/>
                <c:pt idx="0">
                  <c:v>9.4191520000000001E-3</c:v>
                </c:pt>
                <c:pt idx="1">
                  <c:v>9.1463410000000005E-3</c:v>
                </c:pt>
                <c:pt idx="2">
                  <c:v>8.8888890000000005E-3</c:v>
                </c:pt>
                <c:pt idx="3">
                  <c:v>8.6083210000000004E-3</c:v>
                </c:pt>
                <c:pt idx="4">
                  <c:v>8.3333330000000001E-3</c:v>
                </c:pt>
                <c:pt idx="5">
                  <c:v>8.4388190000000002E-3</c:v>
                </c:pt>
                <c:pt idx="6">
                  <c:v>1.1006289000000001E-2</c:v>
                </c:pt>
                <c:pt idx="7">
                  <c:v>8.1433219999999997E-3</c:v>
                </c:pt>
                <c:pt idx="8">
                  <c:v>7.1942450000000002E-3</c:v>
                </c:pt>
                <c:pt idx="9">
                  <c:v>1.2676056E-2</c:v>
                </c:pt>
                <c:pt idx="10">
                  <c:v>1.2987013E-2</c:v>
                </c:pt>
              </c:numCache>
            </c:numRef>
          </c:val>
          <c:extLst>
            <c:ext xmlns:c16="http://schemas.microsoft.com/office/drawing/2014/chart" uri="{C3380CC4-5D6E-409C-BE32-E72D297353CC}">
              <c16:uniqueId val="{00000002-5423-4123-9FF7-15B39715D474}"/>
            </c:ext>
          </c:extLst>
        </c:ser>
        <c:dLbls>
          <c:showLegendKey val="0"/>
          <c:showVal val="0"/>
          <c:showCatName val="0"/>
          <c:showSerName val="0"/>
          <c:showPercent val="0"/>
          <c:showBubbleSize val="0"/>
        </c:dLbls>
        <c:gapWidth val="60"/>
        <c:overlap val="90"/>
        <c:axId val="172955936"/>
        <c:axId val="1"/>
      </c:barChart>
      <c:catAx>
        <c:axId val="172955936"/>
        <c:scaling>
          <c:orientation val="minMax"/>
        </c:scaling>
        <c:delete val="0"/>
        <c:axPos val="b"/>
        <c:numFmt formatCode="General" sourceLinked="1"/>
        <c:majorTickMark val="out"/>
        <c:minorTickMark val="none"/>
        <c:tickLblPos val="nextTo"/>
        <c:spPr>
          <a:ln w="3596">
            <a:solidFill>
              <a:schemeClr val="tx1"/>
            </a:solidFill>
            <a:prstDash val="solid"/>
          </a:ln>
        </c:spPr>
        <c:txPr>
          <a:bodyPr rot="0" vert="horz"/>
          <a:lstStyle/>
          <a:p>
            <a:pPr>
              <a:defRPr sz="906" b="0" i="0" u="none" strike="noStrike" baseline="0">
                <a:solidFill>
                  <a:schemeClr val="tx1"/>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max val="1.4999999999999999E-2"/>
          <c:min val="0"/>
        </c:scaling>
        <c:delete val="0"/>
        <c:axPos val="l"/>
        <c:numFmt formatCode="0.00%" sourceLinked="0"/>
        <c:majorTickMark val="out"/>
        <c:minorTickMark val="none"/>
        <c:tickLblPos val="nextTo"/>
        <c:spPr>
          <a:ln w="3596">
            <a:solidFill>
              <a:schemeClr val="tx1"/>
            </a:solidFill>
            <a:prstDash val="solid"/>
          </a:ln>
        </c:spPr>
        <c:txPr>
          <a:bodyPr rot="0" vert="horz"/>
          <a:lstStyle/>
          <a:p>
            <a:pPr>
              <a:defRPr sz="1048" b="1" i="0" u="none" strike="noStrike" baseline="0">
                <a:solidFill>
                  <a:schemeClr val="tx1"/>
                </a:solidFill>
                <a:latin typeface="Times New Roman"/>
                <a:ea typeface="Times New Roman"/>
                <a:cs typeface="Times New Roman"/>
              </a:defRPr>
            </a:pPr>
            <a:endParaRPr lang="en-US"/>
          </a:p>
        </c:txPr>
        <c:crossAx val="172955936"/>
        <c:crosses val="autoZero"/>
        <c:crossBetween val="between"/>
        <c:majorUnit val="2.5000000000000001E-3"/>
        <c:minorUnit val="2.5000000000000001E-3"/>
      </c:valAx>
      <c:spPr>
        <a:noFill/>
        <a:ln w="14383">
          <a:solidFill>
            <a:schemeClr val="tx1"/>
          </a:solidFill>
          <a:prstDash val="solid"/>
        </a:ln>
      </c:spPr>
    </c:plotArea>
    <c:plotVisOnly val="1"/>
    <c:dispBlanksAs val="gap"/>
    <c:showDLblsOverMax val="0"/>
  </c:chart>
  <c:spPr>
    <a:noFill/>
    <a:ln w="43148">
      <a:solidFill>
        <a:schemeClr val="tx1"/>
      </a:solidFill>
      <a:prstDash val="solid"/>
    </a:ln>
  </c:spPr>
  <c:txPr>
    <a:bodyPr/>
    <a:lstStyle/>
    <a:p>
      <a:pPr>
        <a:defRPr sz="2038" b="1" i="0" u="none" strike="noStrike" baseline="0">
          <a:solidFill>
            <a:schemeClr val="tx1"/>
          </a:solidFill>
          <a:latin typeface="Arial"/>
          <a:ea typeface="Arial"/>
          <a:cs typeface="Arial"/>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91" b="1" i="0" u="none" strike="noStrike" baseline="0">
                <a:solidFill>
                  <a:schemeClr val="tx1"/>
                </a:solidFill>
                <a:latin typeface="Arial"/>
                <a:ea typeface="Arial"/>
                <a:cs typeface="Arial"/>
              </a:defRPr>
            </a:pPr>
            <a:r>
              <a:rPr lang="en-US"/>
              <a:t>Allowance for Loan Losses
 (Percent of loans)</a:t>
            </a:r>
          </a:p>
        </c:rich>
      </c:tx>
      <c:layout>
        <c:manualLayout>
          <c:xMode val="edge"/>
          <c:yMode val="edge"/>
          <c:x val="0.21629629629629629"/>
          <c:y val="1.9434628975265017E-2"/>
        </c:manualLayout>
      </c:layout>
      <c:overlay val="0"/>
      <c:spPr>
        <a:noFill/>
        <a:ln w="28765">
          <a:noFill/>
        </a:ln>
      </c:spPr>
    </c:title>
    <c:autoTitleDeleted val="0"/>
    <c:plotArea>
      <c:layout>
        <c:manualLayout>
          <c:layoutTarget val="inner"/>
          <c:xMode val="edge"/>
          <c:yMode val="edge"/>
          <c:x val="7.5555555555555556E-2"/>
          <c:y val="0.18197879858657243"/>
          <c:w val="0.91259259259259262"/>
          <c:h val="0.74558303886925792"/>
        </c:manualLayout>
      </c:layout>
      <c:barChart>
        <c:barDir val="col"/>
        <c:grouping val="clustered"/>
        <c:varyColors val="0"/>
        <c:ser>
          <c:idx val="0"/>
          <c:order val="0"/>
          <c:tx>
            <c:strRef>
              <c:f>Sheet1!$B$1</c:f>
              <c:strCache>
                <c:ptCount val="1"/>
              </c:strCache>
            </c:strRef>
          </c:tx>
          <c:spPr>
            <a:solidFill>
              <a:srgbClr val="993366"/>
            </a:solidFill>
            <a:ln w="14383">
              <a:solidFill>
                <a:schemeClr val="tx1"/>
              </a:solidFill>
              <a:prstDash val="solid"/>
            </a:ln>
          </c:spPr>
          <c:invertIfNegative val="0"/>
          <c:dLbls>
            <c:dLbl>
              <c:idx val="5"/>
              <c:numFmt formatCode="0.00%" sourceLinked="0"/>
              <c:spPr>
                <a:noFill/>
                <a:ln w="28765">
                  <a:noFill/>
                </a:ln>
              </c:spPr>
              <c:txPr>
                <a:bodyPr/>
                <a:lstStyle/>
                <a:p>
                  <a:pPr>
                    <a:defRPr sz="9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6="http://schemas.microsoft.com/office/drawing/2014/chart" uri="{C3380CC4-5D6E-409C-BE32-E72D297353CC}">
                  <c16:uniqueId val="{00000000-5423-4123-9FF7-15B39715D474}"/>
                </c:ext>
              </c:extLst>
            </c:dLbl>
            <c:dLbl>
              <c:idx val="32"/>
              <c:numFmt formatCode="0.00%" sourceLinked="0"/>
              <c:spPr>
                <a:noFill/>
                <a:ln w="28765">
                  <a:noFill/>
                </a:ln>
              </c:spPr>
              <c:txPr>
                <a:bodyPr/>
                <a:lstStyle/>
                <a:p>
                  <a:pPr>
                    <a:defRPr sz="906"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5423-4123-9FF7-15B39715D474}"/>
                </c:ext>
              </c:extLst>
            </c:dLbl>
            <c:numFmt formatCode="0.00%" sourceLinked="0"/>
            <c:spPr>
              <a:noFill/>
              <a:ln w="28765">
                <a:noFill/>
              </a:ln>
            </c:spPr>
            <c:txPr>
              <a:bodyPr wrap="square" lIns="38100" tIns="19050" rIns="38100" bIns="19050" anchor="ctr">
                <a:spAutoFit/>
              </a:bodyPr>
              <a:lstStyle/>
              <a:p>
                <a:pPr>
                  <a:defRPr sz="9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14</c:v>
                </c:pt>
                <c:pt idx="1">
                  <c:v>15</c:v>
                </c:pt>
                <c:pt idx="2">
                  <c:v>16</c:v>
                </c:pt>
                <c:pt idx="3">
                  <c:v>17</c:v>
                </c:pt>
                <c:pt idx="4">
                  <c:v>18</c:v>
                </c:pt>
                <c:pt idx="5">
                  <c:v>19</c:v>
                </c:pt>
                <c:pt idx="6">
                  <c:v>20</c:v>
                </c:pt>
                <c:pt idx="7">
                  <c:v>21</c:v>
                </c:pt>
                <c:pt idx="8">
                  <c:v>22</c:v>
                </c:pt>
                <c:pt idx="9">
                  <c:v>23</c:v>
                </c:pt>
                <c:pt idx="10">
                  <c:v>Q2 24</c:v>
                </c:pt>
              </c:strCache>
            </c:strRef>
          </c:cat>
          <c:val>
            <c:numRef>
              <c:f>Sheet1!$B$2:$B$12</c:f>
              <c:numCache>
                <c:formatCode>General</c:formatCode>
                <c:ptCount val="11"/>
                <c:pt idx="0">
                  <c:v>9.4191520000000001E-3</c:v>
                </c:pt>
                <c:pt idx="1">
                  <c:v>9.1463410000000005E-3</c:v>
                </c:pt>
                <c:pt idx="2">
                  <c:v>8.8888890000000005E-3</c:v>
                </c:pt>
                <c:pt idx="3">
                  <c:v>8.6083210000000004E-3</c:v>
                </c:pt>
                <c:pt idx="4">
                  <c:v>8.3333330000000001E-3</c:v>
                </c:pt>
                <c:pt idx="5">
                  <c:v>8.4388190000000002E-3</c:v>
                </c:pt>
                <c:pt idx="6">
                  <c:v>1.1006289000000001E-2</c:v>
                </c:pt>
                <c:pt idx="7">
                  <c:v>8.1433219999999997E-3</c:v>
                </c:pt>
                <c:pt idx="8">
                  <c:v>7.1942450000000002E-3</c:v>
                </c:pt>
                <c:pt idx="9">
                  <c:v>1.2676056E-2</c:v>
                </c:pt>
                <c:pt idx="10">
                  <c:v>1.2987013E-2</c:v>
                </c:pt>
              </c:numCache>
            </c:numRef>
          </c:val>
          <c:extLst>
            <c:ext xmlns:c16="http://schemas.microsoft.com/office/drawing/2014/chart" uri="{C3380CC4-5D6E-409C-BE32-E72D297353CC}">
              <c16:uniqueId val="{00000002-5423-4123-9FF7-15B39715D474}"/>
            </c:ext>
          </c:extLst>
        </c:ser>
        <c:dLbls>
          <c:showLegendKey val="0"/>
          <c:showVal val="0"/>
          <c:showCatName val="0"/>
          <c:showSerName val="0"/>
          <c:showPercent val="0"/>
          <c:showBubbleSize val="0"/>
        </c:dLbls>
        <c:gapWidth val="60"/>
        <c:overlap val="90"/>
        <c:axId val="172955936"/>
        <c:axId val="1"/>
      </c:barChart>
      <c:catAx>
        <c:axId val="172955936"/>
        <c:scaling>
          <c:orientation val="minMax"/>
        </c:scaling>
        <c:delete val="0"/>
        <c:axPos val="b"/>
        <c:numFmt formatCode="General" sourceLinked="1"/>
        <c:majorTickMark val="out"/>
        <c:minorTickMark val="none"/>
        <c:tickLblPos val="nextTo"/>
        <c:spPr>
          <a:ln w="3596">
            <a:solidFill>
              <a:schemeClr val="tx1"/>
            </a:solidFill>
            <a:prstDash val="solid"/>
          </a:ln>
        </c:spPr>
        <c:txPr>
          <a:bodyPr rot="0" vert="horz"/>
          <a:lstStyle/>
          <a:p>
            <a:pPr>
              <a:defRPr sz="906" b="0" i="0" u="none" strike="noStrike" baseline="0">
                <a:solidFill>
                  <a:schemeClr val="tx1"/>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max val="1.4999999999999999E-2"/>
          <c:min val="0"/>
        </c:scaling>
        <c:delete val="0"/>
        <c:axPos val="l"/>
        <c:numFmt formatCode="0.00%" sourceLinked="0"/>
        <c:majorTickMark val="out"/>
        <c:minorTickMark val="none"/>
        <c:tickLblPos val="nextTo"/>
        <c:spPr>
          <a:ln w="3596">
            <a:solidFill>
              <a:schemeClr val="tx1"/>
            </a:solidFill>
            <a:prstDash val="solid"/>
          </a:ln>
        </c:spPr>
        <c:txPr>
          <a:bodyPr rot="0" vert="horz"/>
          <a:lstStyle/>
          <a:p>
            <a:pPr>
              <a:defRPr sz="1048" b="1" i="0" u="none" strike="noStrike" baseline="0">
                <a:solidFill>
                  <a:schemeClr val="tx1"/>
                </a:solidFill>
                <a:latin typeface="Times New Roman"/>
                <a:ea typeface="Times New Roman"/>
                <a:cs typeface="Times New Roman"/>
              </a:defRPr>
            </a:pPr>
            <a:endParaRPr lang="en-US"/>
          </a:p>
        </c:txPr>
        <c:crossAx val="172955936"/>
        <c:crosses val="autoZero"/>
        <c:crossBetween val="between"/>
        <c:majorUnit val="2.5000000000000001E-3"/>
        <c:minorUnit val="2.5000000000000001E-3"/>
      </c:valAx>
      <c:spPr>
        <a:noFill/>
        <a:ln w="14383">
          <a:solidFill>
            <a:schemeClr val="tx1"/>
          </a:solidFill>
          <a:prstDash val="solid"/>
        </a:ln>
      </c:spPr>
    </c:plotArea>
    <c:plotVisOnly val="1"/>
    <c:dispBlanksAs val="gap"/>
    <c:showDLblsOverMax val="0"/>
  </c:chart>
  <c:spPr>
    <a:noFill/>
    <a:ln w="43148">
      <a:solidFill>
        <a:schemeClr val="tx1"/>
      </a:solidFill>
      <a:prstDash val="solid"/>
    </a:ln>
  </c:spPr>
  <c:txPr>
    <a:bodyPr/>
    <a:lstStyle/>
    <a:p>
      <a:pPr>
        <a:defRPr sz="2038" b="1" i="0" u="none" strike="noStrike" baseline="0">
          <a:solidFill>
            <a:schemeClr val="tx1"/>
          </a:solidFill>
          <a:latin typeface="Arial"/>
          <a:ea typeface="Arial"/>
          <a:cs typeface="Arial"/>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91" b="1" i="0" u="none" strike="noStrike" baseline="0">
                <a:solidFill>
                  <a:schemeClr val="tx1"/>
                </a:solidFill>
                <a:latin typeface="Arial"/>
                <a:ea typeface="Arial"/>
                <a:cs typeface="Arial"/>
              </a:defRPr>
            </a:pPr>
            <a:r>
              <a:rPr lang="en-US"/>
              <a:t>Allowance for Loan Losses
 (Percent of loans)</a:t>
            </a:r>
          </a:p>
        </c:rich>
      </c:tx>
      <c:layout>
        <c:manualLayout>
          <c:xMode val="edge"/>
          <c:yMode val="edge"/>
          <c:x val="0.21629629629629629"/>
          <c:y val="1.9434628975265017E-2"/>
        </c:manualLayout>
      </c:layout>
      <c:overlay val="0"/>
      <c:spPr>
        <a:noFill/>
        <a:ln w="28765">
          <a:noFill/>
        </a:ln>
      </c:spPr>
    </c:title>
    <c:autoTitleDeleted val="0"/>
    <c:plotArea>
      <c:layout>
        <c:manualLayout>
          <c:layoutTarget val="inner"/>
          <c:xMode val="edge"/>
          <c:yMode val="edge"/>
          <c:x val="7.5555555555555556E-2"/>
          <c:y val="0.18197879858657243"/>
          <c:w val="0.91259259259259262"/>
          <c:h val="0.74558303886925792"/>
        </c:manualLayout>
      </c:layout>
      <c:barChart>
        <c:barDir val="col"/>
        <c:grouping val="clustered"/>
        <c:varyColors val="0"/>
        <c:ser>
          <c:idx val="0"/>
          <c:order val="0"/>
          <c:tx>
            <c:strRef>
              <c:f>Sheet1!$B$1</c:f>
              <c:strCache>
                <c:ptCount val="1"/>
              </c:strCache>
            </c:strRef>
          </c:tx>
          <c:spPr>
            <a:solidFill>
              <a:srgbClr val="993366"/>
            </a:solidFill>
            <a:ln w="14383">
              <a:solidFill>
                <a:schemeClr val="tx1"/>
              </a:solidFill>
              <a:prstDash val="solid"/>
            </a:ln>
          </c:spPr>
          <c:invertIfNegative val="0"/>
          <c:dLbls>
            <c:dLbl>
              <c:idx val="5"/>
              <c:numFmt formatCode="0.00%" sourceLinked="0"/>
              <c:spPr>
                <a:noFill/>
                <a:ln w="28765">
                  <a:noFill/>
                </a:ln>
              </c:spPr>
              <c:txPr>
                <a:bodyPr/>
                <a:lstStyle/>
                <a:p>
                  <a:pPr>
                    <a:defRPr sz="9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6="http://schemas.microsoft.com/office/drawing/2014/chart" uri="{C3380CC4-5D6E-409C-BE32-E72D297353CC}">
                  <c16:uniqueId val="{00000000-5423-4123-9FF7-15B39715D474}"/>
                </c:ext>
              </c:extLst>
            </c:dLbl>
            <c:dLbl>
              <c:idx val="32"/>
              <c:numFmt formatCode="0.00%" sourceLinked="0"/>
              <c:spPr>
                <a:noFill/>
                <a:ln w="28765">
                  <a:noFill/>
                </a:ln>
              </c:spPr>
              <c:txPr>
                <a:bodyPr/>
                <a:lstStyle/>
                <a:p>
                  <a:pPr>
                    <a:defRPr sz="906"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5423-4123-9FF7-15B39715D474}"/>
                </c:ext>
              </c:extLst>
            </c:dLbl>
            <c:numFmt formatCode="0.00%" sourceLinked="0"/>
            <c:spPr>
              <a:noFill/>
              <a:ln w="28765">
                <a:noFill/>
              </a:ln>
            </c:spPr>
            <c:txPr>
              <a:bodyPr wrap="square" lIns="38100" tIns="19050" rIns="38100" bIns="19050" anchor="ctr">
                <a:spAutoFit/>
              </a:bodyPr>
              <a:lstStyle/>
              <a:p>
                <a:pPr>
                  <a:defRPr sz="9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14</c:v>
                </c:pt>
                <c:pt idx="1">
                  <c:v>15</c:v>
                </c:pt>
                <c:pt idx="2">
                  <c:v>16</c:v>
                </c:pt>
                <c:pt idx="3">
                  <c:v>17</c:v>
                </c:pt>
                <c:pt idx="4">
                  <c:v>18</c:v>
                </c:pt>
                <c:pt idx="5">
                  <c:v>19</c:v>
                </c:pt>
                <c:pt idx="6">
                  <c:v>20</c:v>
                </c:pt>
                <c:pt idx="7">
                  <c:v>21</c:v>
                </c:pt>
                <c:pt idx="8">
                  <c:v>22</c:v>
                </c:pt>
                <c:pt idx="9">
                  <c:v>23</c:v>
                </c:pt>
                <c:pt idx="10">
                  <c:v>Q2 24</c:v>
                </c:pt>
              </c:strCache>
            </c:strRef>
          </c:cat>
          <c:val>
            <c:numRef>
              <c:f>Sheet1!$B$2:$B$12</c:f>
              <c:numCache>
                <c:formatCode>General</c:formatCode>
                <c:ptCount val="11"/>
                <c:pt idx="0">
                  <c:v>9.4191520000000001E-3</c:v>
                </c:pt>
                <c:pt idx="1">
                  <c:v>9.1463410000000005E-3</c:v>
                </c:pt>
                <c:pt idx="2">
                  <c:v>8.8888890000000005E-3</c:v>
                </c:pt>
                <c:pt idx="3">
                  <c:v>8.6083210000000004E-3</c:v>
                </c:pt>
                <c:pt idx="4">
                  <c:v>8.3333330000000001E-3</c:v>
                </c:pt>
                <c:pt idx="5">
                  <c:v>8.4388190000000002E-3</c:v>
                </c:pt>
                <c:pt idx="6">
                  <c:v>1.1006289000000001E-2</c:v>
                </c:pt>
                <c:pt idx="7">
                  <c:v>8.1433219999999997E-3</c:v>
                </c:pt>
                <c:pt idx="8">
                  <c:v>7.1942450000000002E-3</c:v>
                </c:pt>
                <c:pt idx="9">
                  <c:v>1.2676056E-2</c:v>
                </c:pt>
                <c:pt idx="10">
                  <c:v>1.2987013E-2</c:v>
                </c:pt>
              </c:numCache>
            </c:numRef>
          </c:val>
          <c:extLst>
            <c:ext xmlns:c16="http://schemas.microsoft.com/office/drawing/2014/chart" uri="{C3380CC4-5D6E-409C-BE32-E72D297353CC}">
              <c16:uniqueId val="{00000002-5423-4123-9FF7-15B39715D474}"/>
            </c:ext>
          </c:extLst>
        </c:ser>
        <c:dLbls>
          <c:showLegendKey val="0"/>
          <c:showVal val="0"/>
          <c:showCatName val="0"/>
          <c:showSerName val="0"/>
          <c:showPercent val="0"/>
          <c:showBubbleSize val="0"/>
        </c:dLbls>
        <c:gapWidth val="60"/>
        <c:overlap val="90"/>
        <c:axId val="172955936"/>
        <c:axId val="1"/>
      </c:barChart>
      <c:catAx>
        <c:axId val="172955936"/>
        <c:scaling>
          <c:orientation val="minMax"/>
        </c:scaling>
        <c:delete val="0"/>
        <c:axPos val="b"/>
        <c:numFmt formatCode="General" sourceLinked="1"/>
        <c:majorTickMark val="out"/>
        <c:minorTickMark val="none"/>
        <c:tickLblPos val="nextTo"/>
        <c:spPr>
          <a:ln w="3596">
            <a:solidFill>
              <a:schemeClr val="tx1"/>
            </a:solidFill>
            <a:prstDash val="solid"/>
          </a:ln>
        </c:spPr>
        <c:txPr>
          <a:bodyPr rot="0" vert="horz"/>
          <a:lstStyle/>
          <a:p>
            <a:pPr>
              <a:defRPr sz="906" b="0" i="0" u="none" strike="noStrike" baseline="0">
                <a:solidFill>
                  <a:schemeClr val="tx1"/>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max val="1.4999999999999999E-2"/>
          <c:min val="0"/>
        </c:scaling>
        <c:delete val="0"/>
        <c:axPos val="l"/>
        <c:numFmt formatCode="0.00%" sourceLinked="0"/>
        <c:majorTickMark val="out"/>
        <c:minorTickMark val="none"/>
        <c:tickLblPos val="nextTo"/>
        <c:spPr>
          <a:ln w="3596">
            <a:solidFill>
              <a:schemeClr val="tx1"/>
            </a:solidFill>
            <a:prstDash val="solid"/>
          </a:ln>
        </c:spPr>
        <c:txPr>
          <a:bodyPr rot="0" vert="horz"/>
          <a:lstStyle/>
          <a:p>
            <a:pPr>
              <a:defRPr sz="1048" b="1" i="0" u="none" strike="noStrike" baseline="0">
                <a:solidFill>
                  <a:schemeClr val="tx1"/>
                </a:solidFill>
                <a:latin typeface="Times New Roman"/>
                <a:ea typeface="Times New Roman"/>
                <a:cs typeface="Times New Roman"/>
              </a:defRPr>
            </a:pPr>
            <a:endParaRPr lang="en-US"/>
          </a:p>
        </c:txPr>
        <c:crossAx val="172955936"/>
        <c:crosses val="autoZero"/>
        <c:crossBetween val="between"/>
        <c:majorUnit val="2.5000000000000001E-3"/>
        <c:minorUnit val="2.5000000000000001E-3"/>
      </c:valAx>
      <c:spPr>
        <a:noFill/>
        <a:ln w="14383">
          <a:solidFill>
            <a:schemeClr val="tx1"/>
          </a:solidFill>
          <a:prstDash val="solid"/>
        </a:ln>
      </c:spPr>
    </c:plotArea>
    <c:plotVisOnly val="1"/>
    <c:dispBlanksAs val="gap"/>
    <c:showDLblsOverMax val="0"/>
  </c:chart>
  <c:spPr>
    <a:noFill/>
    <a:ln w="43148">
      <a:solidFill>
        <a:schemeClr val="tx1"/>
      </a:solidFill>
      <a:prstDash val="solid"/>
    </a:ln>
  </c:spPr>
  <c:txPr>
    <a:bodyPr/>
    <a:lstStyle/>
    <a:p>
      <a:pPr>
        <a:defRPr sz="2038" b="1"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3.0%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pt idx="119">
                  <c:v>4.3</c:v>
                </c:pt>
                <c:pt idx="120">
                  <c:v>4.3</c:v>
                </c:pt>
                <c:pt idx="121">
                  <c:v>4.3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3.0%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pt idx="119">
                  <c:v>4.3</c:v>
                </c:pt>
                <c:pt idx="120">
                  <c:v>4.3</c:v>
                </c:pt>
                <c:pt idx="121">
                  <c:v>4.3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3.0%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pt idx="119">
                  <c:v>4.3</c:v>
                </c:pt>
                <c:pt idx="120">
                  <c:v>4.3</c:v>
                </c:pt>
                <c:pt idx="121">
                  <c:v>4.3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a:ea typeface="Times New Roman"/>
                <a:cs typeface="Times New Roman"/>
              </a:defRPr>
            </a:pPr>
            <a:r>
              <a:rPr lang="en-US" sz="2400" dirty="0"/>
              <a:t>CU Loan Growth</a:t>
            </a:r>
          </a:p>
        </c:rich>
      </c:tx>
      <c:layout>
        <c:manualLayout>
          <c:xMode val="edge"/>
          <c:yMode val="edge"/>
          <c:x val="0.37610499679877513"/>
          <c:y val="2.8163755061951394E-2"/>
        </c:manualLayout>
      </c:layout>
      <c:overlay val="0"/>
      <c:spPr>
        <a:noFill/>
        <a:ln w="19292">
          <a:noFill/>
        </a:ln>
      </c:spPr>
    </c:title>
    <c:autoTitleDeleted val="0"/>
    <c:plotArea>
      <c:layout>
        <c:manualLayout>
          <c:layoutTarget val="inner"/>
          <c:xMode val="edge"/>
          <c:yMode val="edge"/>
          <c:x val="7.1024704989227333E-2"/>
          <c:y val="0.13594545232413743"/>
          <c:w val="0.87595734248986901"/>
          <c:h val="0.80928417774079953"/>
        </c:manualLayout>
      </c:layout>
      <c:areaChart>
        <c:grouping val="stacked"/>
        <c:varyColors val="0"/>
        <c:ser>
          <c:idx val="4"/>
          <c:order val="0"/>
          <c:tx>
            <c:strRef>
              <c:f>Sheet1!$B$1</c:f>
              <c:strCache>
                <c:ptCount val="1"/>
                <c:pt idx="0">
                  <c:v>Recession</c:v>
                </c:pt>
              </c:strCache>
            </c:strRef>
          </c:tx>
          <c:spPr>
            <a:solidFill>
              <a:srgbClr val="FF0000"/>
            </a:solidFill>
            <a:ln w="9646">
              <a:solidFill>
                <a:schemeClr val="tx1"/>
              </a:solidFill>
              <a:prstDash val="solid"/>
            </a:ln>
          </c:spPr>
          <c:cat>
            <c:strRef>
              <c:f>Sheet1!$A$2:$A$336</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Sheet1!$B$2:$B$336</c:f>
              <c:numCache>
                <c:formatCode>General</c:formatCode>
                <c:ptCount val="335"/>
                <c:pt idx="38">
                  <c:v>0.24</c:v>
                </c:pt>
                <c:pt idx="39">
                  <c:v>0.24</c:v>
                </c:pt>
                <c:pt idx="40">
                  <c:v>0.24</c:v>
                </c:pt>
                <c:pt idx="41">
                  <c:v>0.24</c:v>
                </c:pt>
                <c:pt idx="42">
                  <c:v>0.24</c:v>
                </c:pt>
                <c:pt idx="43">
                  <c:v>0.24</c:v>
                </c:pt>
                <c:pt idx="44">
                  <c:v>0.24</c:v>
                </c:pt>
                <c:pt idx="45">
                  <c:v>0.24</c:v>
                </c:pt>
                <c:pt idx="46">
                  <c:v>0.24</c:v>
                </c:pt>
                <c:pt idx="47">
                  <c:v>0.24</c:v>
                </c:pt>
                <c:pt idx="119">
                  <c:v>0.24</c:v>
                </c:pt>
                <c:pt idx="120">
                  <c:v>0.24</c:v>
                </c:pt>
                <c:pt idx="121">
                  <c:v>0.24</c:v>
                </c:pt>
                <c:pt idx="122">
                  <c:v>0.24</c:v>
                </c:pt>
                <c:pt idx="123">
                  <c:v>0.24</c:v>
                </c:pt>
                <c:pt idx="124">
                  <c:v>0.24</c:v>
                </c:pt>
                <c:pt idx="125">
                  <c:v>0.24</c:v>
                </c:pt>
                <c:pt idx="126">
                  <c:v>0.24</c:v>
                </c:pt>
                <c:pt idx="127">
                  <c:v>0.24</c:v>
                </c:pt>
                <c:pt idx="128">
                  <c:v>0.24</c:v>
                </c:pt>
                <c:pt idx="129">
                  <c:v>0.24</c:v>
                </c:pt>
                <c:pt idx="130">
                  <c:v>0.24</c:v>
                </c:pt>
                <c:pt idx="131">
                  <c:v>0.24</c:v>
                </c:pt>
                <c:pt idx="132">
                  <c:v>0.24</c:v>
                </c:pt>
                <c:pt idx="133">
                  <c:v>0.24</c:v>
                </c:pt>
                <c:pt idx="134">
                  <c:v>0.24</c:v>
                </c:pt>
                <c:pt idx="135">
                  <c:v>0.24</c:v>
                </c:pt>
                <c:pt idx="136">
                  <c:v>0.24</c:v>
                </c:pt>
                <c:pt idx="137">
                  <c:v>0.24</c:v>
                </c:pt>
                <c:pt idx="266">
                  <c:v>0.24</c:v>
                </c:pt>
                <c:pt idx="267">
                  <c:v>0.24</c:v>
                </c:pt>
                <c:pt idx="268">
                  <c:v>0.24</c:v>
                </c:pt>
              </c:numCache>
            </c:numRef>
          </c:val>
          <c:extLst>
            <c:ext xmlns:c16="http://schemas.microsoft.com/office/drawing/2014/chart" uri="{C3380CC4-5D6E-409C-BE32-E72D297353CC}">
              <c16:uniqueId val="{00000000-0F06-4F05-92DB-9BF6F7144891}"/>
            </c:ext>
          </c:extLst>
        </c:ser>
        <c:dLbls>
          <c:showLegendKey val="0"/>
          <c:showVal val="0"/>
          <c:showCatName val="0"/>
          <c:showSerName val="0"/>
          <c:showPercent val="0"/>
          <c:showBubbleSize val="0"/>
        </c:dLbls>
        <c:axId val="225905280"/>
        <c:axId val="1"/>
      </c:areaChart>
      <c:areaChart>
        <c:grouping val="stacked"/>
        <c:varyColors val="0"/>
        <c:ser>
          <c:idx val="0"/>
          <c:order val="1"/>
          <c:tx>
            <c:strRef>
              <c:f>Sheet1!$C$1</c:f>
              <c:strCache>
                <c:ptCount val="1"/>
                <c:pt idx="0">
                  <c:v>CU Loan Growth</c:v>
                </c:pt>
              </c:strCache>
            </c:strRef>
          </c:tx>
          <c:spPr>
            <a:solidFill>
              <a:srgbClr val="FF9900"/>
            </a:solidFill>
            <a:ln w="9646">
              <a:solidFill>
                <a:schemeClr val="tx1"/>
              </a:solidFill>
              <a:prstDash val="solid"/>
            </a:ln>
          </c:spPr>
          <c:cat>
            <c:strRef>
              <c:f>Sheet1!$A$2:$A$336</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Sheet1!$C$2:$C$336</c:f>
              <c:numCache>
                <c:formatCode>0.00%</c:formatCode>
                <c:ptCount val="335"/>
                <c:pt idx="0">
                  <c:v>6.7000000000000004E-2</c:v>
                </c:pt>
                <c:pt idx="1">
                  <c:v>6.4000000000000001E-2</c:v>
                </c:pt>
                <c:pt idx="2">
                  <c:v>6.0999999999999999E-2</c:v>
                </c:pt>
                <c:pt idx="3">
                  <c:v>6.2E-2</c:v>
                </c:pt>
                <c:pt idx="4">
                  <c:v>6.0999999999999999E-2</c:v>
                </c:pt>
                <c:pt idx="5">
                  <c:v>5.8000000000000003E-2</c:v>
                </c:pt>
                <c:pt idx="6">
                  <c:v>5.8000000000000003E-2</c:v>
                </c:pt>
                <c:pt idx="7">
                  <c:v>6.0999999999999999E-2</c:v>
                </c:pt>
                <c:pt idx="8">
                  <c:v>6.7000000000000004E-2</c:v>
                </c:pt>
                <c:pt idx="9">
                  <c:v>6.8000000000000005E-2</c:v>
                </c:pt>
                <c:pt idx="10">
                  <c:v>6.9000000000000006E-2</c:v>
                </c:pt>
                <c:pt idx="11">
                  <c:v>7.1999999999999995E-2</c:v>
                </c:pt>
                <c:pt idx="12">
                  <c:v>7.5999999999999998E-2</c:v>
                </c:pt>
                <c:pt idx="13">
                  <c:v>8.3000000000000004E-2</c:v>
                </c:pt>
                <c:pt idx="14">
                  <c:v>0.09</c:v>
                </c:pt>
                <c:pt idx="15">
                  <c:v>9.2999999999999999E-2</c:v>
                </c:pt>
                <c:pt idx="16">
                  <c:v>9.9000000000000005E-2</c:v>
                </c:pt>
                <c:pt idx="17">
                  <c:v>0.105</c:v>
                </c:pt>
                <c:pt idx="18">
                  <c:v>0.106</c:v>
                </c:pt>
                <c:pt idx="19">
                  <c:v>0.111</c:v>
                </c:pt>
                <c:pt idx="20">
                  <c:v>0.113</c:v>
                </c:pt>
                <c:pt idx="21">
                  <c:v>0.11600000000000001</c:v>
                </c:pt>
                <c:pt idx="22">
                  <c:v>0.123</c:v>
                </c:pt>
                <c:pt idx="23">
                  <c:v>0.126</c:v>
                </c:pt>
                <c:pt idx="24">
                  <c:v>0.126</c:v>
                </c:pt>
                <c:pt idx="25">
                  <c:v>0.125</c:v>
                </c:pt>
                <c:pt idx="26">
                  <c:v>0.12</c:v>
                </c:pt>
                <c:pt idx="27">
                  <c:v>0.11700000000000001</c:v>
                </c:pt>
                <c:pt idx="28">
                  <c:v>0.113</c:v>
                </c:pt>
                <c:pt idx="29">
                  <c:v>0.108</c:v>
                </c:pt>
                <c:pt idx="30">
                  <c:v>0.108</c:v>
                </c:pt>
                <c:pt idx="31">
                  <c:v>0.10100000000000001</c:v>
                </c:pt>
                <c:pt idx="32">
                  <c:v>9.1999999999999998E-2</c:v>
                </c:pt>
                <c:pt idx="33">
                  <c:v>8.7999999999999995E-2</c:v>
                </c:pt>
                <c:pt idx="34">
                  <c:v>8.3000000000000004E-2</c:v>
                </c:pt>
                <c:pt idx="35">
                  <c:v>7.6999999999999999E-2</c:v>
                </c:pt>
                <c:pt idx="36">
                  <c:v>7.5999999999999998E-2</c:v>
                </c:pt>
                <c:pt idx="37">
                  <c:v>7.4999999999999997E-2</c:v>
                </c:pt>
                <c:pt idx="38">
                  <c:v>7.2999999999999995E-2</c:v>
                </c:pt>
                <c:pt idx="39">
                  <c:v>7.0000000000000007E-2</c:v>
                </c:pt>
                <c:pt idx="40">
                  <c:v>6.8000000000000005E-2</c:v>
                </c:pt>
                <c:pt idx="41">
                  <c:v>6.9000000000000006E-2</c:v>
                </c:pt>
                <c:pt idx="42">
                  <c:v>7.1999999999999995E-2</c:v>
                </c:pt>
                <c:pt idx="43">
                  <c:v>7.4999999999999997E-2</c:v>
                </c:pt>
                <c:pt idx="44">
                  <c:v>7.8E-2</c:v>
                </c:pt>
                <c:pt idx="45">
                  <c:v>7.9000000000000001E-2</c:v>
                </c:pt>
                <c:pt idx="46">
                  <c:v>7.9000000000000001E-2</c:v>
                </c:pt>
                <c:pt idx="47">
                  <c:v>7.9000000000000001E-2</c:v>
                </c:pt>
                <c:pt idx="48">
                  <c:v>7.9000000000000001E-2</c:v>
                </c:pt>
                <c:pt idx="49">
                  <c:v>7.5999999999999998E-2</c:v>
                </c:pt>
                <c:pt idx="50">
                  <c:v>7.4999999999999997E-2</c:v>
                </c:pt>
                <c:pt idx="51">
                  <c:v>7.3999999999999996E-2</c:v>
                </c:pt>
                <c:pt idx="52">
                  <c:v>7.2999999999999995E-2</c:v>
                </c:pt>
                <c:pt idx="53">
                  <c:v>7.2999999999999995E-2</c:v>
                </c:pt>
                <c:pt idx="54">
                  <c:v>6.9000000000000006E-2</c:v>
                </c:pt>
                <c:pt idx="55">
                  <c:v>6.6000000000000003E-2</c:v>
                </c:pt>
                <c:pt idx="56">
                  <c:v>6.6000000000000003E-2</c:v>
                </c:pt>
                <c:pt idx="57">
                  <c:v>6.5000000000000002E-2</c:v>
                </c:pt>
                <c:pt idx="58">
                  <c:v>6.4000000000000001E-2</c:v>
                </c:pt>
                <c:pt idx="59">
                  <c:v>6.9000000000000006E-2</c:v>
                </c:pt>
                <c:pt idx="60">
                  <c:v>7.0999999999999994E-2</c:v>
                </c:pt>
                <c:pt idx="61">
                  <c:v>7.5999999999999998E-2</c:v>
                </c:pt>
                <c:pt idx="62">
                  <c:v>8.1000000000000003E-2</c:v>
                </c:pt>
                <c:pt idx="63">
                  <c:v>8.5999999999999993E-2</c:v>
                </c:pt>
                <c:pt idx="64">
                  <c:v>0.09</c:v>
                </c:pt>
                <c:pt idx="65">
                  <c:v>9.2999999999999999E-2</c:v>
                </c:pt>
                <c:pt idx="66">
                  <c:v>9.5000000000000001E-2</c:v>
                </c:pt>
                <c:pt idx="67">
                  <c:v>9.8000000000000004E-2</c:v>
                </c:pt>
                <c:pt idx="68">
                  <c:v>0.104</c:v>
                </c:pt>
                <c:pt idx="69">
                  <c:v>0.104</c:v>
                </c:pt>
                <c:pt idx="70">
                  <c:v>0.106</c:v>
                </c:pt>
                <c:pt idx="71">
                  <c:v>0.112</c:v>
                </c:pt>
                <c:pt idx="72">
                  <c:v>0.113</c:v>
                </c:pt>
                <c:pt idx="73">
                  <c:v>0.112</c:v>
                </c:pt>
                <c:pt idx="74">
                  <c:v>0.108</c:v>
                </c:pt>
                <c:pt idx="75">
                  <c:v>0.106</c:v>
                </c:pt>
                <c:pt idx="76">
                  <c:v>0.107</c:v>
                </c:pt>
                <c:pt idx="77">
                  <c:v>0.10299999999999999</c:v>
                </c:pt>
                <c:pt idx="78">
                  <c:v>0.106</c:v>
                </c:pt>
                <c:pt idx="79">
                  <c:v>0.107</c:v>
                </c:pt>
                <c:pt idx="80">
                  <c:v>0.104</c:v>
                </c:pt>
                <c:pt idx="81">
                  <c:v>0.109</c:v>
                </c:pt>
                <c:pt idx="82">
                  <c:v>0.11</c:v>
                </c:pt>
                <c:pt idx="83">
                  <c:v>0.10199999999999999</c:v>
                </c:pt>
                <c:pt idx="84">
                  <c:v>0.104</c:v>
                </c:pt>
                <c:pt idx="85">
                  <c:v>0.107</c:v>
                </c:pt>
                <c:pt idx="86">
                  <c:v>0.108</c:v>
                </c:pt>
                <c:pt idx="87">
                  <c:v>0.107</c:v>
                </c:pt>
                <c:pt idx="88">
                  <c:v>0.105</c:v>
                </c:pt>
                <c:pt idx="89">
                  <c:v>0.106</c:v>
                </c:pt>
                <c:pt idx="90">
                  <c:v>0.104</c:v>
                </c:pt>
                <c:pt idx="91">
                  <c:v>0.10199999999999999</c:v>
                </c:pt>
                <c:pt idx="92">
                  <c:v>0.1</c:v>
                </c:pt>
                <c:pt idx="93">
                  <c:v>9.7000000000000003E-2</c:v>
                </c:pt>
                <c:pt idx="94">
                  <c:v>9.5000000000000001E-2</c:v>
                </c:pt>
                <c:pt idx="95">
                  <c:v>9.4E-2</c:v>
                </c:pt>
                <c:pt idx="96">
                  <c:v>8.7999999999999995E-2</c:v>
                </c:pt>
                <c:pt idx="97">
                  <c:v>8.1000000000000003E-2</c:v>
                </c:pt>
                <c:pt idx="98">
                  <c:v>8.2000000000000003E-2</c:v>
                </c:pt>
                <c:pt idx="99">
                  <c:v>0.08</c:v>
                </c:pt>
                <c:pt idx="100">
                  <c:v>7.9000000000000001E-2</c:v>
                </c:pt>
                <c:pt idx="101">
                  <c:v>7.6999999999999999E-2</c:v>
                </c:pt>
                <c:pt idx="102">
                  <c:v>7.3999999999999996E-2</c:v>
                </c:pt>
                <c:pt idx="103">
                  <c:v>7.3999999999999996E-2</c:v>
                </c:pt>
                <c:pt idx="104">
                  <c:v>7.0000000000000007E-2</c:v>
                </c:pt>
                <c:pt idx="105">
                  <c:v>6.7000000000000004E-2</c:v>
                </c:pt>
                <c:pt idx="106">
                  <c:v>6.4000000000000001E-2</c:v>
                </c:pt>
                <c:pt idx="107">
                  <c:v>6.0999999999999999E-2</c:v>
                </c:pt>
                <c:pt idx="108">
                  <c:v>6.0999999999999999E-2</c:v>
                </c:pt>
                <c:pt idx="109">
                  <c:v>6.3E-2</c:v>
                </c:pt>
                <c:pt idx="110">
                  <c:v>0.06</c:v>
                </c:pt>
                <c:pt idx="111">
                  <c:v>6.3E-2</c:v>
                </c:pt>
                <c:pt idx="112">
                  <c:v>6.4000000000000001E-2</c:v>
                </c:pt>
                <c:pt idx="113">
                  <c:v>6.4000000000000001E-2</c:v>
                </c:pt>
                <c:pt idx="114">
                  <c:v>6.4000000000000001E-2</c:v>
                </c:pt>
                <c:pt idx="115">
                  <c:v>6.3E-2</c:v>
                </c:pt>
                <c:pt idx="116">
                  <c:v>6.7000000000000004E-2</c:v>
                </c:pt>
                <c:pt idx="117">
                  <c:v>6.8000000000000005E-2</c:v>
                </c:pt>
                <c:pt idx="118">
                  <c:v>6.8000000000000005E-2</c:v>
                </c:pt>
                <c:pt idx="119">
                  <c:v>7.0999999999999994E-2</c:v>
                </c:pt>
                <c:pt idx="120">
                  <c:v>7.2999999999999995E-2</c:v>
                </c:pt>
                <c:pt idx="121">
                  <c:v>7.0999999999999994E-2</c:v>
                </c:pt>
                <c:pt idx="122">
                  <c:v>7.1999999999999995E-2</c:v>
                </c:pt>
                <c:pt idx="123">
                  <c:v>6.9000000000000006E-2</c:v>
                </c:pt>
                <c:pt idx="124">
                  <c:v>6.8000000000000005E-2</c:v>
                </c:pt>
                <c:pt idx="125">
                  <c:v>6.6000000000000003E-2</c:v>
                </c:pt>
                <c:pt idx="126">
                  <c:v>6.9000000000000006E-2</c:v>
                </c:pt>
                <c:pt idx="127">
                  <c:v>6.8000000000000005E-2</c:v>
                </c:pt>
                <c:pt idx="128">
                  <c:v>6.3E-2</c:v>
                </c:pt>
                <c:pt idx="129">
                  <c:v>5.7000000000000002E-2</c:v>
                </c:pt>
                <c:pt idx="130">
                  <c:v>5.0999999999999997E-2</c:v>
                </c:pt>
                <c:pt idx="131">
                  <c:v>4.3999999999999997E-2</c:v>
                </c:pt>
                <c:pt idx="132">
                  <c:v>3.4000000000000002E-2</c:v>
                </c:pt>
                <c:pt idx="133">
                  <c:v>3.1E-2</c:v>
                </c:pt>
                <c:pt idx="134">
                  <c:v>2.5000000000000001E-2</c:v>
                </c:pt>
                <c:pt idx="135">
                  <c:v>2.1999999999999999E-2</c:v>
                </c:pt>
                <c:pt idx="136">
                  <c:v>1.9E-2</c:v>
                </c:pt>
                <c:pt idx="137">
                  <c:v>1.0999999999999999E-2</c:v>
                </c:pt>
                <c:pt idx="138">
                  <c:v>4.0000000000000001E-3</c:v>
                </c:pt>
                <c:pt idx="139">
                  <c:v>-1E-3</c:v>
                </c:pt>
                <c:pt idx="140">
                  <c:v>-3.0000000000000001E-3</c:v>
                </c:pt>
                <c:pt idx="141">
                  <c:v>-6.0000000000000001E-3</c:v>
                </c:pt>
                <c:pt idx="142">
                  <c:v>-7.0000000000000001E-3</c:v>
                </c:pt>
                <c:pt idx="143">
                  <c:v>-8.9999999999999993E-3</c:v>
                </c:pt>
                <c:pt idx="144">
                  <c:v>-8.0000000000000002E-3</c:v>
                </c:pt>
                <c:pt idx="145">
                  <c:v>-1.2E-2</c:v>
                </c:pt>
                <c:pt idx="146">
                  <c:v>-1.2E-2</c:v>
                </c:pt>
                <c:pt idx="147">
                  <c:v>-1.4999999999999999E-2</c:v>
                </c:pt>
                <c:pt idx="148">
                  <c:v>-1.4999999999999999E-2</c:v>
                </c:pt>
                <c:pt idx="149">
                  <c:v>-1.2E-2</c:v>
                </c:pt>
                <c:pt idx="150">
                  <c:v>-1.4E-2</c:v>
                </c:pt>
                <c:pt idx="151">
                  <c:v>-1.2E-2</c:v>
                </c:pt>
                <c:pt idx="152">
                  <c:v>-0.01</c:v>
                </c:pt>
                <c:pt idx="153">
                  <c:v>-8.0000000000000002E-3</c:v>
                </c:pt>
                <c:pt idx="154">
                  <c:v>-6.0000000000000001E-3</c:v>
                </c:pt>
                <c:pt idx="155">
                  <c:v>-5.0000000000000001E-3</c:v>
                </c:pt>
                <c:pt idx="156">
                  <c:v>-3.0000000000000001E-3</c:v>
                </c:pt>
                <c:pt idx="157">
                  <c:v>-3.0000000000000001E-3</c:v>
                </c:pt>
                <c:pt idx="158">
                  <c:v>-1E-3</c:v>
                </c:pt>
                <c:pt idx="159">
                  <c:v>4.0000000000000001E-3</c:v>
                </c:pt>
                <c:pt idx="160">
                  <c:v>6.0000000000000001E-3</c:v>
                </c:pt>
                <c:pt idx="161">
                  <c:v>1.2E-2</c:v>
                </c:pt>
                <c:pt idx="162">
                  <c:v>1.7000000000000001E-2</c:v>
                </c:pt>
                <c:pt idx="163">
                  <c:v>2.1000000000000001E-2</c:v>
                </c:pt>
                <c:pt idx="164">
                  <c:v>2.4E-2</c:v>
                </c:pt>
                <c:pt idx="165">
                  <c:v>2.8000000000000001E-2</c:v>
                </c:pt>
                <c:pt idx="166">
                  <c:v>3.1E-2</c:v>
                </c:pt>
                <c:pt idx="167">
                  <c:v>3.5000000000000003E-2</c:v>
                </c:pt>
                <c:pt idx="168">
                  <c:v>3.7999999999999999E-2</c:v>
                </c:pt>
                <c:pt idx="169">
                  <c:v>4.2000000000000003E-2</c:v>
                </c:pt>
                <c:pt idx="170">
                  <c:v>4.4999999999999998E-2</c:v>
                </c:pt>
                <c:pt idx="171">
                  <c:v>4.7E-2</c:v>
                </c:pt>
                <c:pt idx="172">
                  <c:v>4.7E-2</c:v>
                </c:pt>
                <c:pt idx="173">
                  <c:v>4.8000000000000001E-2</c:v>
                </c:pt>
                <c:pt idx="174">
                  <c:v>0.05</c:v>
                </c:pt>
                <c:pt idx="175">
                  <c:v>4.9000000000000002E-2</c:v>
                </c:pt>
                <c:pt idx="176">
                  <c:v>5.0999999999999997E-2</c:v>
                </c:pt>
                <c:pt idx="177">
                  <c:v>5.1999999999999998E-2</c:v>
                </c:pt>
                <c:pt idx="178">
                  <c:v>5.0999999999999997E-2</c:v>
                </c:pt>
                <c:pt idx="179">
                  <c:v>5.5E-2</c:v>
                </c:pt>
                <c:pt idx="180">
                  <c:v>5.8999999999999997E-2</c:v>
                </c:pt>
                <c:pt idx="181">
                  <c:v>6.3E-2</c:v>
                </c:pt>
                <c:pt idx="182">
                  <c:v>6.5000000000000002E-2</c:v>
                </c:pt>
                <c:pt idx="183">
                  <c:v>6.7000000000000004E-2</c:v>
                </c:pt>
                <c:pt idx="184">
                  <c:v>7.0999999999999994E-2</c:v>
                </c:pt>
                <c:pt idx="185">
                  <c:v>7.2999999999999995E-2</c:v>
                </c:pt>
                <c:pt idx="186">
                  <c:v>7.5999999999999998E-2</c:v>
                </c:pt>
                <c:pt idx="187">
                  <c:v>7.9000000000000001E-2</c:v>
                </c:pt>
                <c:pt idx="188">
                  <c:v>8.3000000000000004E-2</c:v>
                </c:pt>
                <c:pt idx="189">
                  <c:v>8.5999999999999993E-2</c:v>
                </c:pt>
                <c:pt idx="190">
                  <c:v>9.0999999999999998E-2</c:v>
                </c:pt>
                <c:pt idx="191">
                  <c:v>9.5000000000000001E-2</c:v>
                </c:pt>
                <c:pt idx="192">
                  <c:v>9.8000000000000004E-2</c:v>
                </c:pt>
                <c:pt idx="193">
                  <c:v>9.9000000000000005E-2</c:v>
                </c:pt>
                <c:pt idx="194">
                  <c:v>0.1</c:v>
                </c:pt>
                <c:pt idx="195">
                  <c:v>0.10299999999999999</c:v>
                </c:pt>
                <c:pt idx="196">
                  <c:v>0.105</c:v>
                </c:pt>
                <c:pt idx="197">
                  <c:v>0.105</c:v>
                </c:pt>
                <c:pt idx="198">
                  <c:v>0.106</c:v>
                </c:pt>
                <c:pt idx="199">
                  <c:v>0.108</c:v>
                </c:pt>
                <c:pt idx="200">
                  <c:v>0.108</c:v>
                </c:pt>
                <c:pt idx="201">
                  <c:v>0.109</c:v>
                </c:pt>
                <c:pt idx="202">
                  <c:v>0.107</c:v>
                </c:pt>
                <c:pt idx="203">
                  <c:v>0.108</c:v>
                </c:pt>
                <c:pt idx="204">
                  <c:v>0.104</c:v>
                </c:pt>
                <c:pt idx="205">
                  <c:v>0.104</c:v>
                </c:pt>
                <c:pt idx="206">
                  <c:v>0.107</c:v>
                </c:pt>
                <c:pt idx="207">
                  <c:v>0.10199999999999999</c:v>
                </c:pt>
                <c:pt idx="208">
                  <c:v>0.10199999999999999</c:v>
                </c:pt>
                <c:pt idx="209">
                  <c:v>0.104</c:v>
                </c:pt>
                <c:pt idx="210">
                  <c:v>0.10299999999999999</c:v>
                </c:pt>
                <c:pt idx="211">
                  <c:v>0.10100000000000001</c:v>
                </c:pt>
                <c:pt idx="212">
                  <c:v>0.106</c:v>
                </c:pt>
                <c:pt idx="213">
                  <c:v>0.10299999999999999</c:v>
                </c:pt>
                <c:pt idx="214">
                  <c:v>0.106</c:v>
                </c:pt>
                <c:pt idx="215">
                  <c:v>0.105</c:v>
                </c:pt>
                <c:pt idx="216">
                  <c:v>0.105</c:v>
                </c:pt>
                <c:pt idx="217">
                  <c:v>0.105</c:v>
                </c:pt>
                <c:pt idx="218">
                  <c:v>0.10299999999999999</c:v>
                </c:pt>
                <c:pt idx="219">
                  <c:v>0.105</c:v>
                </c:pt>
                <c:pt idx="220">
                  <c:v>0.106</c:v>
                </c:pt>
                <c:pt idx="221">
                  <c:v>0.106</c:v>
                </c:pt>
                <c:pt idx="222">
                  <c:v>0.108</c:v>
                </c:pt>
                <c:pt idx="223">
                  <c:v>0.109</c:v>
                </c:pt>
                <c:pt idx="224">
                  <c:v>0.108</c:v>
                </c:pt>
                <c:pt idx="225">
                  <c:v>0.11</c:v>
                </c:pt>
                <c:pt idx="226">
                  <c:v>0.11</c:v>
                </c:pt>
                <c:pt idx="227">
                  <c:v>0.109</c:v>
                </c:pt>
                <c:pt idx="228">
                  <c:v>0.109</c:v>
                </c:pt>
                <c:pt idx="229">
                  <c:v>0.107</c:v>
                </c:pt>
                <c:pt idx="230">
                  <c:v>0.105</c:v>
                </c:pt>
                <c:pt idx="231">
                  <c:v>0.104</c:v>
                </c:pt>
                <c:pt idx="232">
                  <c:v>0.10199999999999999</c:v>
                </c:pt>
                <c:pt idx="233">
                  <c:v>0.1</c:v>
                </c:pt>
                <c:pt idx="234">
                  <c:v>9.8000000000000004E-2</c:v>
                </c:pt>
                <c:pt idx="235">
                  <c:v>9.8000000000000004E-2</c:v>
                </c:pt>
                <c:pt idx="236">
                  <c:v>9.6000000000000002E-2</c:v>
                </c:pt>
                <c:pt idx="237">
                  <c:v>9.8000000000000004E-2</c:v>
                </c:pt>
                <c:pt idx="238">
                  <c:v>0.1</c:v>
                </c:pt>
                <c:pt idx="239">
                  <c:v>9.6000000000000002E-2</c:v>
                </c:pt>
                <c:pt idx="240">
                  <c:v>9.2999999999999999E-2</c:v>
                </c:pt>
                <c:pt idx="241">
                  <c:v>9.1999999999999998E-2</c:v>
                </c:pt>
                <c:pt idx="242">
                  <c:v>9.2999999999999999E-2</c:v>
                </c:pt>
                <c:pt idx="243">
                  <c:v>9.2999999999999999E-2</c:v>
                </c:pt>
                <c:pt idx="244">
                  <c:v>9.1999999999999998E-2</c:v>
                </c:pt>
                <c:pt idx="245">
                  <c:v>8.8999999999999996E-2</c:v>
                </c:pt>
                <c:pt idx="246">
                  <c:v>8.6999999999999994E-2</c:v>
                </c:pt>
                <c:pt idx="247">
                  <c:v>8.4000000000000005E-2</c:v>
                </c:pt>
                <c:pt idx="248">
                  <c:v>7.8E-2</c:v>
                </c:pt>
                <c:pt idx="249">
                  <c:v>7.1999999999999995E-2</c:v>
                </c:pt>
                <c:pt idx="250">
                  <c:v>6.6000000000000003E-2</c:v>
                </c:pt>
                <c:pt idx="251">
                  <c:v>6.6000000000000003E-2</c:v>
                </c:pt>
                <c:pt idx="252">
                  <c:v>6.3E-2</c:v>
                </c:pt>
                <c:pt idx="253">
                  <c:v>6.4000000000000001E-2</c:v>
                </c:pt>
                <c:pt idx="254">
                  <c:v>6.2E-2</c:v>
                </c:pt>
                <c:pt idx="255">
                  <c:v>6.2E-2</c:v>
                </c:pt>
                <c:pt idx="256">
                  <c:v>6.0999999999999999E-2</c:v>
                </c:pt>
                <c:pt idx="257">
                  <c:v>6.4000000000000001E-2</c:v>
                </c:pt>
                <c:pt idx="258">
                  <c:v>6.5000000000000002E-2</c:v>
                </c:pt>
                <c:pt idx="259">
                  <c:v>6.8000000000000005E-2</c:v>
                </c:pt>
                <c:pt idx="260">
                  <c:v>6.9000000000000006E-2</c:v>
                </c:pt>
                <c:pt idx="261">
                  <c:v>6.6000000000000003E-2</c:v>
                </c:pt>
                <c:pt idx="262">
                  <c:v>7.0999999999999994E-2</c:v>
                </c:pt>
                <c:pt idx="263">
                  <c:v>7.0999999999999994E-2</c:v>
                </c:pt>
                <c:pt idx="264">
                  <c:v>7.2999999999999995E-2</c:v>
                </c:pt>
                <c:pt idx="265">
                  <c:v>6.7000000000000004E-2</c:v>
                </c:pt>
                <c:pt idx="266">
                  <c:v>6.6000000000000003E-2</c:v>
                </c:pt>
                <c:pt idx="267">
                  <c:v>6.3E-2</c:v>
                </c:pt>
                <c:pt idx="268">
                  <c:v>5.8999999999999997E-2</c:v>
                </c:pt>
                <c:pt idx="269">
                  <c:v>5.2999999999999999E-2</c:v>
                </c:pt>
                <c:pt idx="270">
                  <c:v>4.9000000000000002E-2</c:v>
                </c:pt>
                <c:pt idx="271">
                  <c:v>4.8000000000000001E-2</c:v>
                </c:pt>
                <c:pt idx="272">
                  <c:v>4.5999999999999999E-2</c:v>
                </c:pt>
                <c:pt idx="273">
                  <c:v>4.8000000000000001E-2</c:v>
                </c:pt>
                <c:pt idx="274">
                  <c:v>4.4999999999999998E-2</c:v>
                </c:pt>
                <c:pt idx="275">
                  <c:v>4.7E-2</c:v>
                </c:pt>
                <c:pt idx="276">
                  <c:v>4.8000000000000001E-2</c:v>
                </c:pt>
                <c:pt idx="277">
                  <c:v>5.5E-2</c:v>
                </c:pt>
                <c:pt idx="278">
                  <c:v>5.5E-2</c:v>
                </c:pt>
                <c:pt idx="279">
                  <c:v>6.3E-2</c:v>
                </c:pt>
                <c:pt idx="280">
                  <c:v>6.9000000000000006E-2</c:v>
                </c:pt>
                <c:pt idx="281">
                  <c:v>7.8E-2</c:v>
                </c:pt>
                <c:pt idx="282">
                  <c:v>8.5000000000000006E-2</c:v>
                </c:pt>
                <c:pt idx="283">
                  <c:v>9.4E-2</c:v>
                </c:pt>
                <c:pt idx="284">
                  <c:v>0.111</c:v>
                </c:pt>
                <c:pt idx="285">
                  <c:v>0.124</c:v>
                </c:pt>
                <c:pt idx="286">
                  <c:v>0.13900000000000001</c:v>
                </c:pt>
                <c:pt idx="287">
                  <c:v>0.154</c:v>
                </c:pt>
                <c:pt idx="288">
                  <c:v>0.16400000000000001</c:v>
                </c:pt>
                <c:pt idx="289">
                  <c:v>0.17199999999999999</c:v>
                </c:pt>
                <c:pt idx="290">
                  <c:v>0.185</c:v>
                </c:pt>
                <c:pt idx="291">
                  <c:v>0.187</c:v>
                </c:pt>
                <c:pt idx="292">
                  <c:v>0.191</c:v>
                </c:pt>
                <c:pt idx="293">
                  <c:v>0.191</c:v>
                </c:pt>
                <c:pt idx="294">
                  <c:v>0.19</c:v>
                </c:pt>
                <c:pt idx="295">
                  <c:v>0.183</c:v>
                </c:pt>
                <c:pt idx="296">
                  <c:v>0.17100000000000001</c:v>
                </c:pt>
                <c:pt idx="297">
                  <c:v>0.159</c:v>
                </c:pt>
                <c:pt idx="298">
                  <c:v>0.14399999999999999</c:v>
                </c:pt>
                <c:pt idx="299">
                  <c:v>0.126</c:v>
                </c:pt>
                <c:pt idx="300">
                  <c:v>0.114</c:v>
                </c:pt>
                <c:pt idx="301">
                  <c:v>0.104</c:v>
                </c:pt>
                <c:pt idx="302">
                  <c:v>0.09</c:v>
                </c:pt>
                <c:pt idx="303">
                  <c:v>8.1000000000000003E-2</c:v>
                </c:pt>
                <c:pt idx="304">
                  <c:v>7.3999999999999996E-2</c:v>
                </c:pt>
                <c:pt idx="305">
                  <c:v>6.6000000000000003E-2</c:v>
                </c:pt>
                <c:pt idx="306">
                  <c:v>5.8999999999999997E-2</c:v>
                </c:pt>
                <c:pt idx="307">
                  <c:v>5.3999999999999999E-2</c:v>
                </c:pt>
                <c:pt idx="308">
                  <c:v>4.5999999999999999E-2</c:v>
                </c:pt>
                <c:pt idx="309">
                  <c:v>4.3999999999999997E-2</c:v>
                </c:pt>
                <c:pt idx="310">
                  <c:v>4.1000000000000002E-2</c:v>
                </c:pt>
                <c:pt idx="311">
                  <c:v>3.4000000000000002E-2</c:v>
                </c:pt>
                <c:pt idx="312">
                  <c:v>3.1E-2</c:v>
                </c:pt>
                <c:pt idx="313">
                  <c:v>2.5999999999999999E-2</c:v>
                </c:pt>
                <c:pt idx="314">
                  <c:v>2.4E-2</c:v>
                </c:pt>
                <c:pt idx="315">
                  <c:v>2.4E-2</c:v>
                </c:pt>
                <c:pt idx="316">
                  <c:v>2.4E-2</c:v>
                </c:pt>
                <c:pt idx="317">
                  <c:v>2.8000000000000001E-2</c:v>
                </c:pt>
                <c:pt idx="318">
                  <c:v>2.7E-2</c:v>
                </c:pt>
                <c:pt idx="319">
                  <c:v>2.3E-2</c:v>
                </c:pt>
                <c:pt idx="320">
                  <c:v>2.4E-2</c:v>
                </c:pt>
                <c:pt idx="321">
                  <c:v>2.4E-2</c:v>
                </c:pt>
                <c:pt idx="322">
                  <c:v>2.4E-2</c:v>
                </c:pt>
                <c:pt idx="323">
                  <c:v>3.5999999999999997E-2</c:v>
                </c:pt>
              </c:numCache>
            </c:numRef>
          </c:val>
          <c:extLst>
            <c:ext xmlns:c16="http://schemas.microsoft.com/office/drawing/2014/chart" uri="{C3380CC4-5D6E-409C-BE32-E72D297353CC}">
              <c16:uniqueId val="{00000001-0F06-4F05-92DB-9BF6F7144891}"/>
            </c:ext>
          </c:extLst>
        </c:ser>
        <c:dLbls>
          <c:showLegendKey val="0"/>
          <c:showVal val="0"/>
          <c:showCatName val="0"/>
          <c:showSerName val="0"/>
          <c:showPercent val="0"/>
          <c:showBubbleSize val="0"/>
        </c:dLbls>
        <c:axId val="3"/>
        <c:axId val="4"/>
      </c:areaChart>
      <c:lineChart>
        <c:grouping val="standard"/>
        <c:varyColors val="0"/>
        <c:ser>
          <c:idx val="1"/>
          <c:order val="2"/>
          <c:tx>
            <c:strRef>
              <c:f>Sheet1!#REF!</c:f>
              <c:strCache>
                <c:ptCount val="1"/>
                <c:pt idx="0">
                  <c:v>#REF!</c:v>
                </c:pt>
              </c:strCache>
            </c:strRef>
          </c:tx>
          <c:marker>
            <c:symbol val="none"/>
          </c:marker>
          <c:cat>
            <c:strRef>
              <c:f>Sheet1!$A$2:$A$336</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2-0F06-4F05-92DB-9BF6F7144891}"/>
            </c:ext>
          </c:extLst>
        </c:ser>
        <c:dLbls>
          <c:showLegendKey val="0"/>
          <c:showVal val="0"/>
          <c:showCatName val="0"/>
          <c:showSerName val="0"/>
          <c:showPercent val="0"/>
          <c:showBubbleSize val="0"/>
        </c:dLbls>
        <c:marker val="1"/>
        <c:smooth val="0"/>
        <c:axId val="3"/>
        <c:axId val="4"/>
      </c:lineChart>
      <c:catAx>
        <c:axId val="225905280"/>
        <c:scaling>
          <c:orientation val="minMax"/>
        </c:scaling>
        <c:delete val="0"/>
        <c:axPos val="b"/>
        <c:numFmt formatCode="General" sourceLinked="1"/>
        <c:majorTickMark val="out"/>
        <c:minorTickMark val="none"/>
        <c:tickLblPos val="nextTo"/>
        <c:spPr>
          <a:ln w="2412">
            <a:solidFill>
              <a:schemeClr val="tx1"/>
            </a:solidFill>
            <a:prstDash val="solid"/>
          </a:ln>
        </c:spPr>
        <c:txPr>
          <a:bodyPr rot="0" vert="horz"/>
          <a:lstStyle/>
          <a:p>
            <a:pPr>
              <a:defRPr sz="911"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2"/>
          <c:min val="-0.02"/>
        </c:scaling>
        <c:delete val="0"/>
        <c:axPos val="l"/>
        <c:majorGridlines>
          <c:spPr>
            <a:ln w="2412">
              <a:solidFill>
                <a:schemeClr val="tx1"/>
              </a:solidFill>
              <a:prstDash val="solid"/>
            </a:ln>
          </c:spPr>
        </c:majorGridlines>
        <c:numFmt formatCode="0%" sourceLinked="0"/>
        <c:majorTickMark val="out"/>
        <c:minorTickMark val="none"/>
        <c:tickLblPos val="nextTo"/>
        <c:spPr>
          <a:ln w="2412">
            <a:solidFill>
              <a:schemeClr val="tx1"/>
            </a:solidFill>
            <a:prstDash val="solid"/>
          </a:ln>
        </c:spPr>
        <c:txPr>
          <a:bodyPr rot="0" vert="horz"/>
          <a:lstStyle/>
          <a:p>
            <a:pPr>
              <a:defRPr sz="1063" b="1" i="0" u="none" strike="noStrike" baseline="0">
                <a:solidFill>
                  <a:schemeClr val="tx1"/>
                </a:solidFill>
                <a:latin typeface="Times New Roman"/>
                <a:ea typeface="Times New Roman"/>
                <a:cs typeface="Times New Roman"/>
              </a:defRPr>
            </a:pPr>
            <a:endParaRPr lang="en-US"/>
          </a:p>
        </c:txPr>
        <c:crossAx val="225905280"/>
        <c:crosses val="autoZero"/>
        <c:crossBetween val="midCat"/>
        <c:majorUnit val="0.02"/>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2"/>
          <c:min val="-0.02"/>
        </c:scaling>
        <c:delete val="0"/>
        <c:axPos val="r"/>
        <c:numFmt formatCode="0%" sourceLinked="0"/>
        <c:majorTickMark val="out"/>
        <c:minorTickMark val="none"/>
        <c:tickLblPos val="nextTo"/>
        <c:spPr>
          <a:ln w="2412">
            <a:solidFill>
              <a:schemeClr val="tx1"/>
            </a:solidFill>
            <a:prstDash val="solid"/>
          </a:ln>
        </c:spPr>
        <c:txPr>
          <a:bodyPr rot="0" vert="horz"/>
          <a:lstStyle/>
          <a:p>
            <a:pPr>
              <a:defRPr sz="1063" b="1" i="0" u="none" strike="noStrike" baseline="0">
                <a:solidFill>
                  <a:schemeClr val="tx1"/>
                </a:solidFill>
                <a:latin typeface="Times New Roman"/>
                <a:ea typeface="Times New Roman"/>
                <a:cs typeface="Times New Roman"/>
              </a:defRPr>
            </a:pPr>
            <a:endParaRPr lang="en-US"/>
          </a:p>
        </c:txPr>
        <c:crossAx val="3"/>
        <c:crosses val="max"/>
        <c:crossBetween val="midCat"/>
        <c:majorUnit val="0.02"/>
      </c:valAx>
      <c:spPr>
        <a:noFill/>
        <a:ln w="9646">
          <a:solidFill>
            <a:schemeClr val="tx1"/>
          </a:solidFill>
          <a:prstDash val="solid"/>
        </a:ln>
      </c:spPr>
    </c:plotArea>
    <c:legend>
      <c:legendPos val="r"/>
      <c:legendEntry>
        <c:idx val="2"/>
        <c:delete val="1"/>
      </c:legendEntry>
      <c:layout>
        <c:manualLayout>
          <c:xMode val="edge"/>
          <c:yMode val="edge"/>
          <c:x val="0.53089920895714715"/>
          <c:y val="0.14155644942481868"/>
          <c:w val="0.15361480018057239"/>
          <c:h val="0.11546618924906563"/>
        </c:manualLayout>
      </c:layout>
      <c:overlay val="0"/>
      <c:spPr>
        <a:solidFill>
          <a:schemeClr val="bg1"/>
        </a:solidFill>
        <a:ln w="2412">
          <a:solidFill>
            <a:schemeClr val="tx1"/>
          </a:solidFill>
          <a:prstDash val="solid"/>
        </a:ln>
      </c:spPr>
      <c:txPr>
        <a:bodyPr/>
        <a:lstStyle/>
        <a:p>
          <a:pPr>
            <a:defRPr sz="1400"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19292">
      <a:solidFill>
        <a:schemeClr val="tx1"/>
      </a:solidFill>
      <a:prstDash val="solid"/>
    </a:ln>
  </c:spPr>
  <c:txPr>
    <a:bodyPr/>
    <a:lstStyle/>
    <a:p>
      <a:pPr>
        <a:defRPr sz="1367" b="1" i="0" u="none" strike="noStrike" baseline="0">
          <a:solidFill>
            <a:schemeClr val="tx1"/>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2.4E-2</c:v>
                </c:pt>
                <c:pt idx="26" formatCode="General">
                  <c:v>0.02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2.4E-2</c:v>
                </c:pt>
                <c:pt idx="26" formatCode="General">
                  <c:v>0.02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2.4E-2</c:v>
                </c:pt>
                <c:pt idx="26" formatCode="General">
                  <c:v>0.02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3200" b="1">
                <a:latin typeface="Times New Roman" panose="02020603050405020304" pitchFamily="18" charset="0"/>
                <a:cs typeface="Times New Roman" panose="02020603050405020304" pitchFamily="18" charset="0"/>
              </a:rPr>
              <a:t>Interest Rates and Recessions </a:t>
            </a:r>
          </a:p>
        </c:rich>
      </c:tx>
      <c:layout>
        <c:manualLayout>
          <c:xMode val="edge"/>
          <c:yMode val="edge"/>
          <c:x val="0.28742512129076919"/>
          <c:y val="3.1105438319361606E-2"/>
        </c:manualLayout>
      </c:layout>
      <c:overlay val="0"/>
      <c:spPr>
        <a:noFill/>
        <a:ln w="38111">
          <a:noFill/>
        </a:ln>
      </c:spPr>
    </c:title>
    <c:autoTitleDeleted val="0"/>
    <c:plotArea>
      <c:layout>
        <c:manualLayout>
          <c:layoutTarget val="inner"/>
          <c:xMode val="edge"/>
          <c:yMode val="edge"/>
          <c:x val="6.1538461538461542E-2"/>
          <c:y val="0.11670020120724346"/>
          <c:w val="0.88153846153846149"/>
          <c:h val="0.79616278485680758"/>
        </c:manualLayout>
      </c:layout>
      <c:areaChart>
        <c:grouping val="stacked"/>
        <c:varyColors val="0"/>
        <c:ser>
          <c:idx val="3"/>
          <c:order val="3"/>
          <c:tx>
            <c:strRef>
              <c:f>Sheet1!$D$1</c:f>
              <c:strCache>
                <c:ptCount val="1"/>
                <c:pt idx="0">
                  <c:v>Recession</c:v>
                </c:pt>
              </c:strCache>
            </c:strRef>
          </c:tx>
          <c:spPr>
            <a:solidFill>
              <a:srgbClr val="CCFFFF"/>
            </a:solidFill>
            <a:ln w="19055">
              <a:solidFill>
                <a:schemeClr val="tx1"/>
              </a:solidFill>
              <a:prstDash val="solid"/>
            </a:ln>
          </c:spP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Sheet1!$D$2:$D$134</c:f>
              <c:numCache>
                <c:formatCode>General</c:formatCode>
                <c:ptCount val="133"/>
                <c:pt idx="62">
                  <c:v>10</c:v>
                </c:pt>
                <c:pt idx="63">
                  <c:v>10</c:v>
                </c:pt>
                <c:pt idx="64">
                  <c:v>10</c:v>
                </c:pt>
              </c:numCache>
            </c:numRef>
          </c:val>
          <c:extLst>
            <c:ext xmlns:c16="http://schemas.microsoft.com/office/drawing/2014/chart" uri="{C3380CC4-5D6E-409C-BE32-E72D297353CC}">
              <c16:uniqueId val="{00000000-4122-4AEF-8B6D-71B0562653ED}"/>
            </c:ext>
          </c:extLst>
        </c:ser>
        <c:dLbls>
          <c:showLegendKey val="0"/>
          <c:showVal val="0"/>
          <c:showCatName val="0"/>
          <c:showSerName val="0"/>
          <c:showPercent val="0"/>
          <c:showBubbleSize val="0"/>
        </c:dLbls>
        <c:axId val="221521984"/>
        <c:axId val="1"/>
      </c:areaChart>
      <c:lineChart>
        <c:grouping val="standard"/>
        <c:varyColors val="0"/>
        <c:ser>
          <c:idx val="1"/>
          <c:order val="1"/>
          <c:tx>
            <c:strRef>
              <c:f>Sheet1!#REF!</c:f>
              <c:strCache>
                <c:ptCount val="1"/>
                <c:pt idx="0">
                  <c:v>#REF!</c:v>
                </c:pt>
              </c:strCache>
            </c:strRef>
          </c:tx>
          <c:marker>
            <c:symbol val="none"/>
          </c:marke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1-4122-4AEF-8B6D-71B0562653ED}"/>
            </c:ext>
          </c:extLst>
        </c:ser>
        <c:dLbls>
          <c:showLegendKey val="0"/>
          <c:showVal val="0"/>
          <c:showCatName val="0"/>
          <c:showSerName val="0"/>
          <c:showPercent val="0"/>
          <c:showBubbleSize val="0"/>
        </c:dLbls>
        <c:marker val="1"/>
        <c:smooth val="0"/>
        <c:axId val="221521984"/>
        <c:axId val="1"/>
      </c:lineChart>
      <c:lineChart>
        <c:grouping val="standard"/>
        <c:varyColors val="0"/>
        <c:ser>
          <c:idx val="0"/>
          <c:order val="0"/>
          <c:tx>
            <c:strRef>
              <c:f>Sheet1!$B$1</c:f>
              <c:strCache>
                <c:ptCount val="1"/>
                <c:pt idx="0">
                  <c:v>Fed Funds</c:v>
                </c:pt>
              </c:strCache>
            </c:strRef>
          </c:tx>
          <c:spPr>
            <a:ln w="57166">
              <a:solidFill>
                <a:srgbClr val="000000"/>
              </a:solidFill>
              <a:prstDash val="solid"/>
            </a:ln>
          </c:spPr>
          <c:marker>
            <c:symbol val="none"/>
          </c:marke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Sheet1!$B$2:$B$134</c:f>
              <c:numCache>
                <c:formatCode>General</c:formatCode>
                <c:ptCount val="133"/>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5.35</c:v>
                </c:pt>
                <c:pt idx="105">
                  <c:v>5.35</c:v>
                </c:pt>
                <c:pt idx="106">
                  <c:v>5.35</c:v>
                </c:pt>
                <c:pt idx="107">
                  <c:v>5.35</c:v>
                </c:pt>
                <c:pt idx="108">
                  <c:v>5.33</c:v>
                </c:pt>
                <c:pt idx="109">
                  <c:v>5.33</c:v>
                </c:pt>
                <c:pt idx="110">
                  <c:v>5.33</c:v>
                </c:pt>
                <c:pt idx="111">
                  <c:v>5.33</c:v>
                </c:pt>
                <c:pt idx="112">
                  <c:v>5.33</c:v>
                </c:pt>
                <c:pt idx="113">
                  <c:v>5.33</c:v>
                </c:pt>
                <c:pt idx="114">
                  <c:v>5.33</c:v>
                </c:pt>
                <c:pt idx="115">
                  <c:v>5.33</c:v>
                </c:pt>
                <c:pt idx="116">
                  <c:v>5.13</c:v>
                </c:pt>
                <c:pt idx="117">
                  <c:v>4.83</c:v>
                </c:pt>
                <c:pt idx="118">
                  <c:v>4.6399999999999997</c:v>
                </c:pt>
                <c:pt idx="119">
                  <c:v>4.4800000000000004</c:v>
                </c:pt>
                <c:pt idx="120">
                  <c:v>4.3</c:v>
                </c:pt>
                <c:pt idx="121">
                  <c:v>4.3</c:v>
                </c:pt>
              </c:numCache>
            </c:numRef>
          </c:val>
          <c:smooth val="0"/>
          <c:extLst>
            <c:ext xmlns:c16="http://schemas.microsoft.com/office/drawing/2014/chart" uri="{C3380CC4-5D6E-409C-BE32-E72D297353CC}">
              <c16:uniqueId val="{00000002-4122-4AEF-8B6D-71B0562653ED}"/>
            </c:ext>
          </c:extLst>
        </c:ser>
        <c:ser>
          <c:idx val="2"/>
          <c:order val="2"/>
          <c:tx>
            <c:strRef>
              <c:f>Sheet1!$C$1</c:f>
              <c:strCache>
                <c:ptCount val="1"/>
                <c:pt idx="0">
                  <c:v>10-yr Treasury Bond</c:v>
                </c:pt>
              </c:strCache>
            </c:strRef>
          </c:tx>
          <c:spPr>
            <a:ln w="38111">
              <a:solidFill>
                <a:srgbClr val="FF0000"/>
              </a:solidFill>
              <a:prstDash val="solid"/>
            </a:ln>
          </c:spPr>
          <c:marker>
            <c:symbol val="none"/>
          </c:marke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Sheet1!$C$2:$C$134</c:f>
              <c:numCache>
                <c:formatCode>General</c:formatCode>
                <c:ptCount val="133"/>
                <c:pt idx="0">
                  <c:v>1.88</c:v>
                </c:pt>
                <c:pt idx="1">
                  <c:v>1.98</c:v>
                </c:pt>
                <c:pt idx="2">
                  <c:v>2.04</c:v>
                </c:pt>
                <c:pt idx="3">
                  <c:v>1.94</c:v>
                </c:pt>
                <c:pt idx="4">
                  <c:v>2.2000000000000002</c:v>
                </c:pt>
                <c:pt idx="5">
                  <c:v>2.36</c:v>
                </c:pt>
                <c:pt idx="6">
                  <c:v>2.3199999999999998</c:v>
                </c:pt>
                <c:pt idx="7">
                  <c:v>2.2000000000000002</c:v>
                </c:pt>
                <c:pt idx="8">
                  <c:v>2.17</c:v>
                </c:pt>
                <c:pt idx="9">
                  <c:v>2.0699999999999998</c:v>
                </c:pt>
                <c:pt idx="10">
                  <c:v>2.2599999999999998</c:v>
                </c:pt>
                <c:pt idx="11">
                  <c:v>2.2400000000000002</c:v>
                </c:pt>
                <c:pt idx="12">
                  <c:v>2.09</c:v>
                </c:pt>
                <c:pt idx="13">
                  <c:v>1.78</c:v>
                </c:pt>
                <c:pt idx="14">
                  <c:v>1.89</c:v>
                </c:pt>
                <c:pt idx="15">
                  <c:v>1.81</c:v>
                </c:pt>
                <c:pt idx="16">
                  <c:v>1.81</c:v>
                </c:pt>
                <c:pt idx="17">
                  <c:v>1.64</c:v>
                </c:pt>
                <c:pt idx="18">
                  <c:v>1.5</c:v>
                </c:pt>
                <c:pt idx="19">
                  <c:v>1.56</c:v>
                </c:pt>
                <c:pt idx="20">
                  <c:v>1.63</c:v>
                </c:pt>
                <c:pt idx="21">
                  <c:v>1.76</c:v>
                </c:pt>
                <c:pt idx="22">
                  <c:v>2.25</c:v>
                </c:pt>
                <c:pt idx="23">
                  <c:v>2.4</c:v>
                </c:pt>
                <c:pt idx="24">
                  <c:v>2.4300000000000002</c:v>
                </c:pt>
                <c:pt idx="25">
                  <c:v>2.42</c:v>
                </c:pt>
                <c:pt idx="26">
                  <c:v>2.48</c:v>
                </c:pt>
                <c:pt idx="27">
                  <c:v>2.2999999999999998</c:v>
                </c:pt>
                <c:pt idx="28">
                  <c:v>2.2999999999999998</c:v>
                </c:pt>
                <c:pt idx="29">
                  <c:v>2.19</c:v>
                </c:pt>
                <c:pt idx="30">
                  <c:v>2.3199999999999998</c:v>
                </c:pt>
                <c:pt idx="31">
                  <c:v>2.21</c:v>
                </c:pt>
                <c:pt idx="32">
                  <c:v>2.2000000000000002</c:v>
                </c:pt>
                <c:pt idx="33">
                  <c:v>2.36</c:v>
                </c:pt>
                <c:pt idx="34">
                  <c:v>2.35</c:v>
                </c:pt>
                <c:pt idx="35">
                  <c:v>2.4</c:v>
                </c:pt>
                <c:pt idx="36">
                  <c:v>2.58</c:v>
                </c:pt>
                <c:pt idx="37">
                  <c:v>2.86</c:v>
                </c:pt>
                <c:pt idx="38">
                  <c:v>2.84</c:v>
                </c:pt>
                <c:pt idx="39">
                  <c:v>2.87</c:v>
                </c:pt>
                <c:pt idx="40">
                  <c:v>2.98</c:v>
                </c:pt>
                <c:pt idx="41">
                  <c:v>2.91</c:v>
                </c:pt>
                <c:pt idx="42">
                  <c:v>2.89</c:v>
                </c:pt>
                <c:pt idx="43">
                  <c:v>2.89</c:v>
                </c:pt>
                <c:pt idx="44">
                  <c:v>3</c:v>
                </c:pt>
                <c:pt idx="45">
                  <c:v>3.15</c:v>
                </c:pt>
                <c:pt idx="46">
                  <c:v>3.12</c:v>
                </c:pt>
                <c:pt idx="47">
                  <c:v>2.83</c:v>
                </c:pt>
                <c:pt idx="48">
                  <c:v>2.71</c:v>
                </c:pt>
                <c:pt idx="49">
                  <c:v>2.68</c:v>
                </c:pt>
                <c:pt idx="50">
                  <c:v>2.57</c:v>
                </c:pt>
                <c:pt idx="51">
                  <c:v>2.5299999999999998</c:v>
                </c:pt>
                <c:pt idx="52">
                  <c:v>2.4</c:v>
                </c:pt>
                <c:pt idx="53">
                  <c:v>2.0699999999999998</c:v>
                </c:pt>
                <c:pt idx="54">
                  <c:v>2.06</c:v>
                </c:pt>
                <c:pt idx="55">
                  <c:v>1.63</c:v>
                </c:pt>
                <c:pt idx="56">
                  <c:v>1.7</c:v>
                </c:pt>
                <c:pt idx="57">
                  <c:v>1.71</c:v>
                </c:pt>
                <c:pt idx="58">
                  <c:v>1.81</c:v>
                </c:pt>
                <c:pt idx="59">
                  <c:v>1.86</c:v>
                </c:pt>
                <c:pt idx="60">
                  <c:v>1.76</c:v>
                </c:pt>
                <c:pt idx="61">
                  <c:v>1.5</c:v>
                </c:pt>
                <c:pt idx="62">
                  <c:v>0.87</c:v>
                </c:pt>
                <c:pt idx="63">
                  <c:v>0.66</c:v>
                </c:pt>
                <c:pt idx="64">
                  <c:v>0.67</c:v>
                </c:pt>
                <c:pt idx="65">
                  <c:v>0.73</c:v>
                </c:pt>
                <c:pt idx="66">
                  <c:v>0.62</c:v>
                </c:pt>
                <c:pt idx="67">
                  <c:v>0.65</c:v>
                </c:pt>
                <c:pt idx="68">
                  <c:v>0.68</c:v>
                </c:pt>
                <c:pt idx="69">
                  <c:v>0.79</c:v>
                </c:pt>
                <c:pt idx="70">
                  <c:v>0.87</c:v>
                </c:pt>
                <c:pt idx="71">
                  <c:v>0.93</c:v>
                </c:pt>
                <c:pt idx="72">
                  <c:v>1.08</c:v>
                </c:pt>
                <c:pt idx="73">
                  <c:v>1.26</c:v>
                </c:pt>
                <c:pt idx="74">
                  <c:v>1.61</c:v>
                </c:pt>
                <c:pt idx="75">
                  <c:v>1.64</c:v>
                </c:pt>
                <c:pt idx="76">
                  <c:v>1.62</c:v>
                </c:pt>
                <c:pt idx="77">
                  <c:v>1.52</c:v>
                </c:pt>
                <c:pt idx="78">
                  <c:v>1.32</c:v>
                </c:pt>
                <c:pt idx="79">
                  <c:v>1.28</c:v>
                </c:pt>
                <c:pt idx="80">
                  <c:v>1.37</c:v>
                </c:pt>
                <c:pt idx="81">
                  <c:v>1.58</c:v>
                </c:pt>
                <c:pt idx="82">
                  <c:v>1.56</c:v>
                </c:pt>
                <c:pt idx="83">
                  <c:v>1.47</c:v>
                </c:pt>
                <c:pt idx="84">
                  <c:v>1.76</c:v>
                </c:pt>
                <c:pt idx="85">
                  <c:v>1.93</c:v>
                </c:pt>
                <c:pt idx="86">
                  <c:v>2.13</c:v>
                </c:pt>
                <c:pt idx="87">
                  <c:v>2.75</c:v>
                </c:pt>
                <c:pt idx="88">
                  <c:v>2.9</c:v>
                </c:pt>
                <c:pt idx="89">
                  <c:v>3.14</c:v>
                </c:pt>
                <c:pt idx="90">
                  <c:v>2.9</c:v>
                </c:pt>
                <c:pt idx="91">
                  <c:v>2.9</c:v>
                </c:pt>
                <c:pt idx="92">
                  <c:v>3.52</c:v>
                </c:pt>
                <c:pt idx="93">
                  <c:v>3.98</c:v>
                </c:pt>
                <c:pt idx="94">
                  <c:v>3.89</c:v>
                </c:pt>
                <c:pt idx="95">
                  <c:v>3.62</c:v>
                </c:pt>
                <c:pt idx="96">
                  <c:v>3.53</c:v>
                </c:pt>
                <c:pt idx="97">
                  <c:v>3.75</c:v>
                </c:pt>
                <c:pt idx="98">
                  <c:v>3.66</c:v>
                </c:pt>
                <c:pt idx="99">
                  <c:v>3.46</c:v>
                </c:pt>
                <c:pt idx="100">
                  <c:v>3.57</c:v>
                </c:pt>
                <c:pt idx="101">
                  <c:v>3.75</c:v>
                </c:pt>
                <c:pt idx="102">
                  <c:v>3.9</c:v>
                </c:pt>
                <c:pt idx="103">
                  <c:v>4.17</c:v>
                </c:pt>
                <c:pt idx="104">
                  <c:v>4.38</c:v>
                </c:pt>
                <c:pt idx="105">
                  <c:v>4.8</c:v>
                </c:pt>
                <c:pt idx="106">
                  <c:v>4.5</c:v>
                </c:pt>
                <c:pt idx="107">
                  <c:v>4.0199999999999996</c:v>
                </c:pt>
                <c:pt idx="108">
                  <c:v>4.0599999999999996</c:v>
                </c:pt>
                <c:pt idx="109">
                  <c:v>4.21</c:v>
                </c:pt>
                <c:pt idx="110">
                  <c:v>4.21</c:v>
                </c:pt>
                <c:pt idx="111">
                  <c:v>4.54</c:v>
                </c:pt>
                <c:pt idx="112">
                  <c:v>4.4800000000000004</c:v>
                </c:pt>
                <c:pt idx="113">
                  <c:v>4.3099999999999996</c:v>
                </c:pt>
                <c:pt idx="114">
                  <c:v>4.25</c:v>
                </c:pt>
                <c:pt idx="115">
                  <c:v>3.87</c:v>
                </c:pt>
                <c:pt idx="116">
                  <c:v>3.72</c:v>
                </c:pt>
                <c:pt idx="117">
                  <c:v>4.0999999999999996</c:v>
                </c:pt>
                <c:pt idx="118">
                  <c:v>4.3600000000000003</c:v>
                </c:pt>
                <c:pt idx="119">
                  <c:v>4.3899999999999997</c:v>
                </c:pt>
                <c:pt idx="120">
                  <c:v>4.6100000000000003</c:v>
                </c:pt>
                <c:pt idx="121">
                  <c:v>4.3</c:v>
                </c:pt>
              </c:numCache>
            </c:numRef>
          </c:val>
          <c:smooth val="0"/>
          <c:extLst>
            <c:ext xmlns:c16="http://schemas.microsoft.com/office/drawing/2014/chart" uri="{C3380CC4-5D6E-409C-BE32-E72D297353CC}">
              <c16:uniqueId val="{00000003-4122-4AEF-8B6D-71B0562653ED}"/>
            </c:ext>
          </c:extLst>
        </c:ser>
        <c:dLbls>
          <c:showLegendKey val="0"/>
          <c:showVal val="0"/>
          <c:showCatName val="0"/>
          <c:showSerName val="0"/>
          <c:showPercent val="0"/>
          <c:showBubbleSize val="0"/>
        </c:dLbls>
        <c:marker val="1"/>
        <c:smooth val="0"/>
        <c:axId val="3"/>
        <c:axId val="4"/>
      </c:lineChart>
      <c:catAx>
        <c:axId val="221521984"/>
        <c:scaling>
          <c:orientation val="minMax"/>
        </c:scaling>
        <c:delete val="0"/>
        <c:axPos val="b"/>
        <c:numFmt formatCode="General" sourceLinked="1"/>
        <c:majorTickMark val="out"/>
        <c:minorTickMark val="none"/>
        <c:tickLblPos val="nextTo"/>
        <c:spPr>
          <a:ln w="4764">
            <a:solidFill>
              <a:schemeClr val="tx1"/>
            </a:solidFill>
            <a:prstDash val="solid"/>
          </a:ln>
        </c:spPr>
        <c:txPr>
          <a:bodyPr rot="0" vert="horz"/>
          <a:lstStyle/>
          <a:p>
            <a:pPr>
              <a:defRPr sz="150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8"/>
          <c:min val="0"/>
        </c:scaling>
        <c:delete val="0"/>
        <c:axPos val="l"/>
        <c:majorGridlines>
          <c:spPr>
            <a:ln w="19055">
              <a:solidFill>
                <a:schemeClr val="tx1"/>
              </a:solidFill>
              <a:prstDash val="solid"/>
            </a:ln>
          </c:spPr>
        </c:majorGridlines>
        <c:numFmt formatCode="General" sourceLinked="1"/>
        <c:majorTickMark val="out"/>
        <c:minorTickMark val="none"/>
        <c:tickLblPos val="nextTo"/>
        <c:spPr>
          <a:ln w="4764">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22152198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8"/>
        </c:scaling>
        <c:delete val="0"/>
        <c:axPos val="r"/>
        <c:numFmt formatCode="General" sourceLinked="1"/>
        <c:majorTickMark val="cross"/>
        <c:minorTickMark val="none"/>
        <c:tickLblPos val="nextTo"/>
        <c:spPr>
          <a:ln w="4764">
            <a:solidFill>
              <a:schemeClr val="tx1"/>
            </a:solidFill>
            <a:prstDash val="solid"/>
          </a:ln>
        </c:spPr>
        <c:txPr>
          <a:bodyPr rot="0" vert="horz"/>
          <a:lstStyle/>
          <a:p>
            <a:pPr>
              <a:defRPr sz="1651"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29651">
          <a:noFill/>
        </a:ln>
      </c:spPr>
    </c:plotArea>
    <c:legend>
      <c:legendPos val="b"/>
      <c:legendEntry>
        <c:idx val="1"/>
        <c:delete val="1"/>
      </c:legendEntry>
      <c:layout>
        <c:manualLayout>
          <c:xMode val="edge"/>
          <c:yMode val="edge"/>
          <c:x val="6.0613667154582683E-2"/>
          <c:y val="0.11979031955629089"/>
          <c:w val="0.23256496809802368"/>
          <c:h val="0.22075088440031954"/>
        </c:manualLayout>
      </c:layout>
      <c:overlay val="0"/>
      <c:spPr>
        <a:solidFill>
          <a:schemeClr val="bg1"/>
        </a:solidFill>
        <a:ln w="4764">
          <a:solidFill>
            <a:schemeClr val="tx1"/>
          </a:solidFill>
          <a:prstDash val="solid"/>
        </a:ln>
      </c:spPr>
      <c:txPr>
        <a:bodyPr/>
        <a:lstStyle/>
        <a:p>
          <a:pPr>
            <a:defRPr sz="186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7166">
      <a:solidFill>
        <a:schemeClr val="tx1"/>
      </a:solidFill>
      <a:prstDash val="solid"/>
    </a:ln>
  </c:spPr>
  <c:txPr>
    <a:bodyPr/>
    <a:lstStyle/>
    <a:p>
      <a:pPr>
        <a:defRPr sz="2701" b="1" i="0" u="none" strike="noStrike" baseline="0">
          <a:solidFill>
            <a:schemeClr val="tx1"/>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2.4E-2</c:v>
                </c:pt>
                <c:pt idx="26" formatCode="General">
                  <c:v>0.02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2.4E-2</c:v>
                </c:pt>
                <c:pt idx="26" formatCode="General">
                  <c:v>0.02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2.4E-2</c:v>
                </c:pt>
                <c:pt idx="26" formatCode="General">
                  <c:v>0.02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25400">
          <a:noFill/>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2.4E-2</c:v>
                </c:pt>
                <c:pt idx="26" formatCode="General">
                  <c:v>0.02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2.4E-2</c:v>
                </c:pt>
                <c:pt idx="26" formatCode="General">
                  <c:v>0.02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2.4E-2</c:v>
                </c:pt>
                <c:pt idx="26" formatCode="General">
                  <c:v>0.02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Delinquency Rate
Versus
 Unemployment Rate </a:t>
            </a:r>
          </a:p>
        </c:rich>
      </c:tx>
      <c:layout>
        <c:manualLayout>
          <c:xMode val="edge"/>
          <c:yMode val="edge"/>
          <c:x val="0.32524271844660196"/>
          <c:y val="0"/>
        </c:manualLayout>
      </c:layout>
      <c:overlay val="0"/>
      <c:spPr>
        <a:noFill/>
        <a:ln w="30440">
          <a:noFill/>
        </a:ln>
      </c:spPr>
    </c:title>
    <c:autoTitleDeleted val="0"/>
    <c:plotArea>
      <c:layout>
        <c:manualLayout>
          <c:layoutTarget val="inner"/>
          <c:xMode val="edge"/>
          <c:yMode val="edge"/>
          <c:x val="8.4142394822006472E-2"/>
          <c:y val="0.17077464788732394"/>
          <c:w val="0.87864077669902918"/>
          <c:h val="0.7359154929577465"/>
        </c:manualLayout>
      </c:layout>
      <c:areaChart>
        <c:grouping val="standard"/>
        <c:varyColors val="0"/>
        <c:ser>
          <c:idx val="1"/>
          <c:order val="0"/>
          <c:tx>
            <c:strRef>
              <c:f>Sheet1!$C$1</c:f>
              <c:strCache>
                <c:ptCount val="1"/>
                <c:pt idx="0">
                  <c:v>Recession</c:v>
                </c:pt>
              </c:strCache>
            </c:strRef>
          </c:tx>
          <c:spPr>
            <a:solidFill>
              <a:srgbClr val="FF0000"/>
            </a:solidFill>
            <a:ln w="15220">
              <a:solidFill>
                <a:schemeClr val="tx1"/>
              </a:solidFill>
              <a:prstDash val="solid"/>
            </a:ln>
          </c:spPr>
          <c:cat>
            <c:strRef>
              <c:f>Sheet1!$A$2:$A$368</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Sheet1!$C$2:$C$368</c:f>
              <c:numCache>
                <c:formatCode>General</c:formatCode>
                <c:ptCount val="367"/>
                <c:pt idx="74">
                  <c:v>15</c:v>
                </c:pt>
                <c:pt idx="75">
                  <c:v>15</c:v>
                </c:pt>
                <c:pt idx="76">
                  <c:v>15</c:v>
                </c:pt>
                <c:pt idx="77">
                  <c:v>15</c:v>
                </c:pt>
                <c:pt idx="78">
                  <c:v>15</c:v>
                </c:pt>
                <c:pt idx="79">
                  <c:v>15</c:v>
                </c:pt>
                <c:pt idx="80">
                  <c:v>15</c:v>
                </c:pt>
                <c:pt idx="81">
                  <c:v>15</c:v>
                </c:pt>
                <c:pt idx="82">
                  <c:v>15</c:v>
                </c:pt>
                <c:pt idx="83">
                  <c:v>15</c:v>
                </c:pt>
                <c:pt idx="155">
                  <c:v>15</c:v>
                </c:pt>
                <c:pt idx="156">
                  <c:v>15</c:v>
                </c:pt>
                <c:pt idx="157">
                  <c:v>15</c:v>
                </c:pt>
                <c:pt idx="158">
                  <c:v>15</c:v>
                </c:pt>
                <c:pt idx="159">
                  <c:v>15</c:v>
                </c:pt>
                <c:pt idx="160">
                  <c:v>15</c:v>
                </c:pt>
                <c:pt idx="161">
                  <c:v>15</c:v>
                </c:pt>
                <c:pt idx="162">
                  <c:v>15</c:v>
                </c:pt>
                <c:pt idx="163">
                  <c:v>15</c:v>
                </c:pt>
                <c:pt idx="164">
                  <c:v>15</c:v>
                </c:pt>
                <c:pt idx="165">
                  <c:v>15</c:v>
                </c:pt>
                <c:pt idx="166">
                  <c:v>15</c:v>
                </c:pt>
                <c:pt idx="167">
                  <c:v>15</c:v>
                </c:pt>
                <c:pt idx="168">
                  <c:v>15</c:v>
                </c:pt>
                <c:pt idx="169">
                  <c:v>15</c:v>
                </c:pt>
                <c:pt idx="170">
                  <c:v>15</c:v>
                </c:pt>
                <c:pt idx="171">
                  <c:v>15</c:v>
                </c:pt>
                <c:pt idx="172">
                  <c:v>15</c:v>
                </c:pt>
                <c:pt idx="173">
                  <c:v>15</c:v>
                </c:pt>
                <c:pt idx="303">
                  <c:v>15</c:v>
                </c:pt>
                <c:pt idx="304">
                  <c:v>15</c:v>
                </c:pt>
                <c:pt idx="305">
                  <c:v>15</c:v>
                </c:pt>
              </c:numCache>
            </c:numRef>
          </c:val>
          <c:extLst>
            <c:ext xmlns:c16="http://schemas.microsoft.com/office/drawing/2014/chart" uri="{C3380CC4-5D6E-409C-BE32-E72D297353CC}">
              <c16:uniqueId val="{00000000-2BDC-4A3D-9F1E-8F256437C814}"/>
            </c:ext>
          </c:extLst>
        </c:ser>
        <c:ser>
          <c:idx val="2"/>
          <c:order val="1"/>
          <c:tx>
            <c:strRef>
              <c:f>Sheet1!$D$1</c:f>
              <c:strCache>
                <c:ptCount val="1"/>
                <c:pt idx="0">
                  <c:v>Unemployment (Left Axis)</c:v>
                </c:pt>
              </c:strCache>
            </c:strRef>
          </c:tx>
          <c:spPr>
            <a:solidFill>
              <a:srgbClr val="CCFFFF"/>
            </a:solidFill>
            <a:ln w="15220">
              <a:solidFill>
                <a:schemeClr val="tx1"/>
              </a:solidFill>
              <a:prstDash val="solid"/>
            </a:ln>
          </c:spPr>
          <c:cat>
            <c:strRef>
              <c:f>Sheet1!$A$2:$A$368</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Sheet1!$D$2:$D$368</c:f>
              <c:numCache>
                <c:formatCode>General</c:formatCode>
                <c:ptCount val="367"/>
                <c:pt idx="0">
                  <c:v>5.7</c:v>
                </c:pt>
                <c:pt idx="1">
                  <c:v>5.4</c:v>
                </c:pt>
                <c:pt idx="2">
                  <c:v>5.5</c:v>
                </c:pt>
                <c:pt idx="3">
                  <c:v>5.8</c:v>
                </c:pt>
                <c:pt idx="4">
                  <c:v>5.7</c:v>
                </c:pt>
                <c:pt idx="5">
                  <c:v>5.6</c:v>
                </c:pt>
                <c:pt idx="6">
                  <c:v>5.7</c:v>
                </c:pt>
                <c:pt idx="7">
                  <c:v>5.6</c:v>
                </c:pt>
                <c:pt idx="8">
                  <c:v>5.6</c:v>
                </c:pt>
                <c:pt idx="9">
                  <c:v>5.5</c:v>
                </c:pt>
                <c:pt idx="10">
                  <c:v>5.6</c:v>
                </c:pt>
                <c:pt idx="11">
                  <c:v>5.6</c:v>
                </c:pt>
                <c:pt idx="12">
                  <c:v>5.6</c:v>
                </c:pt>
                <c:pt idx="13">
                  <c:v>5.5</c:v>
                </c:pt>
                <c:pt idx="14">
                  <c:v>5.6</c:v>
                </c:pt>
                <c:pt idx="15">
                  <c:v>5.4</c:v>
                </c:pt>
                <c:pt idx="16">
                  <c:v>5.6</c:v>
                </c:pt>
                <c:pt idx="17">
                  <c:v>5.3</c:v>
                </c:pt>
                <c:pt idx="18">
                  <c:v>5.4</c:v>
                </c:pt>
                <c:pt idx="19">
                  <c:v>5.0999999999999996</c:v>
                </c:pt>
                <c:pt idx="20">
                  <c:v>5.2</c:v>
                </c:pt>
                <c:pt idx="21">
                  <c:v>5.2</c:v>
                </c:pt>
                <c:pt idx="22">
                  <c:v>5.3</c:v>
                </c:pt>
                <c:pt idx="23">
                  <c:v>5.3</c:v>
                </c:pt>
                <c:pt idx="24">
                  <c:v>5.4</c:v>
                </c:pt>
                <c:pt idx="25">
                  <c:v>5.3</c:v>
                </c:pt>
                <c:pt idx="26">
                  <c:v>5.2</c:v>
                </c:pt>
                <c:pt idx="27">
                  <c:v>4.9000000000000004</c:v>
                </c:pt>
                <c:pt idx="28">
                  <c:v>4.8</c:v>
                </c:pt>
                <c:pt idx="29">
                  <c:v>5</c:v>
                </c:pt>
                <c:pt idx="30">
                  <c:v>4.8</c:v>
                </c:pt>
                <c:pt idx="31">
                  <c:v>4.9000000000000004</c:v>
                </c:pt>
                <c:pt idx="32">
                  <c:v>4.9000000000000004</c:v>
                </c:pt>
                <c:pt idx="33">
                  <c:v>4.7</c:v>
                </c:pt>
                <c:pt idx="34">
                  <c:v>4.5999999999999996</c:v>
                </c:pt>
                <c:pt idx="35">
                  <c:v>4.7</c:v>
                </c:pt>
                <c:pt idx="36">
                  <c:v>4.7</c:v>
                </c:pt>
                <c:pt idx="37">
                  <c:v>4.5999999999999996</c:v>
                </c:pt>
                <c:pt idx="38">
                  <c:v>4.7</c:v>
                </c:pt>
                <c:pt idx="39">
                  <c:v>4.3</c:v>
                </c:pt>
                <c:pt idx="40">
                  <c:v>4.3</c:v>
                </c:pt>
                <c:pt idx="41">
                  <c:v>4.5</c:v>
                </c:pt>
                <c:pt idx="42">
                  <c:v>4.5</c:v>
                </c:pt>
                <c:pt idx="43">
                  <c:v>4.5</c:v>
                </c:pt>
                <c:pt idx="44">
                  <c:v>4.5999999999999996</c:v>
                </c:pt>
                <c:pt idx="45">
                  <c:v>4.5999999999999996</c:v>
                </c:pt>
                <c:pt idx="46">
                  <c:v>4.4000000000000004</c:v>
                </c:pt>
                <c:pt idx="47">
                  <c:v>4.3</c:v>
                </c:pt>
                <c:pt idx="48">
                  <c:v>4.3</c:v>
                </c:pt>
                <c:pt idx="49">
                  <c:v>4.4000000000000004</c:v>
                </c:pt>
                <c:pt idx="50">
                  <c:v>4.2</c:v>
                </c:pt>
                <c:pt idx="51">
                  <c:v>4.3</c:v>
                </c:pt>
                <c:pt idx="52">
                  <c:v>4.2</c:v>
                </c:pt>
                <c:pt idx="53">
                  <c:v>4.3</c:v>
                </c:pt>
                <c:pt idx="54">
                  <c:v>4.3</c:v>
                </c:pt>
                <c:pt idx="55">
                  <c:v>4.2</c:v>
                </c:pt>
                <c:pt idx="56">
                  <c:v>4.2</c:v>
                </c:pt>
                <c:pt idx="57">
                  <c:v>4.0999999999999996</c:v>
                </c:pt>
                <c:pt idx="58">
                  <c:v>4.0999999999999996</c:v>
                </c:pt>
                <c:pt idx="59">
                  <c:v>4.0999999999999996</c:v>
                </c:pt>
                <c:pt idx="60">
                  <c:v>4</c:v>
                </c:pt>
                <c:pt idx="61">
                  <c:v>4.0999999999999996</c:v>
                </c:pt>
                <c:pt idx="62">
                  <c:v>4.0999999999999996</c:v>
                </c:pt>
                <c:pt idx="63">
                  <c:v>3.9</c:v>
                </c:pt>
                <c:pt idx="64">
                  <c:v>4.0999999999999996</c:v>
                </c:pt>
                <c:pt idx="65">
                  <c:v>4</c:v>
                </c:pt>
                <c:pt idx="66">
                  <c:v>4</c:v>
                </c:pt>
                <c:pt idx="67">
                  <c:v>4.0999999999999996</c:v>
                </c:pt>
                <c:pt idx="68">
                  <c:v>3.9</c:v>
                </c:pt>
                <c:pt idx="69">
                  <c:v>3.9</c:v>
                </c:pt>
                <c:pt idx="70">
                  <c:v>4</c:v>
                </c:pt>
                <c:pt idx="71">
                  <c:v>4</c:v>
                </c:pt>
                <c:pt idx="72">
                  <c:v>4.2</c:v>
                </c:pt>
                <c:pt idx="73">
                  <c:v>4.2</c:v>
                </c:pt>
                <c:pt idx="74">
                  <c:v>4.3</c:v>
                </c:pt>
                <c:pt idx="75">
                  <c:v>4.5</c:v>
                </c:pt>
                <c:pt idx="76">
                  <c:v>4.4000000000000004</c:v>
                </c:pt>
                <c:pt idx="77">
                  <c:v>4.5</c:v>
                </c:pt>
                <c:pt idx="78">
                  <c:v>4.5</c:v>
                </c:pt>
                <c:pt idx="79">
                  <c:v>4.9000000000000004</c:v>
                </c:pt>
                <c:pt idx="80">
                  <c:v>4.9000000000000004</c:v>
                </c:pt>
                <c:pt idx="81">
                  <c:v>5.4</c:v>
                </c:pt>
                <c:pt idx="82">
                  <c:v>5.6</c:v>
                </c:pt>
                <c:pt idx="83">
                  <c:v>5.8</c:v>
                </c:pt>
                <c:pt idx="84" formatCode="#,##0.0_);[Red]\(#,##0.0\)">
                  <c:v>5.6</c:v>
                </c:pt>
                <c:pt idx="85">
                  <c:v>5.5</c:v>
                </c:pt>
                <c:pt idx="86">
                  <c:v>5.7</c:v>
                </c:pt>
                <c:pt idx="87">
                  <c:v>6</c:v>
                </c:pt>
                <c:pt idx="88">
                  <c:v>5.8</c:v>
                </c:pt>
                <c:pt idx="89">
                  <c:v>5.9</c:v>
                </c:pt>
                <c:pt idx="90">
                  <c:v>5.9</c:v>
                </c:pt>
                <c:pt idx="91">
                  <c:v>5.7</c:v>
                </c:pt>
                <c:pt idx="92">
                  <c:v>5.6</c:v>
                </c:pt>
                <c:pt idx="93">
                  <c:v>5.7</c:v>
                </c:pt>
                <c:pt idx="94">
                  <c:v>5.9</c:v>
                </c:pt>
                <c:pt idx="95">
                  <c:v>6</c:v>
                </c:pt>
                <c:pt idx="96">
                  <c:v>5.7</c:v>
                </c:pt>
                <c:pt idx="97">
                  <c:v>5.8</c:v>
                </c:pt>
                <c:pt idx="98">
                  <c:v>5.8</c:v>
                </c:pt>
                <c:pt idx="99">
                  <c:v>6</c:v>
                </c:pt>
                <c:pt idx="100">
                  <c:v>6.1</c:v>
                </c:pt>
                <c:pt idx="101">
                  <c:v>6.4</c:v>
                </c:pt>
                <c:pt idx="102">
                  <c:v>6.2</c:v>
                </c:pt>
                <c:pt idx="103">
                  <c:v>6.1</c:v>
                </c:pt>
                <c:pt idx="104">
                  <c:v>6.1</c:v>
                </c:pt>
                <c:pt idx="105">
                  <c:v>6</c:v>
                </c:pt>
                <c:pt idx="106">
                  <c:v>5.9</c:v>
                </c:pt>
                <c:pt idx="107">
                  <c:v>5.7</c:v>
                </c:pt>
                <c:pt idx="108">
                  <c:v>5.6</c:v>
                </c:pt>
                <c:pt idx="109">
                  <c:v>5.6</c:v>
                </c:pt>
                <c:pt idx="110">
                  <c:v>5.7</c:v>
                </c:pt>
                <c:pt idx="111">
                  <c:v>5.6</c:v>
                </c:pt>
                <c:pt idx="112">
                  <c:v>5.6</c:v>
                </c:pt>
                <c:pt idx="113">
                  <c:v>5.6</c:v>
                </c:pt>
                <c:pt idx="114">
                  <c:v>5.5</c:v>
                </c:pt>
                <c:pt idx="115">
                  <c:v>5.4</c:v>
                </c:pt>
                <c:pt idx="116">
                  <c:v>5.4</c:v>
                </c:pt>
                <c:pt idx="117">
                  <c:v>5.5</c:v>
                </c:pt>
                <c:pt idx="118">
                  <c:v>5.4</c:v>
                </c:pt>
                <c:pt idx="119">
                  <c:v>5.4</c:v>
                </c:pt>
                <c:pt idx="120">
                  <c:v>5.2</c:v>
                </c:pt>
                <c:pt idx="121">
                  <c:v>5.4</c:v>
                </c:pt>
                <c:pt idx="122">
                  <c:v>5.2</c:v>
                </c:pt>
                <c:pt idx="123">
                  <c:v>5.2</c:v>
                </c:pt>
                <c:pt idx="124">
                  <c:v>5.0999999999999996</c:v>
                </c:pt>
                <c:pt idx="125">
                  <c:v>5</c:v>
                </c:pt>
                <c:pt idx="126">
                  <c:v>5</c:v>
                </c:pt>
                <c:pt idx="127">
                  <c:v>4.9000000000000004</c:v>
                </c:pt>
                <c:pt idx="128">
                  <c:v>5.0999999999999996</c:v>
                </c:pt>
                <c:pt idx="129">
                  <c:v>4.9000000000000004</c:v>
                </c:pt>
                <c:pt idx="130">
                  <c:v>5</c:v>
                </c:pt>
                <c:pt idx="131">
                  <c:v>4.9000000000000004</c:v>
                </c:pt>
                <c:pt idx="132">
                  <c:v>4.7</c:v>
                </c:pt>
                <c:pt idx="133">
                  <c:v>4.8</c:v>
                </c:pt>
                <c:pt idx="134">
                  <c:v>4.7</c:v>
                </c:pt>
                <c:pt idx="135">
                  <c:v>4.7</c:v>
                </c:pt>
                <c:pt idx="136">
                  <c:v>4.5999999999999996</c:v>
                </c:pt>
                <c:pt idx="137">
                  <c:v>4.5999999999999996</c:v>
                </c:pt>
                <c:pt idx="138">
                  <c:v>4.8</c:v>
                </c:pt>
                <c:pt idx="139">
                  <c:v>4.7</c:v>
                </c:pt>
                <c:pt idx="140">
                  <c:v>4.5999999999999996</c:v>
                </c:pt>
                <c:pt idx="141">
                  <c:v>4.4000000000000004</c:v>
                </c:pt>
                <c:pt idx="142">
                  <c:v>4.5</c:v>
                </c:pt>
                <c:pt idx="143">
                  <c:v>4.5</c:v>
                </c:pt>
                <c:pt idx="144">
                  <c:v>4.5999999999999996</c:v>
                </c:pt>
                <c:pt idx="145">
                  <c:v>4.5</c:v>
                </c:pt>
                <c:pt idx="146">
                  <c:v>4.4000000000000004</c:v>
                </c:pt>
                <c:pt idx="147">
                  <c:v>4.5</c:v>
                </c:pt>
                <c:pt idx="148">
                  <c:v>4.5</c:v>
                </c:pt>
                <c:pt idx="149">
                  <c:v>4.5</c:v>
                </c:pt>
                <c:pt idx="150">
                  <c:v>4.5999999999999996</c:v>
                </c:pt>
                <c:pt idx="151">
                  <c:v>4.5999999999999996</c:v>
                </c:pt>
                <c:pt idx="152">
                  <c:v>4.7</c:v>
                </c:pt>
                <c:pt idx="153">
                  <c:v>4.8</c:v>
                </c:pt>
                <c:pt idx="154">
                  <c:v>4.7</c:v>
                </c:pt>
                <c:pt idx="155">
                  <c:v>5</c:v>
                </c:pt>
                <c:pt idx="156">
                  <c:v>4.9000000000000004</c:v>
                </c:pt>
                <c:pt idx="157">
                  <c:v>4.8</c:v>
                </c:pt>
                <c:pt idx="158">
                  <c:v>5.0999999999999996</c:v>
                </c:pt>
                <c:pt idx="159">
                  <c:v>5</c:v>
                </c:pt>
                <c:pt idx="160">
                  <c:v>5.5</c:v>
                </c:pt>
                <c:pt idx="161">
                  <c:v>5.5</c:v>
                </c:pt>
                <c:pt idx="162">
                  <c:v>5.7</c:v>
                </c:pt>
                <c:pt idx="163">
                  <c:v>6.1</c:v>
                </c:pt>
                <c:pt idx="164">
                  <c:v>6.1</c:v>
                </c:pt>
                <c:pt idx="165">
                  <c:v>6.6</c:v>
                </c:pt>
                <c:pt idx="166">
                  <c:v>6.8</c:v>
                </c:pt>
                <c:pt idx="167">
                  <c:v>7.2</c:v>
                </c:pt>
                <c:pt idx="168">
                  <c:v>7.6</c:v>
                </c:pt>
                <c:pt idx="169">
                  <c:v>8.5</c:v>
                </c:pt>
                <c:pt idx="170">
                  <c:v>8.9</c:v>
                </c:pt>
                <c:pt idx="171">
                  <c:v>8.9</c:v>
                </c:pt>
                <c:pt idx="172">
                  <c:v>9.4</c:v>
                </c:pt>
                <c:pt idx="173">
                  <c:v>9.5</c:v>
                </c:pt>
                <c:pt idx="174">
                  <c:v>9.4</c:v>
                </c:pt>
                <c:pt idx="175">
                  <c:v>9.6999999999999993</c:v>
                </c:pt>
                <c:pt idx="176">
                  <c:v>9.8000000000000007</c:v>
                </c:pt>
                <c:pt idx="177">
                  <c:v>10.199999999999999</c:v>
                </c:pt>
                <c:pt idx="178">
                  <c:v>10</c:v>
                </c:pt>
                <c:pt idx="179">
                  <c:v>10</c:v>
                </c:pt>
                <c:pt idx="180">
                  <c:v>9.6999998000000005</c:v>
                </c:pt>
                <c:pt idx="181">
                  <c:v>9.6999998000000005</c:v>
                </c:pt>
                <c:pt idx="182">
                  <c:v>9.6999998000000005</c:v>
                </c:pt>
                <c:pt idx="183">
                  <c:v>9.8000001999999995</c:v>
                </c:pt>
                <c:pt idx="184">
                  <c:v>9.6000004000000008</c:v>
                </c:pt>
                <c:pt idx="185">
                  <c:v>9.5</c:v>
                </c:pt>
                <c:pt idx="186">
                  <c:v>9.5</c:v>
                </c:pt>
                <c:pt idx="187">
                  <c:v>9.6000004000000008</c:v>
                </c:pt>
                <c:pt idx="188">
                  <c:v>9.6000004000000008</c:v>
                </c:pt>
                <c:pt idx="189">
                  <c:v>9.6999998000000005</c:v>
                </c:pt>
                <c:pt idx="190">
                  <c:v>9.8000001999999995</c:v>
                </c:pt>
                <c:pt idx="191">
                  <c:v>9.3999995999999992</c:v>
                </c:pt>
                <c:pt idx="192">
                  <c:v>9</c:v>
                </c:pt>
                <c:pt idx="193">
                  <c:v>8.8999995999999992</c:v>
                </c:pt>
                <c:pt idx="194">
                  <c:v>8.8000001999999995</c:v>
                </c:pt>
                <c:pt idx="195">
                  <c:v>9</c:v>
                </c:pt>
                <c:pt idx="196">
                  <c:v>9</c:v>
                </c:pt>
                <c:pt idx="197">
                  <c:v>9.1</c:v>
                </c:pt>
                <c:pt idx="198">
                  <c:v>9.1</c:v>
                </c:pt>
                <c:pt idx="199">
                  <c:v>9.1</c:v>
                </c:pt>
                <c:pt idx="200">
                  <c:v>9</c:v>
                </c:pt>
                <c:pt idx="201">
                  <c:v>8.9</c:v>
                </c:pt>
                <c:pt idx="202">
                  <c:v>8.6999999999999993</c:v>
                </c:pt>
                <c:pt idx="203">
                  <c:v>8.5</c:v>
                </c:pt>
                <c:pt idx="204">
                  <c:v>8.3000000000000007</c:v>
                </c:pt>
                <c:pt idx="205">
                  <c:v>8.3000000000000007</c:v>
                </c:pt>
                <c:pt idx="206">
                  <c:v>8.1999999999999993</c:v>
                </c:pt>
                <c:pt idx="207">
                  <c:v>8.1</c:v>
                </c:pt>
                <c:pt idx="208">
                  <c:v>8.1999999999999993</c:v>
                </c:pt>
                <c:pt idx="209">
                  <c:v>8.1999999999999993</c:v>
                </c:pt>
                <c:pt idx="210">
                  <c:v>8.1999999999999993</c:v>
                </c:pt>
                <c:pt idx="211">
                  <c:v>8.1</c:v>
                </c:pt>
                <c:pt idx="212">
                  <c:v>7.8</c:v>
                </c:pt>
                <c:pt idx="213">
                  <c:v>7.9</c:v>
                </c:pt>
                <c:pt idx="214">
                  <c:v>7.8</c:v>
                </c:pt>
                <c:pt idx="215">
                  <c:v>7.8</c:v>
                </c:pt>
                <c:pt idx="216">
                  <c:v>7.9</c:v>
                </c:pt>
                <c:pt idx="217">
                  <c:v>7.7</c:v>
                </c:pt>
                <c:pt idx="218">
                  <c:v>7.6</c:v>
                </c:pt>
                <c:pt idx="219">
                  <c:v>7.5</c:v>
                </c:pt>
                <c:pt idx="220">
                  <c:v>7.6</c:v>
                </c:pt>
                <c:pt idx="221">
                  <c:v>7.6</c:v>
                </c:pt>
                <c:pt idx="222">
                  <c:v>7.4</c:v>
                </c:pt>
                <c:pt idx="223">
                  <c:v>7.3</c:v>
                </c:pt>
                <c:pt idx="224">
                  <c:v>7.2</c:v>
                </c:pt>
                <c:pt idx="225">
                  <c:v>7.3</c:v>
                </c:pt>
                <c:pt idx="226">
                  <c:v>7</c:v>
                </c:pt>
                <c:pt idx="227">
                  <c:v>6.7</c:v>
                </c:pt>
                <c:pt idx="228">
                  <c:v>6.6</c:v>
                </c:pt>
                <c:pt idx="229">
                  <c:v>6.7</c:v>
                </c:pt>
                <c:pt idx="230">
                  <c:v>6.7</c:v>
                </c:pt>
                <c:pt idx="231">
                  <c:v>6.3</c:v>
                </c:pt>
                <c:pt idx="232">
                  <c:v>6.3</c:v>
                </c:pt>
                <c:pt idx="233">
                  <c:v>6.1</c:v>
                </c:pt>
                <c:pt idx="234">
                  <c:v>6.2</c:v>
                </c:pt>
                <c:pt idx="235">
                  <c:v>6.1</c:v>
                </c:pt>
                <c:pt idx="236">
                  <c:v>5.9</c:v>
                </c:pt>
                <c:pt idx="237">
                  <c:v>5.7</c:v>
                </c:pt>
                <c:pt idx="238">
                  <c:v>5.8</c:v>
                </c:pt>
                <c:pt idx="239">
                  <c:v>5.6</c:v>
                </c:pt>
                <c:pt idx="240">
                  <c:v>5.7</c:v>
                </c:pt>
                <c:pt idx="241">
                  <c:v>5.5</c:v>
                </c:pt>
                <c:pt idx="242">
                  <c:v>5.5</c:v>
                </c:pt>
                <c:pt idx="243">
                  <c:v>5.4</c:v>
                </c:pt>
                <c:pt idx="244">
                  <c:v>5.5</c:v>
                </c:pt>
                <c:pt idx="245">
                  <c:v>5.3</c:v>
                </c:pt>
                <c:pt idx="246">
                  <c:v>5.3</c:v>
                </c:pt>
                <c:pt idx="247">
                  <c:v>5.0999999999999996</c:v>
                </c:pt>
                <c:pt idx="248">
                  <c:v>5.0999999999999996</c:v>
                </c:pt>
                <c:pt idx="249">
                  <c:v>5</c:v>
                </c:pt>
                <c:pt idx="250">
                  <c:v>5</c:v>
                </c:pt>
                <c:pt idx="251">
                  <c:v>5</c:v>
                </c:pt>
                <c:pt idx="252">
                  <c:v>4.9000000000000004</c:v>
                </c:pt>
                <c:pt idx="253">
                  <c:v>4.9000000000000004</c:v>
                </c:pt>
                <c:pt idx="254">
                  <c:v>5</c:v>
                </c:pt>
                <c:pt idx="255">
                  <c:v>5</c:v>
                </c:pt>
                <c:pt idx="256">
                  <c:v>4.7</c:v>
                </c:pt>
                <c:pt idx="257">
                  <c:v>4.9000000000000004</c:v>
                </c:pt>
                <c:pt idx="258">
                  <c:v>4.9000000000000004</c:v>
                </c:pt>
                <c:pt idx="259">
                  <c:v>4.9000000000000004</c:v>
                </c:pt>
                <c:pt idx="260">
                  <c:v>5</c:v>
                </c:pt>
                <c:pt idx="261">
                  <c:v>4.9000000000000004</c:v>
                </c:pt>
                <c:pt idx="262">
                  <c:v>4.5999999999999996</c:v>
                </c:pt>
                <c:pt idx="263">
                  <c:v>4.7</c:v>
                </c:pt>
                <c:pt idx="264">
                  <c:v>4.8</c:v>
                </c:pt>
                <c:pt idx="265">
                  <c:v>4.7</c:v>
                </c:pt>
                <c:pt idx="266">
                  <c:v>4.5</c:v>
                </c:pt>
                <c:pt idx="267">
                  <c:v>4.4000000000000004</c:v>
                </c:pt>
                <c:pt idx="268">
                  <c:v>4.3</c:v>
                </c:pt>
                <c:pt idx="269">
                  <c:v>4.4000000000000004</c:v>
                </c:pt>
                <c:pt idx="270">
                  <c:v>4.3</c:v>
                </c:pt>
                <c:pt idx="271">
                  <c:v>4.4000000000000004</c:v>
                </c:pt>
                <c:pt idx="272">
                  <c:v>4.2</c:v>
                </c:pt>
                <c:pt idx="273">
                  <c:v>4.0999999999999996</c:v>
                </c:pt>
                <c:pt idx="274">
                  <c:v>4.0999999999999996</c:v>
                </c:pt>
                <c:pt idx="275">
                  <c:v>4.0999999999999996</c:v>
                </c:pt>
                <c:pt idx="276">
                  <c:v>4.0999999999999996</c:v>
                </c:pt>
                <c:pt idx="277">
                  <c:v>4.0999999999999996</c:v>
                </c:pt>
                <c:pt idx="278">
                  <c:v>4.0999999999999996</c:v>
                </c:pt>
                <c:pt idx="279">
                  <c:v>3.9</c:v>
                </c:pt>
                <c:pt idx="280">
                  <c:v>3.8</c:v>
                </c:pt>
                <c:pt idx="281">
                  <c:v>4</c:v>
                </c:pt>
                <c:pt idx="282">
                  <c:v>3.9</c:v>
                </c:pt>
                <c:pt idx="283">
                  <c:v>3.9</c:v>
                </c:pt>
                <c:pt idx="284">
                  <c:v>3.7</c:v>
                </c:pt>
                <c:pt idx="285">
                  <c:v>3.8</c:v>
                </c:pt>
                <c:pt idx="286">
                  <c:v>3.7</c:v>
                </c:pt>
                <c:pt idx="287">
                  <c:v>3.9</c:v>
                </c:pt>
                <c:pt idx="288">
                  <c:v>4</c:v>
                </c:pt>
                <c:pt idx="289">
                  <c:v>3.8</c:v>
                </c:pt>
                <c:pt idx="290">
                  <c:v>3.8</c:v>
                </c:pt>
                <c:pt idx="291">
                  <c:v>3.6</c:v>
                </c:pt>
                <c:pt idx="292">
                  <c:v>3.6</c:v>
                </c:pt>
                <c:pt idx="293">
                  <c:v>3.7</c:v>
                </c:pt>
                <c:pt idx="294">
                  <c:v>3.7</c:v>
                </c:pt>
                <c:pt idx="295">
                  <c:v>3.7</c:v>
                </c:pt>
                <c:pt idx="296">
                  <c:v>3.5</c:v>
                </c:pt>
                <c:pt idx="297">
                  <c:v>3.6</c:v>
                </c:pt>
                <c:pt idx="298">
                  <c:v>3.5</c:v>
                </c:pt>
                <c:pt idx="299">
                  <c:v>3.5</c:v>
                </c:pt>
                <c:pt idx="300">
                  <c:v>3.5</c:v>
                </c:pt>
                <c:pt idx="301">
                  <c:v>3.5</c:v>
                </c:pt>
                <c:pt idx="302">
                  <c:v>4.4000000000000004</c:v>
                </c:pt>
                <c:pt idx="303">
                  <c:v>14.7</c:v>
                </c:pt>
                <c:pt idx="304">
                  <c:v>13.2</c:v>
                </c:pt>
                <c:pt idx="305">
                  <c:v>11</c:v>
                </c:pt>
                <c:pt idx="306">
                  <c:v>10.199999999999999</c:v>
                </c:pt>
                <c:pt idx="307">
                  <c:v>8.4</c:v>
                </c:pt>
                <c:pt idx="308">
                  <c:v>7.9</c:v>
                </c:pt>
                <c:pt idx="309">
                  <c:v>6.9</c:v>
                </c:pt>
                <c:pt idx="310">
                  <c:v>6.7</c:v>
                </c:pt>
                <c:pt idx="311">
                  <c:v>6.7</c:v>
                </c:pt>
                <c:pt idx="312">
                  <c:v>6.3</c:v>
                </c:pt>
                <c:pt idx="313">
                  <c:v>6.2</c:v>
                </c:pt>
                <c:pt idx="314">
                  <c:v>6.1</c:v>
                </c:pt>
                <c:pt idx="315">
                  <c:v>6.1</c:v>
                </c:pt>
                <c:pt idx="316">
                  <c:v>5.8</c:v>
                </c:pt>
                <c:pt idx="317">
                  <c:v>5.9</c:v>
                </c:pt>
                <c:pt idx="318">
                  <c:v>5.4</c:v>
                </c:pt>
                <c:pt idx="319">
                  <c:v>5.2</c:v>
                </c:pt>
                <c:pt idx="320">
                  <c:v>4.8</c:v>
                </c:pt>
                <c:pt idx="321">
                  <c:v>4.5</c:v>
                </c:pt>
                <c:pt idx="322">
                  <c:v>4.2</c:v>
                </c:pt>
                <c:pt idx="323">
                  <c:v>3.9</c:v>
                </c:pt>
                <c:pt idx="324">
                  <c:v>4</c:v>
                </c:pt>
                <c:pt idx="325">
                  <c:v>3.8</c:v>
                </c:pt>
                <c:pt idx="326">
                  <c:v>3.6</c:v>
                </c:pt>
                <c:pt idx="327">
                  <c:v>3.6</c:v>
                </c:pt>
                <c:pt idx="328">
                  <c:v>3.6</c:v>
                </c:pt>
                <c:pt idx="329">
                  <c:v>3.6</c:v>
                </c:pt>
                <c:pt idx="330">
                  <c:v>3.5</c:v>
                </c:pt>
                <c:pt idx="331">
                  <c:v>3.7</c:v>
                </c:pt>
                <c:pt idx="332">
                  <c:v>3.5</c:v>
                </c:pt>
                <c:pt idx="333">
                  <c:v>3.7</c:v>
                </c:pt>
                <c:pt idx="334">
                  <c:v>3.6</c:v>
                </c:pt>
                <c:pt idx="335">
                  <c:v>3.5</c:v>
                </c:pt>
                <c:pt idx="336">
                  <c:v>3.4</c:v>
                </c:pt>
                <c:pt idx="337">
                  <c:v>3.6</c:v>
                </c:pt>
                <c:pt idx="338">
                  <c:v>3.5</c:v>
                </c:pt>
                <c:pt idx="339">
                  <c:v>3.4</c:v>
                </c:pt>
                <c:pt idx="340">
                  <c:v>3.7</c:v>
                </c:pt>
                <c:pt idx="341">
                  <c:v>3.6</c:v>
                </c:pt>
                <c:pt idx="342">
                  <c:v>3.5</c:v>
                </c:pt>
                <c:pt idx="343">
                  <c:v>3.8</c:v>
                </c:pt>
                <c:pt idx="344">
                  <c:v>3.8</c:v>
                </c:pt>
                <c:pt idx="345">
                  <c:v>3.8</c:v>
                </c:pt>
                <c:pt idx="346">
                  <c:v>3.7</c:v>
                </c:pt>
                <c:pt idx="347">
                  <c:v>3.7</c:v>
                </c:pt>
                <c:pt idx="348">
                  <c:v>3.7</c:v>
                </c:pt>
                <c:pt idx="349">
                  <c:v>3.9</c:v>
                </c:pt>
                <c:pt idx="350">
                  <c:v>3.9</c:v>
                </c:pt>
                <c:pt idx="351">
                  <c:v>3.9</c:v>
                </c:pt>
                <c:pt idx="352">
                  <c:v>4</c:v>
                </c:pt>
                <c:pt idx="353">
                  <c:v>4.0999999999999996</c:v>
                </c:pt>
                <c:pt idx="354">
                  <c:v>4.2</c:v>
                </c:pt>
                <c:pt idx="355">
                  <c:v>4.2</c:v>
                </c:pt>
                <c:pt idx="356">
                  <c:v>4.0999999999999996</c:v>
                </c:pt>
                <c:pt idx="357">
                  <c:v>4.0999999999999996</c:v>
                </c:pt>
                <c:pt idx="358">
                  <c:v>4.2</c:v>
                </c:pt>
                <c:pt idx="359">
                  <c:v>4.0999999999999996</c:v>
                </c:pt>
                <c:pt idx="360">
                  <c:v>4</c:v>
                </c:pt>
              </c:numCache>
            </c:numRef>
          </c:val>
          <c:extLst>
            <c:ext xmlns:c16="http://schemas.microsoft.com/office/drawing/2014/chart" uri="{C3380CC4-5D6E-409C-BE32-E72D297353CC}">
              <c16:uniqueId val="{00000001-2BDC-4A3D-9F1E-8F256437C814}"/>
            </c:ext>
          </c:extLst>
        </c:ser>
        <c:dLbls>
          <c:showLegendKey val="0"/>
          <c:showVal val="0"/>
          <c:showCatName val="0"/>
          <c:showSerName val="0"/>
          <c:showPercent val="0"/>
          <c:showBubbleSize val="0"/>
        </c:dLbls>
        <c:axId val="227356368"/>
        <c:axId val="1"/>
      </c:areaChart>
      <c:lineChart>
        <c:grouping val="standard"/>
        <c:varyColors val="0"/>
        <c:ser>
          <c:idx val="4"/>
          <c:order val="2"/>
          <c:tx>
            <c:strRef>
              <c:f>Sheet1!$E$1</c:f>
              <c:strCache>
                <c:ptCount val="1"/>
                <c:pt idx="0">
                  <c:v>4.5% Full Employment Target (Left Axis)</c:v>
                </c:pt>
              </c:strCache>
            </c:strRef>
          </c:tx>
          <c:spPr>
            <a:ln w="45660">
              <a:solidFill>
                <a:srgbClr val="FF9900"/>
              </a:solidFill>
              <a:prstDash val="solid"/>
            </a:ln>
          </c:spPr>
          <c:marker>
            <c:symbol val="none"/>
          </c:marker>
          <c:cat>
            <c:strRef>
              <c:f>Sheet1!$A$2:$A$368</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Sheet1!$E$2:$E$368</c:f>
              <c:numCache>
                <c:formatCode>General</c:formatCode>
                <c:ptCount val="367"/>
                <c:pt idx="0">
                  <c:v>5.4</c:v>
                </c:pt>
                <c:pt idx="1">
                  <c:v>5.4</c:v>
                </c:pt>
                <c:pt idx="2">
                  <c:v>5.4</c:v>
                </c:pt>
                <c:pt idx="3">
                  <c:v>5.4</c:v>
                </c:pt>
                <c:pt idx="4">
                  <c:v>5.4</c:v>
                </c:pt>
                <c:pt idx="5">
                  <c:v>5.4</c:v>
                </c:pt>
                <c:pt idx="6">
                  <c:v>5.4</c:v>
                </c:pt>
                <c:pt idx="7">
                  <c:v>5.4</c:v>
                </c:pt>
                <c:pt idx="8">
                  <c:v>5.4</c:v>
                </c:pt>
                <c:pt idx="9">
                  <c:v>5.4</c:v>
                </c:pt>
                <c:pt idx="10">
                  <c:v>5.4</c:v>
                </c:pt>
                <c:pt idx="11">
                  <c:v>5.4</c:v>
                </c:pt>
                <c:pt idx="12">
                  <c:v>5.4</c:v>
                </c:pt>
                <c:pt idx="13">
                  <c:v>5.4</c:v>
                </c:pt>
                <c:pt idx="14">
                  <c:v>5.4</c:v>
                </c:pt>
                <c:pt idx="15">
                  <c:v>5.4</c:v>
                </c:pt>
                <c:pt idx="16">
                  <c:v>5.4</c:v>
                </c:pt>
                <c:pt idx="17">
                  <c:v>5.4</c:v>
                </c:pt>
                <c:pt idx="18">
                  <c:v>5.4</c:v>
                </c:pt>
                <c:pt idx="19">
                  <c:v>5.4</c:v>
                </c:pt>
                <c:pt idx="20">
                  <c:v>5.4</c:v>
                </c:pt>
                <c:pt idx="21">
                  <c:v>5.4</c:v>
                </c:pt>
                <c:pt idx="22">
                  <c:v>5.4</c:v>
                </c:pt>
                <c:pt idx="23">
                  <c:v>5.4</c:v>
                </c:pt>
                <c:pt idx="24">
                  <c:v>5.4</c:v>
                </c:pt>
                <c:pt idx="25">
                  <c:v>5.4</c:v>
                </c:pt>
                <c:pt idx="26">
                  <c:v>5.4</c:v>
                </c:pt>
                <c:pt idx="27">
                  <c:v>5.4</c:v>
                </c:pt>
                <c:pt idx="28">
                  <c:v>5.4</c:v>
                </c:pt>
                <c:pt idx="29">
                  <c:v>5.4</c:v>
                </c:pt>
                <c:pt idx="30">
                  <c:v>5.4</c:v>
                </c:pt>
                <c:pt idx="31">
                  <c:v>5.4</c:v>
                </c:pt>
                <c:pt idx="32">
                  <c:v>5.4</c:v>
                </c:pt>
                <c:pt idx="33">
                  <c:v>5.4</c:v>
                </c:pt>
                <c:pt idx="34">
                  <c:v>5.4</c:v>
                </c:pt>
                <c:pt idx="35">
                  <c:v>5.4</c:v>
                </c:pt>
                <c:pt idx="36">
                  <c:v>5.3</c:v>
                </c:pt>
                <c:pt idx="37">
                  <c:v>5.3</c:v>
                </c:pt>
                <c:pt idx="38">
                  <c:v>5.3</c:v>
                </c:pt>
                <c:pt idx="39">
                  <c:v>5.3</c:v>
                </c:pt>
                <c:pt idx="40">
                  <c:v>5.3</c:v>
                </c:pt>
                <c:pt idx="41">
                  <c:v>5.3</c:v>
                </c:pt>
                <c:pt idx="42">
                  <c:v>5.3</c:v>
                </c:pt>
                <c:pt idx="43">
                  <c:v>5.3</c:v>
                </c:pt>
                <c:pt idx="44">
                  <c:v>5.3</c:v>
                </c:pt>
                <c:pt idx="45">
                  <c:v>5.3</c:v>
                </c:pt>
                <c:pt idx="46">
                  <c:v>5.3</c:v>
                </c:pt>
                <c:pt idx="47">
                  <c:v>5.3</c:v>
                </c:pt>
                <c:pt idx="48">
                  <c:v>5.3</c:v>
                </c:pt>
                <c:pt idx="49">
                  <c:v>5.3</c:v>
                </c:pt>
                <c:pt idx="50">
                  <c:v>5.3</c:v>
                </c:pt>
                <c:pt idx="51">
                  <c:v>5.3</c:v>
                </c:pt>
                <c:pt idx="52">
                  <c:v>5.3</c:v>
                </c:pt>
                <c:pt idx="53">
                  <c:v>5.3</c:v>
                </c:pt>
                <c:pt idx="54">
                  <c:v>5.3</c:v>
                </c:pt>
                <c:pt idx="55">
                  <c:v>5.3</c:v>
                </c:pt>
                <c:pt idx="56">
                  <c:v>5.3</c:v>
                </c:pt>
                <c:pt idx="57">
                  <c:v>5.3</c:v>
                </c:pt>
                <c:pt idx="58">
                  <c:v>5.3</c:v>
                </c:pt>
                <c:pt idx="59">
                  <c:v>5.3</c:v>
                </c:pt>
                <c:pt idx="60">
                  <c:v>5.2</c:v>
                </c:pt>
                <c:pt idx="61">
                  <c:v>5.2</c:v>
                </c:pt>
                <c:pt idx="62">
                  <c:v>5.2</c:v>
                </c:pt>
                <c:pt idx="63">
                  <c:v>5.2</c:v>
                </c:pt>
                <c:pt idx="64">
                  <c:v>5.2</c:v>
                </c:pt>
                <c:pt idx="65">
                  <c:v>5.2</c:v>
                </c:pt>
                <c:pt idx="66">
                  <c:v>5.2</c:v>
                </c:pt>
                <c:pt idx="67">
                  <c:v>5.2</c:v>
                </c:pt>
                <c:pt idx="68">
                  <c:v>5.2</c:v>
                </c:pt>
                <c:pt idx="69">
                  <c:v>5.2</c:v>
                </c:pt>
                <c:pt idx="70">
                  <c:v>5.2</c:v>
                </c:pt>
                <c:pt idx="71">
                  <c:v>5.2</c:v>
                </c:pt>
                <c:pt idx="72">
                  <c:v>5.2</c:v>
                </c:pt>
                <c:pt idx="73">
                  <c:v>5.2</c:v>
                </c:pt>
                <c:pt idx="74">
                  <c:v>5.2</c:v>
                </c:pt>
                <c:pt idx="75">
                  <c:v>5.2</c:v>
                </c:pt>
                <c:pt idx="76">
                  <c:v>5.2</c:v>
                </c:pt>
                <c:pt idx="77">
                  <c:v>5.2</c:v>
                </c:pt>
                <c:pt idx="78">
                  <c:v>5.2</c:v>
                </c:pt>
                <c:pt idx="79">
                  <c:v>5.2</c:v>
                </c:pt>
                <c:pt idx="80">
                  <c:v>5.2</c:v>
                </c:pt>
                <c:pt idx="81">
                  <c:v>5.2</c:v>
                </c:pt>
                <c:pt idx="82">
                  <c:v>5.2</c:v>
                </c:pt>
                <c:pt idx="83">
                  <c:v>5.2</c:v>
                </c:pt>
                <c:pt idx="84">
                  <c:v>5.0999999999999996</c:v>
                </c:pt>
                <c:pt idx="85">
                  <c:v>5.0999999999999996</c:v>
                </c:pt>
                <c:pt idx="86">
                  <c:v>5.0999999999999996</c:v>
                </c:pt>
                <c:pt idx="87">
                  <c:v>5.0999999999999996</c:v>
                </c:pt>
                <c:pt idx="88">
                  <c:v>5.0999999999999996</c:v>
                </c:pt>
                <c:pt idx="89">
                  <c:v>5.0999999999999996</c:v>
                </c:pt>
                <c:pt idx="90">
                  <c:v>5.0999999999999996</c:v>
                </c:pt>
                <c:pt idx="91">
                  <c:v>5.0999999999999996</c:v>
                </c:pt>
                <c:pt idx="92">
                  <c:v>5.0999999999999996</c:v>
                </c:pt>
                <c:pt idx="93">
                  <c:v>5.0999999999999996</c:v>
                </c:pt>
                <c:pt idx="94">
                  <c:v>5.0999999999999996</c:v>
                </c:pt>
                <c:pt idx="95">
                  <c:v>5.0999999999999996</c:v>
                </c:pt>
                <c:pt idx="96">
                  <c:v>5.0999999999999996</c:v>
                </c:pt>
                <c:pt idx="97">
                  <c:v>5.0999999999999996</c:v>
                </c:pt>
                <c:pt idx="98">
                  <c:v>5.0999999999999996</c:v>
                </c:pt>
                <c:pt idx="99">
                  <c:v>5.0999999999999996</c:v>
                </c:pt>
                <c:pt idx="100">
                  <c:v>5.0999999999999996</c:v>
                </c:pt>
                <c:pt idx="101">
                  <c:v>5.0999999999999996</c:v>
                </c:pt>
                <c:pt idx="102">
                  <c:v>5.0999999999999996</c:v>
                </c:pt>
                <c:pt idx="103">
                  <c:v>5.0999999999999996</c:v>
                </c:pt>
                <c:pt idx="104">
                  <c:v>5.0999999999999996</c:v>
                </c:pt>
                <c:pt idx="105">
                  <c:v>5.0999999999999996</c:v>
                </c:pt>
                <c:pt idx="106">
                  <c:v>5.0999999999999996</c:v>
                </c:pt>
                <c:pt idx="107">
                  <c:v>5.0999999999999996</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5</c:v>
                </c:pt>
                <c:pt idx="141">
                  <c:v>5</c:v>
                </c:pt>
                <c:pt idx="142">
                  <c:v>5</c:v>
                </c:pt>
                <c:pt idx="143">
                  <c:v>5</c:v>
                </c:pt>
                <c:pt idx="144">
                  <c:v>4.9000000000000004</c:v>
                </c:pt>
                <c:pt idx="145">
                  <c:v>4.9000000000000004</c:v>
                </c:pt>
                <c:pt idx="146">
                  <c:v>4.9000000000000004</c:v>
                </c:pt>
                <c:pt idx="147">
                  <c:v>4.9000000000000004</c:v>
                </c:pt>
                <c:pt idx="148">
                  <c:v>4.9000000000000004</c:v>
                </c:pt>
                <c:pt idx="149">
                  <c:v>4.9000000000000004</c:v>
                </c:pt>
                <c:pt idx="150">
                  <c:v>4.9000000000000004</c:v>
                </c:pt>
                <c:pt idx="151">
                  <c:v>4.9000000000000004</c:v>
                </c:pt>
                <c:pt idx="152">
                  <c:v>4.9000000000000004</c:v>
                </c:pt>
                <c:pt idx="153">
                  <c:v>4.9000000000000004</c:v>
                </c:pt>
                <c:pt idx="154">
                  <c:v>4.9000000000000004</c:v>
                </c:pt>
                <c:pt idx="155">
                  <c:v>4.9000000000000004</c:v>
                </c:pt>
                <c:pt idx="156">
                  <c:v>4.9000000000000004</c:v>
                </c:pt>
                <c:pt idx="157">
                  <c:v>4.9000000000000004</c:v>
                </c:pt>
                <c:pt idx="158">
                  <c:v>4.9000000000000004</c:v>
                </c:pt>
                <c:pt idx="159">
                  <c:v>4.9000000000000004</c:v>
                </c:pt>
                <c:pt idx="160">
                  <c:v>4.9000000000000004</c:v>
                </c:pt>
                <c:pt idx="161">
                  <c:v>4.9000000000000004</c:v>
                </c:pt>
                <c:pt idx="162">
                  <c:v>4.9000000000000004</c:v>
                </c:pt>
                <c:pt idx="163">
                  <c:v>4.9000000000000004</c:v>
                </c:pt>
                <c:pt idx="164">
                  <c:v>4.9000000000000004</c:v>
                </c:pt>
                <c:pt idx="165">
                  <c:v>4.9000000000000004</c:v>
                </c:pt>
                <c:pt idx="166">
                  <c:v>4.9000000000000004</c:v>
                </c:pt>
                <c:pt idx="167">
                  <c:v>4.9000000000000004</c:v>
                </c:pt>
                <c:pt idx="168">
                  <c:v>4.9000000000000004</c:v>
                </c:pt>
                <c:pt idx="169">
                  <c:v>4.9000000000000004</c:v>
                </c:pt>
                <c:pt idx="170">
                  <c:v>4.9000000000000004</c:v>
                </c:pt>
                <c:pt idx="171">
                  <c:v>4.9000000000000004</c:v>
                </c:pt>
                <c:pt idx="172">
                  <c:v>4.9000000000000004</c:v>
                </c:pt>
                <c:pt idx="173">
                  <c:v>4.9000000000000004</c:v>
                </c:pt>
                <c:pt idx="174">
                  <c:v>4.9000000000000004</c:v>
                </c:pt>
                <c:pt idx="175">
                  <c:v>4.9000000000000004</c:v>
                </c:pt>
                <c:pt idx="176">
                  <c:v>4.9000000000000004</c:v>
                </c:pt>
                <c:pt idx="177">
                  <c:v>4.9000000000000004</c:v>
                </c:pt>
                <c:pt idx="178">
                  <c:v>4.9000000000000004</c:v>
                </c:pt>
                <c:pt idx="179">
                  <c:v>4.9000000000000004</c:v>
                </c:pt>
                <c:pt idx="180">
                  <c:v>5</c:v>
                </c:pt>
                <c:pt idx="181">
                  <c:v>5</c:v>
                </c:pt>
                <c:pt idx="182">
                  <c:v>5</c:v>
                </c:pt>
                <c:pt idx="183">
                  <c:v>5</c:v>
                </c:pt>
                <c:pt idx="184">
                  <c:v>5</c:v>
                </c:pt>
                <c:pt idx="185">
                  <c:v>5</c:v>
                </c:pt>
                <c:pt idx="186">
                  <c:v>5</c:v>
                </c:pt>
                <c:pt idx="187">
                  <c:v>5</c:v>
                </c:pt>
                <c:pt idx="188">
                  <c:v>5</c:v>
                </c:pt>
                <c:pt idx="189">
                  <c:v>5</c:v>
                </c:pt>
                <c:pt idx="190">
                  <c:v>5</c:v>
                </c:pt>
                <c:pt idx="191">
                  <c:v>5</c:v>
                </c:pt>
                <c:pt idx="192">
                  <c:v>5.0999999999999996</c:v>
                </c:pt>
                <c:pt idx="193">
                  <c:v>5.0999999999999996</c:v>
                </c:pt>
                <c:pt idx="194">
                  <c:v>5.0999999999999996</c:v>
                </c:pt>
                <c:pt idx="195">
                  <c:v>5.0999999999999996</c:v>
                </c:pt>
                <c:pt idx="196">
                  <c:v>5.0999999999999996</c:v>
                </c:pt>
                <c:pt idx="197">
                  <c:v>5.0999999999999996</c:v>
                </c:pt>
                <c:pt idx="198">
                  <c:v>5.0999999999999996</c:v>
                </c:pt>
                <c:pt idx="199">
                  <c:v>5.0999999999999996</c:v>
                </c:pt>
                <c:pt idx="200">
                  <c:v>5.0999999999999996</c:v>
                </c:pt>
                <c:pt idx="201">
                  <c:v>5.0999999999999996</c:v>
                </c:pt>
                <c:pt idx="202">
                  <c:v>5.0999999999999996</c:v>
                </c:pt>
                <c:pt idx="203">
                  <c:v>5.0999999999999996</c:v>
                </c:pt>
                <c:pt idx="204">
                  <c:v>5</c:v>
                </c:pt>
                <c:pt idx="205">
                  <c:v>5</c:v>
                </c:pt>
                <c:pt idx="206">
                  <c:v>5</c:v>
                </c:pt>
                <c:pt idx="207">
                  <c:v>5</c:v>
                </c:pt>
                <c:pt idx="208">
                  <c:v>5</c:v>
                </c:pt>
                <c:pt idx="209">
                  <c:v>5</c:v>
                </c:pt>
                <c:pt idx="210">
                  <c:v>5</c:v>
                </c:pt>
                <c:pt idx="211">
                  <c:v>5</c:v>
                </c:pt>
                <c:pt idx="212">
                  <c:v>5</c:v>
                </c:pt>
                <c:pt idx="213">
                  <c:v>5</c:v>
                </c:pt>
                <c:pt idx="214">
                  <c:v>5</c:v>
                </c:pt>
                <c:pt idx="215">
                  <c:v>5</c:v>
                </c:pt>
                <c:pt idx="216">
                  <c:v>4.9000000000000004</c:v>
                </c:pt>
                <c:pt idx="217">
                  <c:v>4.9000000000000004</c:v>
                </c:pt>
                <c:pt idx="218">
                  <c:v>4.9000000000000004</c:v>
                </c:pt>
                <c:pt idx="219">
                  <c:v>4.9000000000000004</c:v>
                </c:pt>
                <c:pt idx="220">
                  <c:v>4.9000000000000004</c:v>
                </c:pt>
                <c:pt idx="221">
                  <c:v>4.9000000000000004</c:v>
                </c:pt>
                <c:pt idx="222">
                  <c:v>4.9000000000000004</c:v>
                </c:pt>
                <c:pt idx="223">
                  <c:v>4.9000000000000004</c:v>
                </c:pt>
                <c:pt idx="224">
                  <c:v>4.9000000000000004</c:v>
                </c:pt>
                <c:pt idx="225">
                  <c:v>4.9000000000000004</c:v>
                </c:pt>
                <c:pt idx="226">
                  <c:v>4.9000000000000004</c:v>
                </c:pt>
                <c:pt idx="227">
                  <c:v>4.9000000000000004</c:v>
                </c:pt>
                <c:pt idx="228">
                  <c:v>4.8</c:v>
                </c:pt>
                <c:pt idx="229">
                  <c:v>4.8</c:v>
                </c:pt>
                <c:pt idx="230">
                  <c:v>4.8</c:v>
                </c:pt>
                <c:pt idx="231">
                  <c:v>4.8</c:v>
                </c:pt>
                <c:pt idx="232">
                  <c:v>4.8</c:v>
                </c:pt>
                <c:pt idx="233">
                  <c:v>4.8</c:v>
                </c:pt>
                <c:pt idx="234">
                  <c:v>4.8</c:v>
                </c:pt>
                <c:pt idx="235">
                  <c:v>4.8</c:v>
                </c:pt>
                <c:pt idx="236">
                  <c:v>4.8</c:v>
                </c:pt>
                <c:pt idx="237">
                  <c:v>4.8</c:v>
                </c:pt>
                <c:pt idx="238">
                  <c:v>4.8</c:v>
                </c:pt>
                <c:pt idx="239">
                  <c:v>4.8</c:v>
                </c:pt>
                <c:pt idx="240">
                  <c:v>4.7</c:v>
                </c:pt>
                <c:pt idx="241">
                  <c:v>4.7</c:v>
                </c:pt>
                <c:pt idx="242">
                  <c:v>4.7</c:v>
                </c:pt>
                <c:pt idx="243">
                  <c:v>4.7</c:v>
                </c:pt>
                <c:pt idx="244">
                  <c:v>4.7</c:v>
                </c:pt>
                <c:pt idx="245">
                  <c:v>4.7</c:v>
                </c:pt>
                <c:pt idx="246">
                  <c:v>4.7</c:v>
                </c:pt>
                <c:pt idx="247">
                  <c:v>4.7</c:v>
                </c:pt>
                <c:pt idx="248">
                  <c:v>4.7</c:v>
                </c:pt>
                <c:pt idx="249">
                  <c:v>4.7</c:v>
                </c:pt>
                <c:pt idx="250">
                  <c:v>4.7</c:v>
                </c:pt>
                <c:pt idx="251">
                  <c:v>4.7</c:v>
                </c:pt>
                <c:pt idx="252">
                  <c:v>4.5999999999999996</c:v>
                </c:pt>
                <c:pt idx="253">
                  <c:v>4.5999999999999996</c:v>
                </c:pt>
                <c:pt idx="254">
                  <c:v>4.5999999999999996</c:v>
                </c:pt>
                <c:pt idx="255">
                  <c:v>4.5999999999999996</c:v>
                </c:pt>
                <c:pt idx="256">
                  <c:v>4.5999999999999996</c:v>
                </c:pt>
                <c:pt idx="257">
                  <c:v>4.5999999999999996</c:v>
                </c:pt>
                <c:pt idx="258">
                  <c:v>4.5999999999999996</c:v>
                </c:pt>
                <c:pt idx="259">
                  <c:v>4.5999999999999996</c:v>
                </c:pt>
                <c:pt idx="260">
                  <c:v>4.5999999999999996</c:v>
                </c:pt>
                <c:pt idx="261">
                  <c:v>4.5999999999999996</c:v>
                </c:pt>
                <c:pt idx="262">
                  <c:v>4.5999999999999996</c:v>
                </c:pt>
                <c:pt idx="263">
                  <c:v>4.5999999999999996</c:v>
                </c:pt>
                <c:pt idx="264">
                  <c:v>4.5999999999999996</c:v>
                </c:pt>
                <c:pt idx="265">
                  <c:v>4.5999999999999996</c:v>
                </c:pt>
                <c:pt idx="266">
                  <c:v>4.5999999999999996</c:v>
                </c:pt>
                <c:pt idx="267">
                  <c:v>4.5999999999999996</c:v>
                </c:pt>
                <c:pt idx="268">
                  <c:v>4.5999999999999996</c:v>
                </c:pt>
                <c:pt idx="269">
                  <c:v>4.5999999999999996</c:v>
                </c:pt>
                <c:pt idx="270">
                  <c:v>4.5999999999999996</c:v>
                </c:pt>
                <c:pt idx="271">
                  <c:v>4.5999999999999996</c:v>
                </c:pt>
                <c:pt idx="272">
                  <c:v>4.5999999999999996</c:v>
                </c:pt>
                <c:pt idx="273">
                  <c:v>4.5999999999999996</c:v>
                </c:pt>
                <c:pt idx="274">
                  <c:v>4.5999999999999996</c:v>
                </c:pt>
                <c:pt idx="275">
                  <c:v>4.5999999999999996</c:v>
                </c:pt>
                <c:pt idx="276">
                  <c:v>4.5999999999999996</c:v>
                </c:pt>
                <c:pt idx="277">
                  <c:v>4.5999999999999996</c:v>
                </c:pt>
                <c:pt idx="278">
                  <c:v>4.5999999999999996</c:v>
                </c:pt>
                <c:pt idx="279">
                  <c:v>4.5999999999999996</c:v>
                </c:pt>
                <c:pt idx="280">
                  <c:v>4.5999999999999996</c:v>
                </c:pt>
                <c:pt idx="281">
                  <c:v>4.5999999999999996</c:v>
                </c:pt>
                <c:pt idx="282">
                  <c:v>4.5999999999999996</c:v>
                </c:pt>
                <c:pt idx="283">
                  <c:v>4.5999999999999996</c:v>
                </c:pt>
                <c:pt idx="284">
                  <c:v>4.5999999999999996</c:v>
                </c:pt>
                <c:pt idx="285">
                  <c:v>4.5999999999999996</c:v>
                </c:pt>
                <c:pt idx="286">
                  <c:v>4.5999999999999996</c:v>
                </c:pt>
                <c:pt idx="287">
                  <c:v>4.5999999999999996</c:v>
                </c:pt>
                <c:pt idx="288">
                  <c:v>4.5999999999999996</c:v>
                </c:pt>
                <c:pt idx="289">
                  <c:v>4.5999999999999996</c:v>
                </c:pt>
                <c:pt idx="290">
                  <c:v>4.5999999999999996</c:v>
                </c:pt>
                <c:pt idx="291">
                  <c:v>4.5999999999999996</c:v>
                </c:pt>
                <c:pt idx="292">
                  <c:v>4.5999999999999996</c:v>
                </c:pt>
                <c:pt idx="293">
                  <c:v>4.5999999999999996</c:v>
                </c:pt>
                <c:pt idx="294">
                  <c:v>4.5999999999999996</c:v>
                </c:pt>
                <c:pt idx="295">
                  <c:v>4.5999999999999996</c:v>
                </c:pt>
                <c:pt idx="296">
                  <c:v>4.5999999999999996</c:v>
                </c:pt>
                <c:pt idx="297">
                  <c:v>4.5999999999999996</c:v>
                </c:pt>
                <c:pt idx="298">
                  <c:v>4.5999999999999996</c:v>
                </c:pt>
                <c:pt idx="299">
                  <c:v>4.5999999999999996</c:v>
                </c:pt>
                <c:pt idx="300">
                  <c:v>4.5</c:v>
                </c:pt>
                <c:pt idx="301">
                  <c:v>4.5</c:v>
                </c:pt>
                <c:pt idx="302">
                  <c:v>4.5</c:v>
                </c:pt>
                <c:pt idx="303">
                  <c:v>4.5</c:v>
                </c:pt>
                <c:pt idx="304">
                  <c:v>4.5</c:v>
                </c:pt>
                <c:pt idx="305">
                  <c:v>4.5</c:v>
                </c:pt>
                <c:pt idx="306">
                  <c:v>4.5</c:v>
                </c:pt>
                <c:pt idx="307">
                  <c:v>4.5</c:v>
                </c:pt>
                <c:pt idx="308">
                  <c:v>4.5</c:v>
                </c:pt>
                <c:pt idx="309">
                  <c:v>4.5</c:v>
                </c:pt>
                <c:pt idx="310">
                  <c:v>4.5</c:v>
                </c:pt>
                <c:pt idx="311">
                  <c:v>4.5</c:v>
                </c:pt>
                <c:pt idx="312">
                  <c:v>4.5</c:v>
                </c:pt>
                <c:pt idx="313">
                  <c:v>4.5</c:v>
                </c:pt>
                <c:pt idx="314">
                  <c:v>4.5</c:v>
                </c:pt>
                <c:pt idx="315">
                  <c:v>4.5</c:v>
                </c:pt>
                <c:pt idx="316">
                  <c:v>4.5</c:v>
                </c:pt>
                <c:pt idx="317">
                  <c:v>4.5</c:v>
                </c:pt>
                <c:pt idx="318">
                  <c:v>4.5</c:v>
                </c:pt>
                <c:pt idx="319">
                  <c:v>4.5</c:v>
                </c:pt>
                <c:pt idx="320">
                  <c:v>4.5</c:v>
                </c:pt>
                <c:pt idx="321">
                  <c:v>4.5</c:v>
                </c:pt>
                <c:pt idx="322">
                  <c:v>4.5</c:v>
                </c:pt>
                <c:pt idx="323">
                  <c:v>4.5</c:v>
                </c:pt>
                <c:pt idx="324">
                  <c:v>4.5</c:v>
                </c:pt>
                <c:pt idx="325">
                  <c:v>4.5</c:v>
                </c:pt>
                <c:pt idx="326">
                  <c:v>4.5</c:v>
                </c:pt>
                <c:pt idx="327">
                  <c:v>4.5</c:v>
                </c:pt>
                <c:pt idx="328">
                  <c:v>4.5</c:v>
                </c:pt>
                <c:pt idx="329">
                  <c:v>4.5</c:v>
                </c:pt>
                <c:pt idx="330">
                  <c:v>4.5</c:v>
                </c:pt>
                <c:pt idx="331">
                  <c:v>4.5</c:v>
                </c:pt>
                <c:pt idx="332">
                  <c:v>4.5</c:v>
                </c:pt>
                <c:pt idx="333">
                  <c:v>4.5</c:v>
                </c:pt>
                <c:pt idx="334">
                  <c:v>4.5</c:v>
                </c:pt>
                <c:pt idx="335">
                  <c:v>4.5</c:v>
                </c:pt>
                <c:pt idx="336">
                  <c:v>4.5</c:v>
                </c:pt>
                <c:pt idx="337">
                  <c:v>4.5</c:v>
                </c:pt>
                <c:pt idx="338">
                  <c:v>4.5</c:v>
                </c:pt>
                <c:pt idx="339">
                  <c:v>4.5</c:v>
                </c:pt>
                <c:pt idx="340">
                  <c:v>4.5</c:v>
                </c:pt>
                <c:pt idx="341">
                  <c:v>4.5</c:v>
                </c:pt>
                <c:pt idx="342">
                  <c:v>4.5</c:v>
                </c:pt>
                <c:pt idx="343">
                  <c:v>4.5</c:v>
                </c:pt>
                <c:pt idx="344">
                  <c:v>4.5</c:v>
                </c:pt>
                <c:pt idx="345">
                  <c:v>4.5</c:v>
                </c:pt>
                <c:pt idx="346">
                  <c:v>4.5</c:v>
                </c:pt>
                <c:pt idx="347">
                  <c:v>4.5</c:v>
                </c:pt>
                <c:pt idx="348">
                  <c:v>4.5</c:v>
                </c:pt>
                <c:pt idx="349">
                  <c:v>4.5</c:v>
                </c:pt>
                <c:pt idx="350">
                  <c:v>4.5</c:v>
                </c:pt>
                <c:pt idx="351">
                  <c:v>4.5</c:v>
                </c:pt>
                <c:pt idx="352">
                  <c:v>4.5</c:v>
                </c:pt>
                <c:pt idx="353">
                  <c:v>4.5</c:v>
                </c:pt>
                <c:pt idx="354">
                  <c:v>4.5</c:v>
                </c:pt>
                <c:pt idx="355">
                  <c:v>4.5</c:v>
                </c:pt>
                <c:pt idx="356">
                  <c:v>4.5</c:v>
                </c:pt>
                <c:pt idx="357">
                  <c:v>4.5</c:v>
                </c:pt>
                <c:pt idx="358">
                  <c:v>4.5</c:v>
                </c:pt>
                <c:pt idx="359">
                  <c:v>4.5</c:v>
                </c:pt>
                <c:pt idx="360">
                  <c:v>4.5</c:v>
                </c:pt>
                <c:pt idx="361">
                  <c:v>4.5</c:v>
                </c:pt>
                <c:pt idx="362">
                  <c:v>4.5</c:v>
                </c:pt>
                <c:pt idx="363">
                  <c:v>4.5</c:v>
                </c:pt>
                <c:pt idx="364">
                  <c:v>4.5</c:v>
                </c:pt>
                <c:pt idx="365">
                  <c:v>4.5</c:v>
                </c:pt>
              </c:numCache>
            </c:numRef>
          </c:val>
          <c:smooth val="0"/>
          <c:extLst>
            <c:ext xmlns:c16="http://schemas.microsoft.com/office/drawing/2014/chart" uri="{C3380CC4-5D6E-409C-BE32-E72D297353CC}">
              <c16:uniqueId val="{00000002-2BDC-4A3D-9F1E-8F256437C814}"/>
            </c:ext>
          </c:extLst>
        </c:ser>
        <c:dLbls>
          <c:showLegendKey val="0"/>
          <c:showVal val="0"/>
          <c:showCatName val="0"/>
          <c:showSerName val="0"/>
          <c:showPercent val="0"/>
          <c:showBubbleSize val="0"/>
        </c:dLbls>
        <c:marker val="1"/>
        <c:smooth val="0"/>
        <c:axId val="227356368"/>
        <c:axId val="1"/>
      </c:lineChart>
      <c:catAx>
        <c:axId val="227356368"/>
        <c:scaling>
          <c:orientation val="minMax"/>
        </c:scaling>
        <c:delete val="0"/>
        <c:axPos val="b"/>
        <c:numFmt formatCode="General" sourceLinked="1"/>
        <c:majorTickMark val="out"/>
        <c:minorTickMark val="none"/>
        <c:tickLblPos val="nextTo"/>
        <c:spPr>
          <a:ln w="3805">
            <a:solidFill>
              <a:schemeClr val="tx1"/>
            </a:solidFill>
            <a:prstDash val="solid"/>
          </a:ln>
        </c:spPr>
        <c:txPr>
          <a:bodyPr rot="0" vert="horz"/>
          <a:lstStyle/>
          <a:p>
            <a:pPr>
              <a:defRPr sz="1378" b="1" i="0" u="none" strike="noStrike" baseline="0">
                <a:solidFill>
                  <a:schemeClr val="tx1"/>
                </a:solidFill>
                <a:latin typeface="Arial"/>
                <a:ea typeface="Arial"/>
                <a:cs typeface="Arial"/>
              </a:defRPr>
            </a:pPr>
            <a:endParaRPr lang="en-US"/>
          </a:p>
        </c:txPr>
        <c:crossAx val="1"/>
        <c:crosses val="autoZero"/>
        <c:auto val="1"/>
        <c:lblAlgn val="ctr"/>
        <c:lblOffset val="100"/>
        <c:tickLblSkip val="12"/>
        <c:tickMarkSkip val="12"/>
        <c:noMultiLvlLbl val="0"/>
      </c:catAx>
      <c:valAx>
        <c:axId val="1"/>
        <c:scaling>
          <c:orientation val="minMax"/>
          <c:max val="15"/>
          <c:min val="0"/>
        </c:scaling>
        <c:delete val="0"/>
        <c:axPos val="l"/>
        <c:majorGridlines>
          <c:spPr>
            <a:ln w="3805">
              <a:solidFill>
                <a:schemeClr val="tx1"/>
              </a:solidFill>
              <a:prstDash val="solid"/>
            </a:ln>
          </c:spPr>
        </c:majorGridlines>
        <c:numFmt formatCode="0" sourceLinked="0"/>
        <c:majorTickMark val="out"/>
        <c:minorTickMark val="none"/>
        <c:tickLblPos val="nextTo"/>
        <c:spPr>
          <a:ln w="3805">
            <a:solidFill>
              <a:schemeClr val="tx1"/>
            </a:solidFill>
            <a:prstDash val="solid"/>
          </a:ln>
        </c:spPr>
        <c:txPr>
          <a:bodyPr rot="0" vert="horz"/>
          <a:lstStyle/>
          <a:p>
            <a:pPr>
              <a:defRPr sz="1438" b="1" i="0" u="none" strike="noStrike" baseline="0">
                <a:solidFill>
                  <a:schemeClr val="tx1"/>
                </a:solidFill>
                <a:latin typeface="Arial"/>
                <a:ea typeface="Arial"/>
                <a:cs typeface="Arial"/>
              </a:defRPr>
            </a:pPr>
            <a:endParaRPr lang="en-US"/>
          </a:p>
        </c:txPr>
        <c:crossAx val="227356368"/>
        <c:crosses val="autoZero"/>
        <c:crossBetween val="midCat"/>
        <c:majorUnit val="1"/>
        <c:minorUnit val="1"/>
      </c:valAx>
      <c:spPr>
        <a:noFill/>
        <a:ln w="15220">
          <a:solidFill>
            <a:schemeClr val="tx1"/>
          </a:solidFill>
          <a:prstDash val="solid"/>
        </a:ln>
      </c:spPr>
    </c:plotArea>
    <c:legend>
      <c:legendPos val="r"/>
      <c:layout>
        <c:manualLayout>
          <c:xMode val="edge"/>
          <c:yMode val="edge"/>
          <c:x val="8.6899252335936511E-2"/>
          <c:y val="0.17234085982475439"/>
          <c:w val="0.37758670464803762"/>
          <c:h val="0.16961913742904761"/>
        </c:manualLayout>
      </c:layout>
      <c:overlay val="0"/>
      <c:spPr>
        <a:solidFill>
          <a:schemeClr val="bg1"/>
        </a:solidFill>
        <a:ln w="3805">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5660">
      <a:solidFill>
        <a:schemeClr val="tx1"/>
      </a:solidFill>
      <a:prstDash val="solid"/>
    </a:ln>
  </c:spPr>
  <c:txPr>
    <a:bodyPr/>
    <a:lstStyle/>
    <a:p>
      <a:pPr>
        <a:defRPr sz="2157" b="1" i="0" u="none" strike="noStrike" baseline="0">
          <a:solidFill>
            <a:schemeClr val="tx1"/>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Delinquency Rate
Versus
 Unemployment Rate </a:t>
            </a:r>
          </a:p>
        </c:rich>
      </c:tx>
      <c:layout>
        <c:manualLayout>
          <c:xMode val="edge"/>
          <c:yMode val="edge"/>
          <c:x val="0.32524271844660196"/>
          <c:y val="0"/>
        </c:manualLayout>
      </c:layout>
      <c:overlay val="0"/>
      <c:spPr>
        <a:noFill/>
        <a:ln w="30440">
          <a:noFill/>
        </a:ln>
      </c:spPr>
    </c:title>
    <c:autoTitleDeleted val="0"/>
    <c:plotArea>
      <c:layout>
        <c:manualLayout>
          <c:layoutTarget val="inner"/>
          <c:xMode val="edge"/>
          <c:yMode val="edge"/>
          <c:x val="8.4142394822006472E-2"/>
          <c:y val="0.17077464788732394"/>
          <c:w val="0.83333333333333337"/>
          <c:h val="0.7359154929577465"/>
        </c:manualLayout>
      </c:layout>
      <c:areaChart>
        <c:grouping val="standard"/>
        <c:varyColors val="0"/>
        <c:ser>
          <c:idx val="1"/>
          <c:order val="0"/>
          <c:tx>
            <c:strRef>
              <c:f>Sheet1!$C$1</c:f>
              <c:strCache>
                <c:ptCount val="1"/>
                <c:pt idx="0">
                  <c:v>Recession</c:v>
                </c:pt>
              </c:strCache>
            </c:strRef>
          </c:tx>
          <c:spPr>
            <a:solidFill>
              <a:srgbClr val="FF0000"/>
            </a:solidFill>
            <a:ln w="15220">
              <a:solidFill>
                <a:schemeClr val="tx1"/>
              </a:solidFill>
              <a:prstDash val="solid"/>
            </a:ln>
          </c:spPr>
          <c:cat>
            <c:strRef>
              <c:f>Sheet1!$A$2:$A$370</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Sheet1!$C$2:$C$370</c:f>
              <c:numCache>
                <c:formatCode>General</c:formatCode>
                <c:ptCount val="369"/>
                <c:pt idx="74">
                  <c:v>15</c:v>
                </c:pt>
                <c:pt idx="75">
                  <c:v>15</c:v>
                </c:pt>
                <c:pt idx="76">
                  <c:v>15</c:v>
                </c:pt>
                <c:pt idx="77">
                  <c:v>15</c:v>
                </c:pt>
                <c:pt idx="78">
                  <c:v>15</c:v>
                </c:pt>
                <c:pt idx="79">
                  <c:v>15</c:v>
                </c:pt>
                <c:pt idx="80">
                  <c:v>15</c:v>
                </c:pt>
                <c:pt idx="81">
                  <c:v>15</c:v>
                </c:pt>
                <c:pt idx="82">
                  <c:v>15</c:v>
                </c:pt>
                <c:pt idx="83">
                  <c:v>15</c:v>
                </c:pt>
                <c:pt idx="155">
                  <c:v>15</c:v>
                </c:pt>
                <c:pt idx="156">
                  <c:v>15</c:v>
                </c:pt>
                <c:pt idx="157">
                  <c:v>15</c:v>
                </c:pt>
                <c:pt idx="158">
                  <c:v>15</c:v>
                </c:pt>
                <c:pt idx="159">
                  <c:v>15</c:v>
                </c:pt>
                <c:pt idx="160">
                  <c:v>15</c:v>
                </c:pt>
                <c:pt idx="161">
                  <c:v>15</c:v>
                </c:pt>
                <c:pt idx="162">
                  <c:v>15</c:v>
                </c:pt>
                <c:pt idx="163">
                  <c:v>15</c:v>
                </c:pt>
                <c:pt idx="164">
                  <c:v>15</c:v>
                </c:pt>
                <c:pt idx="165">
                  <c:v>15</c:v>
                </c:pt>
                <c:pt idx="166">
                  <c:v>15</c:v>
                </c:pt>
                <c:pt idx="167">
                  <c:v>15</c:v>
                </c:pt>
                <c:pt idx="168">
                  <c:v>15</c:v>
                </c:pt>
                <c:pt idx="169">
                  <c:v>15</c:v>
                </c:pt>
                <c:pt idx="170">
                  <c:v>15</c:v>
                </c:pt>
                <c:pt idx="171">
                  <c:v>15</c:v>
                </c:pt>
                <c:pt idx="172">
                  <c:v>15</c:v>
                </c:pt>
                <c:pt idx="173">
                  <c:v>15</c:v>
                </c:pt>
                <c:pt idx="303">
                  <c:v>15</c:v>
                </c:pt>
                <c:pt idx="304">
                  <c:v>15</c:v>
                </c:pt>
                <c:pt idx="305">
                  <c:v>15</c:v>
                </c:pt>
              </c:numCache>
            </c:numRef>
          </c:val>
          <c:extLst>
            <c:ext xmlns:c16="http://schemas.microsoft.com/office/drawing/2014/chart" uri="{C3380CC4-5D6E-409C-BE32-E72D297353CC}">
              <c16:uniqueId val="{00000000-7E6C-4587-ADA1-270C358A30B3}"/>
            </c:ext>
          </c:extLst>
        </c:ser>
        <c:ser>
          <c:idx val="2"/>
          <c:order val="1"/>
          <c:tx>
            <c:strRef>
              <c:f>Sheet1!$D$1</c:f>
              <c:strCache>
                <c:ptCount val="1"/>
                <c:pt idx="0">
                  <c:v>Unemployment (Left Axis)</c:v>
                </c:pt>
              </c:strCache>
            </c:strRef>
          </c:tx>
          <c:spPr>
            <a:solidFill>
              <a:srgbClr val="CCFFFF"/>
            </a:solidFill>
            <a:ln w="15220">
              <a:solidFill>
                <a:schemeClr val="tx1"/>
              </a:solidFill>
              <a:prstDash val="solid"/>
            </a:ln>
          </c:spPr>
          <c:cat>
            <c:strRef>
              <c:f>Sheet1!$A$2:$A$370</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Sheet1!$D$2:$D$370</c:f>
              <c:numCache>
                <c:formatCode>General</c:formatCode>
                <c:ptCount val="369"/>
                <c:pt idx="0">
                  <c:v>5.7</c:v>
                </c:pt>
                <c:pt idx="1">
                  <c:v>5.4</c:v>
                </c:pt>
                <c:pt idx="2">
                  <c:v>5.5</c:v>
                </c:pt>
                <c:pt idx="3">
                  <c:v>5.8</c:v>
                </c:pt>
                <c:pt idx="4">
                  <c:v>5.7</c:v>
                </c:pt>
                <c:pt idx="5">
                  <c:v>5.6</c:v>
                </c:pt>
                <c:pt idx="6">
                  <c:v>5.7</c:v>
                </c:pt>
                <c:pt idx="7">
                  <c:v>5.6</c:v>
                </c:pt>
                <c:pt idx="8">
                  <c:v>5.6</c:v>
                </c:pt>
                <c:pt idx="9">
                  <c:v>5.5</c:v>
                </c:pt>
                <c:pt idx="10">
                  <c:v>5.6</c:v>
                </c:pt>
                <c:pt idx="11">
                  <c:v>5.6</c:v>
                </c:pt>
                <c:pt idx="12">
                  <c:v>5.6</c:v>
                </c:pt>
                <c:pt idx="13">
                  <c:v>5.5</c:v>
                </c:pt>
                <c:pt idx="14">
                  <c:v>5.6</c:v>
                </c:pt>
                <c:pt idx="15">
                  <c:v>5.4</c:v>
                </c:pt>
                <c:pt idx="16">
                  <c:v>5.6</c:v>
                </c:pt>
                <c:pt idx="17">
                  <c:v>5.3</c:v>
                </c:pt>
                <c:pt idx="18">
                  <c:v>5.4</c:v>
                </c:pt>
                <c:pt idx="19">
                  <c:v>5.0999999999999996</c:v>
                </c:pt>
                <c:pt idx="20">
                  <c:v>5.2</c:v>
                </c:pt>
                <c:pt idx="21">
                  <c:v>5.2</c:v>
                </c:pt>
                <c:pt idx="22">
                  <c:v>5.3</c:v>
                </c:pt>
                <c:pt idx="23">
                  <c:v>5.3</c:v>
                </c:pt>
                <c:pt idx="24">
                  <c:v>5.4</c:v>
                </c:pt>
                <c:pt idx="25">
                  <c:v>5.3</c:v>
                </c:pt>
                <c:pt idx="26">
                  <c:v>5.2</c:v>
                </c:pt>
                <c:pt idx="27">
                  <c:v>4.9000000000000004</c:v>
                </c:pt>
                <c:pt idx="28">
                  <c:v>4.8</c:v>
                </c:pt>
                <c:pt idx="29">
                  <c:v>5</c:v>
                </c:pt>
                <c:pt idx="30">
                  <c:v>4.8</c:v>
                </c:pt>
                <c:pt idx="31">
                  <c:v>4.9000000000000004</c:v>
                </c:pt>
                <c:pt idx="32">
                  <c:v>4.9000000000000004</c:v>
                </c:pt>
                <c:pt idx="33">
                  <c:v>4.7</c:v>
                </c:pt>
                <c:pt idx="34">
                  <c:v>4.5999999999999996</c:v>
                </c:pt>
                <c:pt idx="35">
                  <c:v>4.7</c:v>
                </c:pt>
                <c:pt idx="36">
                  <c:v>4.7</c:v>
                </c:pt>
                <c:pt idx="37">
                  <c:v>4.5999999999999996</c:v>
                </c:pt>
                <c:pt idx="38">
                  <c:v>4.7</c:v>
                </c:pt>
                <c:pt idx="39">
                  <c:v>4.3</c:v>
                </c:pt>
                <c:pt idx="40">
                  <c:v>4.3</c:v>
                </c:pt>
                <c:pt idx="41">
                  <c:v>4.5</c:v>
                </c:pt>
                <c:pt idx="42">
                  <c:v>4.5</c:v>
                </c:pt>
                <c:pt idx="43">
                  <c:v>4.5</c:v>
                </c:pt>
                <c:pt idx="44">
                  <c:v>4.5999999999999996</c:v>
                </c:pt>
                <c:pt idx="45">
                  <c:v>4.5999999999999996</c:v>
                </c:pt>
                <c:pt idx="46">
                  <c:v>4.4000000000000004</c:v>
                </c:pt>
                <c:pt idx="47">
                  <c:v>4.3</c:v>
                </c:pt>
                <c:pt idx="48">
                  <c:v>4.3</c:v>
                </c:pt>
                <c:pt idx="49">
                  <c:v>4.4000000000000004</c:v>
                </c:pt>
                <c:pt idx="50">
                  <c:v>4.2</c:v>
                </c:pt>
                <c:pt idx="51">
                  <c:v>4.3</c:v>
                </c:pt>
                <c:pt idx="52">
                  <c:v>4.2</c:v>
                </c:pt>
                <c:pt idx="53">
                  <c:v>4.3</c:v>
                </c:pt>
                <c:pt idx="54">
                  <c:v>4.3</c:v>
                </c:pt>
                <c:pt idx="55">
                  <c:v>4.2</c:v>
                </c:pt>
                <c:pt idx="56">
                  <c:v>4.2</c:v>
                </c:pt>
                <c:pt idx="57">
                  <c:v>4.0999999999999996</c:v>
                </c:pt>
                <c:pt idx="58">
                  <c:v>4.0999999999999996</c:v>
                </c:pt>
                <c:pt idx="59">
                  <c:v>4.0999999999999996</c:v>
                </c:pt>
                <c:pt idx="60">
                  <c:v>4</c:v>
                </c:pt>
                <c:pt idx="61">
                  <c:v>4.0999999999999996</c:v>
                </c:pt>
                <c:pt idx="62">
                  <c:v>4.0999999999999996</c:v>
                </c:pt>
                <c:pt idx="63">
                  <c:v>3.9</c:v>
                </c:pt>
                <c:pt idx="64">
                  <c:v>4.0999999999999996</c:v>
                </c:pt>
                <c:pt idx="65">
                  <c:v>4</c:v>
                </c:pt>
                <c:pt idx="66">
                  <c:v>4</c:v>
                </c:pt>
                <c:pt idx="67">
                  <c:v>4.0999999999999996</c:v>
                </c:pt>
                <c:pt idx="68">
                  <c:v>3.9</c:v>
                </c:pt>
                <c:pt idx="69">
                  <c:v>3.9</c:v>
                </c:pt>
                <c:pt idx="70">
                  <c:v>4</c:v>
                </c:pt>
                <c:pt idx="71">
                  <c:v>4</c:v>
                </c:pt>
                <c:pt idx="72">
                  <c:v>4.2</c:v>
                </c:pt>
                <c:pt idx="73">
                  <c:v>4.2</c:v>
                </c:pt>
                <c:pt idx="74">
                  <c:v>4.3</c:v>
                </c:pt>
                <c:pt idx="75">
                  <c:v>4.5</c:v>
                </c:pt>
                <c:pt idx="76">
                  <c:v>4.4000000000000004</c:v>
                </c:pt>
                <c:pt idx="77">
                  <c:v>4.5</c:v>
                </c:pt>
                <c:pt idx="78">
                  <c:v>4.5</c:v>
                </c:pt>
                <c:pt idx="79">
                  <c:v>4.9000000000000004</c:v>
                </c:pt>
                <c:pt idx="80">
                  <c:v>4.9000000000000004</c:v>
                </c:pt>
                <c:pt idx="81">
                  <c:v>5.4</c:v>
                </c:pt>
                <c:pt idx="82">
                  <c:v>5.6</c:v>
                </c:pt>
                <c:pt idx="83">
                  <c:v>5.8</c:v>
                </c:pt>
                <c:pt idx="84" formatCode="#,##0.0_);[Red]\(#,##0.0\)">
                  <c:v>5.6</c:v>
                </c:pt>
                <c:pt idx="85">
                  <c:v>5.5</c:v>
                </c:pt>
                <c:pt idx="86">
                  <c:v>5.7</c:v>
                </c:pt>
                <c:pt idx="87">
                  <c:v>6</c:v>
                </c:pt>
                <c:pt idx="88">
                  <c:v>5.8</c:v>
                </c:pt>
                <c:pt idx="89">
                  <c:v>5.9</c:v>
                </c:pt>
                <c:pt idx="90">
                  <c:v>5.9</c:v>
                </c:pt>
                <c:pt idx="91">
                  <c:v>5.7</c:v>
                </c:pt>
                <c:pt idx="92">
                  <c:v>5.6</c:v>
                </c:pt>
                <c:pt idx="93">
                  <c:v>5.7</c:v>
                </c:pt>
                <c:pt idx="94">
                  <c:v>5.9</c:v>
                </c:pt>
                <c:pt idx="95">
                  <c:v>6</c:v>
                </c:pt>
                <c:pt idx="96">
                  <c:v>5.7</c:v>
                </c:pt>
                <c:pt idx="97">
                  <c:v>5.8</c:v>
                </c:pt>
                <c:pt idx="98">
                  <c:v>5.8</c:v>
                </c:pt>
                <c:pt idx="99">
                  <c:v>6</c:v>
                </c:pt>
                <c:pt idx="100">
                  <c:v>6.1</c:v>
                </c:pt>
                <c:pt idx="101">
                  <c:v>6.4</c:v>
                </c:pt>
                <c:pt idx="102">
                  <c:v>6.2</c:v>
                </c:pt>
                <c:pt idx="103">
                  <c:v>6.1</c:v>
                </c:pt>
                <c:pt idx="104">
                  <c:v>6.1</c:v>
                </c:pt>
                <c:pt idx="105">
                  <c:v>6</c:v>
                </c:pt>
                <c:pt idx="106">
                  <c:v>5.9</c:v>
                </c:pt>
                <c:pt idx="107">
                  <c:v>5.7</c:v>
                </c:pt>
                <c:pt idx="108">
                  <c:v>5.6</c:v>
                </c:pt>
                <c:pt idx="109">
                  <c:v>5.6</c:v>
                </c:pt>
                <c:pt idx="110">
                  <c:v>5.7</c:v>
                </c:pt>
                <c:pt idx="111">
                  <c:v>5.6</c:v>
                </c:pt>
                <c:pt idx="112">
                  <c:v>5.6</c:v>
                </c:pt>
                <c:pt idx="113">
                  <c:v>5.6</c:v>
                </c:pt>
                <c:pt idx="114">
                  <c:v>5.5</c:v>
                </c:pt>
                <c:pt idx="115">
                  <c:v>5.4</c:v>
                </c:pt>
                <c:pt idx="116">
                  <c:v>5.4</c:v>
                </c:pt>
                <c:pt idx="117">
                  <c:v>5.5</c:v>
                </c:pt>
                <c:pt idx="118">
                  <c:v>5.4</c:v>
                </c:pt>
                <c:pt idx="119">
                  <c:v>5.4</c:v>
                </c:pt>
                <c:pt idx="120">
                  <c:v>5.2</c:v>
                </c:pt>
                <c:pt idx="121">
                  <c:v>5.4</c:v>
                </c:pt>
                <c:pt idx="122">
                  <c:v>5.2</c:v>
                </c:pt>
                <c:pt idx="123">
                  <c:v>5.2</c:v>
                </c:pt>
                <c:pt idx="124">
                  <c:v>5.0999999999999996</c:v>
                </c:pt>
                <c:pt idx="125">
                  <c:v>5</c:v>
                </c:pt>
                <c:pt idx="126">
                  <c:v>5</c:v>
                </c:pt>
                <c:pt idx="127">
                  <c:v>4.9000000000000004</c:v>
                </c:pt>
                <c:pt idx="128">
                  <c:v>5.0999999999999996</c:v>
                </c:pt>
                <c:pt idx="129">
                  <c:v>4.9000000000000004</c:v>
                </c:pt>
                <c:pt idx="130">
                  <c:v>5</c:v>
                </c:pt>
                <c:pt idx="131">
                  <c:v>4.9000000000000004</c:v>
                </c:pt>
                <c:pt idx="132">
                  <c:v>4.7</c:v>
                </c:pt>
                <c:pt idx="133">
                  <c:v>4.8</c:v>
                </c:pt>
                <c:pt idx="134">
                  <c:v>4.7</c:v>
                </c:pt>
                <c:pt idx="135">
                  <c:v>4.7</c:v>
                </c:pt>
                <c:pt idx="136">
                  <c:v>4.5999999999999996</c:v>
                </c:pt>
                <c:pt idx="137">
                  <c:v>4.5999999999999996</c:v>
                </c:pt>
                <c:pt idx="138">
                  <c:v>4.8</c:v>
                </c:pt>
                <c:pt idx="139">
                  <c:v>4.7</c:v>
                </c:pt>
                <c:pt idx="140">
                  <c:v>4.5999999999999996</c:v>
                </c:pt>
                <c:pt idx="141">
                  <c:v>4.4000000000000004</c:v>
                </c:pt>
                <c:pt idx="142">
                  <c:v>4.5</c:v>
                </c:pt>
                <c:pt idx="143">
                  <c:v>4.5</c:v>
                </c:pt>
                <c:pt idx="144">
                  <c:v>4.5999999999999996</c:v>
                </c:pt>
                <c:pt idx="145">
                  <c:v>4.5</c:v>
                </c:pt>
                <c:pt idx="146">
                  <c:v>4.4000000000000004</c:v>
                </c:pt>
                <c:pt idx="147">
                  <c:v>4.5</c:v>
                </c:pt>
                <c:pt idx="148">
                  <c:v>4.5</c:v>
                </c:pt>
                <c:pt idx="149">
                  <c:v>4.5</c:v>
                </c:pt>
                <c:pt idx="150">
                  <c:v>4.5999999999999996</c:v>
                </c:pt>
                <c:pt idx="151">
                  <c:v>4.5999999999999996</c:v>
                </c:pt>
                <c:pt idx="152">
                  <c:v>4.7</c:v>
                </c:pt>
                <c:pt idx="153">
                  <c:v>4.8</c:v>
                </c:pt>
                <c:pt idx="154">
                  <c:v>4.7</c:v>
                </c:pt>
                <c:pt idx="155">
                  <c:v>5</c:v>
                </c:pt>
                <c:pt idx="156">
                  <c:v>4.9000000000000004</c:v>
                </c:pt>
                <c:pt idx="157">
                  <c:v>4.8</c:v>
                </c:pt>
                <c:pt idx="158">
                  <c:v>5.0999999999999996</c:v>
                </c:pt>
                <c:pt idx="159">
                  <c:v>5</c:v>
                </c:pt>
                <c:pt idx="160">
                  <c:v>5.5</c:v>
                </c:pt>
                <c:pt idx="161">
                  <c:v>5.5</c:v>
                </c:pt>
                <c:pt idx="162">
                  <c:v>5.7</c:v>
                </c:pt>
                <c:pt idx="163">
                  <c:v>6.1</c:v>
                </c:pt>
                <c:pt idx="164">
                  <c:v>6.1</c:v>
                </c:pt>
                <c:pt idx="165">
                  <c:v>6.6</c:v>
                </c:pt>
                <c:pt idx="166">
                  <c:v>6.8</c:v>
                </c:pt>
                <c:pt idx="167">
                  <c:v>7.2</c:v>
                </c:pt>
                <c:pt idx="168">
                  <c:v>7.6</c:v>
                </c:pt>
                <c:pt idx="169">
                  <c:v>8.5</c:v>
                </c:pt>
                <c:pt idx="170">
                  <c:v>8.9</c:v>
                </c:pt>
                <c:pt idx="171">
                  <c:v>8.9</c:v>
                </c:pt>
                <c:pt idx="172">
                  <c:v>9.4</c:v>
                </c:pt>
                <c:pt idx="173">
                  <c:v>9.5</c:v>
                </c:pt>
                <c:pt idx="174">
                  <c:v>9.4</c:v>
                </c:pt>
                <c:pt idx="175">
                  <c:v>9.6999999999999993</c:v>
                </c:pt>
                <c:pt idx="176">
                  <c:v>9.8000000000000007</c:v>
                </c:pt>
                <c:pt idx="177">
                  <c:v>10.199999999999999</c:v>
                </c:pt>
                <c:pt idx="178">
                  <c:v>10</c:v>
                </c:pt>
                <c:pt idx="179">
                  <c:v>10</c:v>
                </c:pt>
                <c:pt idx="180">
                  <c:v>9.6999998000000005</c:v>
                </c:pt>
                <c:pt idx="181">
                  <c:v>9.6999998000000005</c:v>
                </c:pt>
                <c:pt idx="182">
                  <c:v>9.6999998000000005</c:v>
                </c:pt>
                <c:pt idx="183">
                  <c:v>9.8000001999999995</c:v>
                </c:pt>
                <c:pt idx="184">
                  <c:v>9.6000004000000008</c:v>
                </c:pt>
                <c:pt idx="185">
                  <c:v>9.5</c:v>
                </c:pt>
                <c:pt idx="186">
                  <c:v>9.5</c:v>
                </c:pt>
                <c:pt idx="187">
                  <c:v>9.6000004000000008</c:v>
                </c:pt>
                <c:pt idx="188">
                  <c:v>9.6000004000000008</c:v>
                </c:pt>
                <c:pt idx="189">
                  <c:v>9.6999998000000005</c:v>
                </c:pt>
                <c:pt idx="190">
                  <c:v>9.8000001999999995</c:v>
                </c:pt>
                <c:pt idx="191">
                  <c:v>9.3999995999999992</c:v>
                </c:pt>
                <c:pt idx="192">
                  <c:v>9</c:v>
                </c:pt>
                <c:pt idx="193">
                  <c:v>8.8999995999999992</c:v>
                </c:pt>
                <c:pt idx="194">
                  <c:v>8.8000001999999995</c:v>
                </c:pt>
                <c:pt idx="195">
                  <c:v>9</c:v>
                </c:pt>
                <c:pt idx="196">
                  <c:v>9</c:v>
                </c:pt>
                <c:pt idx="197">
                  <c:v>9.1</c:v>
                </c:pt>
                <c:pt idx="198">
                  <c:v>9.1</c:v>
                </c:pt>
                <c:pt idx="199">
                  <c:v>9.1</c:v>
                </c:pt>
                <c:pt idx="200">
                  <c:v>9</c:v>
                </c:pt>
                <c:pt idx="201">
                  <c:v>8.9</c:v>
                </c:pt>
                <c:pt idx="202">
                  <c:v>8.6999999999999993</c:v>
                </c:pt>
                <c:pt idx="203">
                  <c:v>8.5</c:v>
                </c:pt>
                <c:pt idx="204">
                  <c:v>8.3000000000000007</c:v>
                </c:pt>
                <c:pt idx="205">
                  <c:v>8.3000000000000007</c:v>
                </c:pt>
                <c:pt idx="206">
                  <c:v>8.1999999999999993</c:v>
                </c:pt>
                <c:pt idx="207">
                  <c:v>8.1</c:v>
                </c:pt>
                <c:pt idx="208">
                  <c:v>8.1999999999999993</c:v>
                </c:pt>
                <c:pt idx="209">
                  <c:v>8.1999999999999993</c:v>
                </c:pt>
                <c:pt idx="210">
                  <c:v>8.1999999999999993</c:v>
                </c:pt>
                <c:pt idx="211">
                  <c:v>8.1</c:v>
                </c:pt>
                <c:pt idx="212">
                  <c:v>7.8</c:v>
                </c:pt>
                <c:pt idx="213">
                  <c:v>7.9</c:v>
                </c:pt>
                <c:pt idx="214">
                  <c:v>7.8</c:v>
                </c:pt>
                <c:pt idx="215">
                  <c:v>7.8</c:v>
                </c:pt>
                <c:pt idx="216">
                  <c:v>7.9</c:v>
                </c:pt>
                <c:pt idx="217">
                  <c:v>7.7</c:v>
                </c:pt>
                <c:pt idx="218">
                  <c:v>7.6</c:v>
                </c:pt>
                <c:pt idx="219">
                  <c:v>7.5</c:v>
                </c:pt>
                <c:pt idx="220">
                  <c:v>7.6</c:v>
                </c:pt>
                <c:pt idx="221">
                  <c:v>7.6</c:v>
                </c:pt>
                <c:pt idx="222">
                  <c:v>7.4</c:v>
                </c:pt>
                <c:pt idx="223">
                  <c:v>7.3</c:v>
                </c:pt>
                <c:pt idx="224">
                  <c:v>7.2</c:v>
                </c:pt>
                <c:pt idx="225">
                  <c:v>7.3</c:v>
                </c:pt>
                <c:pt idx="226">
                  <c:v>7</c:v>
                </c:pt>
                <c:pt idx="227">
                  <c:v>6.7</c:v>
                </c:pt>
                <c:pt idx="228">
                  <c:v>6.6</c:v>
                </c:pt>
                <c:pt idx="229">
                  <c:v>6.7</c:v>
                </c:pt>
                <c:pt idx="230">
                  <c:v>6.7</c:v>
                </c:pt>
                <c:pt idx="231">
                  <c:v>6.3</c:v>
                </c:pt>
                <c:pt idx="232">
                  <c:v>6.3</c:v>
                </c:pt>
                <c:pt idx="233">
                  <c:v>6.1</c:v>
                </c:pt>
                <c:pt idx="234">
                  <c:v>6.2</c:v>
                </c:pt>
                <c:pt idx="235">
                  <c:v>6.1</c:v>
                </c:pt>
                <c:pt idx="236">
                  <c:v>5.9</c:v>
                </c:pt>
                <c:pt idx="237">
                  <c:v>5.7</c:v>
                </c:pt>
                <c:pt idx="238">
                  <c:v>5.8</c:v>
                </c:pt>
                <c:pt idx="239">
                  <c:v>5.6</c:v>
                </c:pt>
                <c:pt idx="240">
                  <c:v>5.7</c:v>
                </c:pt>
                <c:pt idx="241">
                  <c:v>5.5</c:v>
                </c:pt>
                <c:pt idx="242">
                  <c:v>5.5</c:v>
                </c:pt>
                <c:pt idx="243">
                  <c:v>5.4</c:v>
                </c:pt>
                <c:pt idx="244">
                  <c:v>5.5</c:v>
                </c:pt>
                <c:pt idx="245">
                  <c:v>5.3</c:v>
                </c:pt>
                <c:pt idx="246">
                  <c:v>5.3</c:v>
                </c:pt>
                <c:pt idx="247">
                  <c:v>5.0999999999999996</c:v>
                </c:pt>
                <c:pt idx="248">
                  <c:v>5.0999999999999996</c:v>
                </c:pt>
                <c:pt idx="249">
                  <c:v>5</c:v>
                </c:pt>
                <c:pt idx="250">
                  <c:v>5</c:v>
                </c:pt>
                <c:pt idx="251">
                  <c:v>5</c:v>
                </c:pt>
                <c:pt idx="252">
                  <c:v>4.9000000000000004</c:v>
                </c:pt>
                <c:pt idx="253">
                  <c:v>4.9000000000000004</c:v>
                </c:pt>
                <c:pt idx="254">
                  <c:v>5</c:v>
                </c:pt>
                <c:pt idx="255">
                  <c:v>5</c:v>
                </c:pt>
                <c:pt idx="256">
                  <c:v>4.7</c:v>
                </c:pt>
                <c:pt idx="257">
                  <c:v>4.9000000000000004</c:v>
                </c:pt>
                <c:pt idx="258">
                  <c:v>4.9000000000000004</c:v>
                </c:pt>
                <c:pt idx="259">
                  <c:v>4.9000000000000004</c:v>
                </c:pt>
                <c:pt idx="260">
                  <c:v>5</c:v>
                </c:pt>
                <c:pt idx="261">
                  <c:v>4.9000000000000004</c:v>
                </c:pt>
                <c:pt idx="262">
                  <c:v>4.5999999999999996</c:v>
                </c:pt>
                <c:pt idx="263">
                  <c:v>4.7</c:v>
                </c:pt>
                <c:pt idx="264">
                  <c:v>4.8</c:v>
                </c:pt>
                <c:pt idx="265">
                  <c:v>4.7</c:v>
                </c:pt>
                <c:pt idx="266">
                  <c:v>4.5</c:v>
                </c:pt>
                <c:pt idx="267">
                  <c:v>4.4000000000000004</c:v>
                </c:pt>
                <c:pt idx="268">
                  <c:v>4.3</c:v>
                </c:pt>
                <c:pt idx="269">
                  <c:v>4.4000000000000004</c:v>
                </c:pt>
                <c:pt idx="270">
                  <c:v>4.3</c:v>
                </c:pt>
                <c:pt idx="271">
                  <c:v>4.4000000000000004</c:v>
                </c:pt>
                <c:pt idx="272">
                  <c:v>4.2</c:v>
                </c:pt>
                <c:pt idx="273">
                  <c:v>4.0999999999999996</c:v>
                </c:pt>
                <c:pt idx="274">
                  <c:v>4.0999999999999996</c:v>
                </c:pt>
                <c:pt idx="275">
                  <c:v>4.0999999999999996</c:v>
                </c:pt>
                <c:pt idx="276">
                  <c:v>4.0999999999999996</c:v>
                </c:pt>
                <c:pt idx="277">
                  <c:v>4.0999999999999996</c:v>
                </c:pt>
                <c:pt idx="278">
                  <c:v>4.0999999999999996</c:v>
                </c:pt>
                <c:pt idx="279">
                  <c:v>3.9</c:v>
                </c:pt>
                <c:pt idx="280">
                  <c:v>3.8</c:v>
                </c:pt>
                <c:pt idx="281">
                  <c:v>4</c:v>
                </c:pt>
                <c:pt idx="282">
                  <c:v>3.9</c:v>
                </c:pt>
                <c:pt idx="283">
                  <c:v>3.9</c:v>
                </c:pt>
                <c:pt idx="284">
                  <c:v>3.7</c:v>
                </c:pt>
                <c:pt idx="285">
                  <c:v>3.8</c:v>
                </c:pt>
                <c:pt idx="286">
                  <c:v>3.7</c:v>
                </c:pt>
                <c:pt idx="287">
                  <c:v>3.9</c:v>
                </c:pt>
                <c:pt idx="288">
                  <c:v>4</c:v>
                </c:pt>
                <c:pt idx="289">
                  <c:v>3.8</c:v>
                </c:pt>
                <c:pt idx="290">
                  <c:v>3.8</c:v>
                </c:pt>
                <c:pt idx="291">
                  <c:v>3.6</c:v>
                </c:pt>
                <c:pt idx="292">
                  <c:v>3.6</c:v>
                </c:pt>
                <c:pt idx="293">
                  <c:v>3.7</c:v>
                </c:pt>
                <c:pt idx="294">
                  <c:v>3.7</c:v>
                </c:pt>
                <c:pt idx="295">
                  <c:v>3.7</c:v>
                </c:pt>
                <c:pt idx="296">
                  <c:v>3.5</c:v>
                </c:pt>
                <c:pt idx="297">
                  <c:v>3.6</c:v>
                </c:pt>
                <c:pt idx="298">
                  <c:v>3.5</c:v>
                </c:pt>
                <c:pt idx="299">
                  <c:v>3.5</c:v>
                </c:pt>
                <c:pt idx="300">
                  <c:v>3.5</c:v>
                </c:pt>
                <c:pt idx="301">
                  <c:v>3.5</c:v>
                </c:pt>
                <c:pt idx="302">
                  <c:v>4.4000000000000004</c:v>
                </c:pt>
                <c:pt idx="303">
                  <c:v>14.7</c:v>
                </c:pt>
                <c:pt idx="304">
                  <c:v>13.2</c:v>
                </c:pt>
                <c:pt idx="305">
                  <c:v>11</c:v>
                </c:pt>
                <c:pt idx="306">
                  <c:v>10.199999999999999</c:v>
                </c:pt>
                <c:pt idx="307">
                  <c:v>8.4</c:v>
                </c:pt>
                <c:pt idx="308">
                  <c:v>7.9</c:v>
                </c:pt>
                <c:pt idx="309">
                  <c:v>6.9</c:v>
                </c:pt>
                <c:pt idx="310">
                  <c:v>6.7</c:v>
                </c:pt>
                <c:pt idx="311">
                  <c:v>6.7</c:v>
                </c:pt>
                <c:pt idx="312">
                  <c:v>6.3</c:v>
                </c:pt>
                <c:pt idx="313">
                  <c:v>6.2</c:v>
                </c:pt>
                <c:pt idx="314">
                  <c:v>6.1</c:v>
                </c:pt>
                <c:pt idx="315">
                  <c:v>6.1</c:v>
                </c:pt>
                <c:pt idx="316">
                  <c:v>5.8</c:v>
                </c:pt>
                <c:pt idx="317">
                  <c:v>5.9</c:v>
                </c:pt>
                <c:pt idx="318">
                  <c:v>5.4</c:v>
                </c:pt>
                <c:pt idx="319">
                  <c:v>5.2</c:v>
                </c:pt>
                <c:pt idx="320">
                  <c:v>4.8</c:v>
                </c:pt>
                <c:pt idx="321">
                  <c:v>4.5</c:v>
                </c:pt>
                <c:pt idx="322">
                  <c:v>4.2</c:v>
                </c:pt>
                <c:pt idx="323">
                  <c:v>3.9</c:v>
                </c:pt>
                <c:pt idx="324">
                  <c:v>4</c:v>
                </c:pt>
                <c:pt idx="325">
                  <c:v>3.8</c:v>
                </c:pt>
                <c:pt idx="326">
                  <c:v>3.6</c:v>
                </c:pt>
                <c:pt idx="327">
                  <c:v>3.6</c:v>
                </c:pt>
                <c:pt idx="328">
                  <c:v>3.6</c:v>
                </c:pt>
                <c:pt idx="329">
                  <c:v>3.6</c:v>
                </c:pt>
                <c:pt idx="330">
                  <c:v>3.5</c:v>
                </c:pt>
                <c:pt idx="331">
                  <c:v>3.7</c:v>
                </c:pt>
                <c:pt idx="332">
                  <c:v>3.5</c:v>
                </c:pt>
                <c:pt idx="333">
                  <c:v>3.7</c:v>
                </c:pt>
                <c:pt idx="334">
                  <c:v>3.6</c:v>
                </c:pt>
                <c:pt idx="335">
                  <c:v>3.5</c:v>
                </c:pt>
                <c:pt idx="336">
                  <c:v>3.4</c:v>
                </c:pt>
                <c:pt idx="337">
                  <c:v>3.6</c:v>
                </c:pt>
                <c:pt idx="338">
                  <c:v>3.5</c:v>
                </c:pt>
                <c:pt idx="339">
                  <c:v>3.4</c:v>
                </c:pt>
                <c:pt idx="340">
                  <c:v>3.7</c:v>
                </c:pt>
                <c:pt idx="341">
                  <c:v>3.6</c:v>
                </c:pt>
                <c:pt idx="342">
                  <c:v>3.5</c:v>
                </c:pt>
                <c:pt idx="343">
                  <c:v>3.8</c:v>
                </c:pt>
                <c:pt idx="344">
                  <c:v>3.8</c:v>
                </c:pt>
                <c:pt idx="345">
                  <c:v>3.8</c:v>
                </c:pt>
                <c:pt idx="346">
                  <c:v>3.7</c:v>
                </c:pt>
                <c:pt idx="347">
                  <c:v>3.7</c:v>
                </c:pt>
                <c:pt idx="348">
                  <c:v>3.7</c:v>
                </c:pt>
                <c:pt idx="349">
                  <c:v>3.9</c:v>
                </c:pt>
                <c:pt idx="350">
                  <c:v>3.9</c:v>
                </c:pt>
                <c:pt idx="351">
                  <c:v>3.9</c:v>
                </c:pt>
                <c:pt idx="352">
                  <c:v>4</c:v>
                </c:pt>
                <c:pt idx="353">
                  <c:v>4.0999999999999996</c:v>
                </c:pt>
                <c:pt idx="354">
                  <c:v>4.2</c:v>
                </c:pt>
                <c:pt idx="355">
                  <c:v>4.2</c:v>
                </c:pt>
                <c:pt idx="356">
                  <c:v>4.0999999999999996</c:v>
                </c:pt>
                <c:pt idx="357">
                  <c:v>4.0999999999999996</c:v>
                </c:pt>
                <c:pt idx="358">
                  <c:v>4.2</c:v>
                </c:pt>
                <c:pt idx="359">
                  <c:v>4.0999999999999996</c:v>
                </c:pt>
                <c:pt idx="360">
                  <c:v>4</c:v>
                </c:pt>
              </c:numCache>
            </c:numRef>
          </c:val>
          <c:extLst>
            <c:ext xmlns:c16="http://schemas.microsoft.com/office/drawing/2014/chart" uri="{C3380CC4-5D6E-409C-BE32-E72D297353CC}">
              <c16:uniqueId val="{00000001-7E6C-4587-ADA1-270C358A30B3}"/>
            </c:ext>
          </c:extLst>
        </c:ser>
        <c:dLbls>
          <c:showLegendKey val="0"/>
          <c:showVal val="0"/>
          <c:showCatName val="0"/>
          <c:showSerName val="0"/>
          <c:showPercent val="0"/>
          <c:showBubbleSize val="0"/>
        </c:dLbls>
        <c:axId val="237478056"/>
        <c:axId val="1"/>
      </c:areaChart>
      <c:lineChart>
        <c:grouping val="standard"/>
        <c:varyColors val="0"/>
        <c:ser>
          <c:idx val="4"/>
          <c:order val="3"/>
          <c:tx>
            <c:strRef>
              <c:f>Sheet1!$F$1</c:f>
              <c:strCache>
                <c:ptCount val="1"/>
                <c:pt idx="0">
                  <c:v>4.5% Full Employment Target (Left Axis)</c:v>
                </c:pt>
              </c:strCache>
            </c:strRef>
          </c:tx>
          <c:spPr>
            <a:ln w="45660">
              <a:solidFill>
                <a:srgbClr val="FF9900"/>
              </a:solidFill>
              <a:prstDash val="solid"/>
            </a:ln>
          </c:spPr>
          <c:marker>
            <c:symbol val="none"/>
          </c:marker>
          <c:cat>
            <c:strRef>
              <c:f>Sheet1!$A$2:$A$370</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Sheet1!$F$2:$F$370</c:f>
              <c:numCache>
                <c:formatCode>General</c:formatCode>
                <c:ptCount val="369"/>
                <c:pt idx="0">
                  <c:v>5.4</c:v>
                </c:pt>
                <c:pt idx="1">
                  <c:v>5.4</c:v>
                </c:pt>
                <c:pt idx="2">
                  <c:v>5.4</c:v>
                </c:pt>
                <c:pt idx="3">
                  <c:v>5.4</c:v>
                </c:pt>
                <c:pt idx="4">
                  <c:v>5.4</c:v>
                </c:pt>
                <c:pt idx="5">
                  <c:v>5.4</c:v>
                </c:pt>
                <c:pt idx="6">
                  <c:v>5.4</c:v>
                </c:pt>
                <c:pt idx="7">
                  <c:v>5.4</c:v>
                </c:pt>
                <c:pt idx="8">
                  <c:v>5.4</c:v>
                </c:pt>
                <c:pt idx="9">
                  <c:v>5.4</c:v>
                </c:pt>
                <c:pt idx="10">
                  <c:v>5.4</c:v>
                </c:pt>
                <c:pt idx="11">
                  <c:v>5.4</c:v>
                </c:pt>
                <c:pt idx="12">
                  <c:v>5.4</c:v>
                </c:pt>
                <c:pt idx="13">
                  <c:v>5.4</c:v>
                </c:pt>
                <c:pt idx="14">
                  <c:v>5.4</c:v>
                </c:pt>
                <c:pt idx="15">
                  <c:v>5.4</c:v>
                </c:pt>
                <c:pt idx="16">
                  <c:v>5.4</c:v>
                </c:pt>
                <c:pt idx="17">
                  <c:v>5.4</c:v>
                </c:pt>
                <c:pt idx="18">
                  <c:v>5.4</c:v>
                </c:pt>
                <c:pt idx="19">
                  <c:v>5.4</c:v>
                </c:pt>
                <c:pt idx="20">
                  <c:v>5.4</c:v>
                </c:pt>
                <c:pt idx="21">
                  <c:v>5.4</c:v>
                </c:pt>
                <c:pt idx="22">
                  <c:v>5.4</c:v>
                </c:pt>
                <c:pt idx="23">
                  <c:v>5.4</c:v>
                </c:pt>
                <c:pt idx="24">
                  <c:v>5.4</c:v>
                </c:pt>
                <c:pt idx="25">
                  <c:v>5.4</c:v>
                </c:pt>
                <c:pt idx="26">
                  <c:v>5.4</c:v>
                </c:pt>
                <c:pt idx="27">
                  <c:v>5.4</c:v>
                </c:pt>
                <c:pt idx="28">
                  <c:v>5.4</c:v>
                </c:pt>
                <c:pt idx="29">
                  <c:v>5.4</c:v>
                </c:pt>
                <c:pt idx="30">
                  <c:v>5.4</c:v>
                </c:pt>
                <c:pt idx="31">
                  <c:v>5.4</c:v>
                </c:pt>
                <c:pt idx="32">
                  <c:v>5.4</c:v>
                </c:pt>
                <c:pt idx="33">
                  <c:v>5.4</c:v>
                </c:pt>
                <c:pt idx="34">
                  <c:v>5.4</c:v>
                </c:pt>
                <c:pt idx="35">
                  <c:v>5.4</c:v>
                </c:pt>
                <c:pt idx="36">
                  <c:v>5.3</c:v>
                </c:pt>
                <c:pt idx="37">
                  <c:v>5.3</c:v>
                </c:pt>
                <c:pt idx="38">
                  <c:v>5.3</c:v>
                </c:pt>
                <c:pt idx="39">
                  <c:v>5.3</c:v>
                </c:pt>
                <c:pt idx="40">
                  <c:v>5.3</c:v>
                </c:pt>
                <c:pt idx="41">
                  <c:v>5.3</c:v>
                </c:pt>
                <c:pt idx="42">
                  <c:v>5.3</c:v>
                </c:pt>
                <c:pt idx="43">
                  <c:v>5.3</c:v>
                </c:pt>
                <c:pt idx="44">
                  <c:v>5.3</c:v>
                </c:pt>
                <c:pt idx="45">
                  <c:v>5.3</c:v>
                </c:pt>
                <c:pt idx="46">
                  <c:v>5.3</c:v>
                </c:pt>
                <c:pt idx="47">
                  <c:v>5.3</c:v>
                </c:pt>
                <c:pt idx="48">
                  <c:v>5.3</c:v>
                </c:pt>
                <c:pt idx="49">
                  <c:v>5.3</c:v>
                </c:pt>
                <c:pt idx="50">
                  <c:v>5.3</c:v>
                </c:pt>
                <c:pt idx="51">
                  <c:v>5.3</c:v>
                </c:pt>
                <c:pt idx="52">
                  <c:v>5.3</c:v>
                </c:pt>
                <c:pt idx="53">
                  <c:v>5.3</c:v>
                </c:pt>
                <c:pt idx="54">
                  <c:v>5.3</c:v>
                </c:pt>
                <c:pt idx="55">
                  <c:v>5.3</c:v>
                </c:pt>
                <c:pt idx="56">
                  <c:v>5.3</c:v>
                </c:pt>
                <c:pt idx="57">
                  <c:v>5.3</c:v>
                </c:pt>
                <c:pt idx="58">
                  <c:v>5.3</c:v>
                </c:pt>
                <c:pt idx="59">
                  <c:v>5.3</c:v>
                </c:pt>
                <c:pt idx="60">
                  <c:v>5.2</c:v>
                </c:pt>
                <c:pt idx="61">
                  <c:v>5.2</c:v>
                </c:pt>
                <c:pt idx="62">
                  <c:v>5.2</c:v>
                </c:pt>
                <c:pt idx="63">
                  <c:v>5.2</c:v>
                </c:pt>
                <c:pt idx="64">
                  <c:v>5.2</c:v>
                </c:pt>
                <c:pt idx="65">
                  <c:v>5.2</c:v>
                </c:pt>
                <c:pt idx="66">
                  <c:v>5.2</c:v>
                </c:pt>
                <c:pt idx="67">
                  <c:v>5.2</c:v>
                </c:pt>
                <c:pt idx="68">
                  <c:v>5.2</c:v>
                </c:pt>
                <c:pt idx="69">
                  <c:v>5.2</c:v>
                </c:pt>
                <c:pt idx="70">
                  <c:v>5.2</c:v>
                </c:pt>
                <c:pt idx="71">
                  <c:v>5.2</c:v>
                </c:pt>
                <c:pt idx="72">
                  <c:v>5.2</c:v>
                </c:pt>
                <c:pt idx="73">
                  <c:v>5.2</c:v>
                </c:pt>
                <c:pt idx="74">
                  <c:v>5.2</c:v>
                </c:pt>
                <c:pt idx="75">
                  <c:v>5.2</c:v>
                </c:pt>
                <c:pt idx="76">
                  <c:v>5.2</c:v>
                </c:pt>
                <c:pt idx="77">
                  <c:v>5.2</c:v>
                </c:pt>
                <c:pt idx="78">
                  <c:v>5.2</c:v>
                </c:pt>
                <c:pt idx="79">
                  <c:v>5.2</c:v>
                </c:pt>
                <c:pt idx="80">
                  <c:v>5.2</c:v>
                </c:pt>
                <c:pt idx="81">
                  <c:v>5.2</c:v>
                </c:pt>
                <c:pt idx="82">
                  <c:v>5.2</c:v>
                </c:pt>
                <c:pt idx="83">
                  <c:v>5.2</c:v>
                </c:pt>
                <c:pt idx="84">
                  <c:v>5.0999999999999996</c:v>
                </c:pt>
                <c:pt idx="85">
                  <c:v>5.0999999999999996</c:v>
                </c:pt>
                <c:pt idx="86">
                  <c:v>5.0999999999999996</c:v>
                </c:pt>
                <c:pt idx="87">
                  <c:v>5.0999999999999996</c:v>
                </c:pt>
                <c:pt idx="88">
                  <c:v>5.0999999999999996</c:v>
                </c:pt>
                <c:pt idx="89">
                  <c:v>5.0999999999999996</c:v>
                </c:pt>
                <c:pt idx="90">
                  <c:v>5.0999999999999996</c:v>
                </c:pt>
                <c:pt idx="91">
                  <c:v>5.0999999999999996</c:v>
                </c:pt>
                <c:pt idx="92">
                  <c:v>5.0999999999999996</c:v>
                </c:pt>
                <c:pt idx="93">
                  <c:v>5.0999999999999996</c:v>
                </c:pt>
                <c:pt idx="94">
                  <c:v>5.0999999999999996</c:v>
                </c:pt>
                <c:pt idx="95">
                  <c:v>5.0999999999999996</c:v>
                </c:pt>
                <c:pt idx="96">
                  <c:v>5.0999999999999996</c:v>
                </c:pt>
                <c:pt idx="97">
                  <c:v>5.0999999999999996</c:v>
                </c:pt>
                <c:pt idx="98">
                  <c:v>5.0999999999999996</c:v>
                </c:pt>
                <c:pt idx="99">
                  <c:v>5.0999999999999996</c:v>
                </c:pt>
                <c:pt idx="100">
                  <c:v>5.0999999999999996</c:v>
                </c:pt>
                <c:pt idx="101">
                  <c:v>5.0999999999999996</c:v>
                </c:pt>
                <c:pt idx="102">
                  <c:v>5.0999999999999996</c:v>
                </c:pt>
                <c:pt idx="103">
                  <c:v>5.0999999999999996</c:v>
                </c:pt>
                <c:pt idx="104">
                  <c:v>5.0999999999999996</c:v>
                </c:pt>
                <c:pt idx="105">
                  <c:v>5.0999999999999996</c:v>
                </c:pt>
                <c:pt idx="106">
                  <c:v>5.0999999999999996</c:v>
                </c:pt>
                <c:pt idx="107">
                  <c:v>5.0999999999999996</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5</c:v>
                </c:pt>
                <c:pt idx="141">
                  <c:v>5</c:v>
                </c:pt>
                <c:pt idx="142">
                  <c:v>5</c:v>
                </c:pt>
                <c:pt idx="143">
                  <c:v>5</c:v>
                </c:pt>
                <c:pt idx="144">
                  <c:v>4.9000000000000004</c:v>
                </c:pt>
                <c:pt idx="145">
                  <c:v>4.9000000000000004</c:v>
                </c:pt>
                <c:pt idx="146">
                  <c:v>4.9000000000000004</c:v>
                </c:pt>
                <c:pt idx="147">
                  <c:v>4.9000000000000004</c:v>
                </c:pt>
                <c:pt idx="148">
                  <c:v>4.9000000000000004</c:v>
                </c:pt>
                <c:pt idx="149">
                  <c:v>4.9000000000000004</c:v>
                </c:pt>
                <c:pt idx="150">
                  <c:v>4.9000000000000004</c:v>
                </c:pt>
                <c:pt idx="151">
                  <c:v>4.9000000000000004</c:v>
                </c:pt>
                <c:pt idx="152">
                  <c:v>4.9000000000000004</c:v>
                </c:pt>
                <c:pt idx="153">
                  <c:v>4.9000000000000004</c:v>
                </c:pt>
                <c:pt idx="154">
                  <c:v>4.9000000000000004</c:v>
                </c:pt>
                <c:pt idx="155">
                  <c:v>4.9000000000000004</c:v>
                </c:pt>
                <c:pt idx="156">
                  <c:v>4.9000000000000004</c:v>
                </c:pt>
                <c:pt idx="157">
                  <c:v>4.9000000000000004</c:v>
                </c:pt>
                <c:pt idx="158">
                  <c:v>4.9000000000000004</c:v>
                </c:pt>
                <c:pt idx="159">
                  <c:v>4.9000000000000004</c:v>
                </c:pt>
                <c:pt idx="160">
                  <c:v>4.9000000000000004</c:v>
                </c:pt>
                <c:pt idx="161">
                  <c:v>4.9000000000000004</c:v>
                </c:pt>
                <c:pt idx="162">
                  <c:v>4.9000000000000004</c:v>
                </c:pt>
                <c:pt idx="163">
                  <c:v>4.9000000000000004</c:v>
                </c:pt>
                <c:pt idx="164">
                  <c:v>4.9000000000000004</c:v>
                </c:pt>
                <c:pt idx="165">
                  <c:v>4.9000000000000004</c:v>
                </c:pt>
                <c:pt idx="166">
                  <c:v>4.9000000000000004</c:v>
                </c:pt>
                <c:pt idx="167">
                  <c:v>4.9000000000000004</c:v>
                </c:pt>
                <c:pt idx="168">
                  <c:v>4.9000000000000004</c:v>
                </c:pt>
                <c:pt idx="169">
                  <c:v>4.9000000000000004</c:v>
                </c:pt>
                <c:pt idx="170">
                  <c:v>4.9000000000000004</c:v>
                </c:pt>
                <c:pt idx="171">
                  <c:v>4.9000000000000004</c:v>
                </c:pt>
                <c:pt idx="172">
                  <c:v>4.9000000000000004</c:v>
                </c:pt>
                <c:pt idx="173">
                  <c:v>4.9000000000000004</c:v>
                </c:pt>
                <c:pt idx="174">
                  <c:v>4.9000000000000004</c:v>
                </c:pt>
                <c:pt idx="175">
                  <c:v>4.9000000000000004</c:v>
                </c:pt>
                <c:pt idx="176">
                  <c:v>4.9000000000000004</c:v>
                </c:pt>
                <c:pt idx="177">
                  <c:v>4.9000000000000004</c:v>
                </c:pt>
                <c:pt idx="178">
                  <c:v>4.9000000000000004</c:v>
                </c:pt>
                <c:pt idx="179">
                  <c:v>4.9000000000000004</c:v>
                </c:pt>
                <c:pt idx="180">
                  <c:v>5</c:v>
                </c:pt>
                <c:pt idx="181">
                  <c:v>5</c:v>
                </c:pt>
                <c:pt idx="182">
                  <c:v>5</c:v>
                </c:pt>
                <c:pt idx="183">
                  <c:v>5</c:v>
                </c:pt>
                <c:pt idx="184">
                  <c:v>5</c:v>
                </c:pt>
                <c:pt idx="185">
                  <c:v>5</c:v>
                </c:pt>
                <c:pt idx="186">
                  <c:v>5</c:v>
                </c:pt>
                <c:pt idx="187">
                  <c:v>5</c:v>
                </c:pt>
                <c:pt idx="188">
                  <c:v>5</c:v>
                </c:pt>
                <c:pt idx="189">
                  <c:v>5</c:v>
                </c:pt>
                <c:pt idx="190">
                  <c:v>5</c:v>
                </c:pt>
                <c:pt idx="191">
                  <c:v>5</c:v>
                </c:pt>
                <c:pt idx="192">
                  <c:v>5.0999999999999996</c:v>
                </c:pt>
                <c:pt idx="193">
                  <c:v>5.0999999999999996</c:v>
                </c:pt>
                <c:pt idx="194">
                  <c:v>5.0999999999999996</c:v>
                </c:pt>
                <c:pt idx="195">
                  <c:v>5.0999999999999996</c:v>
                </c:pt>
                <c:pt idx="196">
                  <c:v>5.0999999999999996</c:v>
                </c:pt>
                <c:pt idx="197">
                  <c:v>5.0999999999999996</c:v>
                </c:pt>
                <c:pt idx="198">
                  <c:v>5.0999999999999996</c:v>
                </c:pt>
                <c:pt idx="199">
                  <c:v>5.0999999999999996</c:v>
                </c:pt>
                <c:pt idx="200">
                  <c:v>5.0999999999999996</c:v>
                </c:pt>
                <c:pt idx="201">
                  <c:v>5.0999999999999996</c:v>
                </c:pt>
                <c:pt idx="202">
                  <c:v>5.0999999999999996</c:v>
                </c:pt>
                <c:pt idx="203">
                  <c:v>5.0999999999999996</c:v>
                </c:pt>
                <c:pt idx="204">
                  <c:v>5</c:v>
                </c:pt>
                <c:pt idx="205">
                  <c:v>5</c:v>
                </c:pt>
                <c:pt idx="206">
                  <c:v>5</c:v>
                </c:pt>
                <c:pt idx="207">
                  <c:v>5</c:v>
                </c:pt>
                <c:pt idx="208">
                  <c:v>5</c:v>
                </c:pt>
                <c:pt idx="209">
                  <c:v>5</c:v>
                </c:pt>
                <c:pt idx="210">
                  <c:v>5</c:v>
                </c:pt>
                <c:pt idx="211">
                  <c:v>5</c:v>
                </c:pt>
                <c:pt idx="212">
                  <c:v>5</c:v>
                </c:pt>
                <c:pt idx="213">
                  <c:v>5</c:v>
                </c:pt>
                <c:pt idx="214">
                  <c:v>5</c:v>
                </c:pt>
                <c:pt idx="215">
                  <c:v>5</c:v>
                </c:pt>
                <c:pt idx="216">
                  <c:v>4.9000000000000004</c:v>
                </c:pt>
                <c:pt idx="217">
                  <c:v>4.9000000000000004</c:v>
                </c:pt>
                <c:pt idx="218">
                  <c:v>4.9000000000000004</c:v>
                </c:pt>
                <c:pt idx="219">
                  <c:v>4.9000000000000004</c:v>
                </c:pt>
                <c:pt idx="220">
                  <c:v>4.9000000000000004</c:v>
                </c:pt>
                <c:pt idx="221">
                  <c:v>4.9000000000000004</c:v>
                </c:pt>
                <c:pt idx="222">
                  <c:v>4.9000000000000004</c:v>
                </c:pt>
                <c:pt idx="223">
                  <c:v>4.9000000000000004</c:v>
                </c:pt>
                <c:pt idx="224">
                  <c:v>4.9000000000000004</c:v>
                </c:pt>
                <c:pt idx="225">
                  <c:v>4.9000000000000004</c:v>
                </c:pt>
                <c:pt idx="226">
                  <c:v>4.9000000000000004</c:v>
                </c:pt>
                <c:pt idx="227">
                  <c:v>4.9000000000000004</c:v>
                </c:pt>
                <c:pt idx="228">
                  <c:v>4.8</c:v>
                </c:pt>
                <c:pt idx="229">
                  <c:v>4.8</c:v>
                </c:pt>
                <c:pt idx="230">
                  <c:v>4.8</c:v>
                </c:pt>
                <c:pt idx="231">
                  <c:v>4.8</c:v>
                </c:pt>
                <c:pt idx="232">
                  <c:v>4.8</c:v>
                </c:pt>
                <c:pt idx="233">
                  <c:v>4.8</c:v>
                </c:pt>
                <c:pt idx="234">
                  <c:v>4.8</c:v>
                </c:pt>
                <c:pt idx="235">
                  <c:v>4.8</c:v>
                </c:pt>
                <c:pt idx="236">
                  <c:v>4.8</c:v>
                </c:pt>
                <c:pt idx="237">
                  <c:v>4.8</c:v>
                </c:pt>
                <c:pt idx="238">
                  <c:v>4.8</c:v>
                </c:pt>
                <c:pt idx="239">
                  <c:v>4.8</c:v>
                </c:pt>
                <c:pt idx="240">
                  <c:v>4.7</c:v>
                </c:pt>
                <c:pt idx="241">
                  <c:v>4.7</c:v>
                </c:pt>
                <c:pt idx="242">
                  <c:v>4.7</c:v>
                </c:pt>
                <c:pt idx="243">
                  <c:v>4.7</c:v>
                </c:pt>
                <c:pt idx="244">
                  <c:v>4.7</c:v>
                </c:pt>
                <c:pt idx="245">
                  <c:v>4.7</c:v>
                </c:pt>
                <c:pt idx="246">
                  <c:v>4.7</c:v>
                </c:pt>
                <c:pt idx="247">
                  <c:v>4.7</c:v>
                </c:pt>
                <c:pt idx="248">
                  <c:v>4.7</c:v>
                </c:pt>
                <c:pt idx="249">
                  <c:v>4.7</c:v>
                </c:pt>
                <c:pt idx="250">
                  <c:v>4.7</c:v>
                </c:pt>
                <c:pt idx="251">
                  <c:v>4.7</c:v>
                </c:pt>
                <c:pt idx="252">
                  <c:v>4.5999999999999996</c:v>
                </c:pt>
                <c:pt idx="253">
                  <c:v>4.5999999999999996</c:v>
                </c:pt>
                <c:pt idx="254">
                  <c:v>4.5999999999999996</c:v>
                </c:pt>
                <c:pt idx="255">
                  <c:v>4.5999999999999996</c:v>
                </c:pt>
                <c:pt idx="256">
                  <c:v>4.5999999999999996</c:v>
                </c:pt>
                <c:pt idx="257">
                  <c:v>4.5999999999999996</c:v>
                </c:pt>
                <c:pt idx="258">
                  <c:v>4.5999999999999996</c:v>
                </c:pt>
                <c:pt idx="259">
                  <c:v>4.5999999999999996</c:v>
                </c:pt>
                <c:pt idx="260">
                  <c:v>4.5999999999999996</c:v>
                </c:pt>
                <c:pt idx="261">
                  <c:v>4.5999999999999996</c:v>
                </c:pt>
                <c:pt idx="262">
                  <c:v>4.5999999999999996</c:v>
                </c:pt>
                <c:pt idx="263">
                  <c:v>4.5999999999999996</c:v>
                </c:pt>
                <c:pt idx="264">
                  <c:v>4.5999999999999996</c:v>
                </c:pt>
                <c:pt idx="265">
                  <c:v>4.5999999999999996</c:v>
                </c:pt>
                <c:pt idx="266">
                  <c:v>4.5999999999999996</c:v>
                </c:pt>
                <c:pt idx="267">
                  <c:v>4.5999999999999996</c:v>
                </c:pt>
                <c:pt idx="268">
                  <c:v>4.5999999999999996</c:v>
                </c:pt>
                <c:pt idx="269">
                  <c:v>4.5999999999999996</c:v>
                </c:pt>
                <c:pt idx="270">
                  <c:v>4.5999999999999996</c:v>
                </c:pt>
                <c:pt idx="271">
                  <c:v>4.5999999999999996</c:v>
                </c:pt>
                <c:pt idx="272">
                  <c:v>4.5999999999999996</c:v>
                </c:pt>
                <c:pt idx="273">
                  <c:v>4.5999999999999996</c:v>
                </c:pt>
                <c:pt idx="274">
                  <c:v>4.5999999999999996</c:v>
                </c:pt>
                <c:pt idx="275">
                  <c:v>4.5999999999999996</c:v>
                </c:pt>
                <c:pt idx="276">
                  <c:v>4.5999999999999996</c:v>
                </c:pt>
                <c:pt idx="277">
                  <c:v>4.5999999999999996</c:v>
                </c:pt>
                <c:pt idx="278">
                  <c:v>4.5999999999999996</c:v>
                </c:pt>
                <c:pt idx="279">
                  <c:v>4.5999999999999996</c:v>
                </c:pt>
                <c:pt idx="280">
                  <c:v>4.5999999999999996</c:v>
                </c:pt>
                <c:pt idx="281">
                  <c:v>4.5999999999999996</c:v>
                </c:pt>
                <c:pt idx="282">
                  <c:v>4.5999999999999996</c:v>
                </c:pt>
                <c:pt idx="283">
                  <c:v>4.5999999999999996</c:v>
                </c:pt>
                <c:pt idx="284">
                  <c:v>4.5999999999999996</c:v>
                </c:pt>
                <c:pt idx="285">
                  <c:v>4.5999999999999996</c:v>
                </c:pt>
                <c:pt idx="286">
                  <c:v>4.5999999999999996</c:v>
                </c:pt>
                <c:pt idx="287">
                  <c:v>4.5999999999999996</c:v>
                </c:pt>
                <c:pt idx="288">
                  <c:v>4.5999999999999996</c:v>
                </c:pt>
                <c:pt idx="289">
                  <c:v>4.5999999999999996</c:v>
                </c:pt>
                <c:pt idx="290">
                  <c:v>4.5999999999999996</c:v>
                </c:pt>
                <c:pt idx="291">
                  <c:v>4.5999999999999996</c:v>
                </c:pt>
                <c:pt idx="292">
                  <c:v>4.5999999999999996</c:v>
                </c:pt>
                <c:pt idx="293">
                  <c:v>4.5999999999999996</c:v>
                </c:pt>
                <c:pt idx="294">
                  <c:v>4.5999999999999996</c:v>
                </c:pt>
                <c:pt idx="295">
                  <c:v>4.5999999999999996</c:v>
                </c:pt>
                <c:pt idx="296">
                  <c:v>4.5999999999999996</c:v>
                </c:pt>
                <c:pt idx="297">
                  <c:v>4.5999999999999996</c:v>
                </c:pt>
                <c:pt idx="298">
                  <c:v>4.5999999999999996</c:v>
                </c:pt>
                <c:pt idx="299">
                  <c:v>4.5999999999999996</c:v>
                </c:pt>
                <c:pt idx="300">
                  <c:v>4.5</c:v>
                </c:pt>
                <c:pt idx="301">
                  <c:v>4.5</c:v>
                </c:pt>
                <c:pt idx="302">
                  <c:v>4.5</c:v>
                </c:pt>
                <c:pt idx="303">
                  <c:v>4.5</c:v>
                </c:pt>
                <c:pt idx="304">
                  <c:v>4.5</c:v>
                </c:pt>
                <c:pt idx="305">
                  <c:v>4.5</c:v>
                </c:pt>
                <c:pt idx="306">
                  <c:v>4.5</c:v>
                </c:pt>
                <c:pt idx="307">
                  <c:v>4.5</c:v>
                </c:pt>
                <c:pt idx="308">
                  <c:v>4.5</c:v>
                </c:pt>
                <c:pt idx="309">
                  <c:v>4.5</c:v>
                </c:pt>
                <c:pt idx="310">
                  <c:v>4.5</c:v>
                </c:pt>
                <c:pt idx="311">
                  <c:v>4.5</c:v>
                </c:pt>
                <c:pt idx="312">
                  <c:v>4.5</c:v>
                </c:pt>
                <c:pt idx="313">
                  <c:v>4.5</c:v>
                </c:pt>
                <c:pt idx="314">
                  <c:v>4.5</c:v>
                </c:pt>
                <c:pt idx="315">
                  <c:v>4.5</c:v>
                </c:pt>
                <c:pt idx="316">
                  <c:v>4.5</c:v>
                </c:pt>
                <c:pt idx="317">
                  <c:v>4.5</c:v>
                </c:pt>
                <c:pt idx="318">
                  <c:v>4.5</c:v>
                </c:pt>
                <c:pt idx="319">
                  <c:v>4.5</c:v>
                </c:pt>
                <c:pt idx="320">
                  <c:v>4.5</c:v>
                </c:pt>
                <c:pt idx="321">
                  <c:v>4.5</c:v>
                </c:pt>
                <c:pt idx="322">
                  <c:v>4.5</c:v>
                </c:pt>
                <c:pt idx="323">
                  <c:v>4.5</c:v>
                </c:pt>
                <c:pt idx="324">
                  <c:v>4.5</c:v>
                </c:pt>
                <c:pt idx="325">
                  <c:v>4.5</c:v>
                </c:pt>
                <c:pt idx="326">
                  <c:v>4.5</c:v>
                </c:pt>
                <c:pt idx="327">
                  <c:v>4.5</c:v>
                </c:pt>
                <c:pt idx="328">
                  <c:v>4.5</c:v>
                </c:pt>
                <c:pt idx="329">
                  <c:v>4.5</c:v>
                </c:pt>
                <c:pt idx="330">
                  <c:v>4.5</c:v>
                </c:pt>
                <c:pt idx="331">
                  <c:v>4.5</c:v>
                </c:pt>
                <c:pt idx="332">
                  <c:v>4.5</c:v>
                </c:pt>
                <c:pt idx="333">
                  <c:v>4.5</c:v>
                </c:pt>
                <c:pt idx="334">
                  <c:v>4.5</c:v>
                </c:pt>
                <c:pt idx="335">
                  <c:v>4.5</c:v>
                </c:pt>
                <c:pt idx="336">
                  <c:v>4.5</c:v>
                </c:pt>
                <c:pt idx="337">
                  <c:v>4.5</c:v>
                </c:pt>
                <c:pt idx="338">
                  <c:v>4.5</c:v>
                </c:pt>
                <c:pt idx="339">
                  <c:v>4.5</c:v>
                </c:pt>
                <c:pt idx="340">
                  <c:v>4.5</c:v>
                </c:pt>
                <c:pt idx="341">
                  <c:v>4.5</c:v>
                </c:pt>
                <c:pt idx="342">
                  <c:v>4.5</c:v>
                </c:pt>
                <c:pt idx="343">
                  <c:v>4.5</c:v>
                </c:pt>
                <c:pt idx="344">
                  <c:v>4.5</c:v>
                </c:pt>
                <c:pt idx="345">
                  <c:v>4.5</c:v>
                </c:pt>
                <c:pt idx="346">
                  <c:v>4.5</c:v>
                </c:pt>
                <c:pt idx="347">
                  <c:v>4.5</c:v>
                </c:pt>
                <c:pt idx="348">
                  <c:v>4.5</c:v>
                </c:pt>
                <c:pt idx="349">
                  <c:v>4.5</c:v>
                </c:pt>
                <c:pt idx="350">
                  <c:v>4.5</c:v>
                </c:pt>
                <c:pt idx="351">
                  <c:v>4.5</c:v>
                </c:pt>
                <c:pt idx="352">
                  <c:v>4.5</c:v>
                </c:pt>
                <c:pt idx="353">
                  <c:v>4.5</c:v>
                </c:pt>
                <c:pt idx="354">
                  <c:v>4.5</c:v>
                </c:pt>
                <c:pt idx="355">
                  <c:v>4.5</c:v>
                </c:pt>
                <c:pt idx="356">
                  <c:v>4.5</c:v>
                </c:pt>
                <c:pt idx="357">
                  <c:v>4.5</c:v>
                </c:pt>
                <c:pt idx="358">
                  <c:v>4.5</c:v>
                </c:pt>
                <c:pt idx="359">
                  <c:v>4.5</c:v>
                </c:pt>
                <c:pt idx="360">
                  <c:v>4.5</c:v>
                </c:pt>
              </c:numCache>
            </c:numRef>
          </c:val>
          <c:smooth val="0"/>
          <c:extLst>
            <c:ext xmlns:c16="http://schemas.microsoft.com/office/drawing/2014/chart" uri="{C3380CC4-5D6E-409C-BE32-E72D297353CC}">
              <c16:uniqueId val="{00000003-7E6C-4587-ADA1-270C358A30B3}"/>
            </c:ext>
          </c:extLst>
        </c:ser>
        <c:dLbls>
          <c:showLegendKey val="0"/>
          <c:showVal val="0"/>
          <c:showCatName val="0"/>
          <c:showSerName val="0"/>
          <c:showPercent val="0"/>
          <c:showBubbleSize val="0"/>
        </c:dLbls>
        <c:marker val="1"/>
        <c:smooth val="0"/>
        <c:axId val="237478056"/>
        <c:axId val="1"/>
      </c:lineChart>
      <c:lineChart>
        <c:grouping val="standard"/>
        <c:varyColors val="0"/>
        <c:ser>
          <c:idx val="3"/>
          <c:order val="2"/>
          <c:tx>
            <c:strRef>
              <c:f>Sheet1!$E$1</c:f>
              <c:strCache>
                <c:ptCount val="1"/>
                <c:pt idx="0">
                  <c:v>Loan Delinquency Rate (Right Axis)</c:v>
                </c:pt>
              </c:strCache>
            </c:strRef>
          </c:tx>
          <c:spPr>
            <a:ln w="45660">
              <a:solidFill>
                <a:srgbClr val="0000FF"/>
              </a:solidFill>
              <a:prstDash val="solid"/>
            </a:ln>
          </c:spPr>
          <c:marker>
            <c:symbol val="none"/>
          </c:marker>
          <c:cat>
            <c:strRef>
              <c:f>Sheet1!$A$2:$A$370</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Sheet1!$E$2:$E$370</c:f>
              <c:numCache>
                <c:formatCode>General</c:formatCode>
                <c:ptCount val="369"/>
                <c:pt idx="0">
                  <c:v>0.9</c:v>
                </c:pt>
                <c:pt idx="1">
                  <c:v>0.89</c:v>
                </c:pt>
                <c:pt idx="2">
                  <c:v>0.84</c:v>
                </c:pt>
                <c:pt idx="3">
                  <c:v>0.85</c:v>
                </c:pt>
                <c:pt idx="4">
                  <c:v>0.86</c:v>
                </c:pt>
                <c:pt idx="5">
                  <c:v>0.83</c:v>
                </c:pt>
                <c:pt idx="6">
                  <c:v>0.87</c:v>
                </c:pt>
                <c:pt idx="7">
                  <c:v>0.89</c:v>
                </c:pt>
                <c:pt idx="8">
                  <c:v>0.91</c:v>
                </c:pt>
                <c:pt idx="9">
                  <c:v>0.88</c:v>
                </c:pt>
                <c:pt idx="10">
                  <c:v>0.94</c:v>
                </c:pt>
                <c:pt idx="11">
                  <c:v>0.95</c:v>
                </c:pt>
                <c:pt idx="12">
                  <c:v>0.99</c:v>
                </c:pt>
                <c:pt idx="13">
                  <c:v>1</c:v>
                </c:pt>
                <c:pt idx="14">
                  <c:v>0.97</c:v>
                </c:pt>
                <c:pt idx="15">
                  <c:v>0.94</c:v>
                </c:pt>
                <c:pt idx="16">
                  <c:v>0.94</c:v>
                </c:pt>
                <c:pt idx="17">
                  <c:v>0.91</c:v>
                </c:pt>
                <c:pt idx="18">
                  <c:v>0.94</c:v>
                </c:pt>
                <c:pt idx="19">
                  <c:v>0.92</c:v>
                </c:pt>
                <c:pt idx="20">
                  <c:v>0.92</c:v>
                </c:pt>
                <c:pt idx="21">
                  <c:v>0.91</c:v>
                </c:pt>
                <c:pt idx="22">
                  <c:v>0.94</c:v>
                </c:pt>
                <c:pt idx="23">
                  <c:v>0.94</c:v>
                </c:pt>
                <c:pt idx="24">
                  <c:v>0.94</c:v>
                </c:pt>
                <c:pt idx="25">
                  <c:v>0.95</c:v>
                </c:pt>
                <c:pt idx="26">
                  <c:v>0.96</c:v>
                </c:pt>
                <c:pt idx="27">
                  <c:v>0.95</c:v>
                </c:pt>
                <c:pt idx="28">
                  <c:v>0.95</c:v>
                </c:pt>
                <c:pt idx="29">
                  <c:v>0.93</c:v>
                </c:pt>
                <c:pt idx="30">
                  <c:v>0.92</c:v>
                </c:pt>
                <c:pt idx="31">
                  <c:v>0.92</c:v>
                </c:pt>
                <c:pt idx="32">
                  <c:v>0.91</c:v>
                </c:pt>
                <c:pt idx="33">
                  <c:v>0.9</c:v>
                </c:pt>
                <c:pt idx="34">
                  <c:v>1.05</c:v>
                </c:pt>
                <c:pt idx="35">
                  <c:v>1.01</c:v>
                </c:pt>
                <c:pt idx="36">
                  <c:v>1.04</c:v>
                </c:pt>
                <c:pt idx="37">
                  <c:v>1.04</c:v>
                </c:pt>
                <c:pt idx="38">
                  <c:v>0.98</c:v>
                </c:pt>
                <c:pt idx="39">
                  <c:v>0.94</c:v>
                </c:pt>
                <c:pt idx="40">
                  <c:v>0.93</c:v>
                </c:pt>
                <c:pt idx="41">
                  <c:v>0.88</c:v>
                </c:pt>
                <c:pt idx="42">
                  <c:v>0.88</c:v>
                </c:pt>
                <c:pt idx="43">
                  <c:v>0.9</c:v>
                </c:pt>
                <c:pt idx="44">
                  <c:v>0.88</c:v>
                </c:pt>
                <c:pt idx="45">
                  <c:v>0.9</c:v>
                </c:pt>
                <c:pt idx="46">
                  <c:v>0.9</c:v>
                </c:pt>
                <c:pt idx="47">
                  <c:v>0.88</c:v>
                </c:pt>
                <c:pt idx="48">
                  <c:v>0.89</c:v>
                </c:pt>
                <c:pt idx="49">
                  <c:v>0.86</c:v>
                </c:pt>
                <c:pt idx="50">
                  <c:v>0.79</c:v>
                </c:pt>
                <c:pt idx="51">
                  <c:v>0.76</c:v>
                </c:pt>
                <c:pt idx="52">
                  <c:v>0.76</c:v>
                </c:pt>
                <c:pt idx="53">
                  <c:v>0.76</c:v>
                </c:pt>
                <c:pt idx="54">
                  <c:v>0.79</c:v>
                </c:pt>
                <c:pt idx="55">
                  <c:v>0.76</c:v>
                </c:pt>
                <c:pt idx="56">
                  <c:v>0.74</c:v>
                </c:pt>
                <c:pt idx="57">
                  <c:v>0.75</c:v>
                </c:pt>
                <c:pt idx="58">
                  <c:v>0.79</c:v>
                </c:pt>
                <c:pt idx="59">
                  <c:v>0.75</c:v>
                </c:pt>
                <c:pt idx="60">
                  <c:v>0.78</c:v>
                </c:pt>
                <c:pt idx="61">
                  <c:v>0.74</c:v>
                </c:pt>
                <c:pt idx="62">
                  <c:v>0.7</c:v>
                </c:pt>
                <c:pt idx="63">
                  <c:v>0.7</c:v>
                </c:pt>
                <c:pt idx="64">
                  <c:v>0.67</c:v>
                </c:pt>
                <c:pt idx="65">
                  <c:v>0.66</c:v>
                </c:pt>
                <c:pt idx="66">
                  <c:v>0.67</c:v>
                </c:pt>
                <c:pt idx="67">
                  <c:v>0.68</c:v>
                </c:pt>
                <c:pt idx="68">
                  <c:v>0.67</c:v>
                </c:pt>
                <c:pt idx="69">
                  <c:v>0.67</c:v>
                </c:pt>
                <c:pt idx="70">
                  <c:v>0.71</c:v>
                </c:pt>
                <c:pt idx="71">
                  <c:v>0.74</c:v>
                </c:pt>
                <c:pt idx="72">
                  <c:v>0.73</c:v>
                </c:pt>
                <c:pt idx="73">
                  <c:v>0.73</c:v>
                </c:pt>
                <c:pt idx="74">
                  <c:v>0.7</c:v>
                </c:pt>
                <c:pt idx="75">
                  <c:v>0.73</c:v>
                </c:pt>
                <c:pt idx="76">
                  <c:v>0.71</c:v>
                </c:pt>
                <c:pt idx="77">
                  <c:v>0.71</c:v>
                </c:pt>
                <c:pt idx="78">
                  <c:v>0.73</c:v>
                </c:pt>
                <c:pt idx="79">
                  <c:v>0.71</c:v>
                </c:pt>
                <c:pt idx="80">
                  <c:v>0.74</c:v>
                </c:pt>
                <c:pt idx="81">
                  <c:v>0.76</c:v>
                </c:pt>
                <c:pt idx="82">
                  <c:v>0.79</c:v>
                </c:pt>
                <c:pt idx="83">
                  <c:v>0.82</c:v>
                </c:pt>
                <c:pt idx="84">
                  <c:v>0.85</c:v>
                </c:pt>
                <c:pt idx="85">
                  <c:v>0.79</c:v>
                </c:pt>
                <c:pt idx="86">
                  <c:v>0.76</c:v>
                </c:pt>
                <c:pt idx="87">
                  <c:v>0.76</c:v>
                </c:pt>
                <c:pt idx="88">
                  <c:v>0.74</c:v>
                </c:pt>
                <c:pt idx="89">
                  <c:v>0.72</c:v>
                </c:pt>
                <c:pt idx="90">
                  <c:v>0.72</c:v>
                </c:pt>
                <c:pt idx="91">
                  <c:v>0.73</c:v>
                </c:pt>
                <c:pt idx="92">
                  <c:v>0.75</c:v>
                </c:pt>
                <c:pt idx="93">
                  <c:v>0.74</c:v>
                </c:pt>
                <c:pt idx="94">
                  <c:v>0.77</c:v>
                </c:pt>
                <c:pt idx="95">
                  <c:v>0.8</c:v>
                </c:pt>
                <c:pt idx="96">
                  <c:v>0.85</c:v>
                </c:pt>
                <c:pt idx="97">
                  <c:v>0.82</c:v>
                </c:pt>
                <c:pt idx="98">
                  <c:v>0.78</c:v>
                </c:pt>
                <c:pt idx="99">
                  <c:v>0.76</c:v>
                </c:pt>
                <c:pt idx="100">
                  <c:v>0.76</c:v>
                </c:pt>
                <c:pt idx="101">
                  <c:v>0.73</c:v>
                </c:pt>
                <c:pt idx="102">
                  <c:v>0.75</c:v>
                </c:pt>
                <c:pt idx="103">
                  <c:v>0.77</c:v>
                </c:pt>
                <c:pt idx="104">
                  <c:v>0.75</c:v>
                </c:pt>
                <c:pt idx="105">
                  <c:v>0.75</c:v>
                </c:pt>
                <c:pt idx="106">
                  <c:v>0.76</c:v>
                </c:pt>
                <c:pt idx="107">
                  <c:v>0.76</c:v>
                </c:pt>
                <c:pt idx="108">
                  <c:v>0.81</c:v>
                </c:pt>
                <c:pt idx="109">
                  <c:v>0.78</c:v>
                </c:pt>
                <c:pt idx="110">
                  <c:v>0.72</c:v>
                </c:pt>
                <c:pt idx="111">
                  <c:v>0.7</c:v>
                </c:pt>
                <c:pt idx="112">
                  <c:v>0.69</c:v>
                </c:pt>
                <c:pt idx="113">
                  <c:v>0.66</c:v>
                </c:pt>
                <c:pt idx="114">
                  <c:v>0.68</c:v>
                </c:pt>
                <c:pt idx="115">
                  <c:v>0.68</c:v>
                </c:pt>
                <c:pt idx="116">
                  <c:v>0.7</c:v>
                </c:pt>
                <c:pt idx="117">
                  <c:v>0.71</c:v>
                </c:pt>
                <c:pt idx="118">
                  <c:v>0.73</c:v>
                </c:pt>
                <c:pt idx="119">
                  <c:v>0.72</c:v>
                </c:pt>
                <c:pt idx="120">
                  <c:v>0.75</c:v>
                </c:pt>
                <c:pt idx="121">
                  <c:v>0.7</c:v>
                </c:pt>
                <c:pt idx="122">
                  <c:v>0.66</c:v>
                </c:pt>
                <c:pt idx="123">
                  <c:v>0.67</c:v>
                </c:pt>
                <c:pt idx="124">
                  <c:v>0.65</c:v>
                </c:pt>
                <c:pt idx="125">
                  <c:v>0.64</c:v>
                </c:pt>
                <c:pt idx="126">
                  <c:v>0.69</c:v>
                </c:pt>
                <c:pt idx="127">
                  <c:v>0.69</c:v>
                </c:pt>
                <c:pt idx="128">
                  <c:v>0.67</c:v>
                </c:pt>
                <c:pt idx="129">
                  <c:v>0.7</c:v>
                </c:pt>
                <c:pt idx="130">
                  <c:v>0.73</c:v>
                </c:pt>
                <c:pt idx="131">
                  <c:v>0.73</c:v>
                </c:pt>
                <c:pt idx="132">
                  <c:v>0.71</c:v>
                </c:pt>
                <c:pt idx="133">
                  <c:v>0.65</c:v>
                </c:pt>
                <c:pt idx="134">
                  <c:v>0.59</c:v>
                </c:pt>
                <c:pt idx="135">
                  <c:v>0.53</c:v>
                </c:pt>
                <c:pt idx="136">
                  <c:v>0.6</c:v>
                </c:pt>
                <c:pt idx="137">
                  <c:v>0.57999999999999996</c:v>
                </c:pt>
                <c:pt idx="138">
                  <c:v>0.61</c:v>
                </c:pt>
                <c:pt idx="139">
                  <c:v>0.66</c:v>
                </c:pt>
                <c:pt idx="140">
                  <c:v>0.68</c:v>
                </c:pt>
                <c:pt idx="141">
                  <c:v>0.56999999999999995</c:v>
                </c:pt>
                <c:pt idx="142">
                  <c:v>0.62</c:v>
                </c:pt>
                <c:pt idx="143">
                  <c:v>0.68</c:v>
                </c:pt>
                <c:pt idx="144">
                  <c:v>0.72</c:v>
                </c:pt>
                <c:pt idx="145">
                  <c:v>0.66</c:v>
                </c:pt>
                <c:pt idx="146">
                  <c:v>0.64</c:v>
                </c:pt>
                <c:pt idx="147">
                  <c:v>0.67</c:v>
                </c:pt>
                <c:pt idx="148">
                  <c:v>0.68</c:v>
                </c:pt>
                <c:pt idx="149">
                  <c:v>0.69</c:v>
                </c:pt>
                <c:pt idx="150">
                  <c:v>0.71</c:v>
                </c:pt>
                <c:pt idx="151">
                  <c:v>0.73</c:v>
                </c:pt>
                <c:pt idx="152">
                  <c:v>0.79</c:v>
                </c:pt>
                <c:pt idx="153">
                  <c:v>0.82</c:v>
                </c:pt>
                <c:pt idx="154">
                  <c:v>0.87</c:v>
                </c:pt>
                <c:pt idx="155">
                  <c:v>0.93</c:v>
                </c:pt>
                <c:pt idx="156">
                  <c:v>0.96</c:v>
                </c:pt>
                <c:pt idx="157">
                  <c:v>0.95</c:v>
                </c:pt>
                <c:pt idx="158">
                  <c:v>0.96</c:v>
                </c:pt>
                <c:pt idx="159">
                  <c:v>0.96</c:v>
                </c:pt>
                <c:pt idx="160">
                  <c:v>0.97</c:v>
                </c:pt>
                <c:pt idx="161">
                  <c:v>0.97</c:v>
                </c:pt>
                <c:pt idx="162">
                  <c:v>0.95</c:v>
                </c:pt>
                <c:pt idx="163">
                  <c:v>1.03</c:v>
                </c:pt>
                <c:pt idx="164">
                  <c:v>1.0900000000000001</c:v>
                </c:pt>
                <c:pt idx="165">
                  <c:v>1.1399999999999999</c:v>
                </c:pt>
                <c:pt idx="166">
                  <c:v>1.32</c:v>
                </c:pt>
                <c:pt idx="167">
                  <c:v>1.37</c:v>
                </c:pt>
                <c:pt idx="168">
                  <c:v>1.44</c:v>
                </c:pt>
                <c:pt idx="169">
                  <c:v>1.41</c:v>
                </c:pt>
                <c:pt idx="170">
                  <c:v>1.44</c:v>
                </c:pt>
                <c:pt idx="171">
                  <c:v>1.51</c:v>
                </c:pt>
                <c:pt idx="172">
                  <c:v>1.57</c:v>
                </c:pt>
                <c:pt idx="173">
                  <c:v>1.58</c:v>
                </c:pt>
                <c:pt idx="174">
                  <c:v>1.65</c:v>
                </c:pt>
                <c:pt idx="175">
                  <c:v>1.64</c:v>
                </c:pt>
                <c:pt idx="176">
                  <c:v>1.69</c:v>
                </c:pt>
                <c:pt idx="177">
                  <c:v>1.73</c:v>
                </c:pt>
                <c:pt idx="178">
                  <c:v>1.78</c:v>
                </c:pt>
                <c:pt idx="179">
                  <c:v>1.82</c:v>
                </c:pt>
                <c:pt idx="180">
                  <c:v>1.8740000000000001</c:v>
                </c:pt>
                <c:pt idx="181">
                  <c:v>1.8779999999999999</c:v>
                </c:pt>
                <c:pt idx="182">
                  <c:v>1.835</c:v>
                </c:pt>
                <c:pt idx="183">
                  <c:v>1.8320000000000001</c:v>
                </c:pt>
                <c:pt idx="184">
                  <c:v>1.82</c:v>
                </c:pt>
                <c:pt idx="185">
                  <c:v>1.74</c:v>
                </c:pt>
                <c:pt idx="186">
                  <c:v>1.78</c:v>
                </c:pt>
                <c:pt idx="187">
                  <c:v>1.78</c:v>
                </c:pt>
                <c:pt idx="188">
                  <c:v>1.75</c:v>
                </c:pt>
                <c:pt idx="189">
                  <c:v>1.76</c:v>
                </c:pt>
                <c:pt idx="190">
                  <c:v>1.76</c:v>
                </c:pt>
                <c:pt idx="191">
                  <c:v>1.75</c:v>
                </c:pt>
                <c:pt idx="192">
                  <c:v>1.77</c:v>
                </c:pt>
                <c:pt idx="193">
                  <c:v>1.71</c:v>
                </c:pt>
                <c:pt idx="194">
                  <c:v>1.625</c:v>
                </c:pt>
                <c:pt idx="195">
                  <c:v>1.64</c:v>
                </c:pt>
                <c:pt idx="196">
                  <c:v>1.61</c:v>
                </c:pt>
                <c:pt idx="197">
                  <c:v>1.58</c:v>
                </c:pt>
                <c:pt idx="198">
                  <c:v>1.58</c:v>
                </c:pt>
                <c:pt idx="199">
                  <c:v>1.57</c:v>
                </c:pt>
                <c:pt idx="200">
                  <c:v>1.59</c:v>
                </c:pt>
                <c:pt idx="201">
                  <c:v>1.58</c:v>
                </c:pt>
                <c:pt idx="202">
                  <c:v>1.6</c:v>
                </c:pt>
                <c:pt idx="203">
                  <c:v>1.6</c:v>
                </c:pt>
                <c:pt idx="204">
                  <c:v>1.59</c:v>
                </c:pt>
                <c:pt idx="205">
                  <c:v>1.49</c:v>
                </c:pt>
                <c:pt idx="206">
                  <c:v>1.44</c:v>
                </c:pt>
                <c:pt idx="207">
                  <c:v>1.37</c:v>
                </c:pt>
                <c:pt idx="208">
                  <c:v>1.29</c:v>
                </c:pt>
                <c:pt idx="209">
                  <c:v>1.2</c:v>
                </c:pt>
                <c:pt idx="210">
                  <c:v>1.18</c:v>
                </c:pt>
                <c:pt idx="211">
                  <c:v>1.18</c:v>
                </c:pt>
                <c:pt idx="212">
                  <c:v>1.17</c:v>
                </c:pt>
                <c:pt idx="213">
                  <c:v>1.1299999999999999</c:v>
                </c:pt>
                <c:pt idx="214">
                  <c:v>1.1399999999999999</c:v>
                </c:pt>
                <c:pt idx="215">
                  <c:v>1.1499999999999999</c:v>
                </c:pt>
                <c:pt idx="216">
                  <c:v>1.1200000000000001</c:v>
                </c:pt>
                <c:pt idx="217">
                  <c:v>1.08</c:v>
                </c:pt>
                <c:pt idx="218">
                  <c:v>1.01</c:v>
                </c:pt>
                <c:pt idx="219">
                  <c:v>1</c:v>
                </c:pt>
                <c:pt idx="220">
                  <c:v>1</c:v>
                </c:pt>
                <c:pt idx="221">
                  <c:v>1.03</c:v>
                </c:pt>
                <c:pt idx="222">
                  <c:v>1.02</c:v>
                </c:pt>
                <c:pt idx="223">
                  <c:v>1.02</c:v>
                </c:pt>
                <c:pt idx="224">
                  <c:v>1.01</c:v>
                </c:pt>
                <c:pt idx="225">
                  <c:v>1.01</c:v>
                </c:pt>
                <c:pt idx="226">
                  <c:v>1.03</c:v>
                </c:pt>
                <c:pt idx="227">
                  <c:v>1.01</c:v>
                </c:pt>
                <c:pt idx="228" formatCode="0.00">
                  <c:v>0.95752241900000001</c:v>
                </c:pt>
                <c:pt idx="229" formatCode="0.00">
                  <c:v>0.88558968800000004</c:v>
                </c:pt>
                <c:pt idx="230" formatCode="0.00">
                  <c:v>0.80940000000000001</c:v>
                </c:pt>
                <c:pt idx="231" formatCode="0.00">
                  <c:v>0.83570119600000004</c:v>
                </c:pt>
                <c:pt idx="232" formatCode="0.00">
                  <c:v>0.84886367200000001</c:v>
                </c:pt>
                <c:pt idx="233" formatCode="0.00">
                  <c:v>0.85170000000000001</c:v>
                </c:pt>
                <c:pt idx="234" formatCode="0.00">
                  <c:v>0.82546146600000003</c:v>
                </c:pt>
                <c:pt idx="235" formatCode="0.00">
                  <c:v>0.84141217400000001</c:v>
                </c:pt>
                <c:pt idx="236" formatCode="0.00">
                  <c:v>0.85150000000000003</c:v>
                </c:pt>
                <c:pt idx="237" formatCode="0.00">
                  <c:v>0.83192241899999997</c:v>
                </c:pt>
                <c:pt idx="238" formatCode="0.00">
                  <c:v>0.85572132199999995</c:v>
                </c:pt>
                <c:pt idx="239" formatCode="0.00">
                  <c:v>0.84789999999999999</c:v>
                </c:pt>
                <c:pt idx="240" formatCode="0.000">
                  <c:v>0.83413711599999996</c:v>
                </c:pt>
                <c:pt idx="241" formatCode="0.000">
                  <c:v>0.73824346100000005</c:v>
                </c:pt>
                <c:pt idx="242" formatCode="0.000">
                  <c:v>0.68289999999999995</c:v>
                </c:pt>
                <c:pt idx="243" formatCode="0.000">
                  <c:v>0.72794519099999999</c:v>
                </c:pt>
                <c:pt idx="244" formatCode="0.000">
                  <c:v>0.73703137299999999</c:v>
                </c:pt>
                <c:pt idx="245" formatCode="0.000">
                  <c:v>0.73950000000000005</c:v>
                </c:pt>
                <c:pt idx="246" formatCode="0.000">
                  <c:v>0.75681181799999997</c:v>
                </c:pt>
                <c:pt idx="247" formatCode="0.000">
                  <c:v>0.77878719100000005</c:v>
                </c:pt>
                <c:pt idx="248" formatCode="0.000">
                  <c:v>0.77600000000000002</c:v>
                </c:pt>
                <c:pt idx="249" formatCode="0.000">
                  <c:v>0.79005914099999996</c:v>
                </c:pt>
                <c:pt idx="250">
                  <c:v>0.82039853200000001</c:v>
                </c:pt>
                <c:pt idx="251">
                  <c:v>0.80920000000000003</c:v>
                </c:pt>
                <c:pt idx="252">
                  <c:v>0.81616904300000004</c:v>
                </c:pt>
                <c:pt idx="253">
                  <c:v>0.76391021299999995</c:v>
                </c:pt>
                <c:pt idx="254">
                  <c:v>0.7056</c:v>
                </c:pt>
                <c:pt idx="255">
                  <c:v>0.72781991300000004</c:v>
                </c:pt>
                <c:pt idx="256">
                  <c:v>0.72813539900000002</c:v>
                </c:pt>
                <c:pt idx="257">
                  <c:v>0.74539999999999995</c:v>
                </c:pt>
                <c:pt idx="258">
                  <c:v>0.77369458099999999</c:v>
                </c:pt>
                <c:pt idx="259">
                  <c:v>0.773579197</c:v>
                </c:pt>
                <c:pt idx="260">
                  <c:v>0.76910000000000001</c:v>
                </c:pt>
                <c:pt idx="261">
                  <c:v>0.79662138400000004</c:v>
                </c:pt>
                <c:pt idx="262">
                  <c:v>0.82193047100000005</c:v>
                </c:pt>
                <c:pt idx="263">
                  <c:v>0.82679999999999998</c:v>
                </c:pt>
                <c:pt idx="264">
                  <c:v>0.82541704199999999</c:v>
                </c:pt>
                <c:pt idx="265">
                  <c:v>0.74984378399999996</c:v>
                </c:pt>
                <c:pt idx="266">
                  <c:v>0.68359999999999999</c:v>
                </c:pt>
                <c:pt idx="267">
                  <c:v>0.73887833000000003</c:v>
                </c:pt>
                <c:pt idx="268">
                  <c:v>0.74021650900000002</c:v>
                </c:pt>
                <c:pt idx="269">
                  <c:v>0.74529999999999996</c:v>
                </c:pt>
                <c:pt idx="270">
                  <c:v>0.75546914700000001</c:v>
                </c:pt>
                <c:pt idx="271">
                  <c:v>0.76993381400000005</c:v>
                </c:pt>
                <c:pt idx="272">
                  <c:v>0.78420000000000001</c:v>
                </c:pt>
                <c:pt idx="273">
                  <c:v>0.81126667200000002</c:v>
                </c:pt>
                <c:pt idx="274">
                  <c:v>0.85357313800000001</c:v>
                </c:pt>
                <c:pt idx="275">
                  <c:v>0.88100000000000001</c:v>
                </c:pt>
                <c:pt idx="276">
                  <c:v>0.80999660399999995</c:v>
                </c:pt>
                <c:pt idx="277">
                  <c:v>0.72085289299999999</c:v>
                </c:pt>
                <c:pt idx="278">
                  <c:v>0.65329999999999999</c:v>
                </c:pt>
                <c:pt idx="279">
                  <c:v>0.655341642</c:v>
                </c:pt>
                <c:pt idx="280">
                  <c:v>0.64222913000000004</c:v>
                </c:pt>
                <c:pt idx="281">
                  <c:v>0.66859999999999997</c:v>
                </c:pt>
                <c:pt idx="282">
                  <c:v>0.66597187999999996</c:v>
                </c:pt>
                <c:pt idx="283">
                  <c:v>0.67179765199999997</c:v>
                </c:pt>
                <c:pt idx="284">
                  <c:v>0.67120000000000002</c:v>
                </c:pt>
                <c:pt idx="285">
                  <c:v>0.67385524699999999</c:v>
                </c:pt>
                <c:pt idx="286">
                  <c:v>0.69816593500000002</c:v>
                </c:pt>
                <c:pt idx="287">
                  <c:v>0.70940000000000003</c:v>
                </c:pt>
                <c:pt idx="288">
                  <c:v>0.660006969</c:v>
                </c:pt>
                <c:pt idx="289">
                  <c:v>0.62152257499999997</c:v>
                </c:pt>
                <c:pt idx="290">
                  <c:v>0.57620000000000005</c:v>
                </c:pt>
                <c:pt idx="291">
                  <c:v>0.59687040700000005</c:v>
                </c:pt>
                <c:pt idx="292">
                  <c:v>0.59929990499999997</c:v>
                </c:pt>
                <c:pt idx="293">
                  <c:v>0.63090000000000002</c:v>
                </c:pt>
                <c:pt idx="294">
                  <c:v>0.64467335800000003</c:v>
                </c:pt>
                <c:pt idx="295">
                  <c:v>0.660022946</c:v>
                </c:pt>
                <c:pt idx="296">
                  <c:v>0.66510000000000002</c:v>
                </c:pt>
                <c:pt idx="297">
                  <c:v>0.67460815299999999</c:v>
                </c:pt>
                <c:pt idx="298">
                  <c:v>0.70243925500000004</c:v>
                </c:pt>
                <c:pt idx="299">
                  <c:v>0.7</c:v>
                </c:pt>
                <c:pt idx="300">
                  <c:v>0.698002173</c:v>
                </c:pt>
                <c:pt idx="301">
                  <c:v>0.640377945</c:v>
                </c:pt>
                <c:pt idx="302">
                  <c:v>0.62849999999999995</c:v>
                </c:pt>
                <c:pt idx="303">
                  <c:v>0.67315355300000002</c:v>
                </c:pt>
                <c:pt idx="304">
                  <c:v>0.65694641300000001</c:v>
                </c:pt>
                <c:pt idx="305">
                  <c:v>0.57420000000000004</c:v>
                </c:pt>
                <c:pt idx="306">
                  <c:v>0.540955509</c:v>
                </c:pt>
                <c:pt idx="307">
                  <c:v>0.55263472199999997</c:v>
                </c:pt>
                <c:pt idx="308">
                  <c:v>0.54</c:v>
                </c:pt>
                <c:pt idx="309">
                  <c:v>0.54932815999999995</c:v>
                </c:pt>
                <c:pt idx="310">
                  <c:v>0.58001505900000006</c:v>
                </c:pt>
                <c:pt idx="311">
                  <c:v>0.59450000000000003</c:v>
                </c:pt>
                <c:pt idx="312">
                  <c:v>0.58722505999999997</c:v>
                </c:pt>
                <c:pt idx="313">
                  <c:v>0.52352876299999995</c:v>
                </c:pt>
                <c:pt idx="314">
                  <c:v>0.45469999999999999</c:v>
                </c:pt>
                <c:pt idx="315">
                  <c:v>0.47446389300000003</c:v>
                </c:pt>
                <c:pt idx="316">
                  <c:v>0.467387836</c:v>
                </c:pt>
                <c:pt idx="317">
                  <c:v>0.45150000000000001</c:v>
                </c:pt>
                <c:pt idx="318">
                  <c:v>0.45534964900000002</c:v>
                </c:pt>
                <c:pt idx="319">
                  <c:v>0.45178478599999999</c:v>
                </c:pt>
                <c:pt idx="320">
                  <c:v>0.45639999999999997</c:v>
                </c:pt>
                <c:pt idx="321">
                  <c:v>0.46979954699999998</c:v>
                </c:pt>
                <c:pt idx="322">
                  <c:v>0.47126854600000001</c:v>
                </c:pt>
                <c:pt idx="323">
                  <c:v>0.48459999999999998</c:v>
                </c:pt>
                <c:pt idx="324">
                  <c:v>0.49444210599999999</c:v>
                </c:pt>
                <c:pt idx="325">
                  <c:v>0.46127572500000003</c:v>
                </c:pt>
                <c:pt idx="326">
                  <c:v>0.41830000000000001</c:v>
                </c:pt>
                <c:pt idx="327">
                  <c:v>0.44325680299999998</c:v>
                </c:pt>
                <c:pt idx="328">
                  <c:v>0.45810816100000001</c:v>
                </c:pt>
                <c:pt idx="329">
                  <c:v>0.47899999999999998</c:v>
                </c:pt>
                <c:pt idx="330">
                  <c:v>0.50959958599999999</c:v>
                </c:pt>
                <c:pt idx="331">
                  <c:v>0.51514890700000004</c:v>
                </c:pt>
                <c:pt idx="332">
                  <c:v>0.52800000000000002</c:v>
                </c:pt>
                <c:pt idx="333">
                  <c:v>0.56089580299999997</c:v>
                </c:pt>
                <c:pt idx="334">
                  <c:v>0.61614067400000005</c:v>
                </c:pt>
                <c:pt idx="335">
                  <c:v>0.61170000000000002</c:v>
                </c:pt>
                <c:pt idx="336">
                  <c:v>0.666806538</c:v>
                </c:pt>
                <c:pt idx="337">
                  <c:v>0.58177326200000001</c:v>
                </c:pt>
                <c:pt idx="338">
                  <c:v>0.52310000000000001</c:v>
                </c:pt>
                <c:pt idx="339">
                  <c:v>0.59459109600000004</c:v>
                </c:pt>
                <c:pt idx="340">
                  <c:v>0.60804619999999998</c:v>
                </c:pt>
                <c:pt idx="341">
                  <c:v>0.62570000000000003</c:v>
                </c:pt>
                <c:pt idx="342">
                  <c:v>0.67207819099999999</c:v>
                </c:pt>
                <c:pt idx="343">
                  <c:v>0.69718939899999999</c:v>
                </c:pt>
                <c:pt idx="344">
                  <c:v>0.71619999999999995</c:v>
                </c:pt>
                <c:pt idx="345">
                  <c:v>0.733274486</c:v>
                </c:pt>
                <c:pt idx="346">
                  <c:v>0.77421106900000003</c:v>
                </c:pt>
                <c:pt idx="347">
                  <c:v>0.78324023300000001</c:v>
                </c:pt>
                <c:pt idx="348" formatCode="0.00%">
                  <c:v>0.86241299999999999</c:v>
                </c:pt>
                <c:pt idx="349" formatCode="0.00%">
                  <c:v>0.80889</c:v>
                </c:pt>
                <c:pt idx="350" formatCode="0.00%">
                  <c:v>0.77290000000000003</c:v>
                </c:pt>
                <c:pt idx="351" formatCode="0.00%">
                  <c:v>0.84019100000000002</c:v>
                </c:pt>
                <c:pt idx="352" formatCode="0.00%">
                  <c:v>0.84312399999999998</c:v>
                </c:pt>
                <c:pt idx="353" formatCode="0.00%">
                  <c:v>0.8397</c:v>
                </c:pt>
                <c:pt idx="354" formatCode="0.00%">
                  <c:v>0.84378399999999998</c:v>
                </c:pt>
                <c:pt idx="355" formatCode="0.00%">
                  <c:v>0.88921399999999995</c:v>
                </c:pt>
                <c:pt idx="356" formatCode="0.00%">
                  <c:v>0.90600000000000003</c:v>
                </c:pt>
                <c:pt idx="357" formatCode="0.00%">
                  <c:v>0.93213900000000005</c:v>
                </c:pt>
                <c:pt idx="358" formatCode="0.00%">
                  <c:v>1.00865</c:v>
                </c:pt>
                <c:pt idx="359" formatCode="0.00%">
                  <c:v>1.0055270000000001</c:v>
                </c:pt>
              </c:numCache>
            </c:numRef>
          </c:val>
          <c:smooth val="0"/>
          <c:extLst>
            <c:ext xmlns:c16="http://schemas.microsoft.com/office/drawing/2014/chart" uri="{C3380CC4-5D6E-409C-BE32-E72D297353CC}">
              <c16:uniqueId val="{00000002-7E6C-4587-ADA1-270C358A30B3}"/>
            </c:ext>
          </c:extLst>
        </c:ser>
        <c:dLbls>
          <c:showLegendKey val="0"/>
          <c:showVal val="0"/>
          <c:showCatName val="0"/>
          <c:showSerName val="0"/>
          <c:showPercent val="0"/>
          <c:showBubbleSize val="0"/>
        </c:dLbls>
        <c:marker val="1"/>
        <c:smooth val="0"/>
        <c:axId val="3"/>
        <c:axId val="4"/>
      </c:lineChart>
      <c:catAx>
        <c:axId val="237478056"/>
        <c:scaling>
          <c:orientation val="minMax"/>
        </c:scaling>
        <c:delete val="0"/>
        <c:axPos val="b"/>
        <c:numFmt formatCode="General" sourceLinked="1"/>
        <c:majorTickMark val="out"/>
        <c:minorTickMark val="none"/>
        <c:tickLblPos val="nextTo"/>
        <c:spPr>
          <a:ln w="3805">
            <a:solidFill>
              <a:schemeClr val="tx1"/>
            </a:solidFill>
            <a:prstDash val="solid"/>
          </a:ln>
        </c:spPr>
        <c:txPr>
          <a:bodyPr rot="0" vert="horz"/>
          <a:lstStyle/>
          <a:p>
            <a:pPr>
              <a:defRPr sz="1378" b="1" i="0" u="none" strike="noStrike" baseline="0">
                <a:solidFill>
                  <a:schemeClr val="tx1"/>
                </a:solidFill>
                <a:latin typeface="Arial"/>
                <a:ea typeface="Arial"/>
                <a:cs typeface="Arial"/>
              </a:defRPr>
            </a:pPr>
            <a:endParaRPr lang="en-US"/>
          </a:p>
        </c:txPr>
        <c:crossAx val="1"/>
        <c:crosses val="autoZero"/>
        <c:auto val="1"/>
        <c:lblAlgn val="ctr"/>
        <c:lblOffset val="100"/>
        <c:tickLblSkip val="12"/>
        <c:tickMarkSkip val="12"/>
        <c:noMultiLvlLbl val="0"/>
      </c:catAx>
      <c:valAx>
        <c:axId val="1"/>
        <c:scaling>
          <c:orientation val="minMax"/>
          <c:max val="15"/>
          <c:min val="0"/>
        </c:scaling>
        <c:delete val="0"/>
        <c:axPos val="l"/>
        <c:majorGridlines>
          <c:spPr>
            <a:ln w="3805">
              <a:solidFill>
                <a:schemeClr val="tx1"/>
              </a:solidFill>
              <a:prstDash val="solid"/>
            </a:ln>
          </c:spPr>
        </c:majorGridlines>
        <c:numFmt formatCode="0" sourceLinked="0"/>
        <c:majorTickMark val="out"/>
        <c:minorTickMark val="none"/>
        <c:tickLblPos val="nextTo"/>
        <c:spPr>
          <a:ln w="3805">
            <a:solidFill>
              <a:schemeClr val="tx1"/>
            </a:solidFill>
            <a:prstDash val="solid"/>
          </a:ln>
        </c:spPr>
        <c:txPr>
          <a:bodyPr rot="0" vert="horz"/>
          <a:lstStyle/>
          <a:p>
            <a:pPr>
              <a:defRPr sz="1438" b="1" i="0" u="none" strike="noStrike" baseline="0">
                <a:solidFill>
                  <a:schemeClr val="tx1"/>
                </a:solidFill>
                <a:latin typeface="Arial"/>
                <a:ea typeface="Arial"/>
                <a:cs typeface="Arial"/>
              </a:defRPr>
            </a:pPr>
            <a:endParaRPr lang="en-US"/>
          </a:p>
        </c:txPr>
        <c:crossAx val="237478056"/>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3"/>
          <c:min val="0"/>
        </c:scaling>
        <c:delete val="0"/>
        <c:axPos val="r"/>
        <c:numFmt formatCode="0.0" sourceLinked="0"/>
        <c:majorTickMark val="cross"/>
        <c:minorTickMark val="none"/>
        <c:tickLblPos val="nextTo"/>
        <c:spPr>
          <a:ln w="3805">
            <a:solidFill>
              <a:schemeClr val="tx1"/>
            </a:solidFill>
            <a:prstDash val="solid"/>
          </a:ln>
        </c:spPr>
        <c:txPr>
          <a:bodyPr rot="0" vert="horz"/>
          <a:lstStyle/>
          <a:p>
            <a:pPr>
              <a:defRPr sz="1438" b="1" i="0" u="none" strike="noStrike" baseline="0">
                <a:solidFill>
                  <a:schemeClr val="tx1"/>
                </a:solidFill>
                <a:latin typeface="Arial"/>
                <a:ea typeface="Arial"/>
                <a:cs typeface="Arial"/>
              </a:defRPr>
            </a:pPr>
            <a:endParaRPr lang="en-US"/>
          </a:p>
        </c:txPr>
        <c:crossAx val="3"/>
        <c:crosses val="max"/>
        <c:crossBetween val="midCat"/>
        <c:majorUnit val="0.2"/>
        <c:minorUnit val="0.1"/>
      </c:valAx>
      <c:spPr>
        <a:noFill/>
        <a:ln w="15220">
          <a:solidFill>
            <a:schemeClr val="tx1"/>
          </a:solidFill>
          <a:prstDash val="solid"/>
        </a:ln>
      </c:spPr>
    </c:plotArea>
    <c:legend>
      <c:legendPos val="r"/>
      <c:layout>
        <c:manualLayout>
          <c:xMode val="edge"/>
          <c:yMode val="edge"/>
          <c:x val="8.6899252335936511E-2"/>
          <c:y val="0.17429583264447476"/>
          <c:w val="0.35801497451394299"/>
          <c:h val="0.198943661971831"/>
        </c:manualLayout>
      </c:layout>
      <c:overlay val="0"/>
      <c:spPr>
        <a:solidFill>
          <a:schemeClr val="bg1"/>
        </a:solidFill>
        <a:ln w="3805">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5660">
      <a:solidFill>
        <a:schemeClr val="tx1"/>
      </a:solidFill>
      <a:prstDash val="solid"/>
    </a:ln>
  </c:spPr>
  <c:txPr>
    <a:bodyPr/>
    <a:lstStyle/>
    <a:p>
      <a:pPr>
        <a:defRPr sz="2157" b="1" i="0" u="none" strike="noStrike" baseline="0">
          <a:solidFill>
            <a:schemeClr val="tx1"/>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Delinquency Rate
Versus
 Unemployment Rate </a:t>
            </a:r>
          </a:p>
        </c:rich>
      </c:tx>
      <c:layout>
        <c:manualLayout>
          <c:xMode val="edge"/>
          <c:yMode val="edge"/>
          <c:x val="0.32524271844660196"/>
          <c:y val="0"/>
        </c:manualLayout>
      </c:layout>
      <c:overlay val="0"/>
      <c:spPr>
        <a:noFill/>
        <a:ln w="30440">
          <a:noFill/>
        </a:ln>
      </c:spPr>
    </c:title>
    <c:autoTitleDeleted val="0"/>
    <c:plotArea>
      <c:layout>
        <c:manualLayout>
          <c:layoutTarget val="inner"/>
          <c:xMode val="edge"/>
          <c:yMode val="edge"/>
          <c:x val="8.4142394822006472E-2"/>
          <c:y val="0.17077464788732394"/>
          <c:w val="0.83333333333333337"/>
          <c:h val="0.73415492957746475"/>
        </c:manualLayout>
      </c:layout>
      <c:areaChart>
        <c:grouping val="standard"/>
        <c:varyColors val="0"/>
        <c:ser>
          <c:idx val="1"/>
          <c:order val="0"/>
          <c:tx>
            <c:strRef>
              <c:f>Sheet1!$C$1</c:f>
              <c:strCache>
                <c:ptCount val="1"/>
                <c:pt idx="0">
                  <c:v>Recession</c:v>
                </c:pt>
              </c:strCache>
            </c:strRef>
          </c:tx>
          <c:spPr>
            <a:solidFill>
              <a:srgbClr val="FF0000"/>
            </a:solidFill>
            <a:ln w="15220">
              <a:solidFill>
                <a:schemeClr val="tx1"/>
              </a:solidFill>
              <a:prstDash val="solid"/>
            </a:ln>
          </c:spPr>
          <c:cat>
            <c:strRef>
              <c:f>Sheet1!$A$2:$A$372</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Sheet1!$C$2:$C$372</c:f>
              <c:numCache>
                <c:formatCode>General</c:formatCode>
                <c:ptCount val="371"/>
                <c:pt idx="74">
                  <c:v>15</c:v>
                </c:pt>
                <c:pt idx="75">
                  <c:v>15</c:v>
                </c:pt>
                <c:pt idx="76">
                  <c:v>15</c:v>
                </c:pt>
                <c:pt idx="77">
                  <c:v>15</c:v>
                </c:pt>
                <c:pt idx="78">
                  <c:v>15</c:v>
                </c:pt>
                <c:pt idx="79">
                  <c:v>15</c:v>
                </c:pt>
                <c:pt idx="80">
                  <c:v>15</c:v>
                </c:pt>
                <c:pt idx="81">
                  <c:v>15</c:v>
                </c:pt>
                <c:pt idx="82">
                  <c:v>15</c:v>
                </c:pt>
                <c:pt idx="83">
                  <c:v>15</c:v>
                </c:pt>
                <c:pt idx="155">
                  <c:v>15</c:v>
                </c:pt>
                <c:pt idx="156">
                  <c:v>15</c:v>
                </c:pt>
                <c:pt idx="157">
                  <c:v>15</c:v>
                </c:pt>
                <c:pt idx="158">
                  <c:v>15</c:v>
                </c:pt>
                <c:pt idx="159">
                  <c:v>15</c:v>
                </c:pt>
                <c:pt idx="160">
                  <c:v>15</c:v>
                </c:pt>
                <c:pt idx="161">
                  <c:v>15</c:v>
                </c:pt>
                <c:pt idx="162">
                  <c:v>15</c:v>
                </c:pt>
                <c:pt idx="163">
                  <c:v>15</c:v>
                </c:pt>
                <c:pt idx="164">
                  <c:v>15</c:v>
                </c:pt>
                <c:pt idx="165">
                  <c:v>15</c:v>
                </c:pt>
                <c:pt idx="166">
                  <c:v>15</c:v>
                </c:pt>
                <c:pt idx="167">
                  <c:v>15</c:v>
                </c:pt>
                <c:pt idx="168">
                  <c:v>15</c:v>
                </c:pt>
                <c:pt idx="169">
                  <c:v>15</c:v>
                </c:pt>
                <c:pt idx="170">
                  <c:v>15</c:v>
                </c:pt>
                <c:pt idx="171">
                  <c:v>15</c:v>
                </c:pt>
                <c:pt idx="172">
                  <c:v>15</c:v>
                </c:pt>
                <c:pt idx="173">
                  <c:v>15</c:v>
                </c:pt>
                <c:pt idx="303">
                  <c:v>15</c:v>
                </c:pt>
                <c:pt idx="304">
                  <c:v>15</c:v>
                </c:pt>
                <c:pt idx="305">
                  <c:v>15</c:v>
                </c:pt>
              </c:numCache>
            </c:numRef>
          </c:val>
          <c:extLst>
            <c:ext xmlns:c16="http://schemas.microsoft.com/office/drawing/2014/chart" uri="{C3380CC4-5D6E-409C-BE32-E72D297353CC}">
              <c16:uniqueId val="{00000000-395D-4C93-8755-D17A274E5110}"/>
            </c:ext>
          </c:extLst>
        </c:ser>
        <c:ser>
          <c:idx val="2"/>
          <c:order val="1"/>
          <c:tx>
            <c:strRef>
              <c:f>Sheet1!$D$1</c:f>
              <c:strCache>
                <c:ptCount val="1"/>
                <c:pt idx="0">
                  <c:v>Unemployment (Left Axis)</c:v>
                </c:pt>
              </c:strCache>
            </c:strRef>
          </c:tx>
          <c:spPr>
            <a:solidFill>
              <a:srgbClr val="CCFFFF"/>
            </a:solidFill>
            <a:ln w="15220">
              <a:solidFill>
                <a:schemeClr val="tx1"/>
              </a:solidFill>
              <a:prstDash val="solid"/>
            </a:ln>
          </c:spPr>
          <c:cat>
            <c:strRef>
              <c:f>Sheet1!$A$2:$A$372</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Sheet1!$D$2:$D$372</c:f>
              <c:numCache>
                <c:formatCode>General</c:formatCode>
                <c:ptCount val="371"/>
                <c:pt idx="0">
                  <c:v>5.7</c:v>
                </c:pt>
                <c:pt idx="1">
                  <c:v>5.4</c:v>
                </c:pt>
                <c:pt idx="2">
                  <c:v>5.5</c:v>
                </c:pt>
                <c:pt idx="3">
                  <c:v>5.8</c:v>
                </c:pt>
                <c:pt idx="4">
                  <c:v>5.7</c:v>
                </c:pt>
                <c:pt idx="5">
                  <c:v>5.6</c:v>
                </c:pt>
                <c:pt idx="6">
                  <c:v>5.7</c:v>
                </c:pt>
                <c:pt idx="7">
                  <c:v>5.6</c:v>
                </c:pt>
                <c:pt idx="8">
                  <c:v>5.6</c:v>
                </c:pt>
                <c:pt idx="9">
                  <c:v>5.5</c:v>
                </c:pt>
                <c:pt idx="10">
                  <c:v>5.6</c:v>
                </c:pt>
                <c:pt idx="11">
                  <c:v>5.6</c:v>
                </c:pt>
                <c:pt idx="12">
                  <c:v>5.6</c:v>
                </c:pt>
                <c:pt idx="13">
                  <c:v>5.5</c:v>
                </c:pt>
                <c:pt idx="14">
                  <c:v>5.6</c:v>
                </c:pt>
                <c:pt idx="15">
                  <c:v>5.4</c:v>
                </c:pt>
                <c:pt idx="16">
                  <c:v>5.6</c:v>
                </c:pt>
                <c:pt idx="17">
                  <c:v>5.3</c:v>
                </c:pt>
                <c:pt idx="18">
                  <c:v>5.4</c:v>
                </c:pt>
                <c:pt idx="19">
                  <c:v>5.0999999999999996</c:v>
                </c:pt>
                <c:pt idx="20">
                  <c:v>5.2</c:v>
                </c:pt>
                <c:pt idx="21">
                  <c:v>5.2</c:v>
                </c:pt>
                <c:pt idx="22">
                  <c:v>5.3</c:v>
                </c:pt>
                <c:pt idx="23">
                  <c:v>5.3</c:v>
                </c:pt>
                <c:pt idx="24">
                  <c:v>5.4</c:v>
                </c:pt>
                <c:pt idx="25">
                  <c:v>5.3</c:v>
                </c:pt>
                <c:pt idx="26">
                  <c:v>5.2</c:v>
                </c:pt>
                <c:pt idx="27">
                  <c:v>4.9000000000000004</c:v>
                </c:pt>
                <c:pt idx="28">
                  <c:v>4.8</c:v>
                </c:pt>
                <c:pt idx="29">
                  <c:v>5</c:v>
                </c:pt>
                <c:pt idx="30">
                  <c:v>4.8</c:v>
                </c:pt>
                <c:pt idx="31">
                  <c:v>4.9000000000000004</c:v>
                </c:pt>
                <c:pt idx="32">
                  <c:v>4.9000000000000004</c:v>
                </c:pt>
                <c:pt idx="33">
                  <c:v>4.7</c:v>
                </c:pt>
                <c:pt idx="34">
                  <c:v>4.5999999999999996</c:v>
                </c:pt>
                <c:pt idx="35">
                  <c:v>4.7</c:v>
                </c:pt>
                <c:pt idx="36">
                  <c:v>4.7</c:v>
                </c:pt>
                <c:pt idx="37">
                  <c:v>4.5999999999999996</c:v>
                </c:pt>
                <c:pt idx="38">
                  <c:v>4.7</c:v>
                </c:pt>
                <c:pt idx="39">
                  <c:v>4.3</c:v>
                </c:pt>
                <c:pt idx="40">
                  <c:v>4.3</c:v>
                </c:pt>
                <c:pt idx="41">
                  <c:v>4.5</c:v>
                </c:pt>
                <c:pt idx="42">
                  <c:v>4.5</c:v>
                </c:pt>
                <c:pt idx="43">
                  <c:v>4.5</c:v>
                </c:pt>
                <c:pt idx="44">
                  <c:v>4.5999999999999996</c:v>
                </c:pt>
                <c:pt idx="45">
                  <c:v>4.5999999999999996</c:v>
                </c:pt>
                <c:pt idx="46">
                  <c:v>4.4000000000000004</c:v>
                </c:pt>
                <c:pt idx="47">
                  <c:v>4.3</c:v>
                </c:pt>
                <c:pt idx="48">
                  <c:v>4.3</c:v>
                </c:pt>
                <c:pt idx="49">
                  <c:v>4.4000000000000004</c:v>
                </c:pt>
                <c:pt idx="50">
                  <c:v>4.2</c:v>
                </c:pt>
                <c:pt idx="51">
                  <c:v>4.3</c:v>
                </c:pt>
                <c:pt idx="52">
                  <c:v>4.2</c:v>
                </c:pt>
                <c:pt idx="53">
                  <c:v>4.3</c:v>
                </c:pt>
                <c:pt idx="54">
                  <c:v>4.3</c:v>
                </c:pt>
                <c:pt idx="55">
                  <c:v>4.2</c:v>
                </c:pt>
                <c:pt idx="56">
                  <c:v>4.2</c:v>
                </c:pt>
                <c:pt idx="57">
                  <c:v>4.0999999999999996</c:v>
                </c:pt>
                <c:pt idx="58">
                  <c:v>4.0999999999999996</c:v>
                </c:pt>
                <c:pt idx="59">
                  <c:v>4.0999999999999996</c:v>
                </c:pt>
                <c:pt idx="60">
                  <c:v>4</c:v>
                </c:pt>
                <c:pt idx="61">
                  <c:v>4.0999999999999996</c:v>
                </c:pt>
                <c:pt idx="62">
                  <c:v>4.0999999999999996</c:v>
                </c:pt>
                <c:pt idx="63">
                  <c:v>3.9</c:v>
                </c:pt>
                <c:pt idx="64">
                  <c:v>4.0999999999999996</c:v>
                </c:pt>
                <c:pt idx="65">
                  <c:v>4</c:v>
                </c:pt>
                <c:pt idx="66">
                  <c:v>4</c:v>
                </c:pt>
                <c:pt idx="67">
                  <c:v>4.0999999999999996</c:v>
                </c:pt>
                <c:pt idx="68">
                  <c:v>3.9</c:v>
                </c:pt>
                <c:pt idx="69">
                  <c:v>3.9</c:v>
                </c:pt>
                <c:pt idx="70">
                  <c:v>4</c:v>
                </c:pt>
                <c:pt idx="71">
                  <c:v>4</c:v>
                </c:pt>
                <c:pt idx="72">
                  <c:v>4.2</c:v>
                </c:pt>
                <c:pt idx="73">
                  <c:v>4.2</c:v>
                </c:pt>
                <c:pt idx="74">
                  <c:v>4.3</c:v>
                </c:pt>
                <c:pt idx="75">
                  <c:v>4.5</c:v>
                </c:pt>
                <c:pt idx="76">
                  <c:v>4.4000000000000004</c:v>
                </c:pt>
                <c:pt idx="77">
                  <c:v>4.5</c:v>
                </c:pt>
                <c:pt idx="78">
                  <c:v>4.5</c:v>
                </c:pt>
                <c:pt idx="79">
                  <c:v>4.9000000000000004</c:v>
                </c:pt>
                <c:pt idx="80">
                  <c:v>4.9000000000000004</c:v>
                </c:pt>
                <c:pt idx="81">
                  <c:v>5.4</c:v>
                </c:pt>
                <c:pt idx="82">
                  <c:v>5.6</c:v>
                </c:pt>
                <c:pt idx="83">
                  <c:v>5.8</c:v>
                </c:pt>
                <c:pt idx="84" formatCode="#,##0.0_);[Red]\(#,##0.0\)">
                  <c:v>5.6</c:v>
                </c:pt>
                <c:pt idx="85">
                  <c:v>5.5</c:v>
                </c:pt>
                <c:pt idx="86">
                  <c:v>5.7</c:v>
                </c:pt>
                <c:pt idx="87">
                  <c:v>6</c:v>
                </c:pt>
                <c:pt idx="88">
                  <c:v>5.8</c:v>
                </c:pt>
                <c:pt idx="89">
                  <c:v>5.9</c:v>
                </c:pt>
                <c:pt idx="90">
                  <c:v>5.9</c:v>
                </c:pt>
                <c:pt idx="91">
                  <c:v>5.7</c:v>
                </c:pt>
                <c:pt idx="92">
                  <c:v>5.6</c:v>
                </c:pt>
                <c:pt idx="93">
                  <c:v>5.7</c:v>
                </c:pt>
                <c:pt idx="94">
                  <c:v>5.9</c:v>
                </c:pt>
                <c:pt idx="95">
                  <c:v>6</c:v>
                </c:pt>
                <c:pt idx="96">
                  <c:v>5.7</c:v>
                </c:pt>
                <c:pt idx="97">
                  <c:v>5.8</c:v>
                </c:pt>
                <c:pt idx="98">
                  <c:v>5.8</c:v>
                </c:pt>
                <c:pt idx="99">
                  <c:v>6</c:v>
                </c:pt>
                <c:pt idx="100">
                  <c:v>6.1</c:v>
                </c:pt>
                <c:pt idx="101">
                  <c:v>6.4</c:v>
                </c:pt>
                <c:pt idx="102">
                  <c:v>6.2</c:v>
                </c:pt>
                <c:pt idx="103">
                  <c:v>6.1</c:v>
                </c:pt>
                <c:pt idx="104">
                  <c:v>6.1</c:v>
                </c:pt>
                <c:pt idx="105">
                  <c:v>6</c:v>
                </c:pt>
                <c:pt idx="106">
                  <c:v>5.9</c:v>
                </c:pt>
                <c:pt idx="107">
                  <c:v>5.7</c:v>
                </c:pt>
                <c:pt idx="108">
                  <c:v>5.6</c:v>
                </c:pt>
                <c:pt idx="109">
                  <c:v>5.6</c:v>
                </c:pt>
                <c:pt idx="110">
                  <c:v>5.7</c:v>
                </c:pt>
                <c:pt idx="111">
                  <c:v>5.6</c:v>
                </c:pt>
                <c:pt idx="112">
                  <c:v>5.6</c:v>
                </c:pt>
                <c:pt idx="113">
                  <c:v>5.6</c:v>
                </c:pt>
                <c:pt idx="114">
                  <c:v>5.5</c:v>
                </c:pt>
                <c:pt idx="115">
                  <c:v>5.4</c:v>
                </c:pt>
                <c:pt idx="116">
                  <c:v>5.4</c:v>
                </c:pt>
                <c:pt idx="117">
                  <c:v>5.5</c:v>
                </c:pt>
                <c:pt idx="118">
                  <c:v>5.4</c:v>
                </c:pt>
                <c:pt idx="119">
                  <c:v>5.4</c:v>
                </c:pt>
                <c:pt idx="120">
                  <c:v>5.2</c:v>
                </c:pt>
                <c:pt idx="121">
                  <c:v>5.4</c:v>
                </c:pt>
                <c:pt idx="122">
                  <c:v>5.2</c:v>
                </c:pt>
                <c:pt idx="123">
                  <c:v>5.2</c:v>
                </c:pt>
                <c:pt idx="124">
                  <c:v>5.0999999999999996</c:v>
                </c:pt>
                <c:pt idx="125">
                  <c:v>5</c:v>
                </c:pt>
                <c:pt idx="126">
                  <c:v>5</c:v>
                </c:pt>
                <c:pt idx="127">
                  <c:v>4.9000000000000004</c:v>
                </c:pt>
                <c:pt idx="128">
                  <c:v>5.0999999999999996</c:v>
                </c:pt>
                <c:pt idx="129">
                  <c:v>4.9000000000000004</c:v>
                </c:pt>
                <c:pt idx="130">
                  <c:v>5</c:v>
                </c:pt>
                <c:pt idx="131">
                  <c:v>4.9000000000000004</c:v>
                </c:pt>
                <c:pt idx="132">
                  <c:v>4.7</c:v>
                </c:pt>
                <c:pt idx="133">
                  <c:v>4.8</c:v>
                </c:pt>
                <c:pt idx="134">
                  <c:v>4.7</c:v>
                </c:pt>
                <c:pt idx="135">
                  <c:v>4.7</c:v>
                </c:pt>
                <c:pt idx="136">
                  <c:v>4.5999999999999996</c:v>
                </c:pt>
                <c:pt idx="137">
                  <c:v>4.5999999999999996</c:v>
                </c:pt>
                <c:pt idx="138">
                  <c:v>4.8</c:v>
                </c:pt>
                <c:pt idx="139">
                  <c:v>4.7</c:v>
                </c:pt>
                <c:pt idx="140">
                  <c:v>4.5999999999999996</c:v>
                </c:pt>
                <c:pt idx="141">
                  <c:v>4.4000000000000004</c:v>
                </c:pt>
                <c:pt idx="142">
                  <c:v>4.5</c:v>
                </c:pt>
                <c:pt idx="143">
                  <c:v>4.5</c:v>
                </c:pt>
                <c:pt idx="144">
                  <c:v>4.5999999999999996</c:v>
                </c:pt>
                <c:pt idx="145">
                  <c:v>4.5</c:v>
                </c:pt>
                <c:pt idx="146">
                  <c:v>4.4000000000000004</c:v>
                </c:pt>
                <c:pt idx="147">
                  <c:v>4.5</c:v>
                </c:pt>
                <c:pt idx="148">
                  <c:v>4.5</c:v>
                </c:pt>
                <c:pt idx="149">
                  <c:v>4.5</c:v>
                </c:pt>
                <c:pt idx="150">
                  <c:v>4.5999999999999996</c:v>
                </c:pt>
                <c:pt idx="151">
                  <c:v>4.5999999999999996</c:v>
                </c:pt>
                <c:pt idx="152">
                  <c:v>4.7</c:v>
                </c:pt>
                <c:pt idx="153">
                  <c:v>4.8</c:v>
                </c:pt>
                <c:pt idx="154">
                  <c:v>4.7</c:v>
                </c:pt>
                <c:pt idx="155">
                  <c:v>5</c:v>
                </c:pt>
                <c:pt idx="156">
                  <c:v>4.9000000000000004</c:v>
                </c:pt>
                <c:pt idx="157">
                  <c:v>4.8</c:v>
                </c:pt>
                <c:pt idx="158">
                  <c:v>5.0999999999999996</c:v>
                </c:pt>
                <c:pt idx="159">
                  <c:v>5</c:v>
                </c:pt>
                <c:pt idx="160">
                  <c:v>5.5</c:v>
                </c:pt>
                <c:pt idx="161">
                  <c:v>5.5</c:v>
                </c:pt>
                <c:pt idx="162">
                  <c:v>5.7</c:v>
                </c:pt>
                <c:pt idx="163">
                  <c:v>6.1</c:v>
                </c:pt>
                <c:pt idx="164">
                  <c:v>6.1</c:v>
                </c:pt>
                <c:pt idx="165">
                  <c:v>6.6</c:v>
                </c:pt>
                <c:pt idx="166">
                  <c:v>6.8</c:v>
                </c:pt>
                <c:pt idx="167">
                  <c:v>7.2</c:v>
                </c:pt>
                <c:pt idx="168">
                  <c:v>7.6</c:v>
                </c:pt>
                <c:pt idx="169">
                  <c:v>8.5</c:v>
                </c:pt>
                <c:pt idx="170">
                  <c:v>8.9</c:v>
                </c:pt>
                <c:pt idx="171">
                  <c:v>8.9</c:v>
                </c:pt>
                <c:pt idx="172">
                  <c:v>9.4</c:v>
                </c:pt>
                <c:pt idx="173">
                  <c:v>9.5</c:v>
                </c:pt>
                <c:pt idx="174">
                  <c:v>9.4</c:v>
                </c:pt>
                <c:pt idx="175">
                  <c:v>9.6999999999999993</c:v>
                </c:pt>
                <c:pt idx="176">
                  <c:v>9.8000000000000007</c:v>
                </c:pt>
                <c:pt idx="177">
                  <c:v>10.199999999999999</c:v>
                </c:pt>
                <c:pt idx="178">
                  <c:v>10</c:v>
                </c:pt>
                <c:pt idx="179">
                  <c:v>10</c:v>
                </c:pt>
                <c:pt idx="180">
                  <c:v>9.6999998000000005</c:v>
                </c:pt>
                <c:pt idx="181">
                  <c:v>9.6999998000000005</c:v>
                </c:pt>
                <c:pt idx="182">
                  <c:v>9.6999998000000005</c:v>
                </c:pt>
                <c:pt idx="183">
                  <c:v>9.8000001999999995</c:v>
                </c:pt>
                <c:pt idx="184">
                  <c:v>9.6000004000000008</c:v>
                </c:pt>
                <c:pt idx="185">
                  <c:v>9.5</c:v>
                </c:pt>
                <c:pt idx="186">
                  <c:v>9.5</c:v>
                </c:pt>
                <c:pt idx="187">
                  <c:v>9.6000004000000008</c:v>
                </c:pt>
                <c:pt idx="188">
                  <c:v>9.6000004000000008</c:v>
                </c:pt>
                <c:pt idx="189">
                  <c:v>9.6999998000000005</c:v>
                </c:pt>
                <c:pt idx="190">
                  <c:v>9.8000001999999995</c:v>
                </c:pt>
                <c:pt idx="191">
                  <c:v>9.3999995999999992</c:v>
                </c:pt>
                <c:pt idx="192">
                  <c:v>9</c:v>
                </c:pt>
                <c:pt idx="193">
                  <c:v>8.8999995999999992</c:v>
                </c:pt>
                <c:pt idx="194">
                  <c:v>8.8000001999999995</c:v>
                </c:pt>
                <c:pt idx="195">
                  <c:v>9</c:v>
                </c:pt>
                <c:pt idx="196">
                  <c:v>9</c:v>
                </c:pt>
                <c:pt idx="197">
                  <c:v>9.1</c:v>
                </c:pt>
                <c:pt idx="198">
                  <c:v>9.1</c:v>
                </c:pt>
                <c:pt idx="199">
                  <c:v>9.1</c:v>
                </c:pt>
                <c:pt idx="200">
                  <c:v>9</c:v>
                </c:pt>
                <c:pt idx="201">
                  <c:v>8.9</c:v>
                </c:pt>
                <c:pt idx="202">
                  <c:v>8.6999999999999993</c:v>
                </c:pt>
                <c:pt idx="203">
                  <c:v>8.5</c:v>
                </c:pt>
                <c:pt idx="204">
                  <c:v>8.3000000000000007</c:v>
                </c:pt>
                <c:pt idx="205">
                  <c:v>8.3000000000000007</c:v>
                </c:pt>
                <c:pt idx="206">
                  <c:v>8.1999999999999993</c:v>
                </c:pt>
                <c:pt idx="207">
                  <c:v>8.1</c:v>
                </c:pt>
                <c:pt idx="208">
                  <c:v>8.1999999999999993</c:v>
                </c:pt>
                <c:pt idx="209">
                  <c:v>8.1999999999999993</c:v>
                </c:pt>
                <c:pt idx="210">
                  <c:v>8.1999999999999993</c:v>
                </c:pt>
                <c:pt idx="211">
                  <c:v>8.1</c:v>
                </c:pt>
                <c:pt idx="212">
                  <c:v>7.8</c:v>
                </c:pt>
                <c:pt idx="213">
                  <c:v>7.9</c:v>
                </c:pt>
                <c:pt idx="214">
                  <c:v>7.8</c:v>
                </c:pt>
                <c:pt idx="215">
                  <c:v>7.8</c:v>
                </c:pt>
                <c:pt idx="216">
                  <c:v>7.9</c:v>
                </c:pt>
                <c:pt idx="217">
                  <c:v>7.7</c:v>
                </c:pt>
                <c:pt idx="218">
                  <c:v>7.6</c:v>
                </c:pt>
                <c:pt idx="219">
                  <c:v>7.5</c:v>
                </c:pt>
                <c:pt idx="220">
                  <c:v>7.6</c:v>
                </c:pt>
                <c:pt idx="221">
                  <c:v>7.6</c:v>
                </c:pt>
                <c:pt idx="222">
                  <c:v>7.4</c:v>
                </c:pt>
                <c:pt idx="223">
                  <c:v>7.3</c:v>
                </c:pt>
                <c:pt idx="224">
                  <c:v>7.2</c:v>
                </c:pt>
                <c:pt idx="225">
                  <c:v>7.3</c:v>
                </c:pt>
                <c:pt idx="226">
                  <c:v>7</c:v>
                </c:pt>
                <c:pt idx="227">
                  <c:v>6.7</c:v>
                </c:pt>
                <c:pt idx="228">
                  <c:v>6.6</c:v>
                </c:pt>
                <c:pt idx="229">
                  <c:v>6.7</c:v>
                </c:pt>
                <c:pt idx="230">
                  <c:v>6.7</c:v>
                </c:pt>
                <c:pt idx="231">
                  <c:v>6.3</c:v>
                </c:pt>
                <c:pt idx="232">
                  <c:v>6.3</c:v>
                </c:pt>
                <c:pt idx="233">
                  <c:v>6.1</c:v>
                </c:pt>
                <c:pt idx="234">
                  <c:v>6.2</c:v>
                </c:pt>
                <c:pt idx="235">
                  <c:v>6.1</c:v>
                </c:pt>
                <c:pt idx="236">
                  <c:v>5.9</c:v>
                </c:pt>
                <c:pt idx="237">
                  <c:v>5.7</c:v>
                </c:pt>
                <c:pt idx="238">
                  <c:v>5.8</c:v>
                </c:pt>
                <c:pt idx="239">
                  <c:v>5.6</c:v>
                </c:pt>
                <c:pt idx="240">
                  <c:v>5.7</c:v>
                </c:pt>
                <c:pt idx="241">
                  <c:v>5.5</c:v>
                </c:pt>
                <c:pt idx="242">
                  <c:v>5.5</c:v>
                </c:pt>
                <c:pt idx="243">
                  <c:v>5.4</c:v>
                </c:pt>
                <c:pt idx="244">
                  <c:v>5.5</c:v>
                </c:pt>
                <c:pt idx="245">
                  <c:v>5.3</c:v>
                </c:pt>
                <c:pt idx="246">
                  <c:v>5.3</c:v>
                </c:pt>
                <c:pt idx="247">
                  <c:v>5.0999999999999996</c:v>
                </c:pt>
                <c:pt idx="248">
                  <c:v>5.0999999999999996</c:v>
                </c:pt>
                <c:pt idx="249">
                  <c:v>5</c:v>
                </c:pt>
                <c:pt idx="250">
                  <c:v>5</c:v>
                </c:pt>
                <c:pt idx="251">
                  <c:v>5</c:v>
                </c:pt>
                <c:pt idx="252">
                  <c:v>4.9000000000000004</c:v>
                </c:pt>
                <c:pt idx="253">
                  <c:v>4.9000000000000004</c:v>
                </c:pt>
                <c:pt idx="254">
                  <c:v>5</c:v>
                </c:pt>
                <c:pt idx="255">
                  <c:v>5</c:v>
                </c:pt>
                <c:pt idx="256">
                  <c:v>4.7</c:v>
                </c:pt>
                <c:pt idx="257">
                  <c:v>4.9000000000000004</c:v>
                </c:pt>
                <c:pt idx="258">
                  <c:v>4.9000000000000004</c:v>
                </c:pt>
                <c:pt idx="259">
                  <c:v>4.9000000000000004</c:v>
                </c:pt>
                <c:pt idx="260">
                  <c:v>5</c:v>
                </c:pt>
                <c:pt idx="261">
                  <c:v>4.9000000000000004</c:v>
                </c:pt>
                <c:pt idx="262">
                  <c:v>4.5999999999999996</c:v>
                </c:pt>
                <c:pt idx="263">
                  <c:v>4.7</c:v>
                </c:pt>
                <c:pt idx="264">
                  <c:v>4.8</c:v>
                </c:pt>
                <c:pt idx="265">
                  <c:v>4.7</c:v>
                </c:pt>
                <c:pt idx="266">
                  <c:v>4.5</c:v>
                </c:pt>
                <c:pt idx="267">
                  <c:v>4.4000000000000004</c:v>
                </c:pt>
                <c:pt idx="268">
                  <c:v>4.3</c:v>
                </c:pt>
                <c:pt idx="269">
                  <c:v>4.4000000000000004</c:v>
                </c:pt>
                <c:pt idx="270">
                  <c:v>4.3</c:v>
                </c:pt>
                <c:pt idx="271">
                  <c:v>4.4000000000000004</c:v>
                </c:pt>
                <c:pt idx="272">
                  <c:v>4.2</c:v>
                </c:pt>
                <c:pt idx="273">
                  <c:v>4.0999999999999996</c:v>
                </c:pt>
                <c:pt idx="274">
                  <c:v>4.0999999999999996</c:v>
                </c:pt>
                <c:pt idx="275">
                  <c:v>4.0999999999999996</c:v>
                </c:pt>
                <c:pt idx="276">
                  <c:v>4.0999999999999996</c:v>
                </c:pt>
                <c:pt idx="277">
                  <c:v>4.0999999999999996</c:v>
                </c:pt>
                <c:pt idx="278">
                  <c:v>4.0999999999999996</c:v>
                </c:pt>
                <c:pt idx="279">
                  <c:v>3.9</c:v>
                </c:pt>
                <c:pt idx="280">
                  <c:v>3.8</c:v>
                </c:pt>
                <c:pt idx="281">
                  <c:v>4</c:v>
                </c:pt>
                <c:pt idx="282">
                  <c:v>3.9</c:v>
                </c:pt>
                <c:pt idx="283">
                  <c:v>3.9</c:v>
                </c:pt>
                <c:pt idx="284">
                  <c:v>3.7</c:v>
                </c:pt>
                <c:pt idx="285">
                  <c:v>3.8</c:v>
                </c:pt>
                <c:pt idx="286">
                  <c:v>3.7</c:v>
                </c:pt>
                <c:pt idx="287">
                  <c:v>3.9</c:v>
                </c:pt>
                <c:pt idx="288">
                  <c:v>4</c:v>
                </c:pt>
                <c:pt idx="289">
                  <c:v>3.8</c:v>
                </c:pt>
                <c:pt idx="290">
                  <c:v>3.8</c:v>
                </c:pt>
                <c:pt idx="291">
                  <c:v>3.6</c:v>
                </c:pt>
                <c:pt idx="292">
                  <c:v>3.6</c:v>
                </c:pt>
                <c:pt idx="293">
                  <c:v>3.7</c:v>
                </c:pt>
                <c:pt idx="294">
                  <c:v>3.7</c:v>
                </c:pt>
                <c:pt idx="295">
                  <c:v>3.7</c:v>
                </c:pt>
                <c:pt idx="296">
                  <c:v>3.5</c:v>
                </c:pt>
                <c:pt idx="297">
                  <c:v>3.6</c:v>
                </c:pt>
                <c:pt idx="298">
                  <c:v>3.5</c:v>
                </c:pt>
                <c:pt idx="299">
                  <c:v>3.5</c:v>
                </c:pt>
                <c:pt idx="300">
                  <c:v>3.5</c:v>
                </c:pt>
                <c:pt idx="301">
                  <c:v>3.5</c:v>
                </c:pt>
                <c:pt idx="302">
                  <c:v>4.4000000000000004</c:v>
                </c:pt>
                <c:pt idx="303">
                  <c:v>14.7</c:v>
                </c:pt>
                <c:pt idx="304">
                  <c:v>13.2</c:v>
                </c:pt>
                <c:pt idx="305">
                  <c:v>11</c:v>
                </c:pt>
                <c:pt idx="306">
                  <c:v>10.199999999999999</c:v>
                </c:pt>
                <c:pt idx="307">
                  <c:v>8.4</c:v>
                </c:pt>
                <c:pt idx="308">
                  <c:v>7.9</c:v>
                </c:pt>
                <c:pt idx="309">
                  <c:v>6.9</c:v>
                </c:pt>
                <c:pt idx="310">
                  <c:v>6.7</c:v>
                </c:pt>
                <c:pt idx="311">
                  <c:v>6.7</c:v>
                </c:pt>
                <c:pt idx="312">
                  <c:v>6.3</c:v>
                </c:pt>
                <c:pt idx="313">
                  <c:v>6.2</c:v>
                </c:pt>
                <c:pt idx="314">
                  <c:v>6.1</c:v>
                </c:pt>
                <c:pt idx="315">
                  <c:v>6.1</c:v>
                </c:pt>
                <c:pt idx="316">
                  <c:v>5.8</c:v>
                </c:pt>
                <c:pt idx="317">
                  <c:v>5.9</c:v>
                </c:pt>
                <c:pt idx="318">
                  <c:v>5.4</c:v>
                </c:pt>
                <c:pt idx="319">
                  <c:v>5.2</c:v>
                </c:pt>
                <c:pt idx="320">
                  <c:v>4.8</c:v>
                </c:pt>
                <c:pt idx="321">
                  <c:v>4.5</c:v>
                </c:pt>
                <c:pt idx="322">
                  <c:v>4.2</c:v>
                </c:pt>
                <c:pt idx="323">
                  <c:v>3.9</c:v>
                </c:pt>
                <c:pt idx="324">
                  <c:v>4</c:v>
                </c:pt>
                <c:pt idx="325">
                  <c:v>3.8</c:v>
                </c:pt>
                <c:pt idx="326">
                  <c:v>3.6</c:v>
                </c:pt>
                <c:pt idx="327">
                  <c:v>3.6</c:v>
                </c:pt>
                <c:pt idx="328">
                  <c:v>3.6</c:v>
                </c:pt>
                <c:pt idx="329">
                  <c:v>3.6</c:v>
                </c:pt>
                <c:pt idx="330">
                  <c:v>3.5</c:v>
                </c:pt>
                <c:pt idx="331">
                  <c:v>3.7</c:v>
                </c:pt>
                <c:pt idx="332">
                  <c:v>3.5</c:v>
                </c:pt>
                <c:pt idx="333">
                  <c:v>3.7</c:v>
                </c:pt>
                <c:pt idx="334">
                  <c:v>3.6</c:v>
                </c:pt>
                <c:pt idx="335">
                  <c:v>3.5</c:v>
                </c:pt>
                <c:pt idx="336">
                  <c:v>3.4</c:v>
                </c:pt>
                <c:pt idx="337">
                  <c:v>3.6</c:v>
                </c:pt>
                <c:pt idx="338">
                  <c:v>3.5</c:v>
                </c:pt>
                <c:pt idx="339">
                  <c:v>3.4</c:v>
                </c:pt>
                <c:pt idx="340">
                  <c:v>3.7</c:v>
                </c:pt>
                <c:pt idx="341">
                  <c:v>3.6</c:v>
                </c:pt>
                <c:pt idx="342">
                  <c:v>3.5</c:v>
                </c:pt>
                <c:pt idx="343">
                  <c:v>3.8</c:v>
                </c:pt>
                <c:pt idx="344">
                  <c:v>3.8</c:v>
                </c:pt>
                <c:pt idx="345">
                  <c:v>3.8</c:v>
                </c:pt>
                <c:pt idx="346">
                  <c:v>3.7</c:v>
                </c:pt>
                <c:pt idx="347">
                  <c:v>3.7</c:v>
                </c:pt>
                <c:pt idx="348">
                  <c:v>3.7</c:v>
                </c:pt>
                <c:pt idx="349">
                  <c:v>3.9</c:v>
                </c:pt>
                <c:pt idx="350">
                  <c:v>3.9</c:v>
                </c:pt>
                <c:pt idx="351">
                  <c:v>3.9</c:v>
                </c:pt>
                <c:pt idx="352">
                  <c:v>4</c:v>
                </c:pt>
                <c:pt idx="353">
                  <c:v>4.0999999999999996</c:v>
                </c:pt>
                <c:pt idx="354">
                  <c:v>4.2</c:v>
                </c:pt>
                <c:pt idx="355">
                  <c:v>4.2</c:v>
                </c:pt>
                <c:pt idx="356">
                  <c:v>4.0999999999999996</c:v>
                </c:pt>
                <c:pt idx="357">
                  <c:v>4.0999999999999996</c:v>
                </c:pt>
                <c:pt idx="358">
                  <c:v>4.2</c:v>
                </c:pt>
                <c:pt idx="359">
                  <c:v>4.0999999999999996</c:v>
                </c:pt>
                <c:pt idx="360">
                  <c:v>4</c:v>
                </c:pt>
              </c:numCache>
            </c:numRef>
          </c:val>
          <c:extLst>
            <c:ext xmlns:c16="http://schemas.microsoft.com/office/drawing/2014/chart" uri="{C3380CC4-5D6E-409C-BE32-E72D297353CC}">
              <c16:uniqueId val="{00000001-395D-4C93-8755-D17A274E5110}"/>
            </c:ext>
          </c:extLst>
        </c:ser>
        <c:dLbls>
          <c:showLegendKey val="0"/>
          <c:showVal val="0"/>
          <c:showCatName val="0"/>
          <c:showSerName val="0"/>
          <c:showPercent val="0"/>
          <c:showBubbleSize val="0"/>
        </c:dLbls>
        <c:axId val="224978680"/>
        <c:axId val="1"/>
      </c:areaChart>
      <c:lineChart>
        <c:grouping val="standard"/>
        <c:varyColors val="0"/>
        <c:ser>
          <c:idx val="4"/>
          <c:order val="3"/>
          <c:tx>
            <c:strRef>
              <c:f>Sheet1!$F$1</c:f>
              <c:strCache>
                <c:ptCount val="1"/>
                <c:pt idx="0">
                  <c:v>4.5% Full Employment Target (Left Axis)</c:v>
                </c:pt>
              </c:strCache>
            </c:strRef>
          </c:tx>
          <c:spPr>
            <a:ln w="45660">
              <a:solidFill>
                <a:srgbClr val="FF9900"/>
              </a:solidFill>
              <a:prstDash val="solid"/>
            </a:ln>
          </c:spPr>
          <c:marker>
            <c:symbol val="none"/>
          </c:marker>
          <c:cat>
            <c:strRef>
              <c:f>Sheet1!$A$2:$A$372</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Sheet1!$F$2:$F$372</c:f>
              <c:numCache>
                <c:formatCode>General</c:formatCode>
                <c:ptCount val="371"/>
                <c:pt idx="0">
                  <c:v>5.4</c:v>
                </c:pt>
                <c:pt idx="1">
                  <c:v>5.4</c:v>
                </c:pt>
                <c:pt idx="2">
                  <c:v>5.4</c:v>
                </c:pt>
                <c:pt idx="3">
                  <c:v>5.4</c:v>
                </c:pt>
                <c:pt idx="4">
                  <c:v>5.4</c:v>
                </c:pt>
                <c:pt idx="5">
                  <c:v>5.4</c:v>
                </c:pt>
                <c:pt idx="6">
                  <c:v>5.4</c:v>
                </c:pt>
                <c:pt idx="7">
                  <c:v>5.4</c:v>
                </c:pt>
                <c:pt idx="8">
                  <c:v>5.4</c:v>
                </c:pt>
                <c:pt idx="9">
                  <c:v>5.4</c:v>
                </c:pt>
                <c:pt idx="10">
                  <c:v>5.4</c:v>
                </c:pt>
                <c:pt idx="11">
                  <c:v>5.4</c:v>
                </c:pt>
                <c:pt idx="12">
                  <c:v>5.4</c:v>
                </c:pt>
                <c:pt idx="13">
                  <c:v>5.4</c:v>
                </c:pt>
                <c:pt idx="14">
                  <c:v>5.4</c:v>
                </c:pt>
                <c:pt idx="15">
                  <c:v>5.4</c:v>
                </c:pt>
                <c:pt idx="16">
                  <c:v>5.4</c:v>
                </c:pt>
                <c:pt idx="17">
                  <c:v>5.4</c:v>
                </c:pt>
                <c:pt idx="18">
                  <c:v>5.4</c:v>
                </c:pt>
                <c:pt idx="19">
                  <c:v>5.4</c:v>
                </c:pt>
                <c:pt idx="20">
                  <c:v>5.4</c:v>
                </c:pt>
                <c:pt idx="21">
                  <c:v>5.4</c:v>
                </c:pt>
                <c:pt idx="22">
                  <c:v>5.4</c:v>
                </c:pt>
                <c:pt idx="23">
                  <c:v>5.4</c:v>
                </c:pt>
                <c:pt idx="24">
                  <c:v>5.4</c:v>
                </c:pt>
                <c:pt idx="25">
                  <c:v>5.4</c:v>
                </c:pt>
                <c:pt idx="26">
                  <c:v>5.4</c:v>
                </c:pt>
                <c:pt idx="27">
                  <c:v>5.4</c:v>
                </c:pt>
                <c:pt idx="28">
                  <c:v>5.4</c:v>
                </c:pt>
                <c:pt idx="29">
                  <c:v>5.4</c:v>
                </c:pt>
                <c:pt idx="30">
                  <c:v>5.4</c:v>
                </c:pt>
                <c:pt idx="31">
                  <c:v>5.4</c:v>
                </c:pt>
                <c:pt idx="32">
                  <c:v>5.4</c:v>
                </c:pt>
                <c:pt idx="33">
                  <c:v>5.4</c:v>
                </c:pt>
                <c:pt idx="34">
                  <c:v>5.4</c:v>
                </c:pt>
                <c:pt idx="35">
                  <c:v>5.4</c:v>
                </c:pt>
                <c:pt idx="36">
                  <c:v>5.3</c:v>
                </c:pt>
                <c:pt idx="37">
                  <c:v>5.3</c:v>
                </c:pt>
                <c:pt idx="38">
                  <c:v>5.3</c:v>
                </c:pt>
                <c:pt idx="39">
                  <c:v>5.3</c:v>
                </c:pt>
                <c:pt idx="40">
                  <c:v>5.3</c:v>
                </c:pt>
                <c:pt idx="41">
                  <c:v>5.3</c:v>
                </c:pt>
                <c:pt idx="42">
                  <c:v>5.3</c:v>
                </c:pt>
                <c:pt idx="43">
                  <c:v>5.3</c:v>
                </c:pt>
                <c:pt idx="44">
                  <c:v>5.3</c:v>
                </c:pt>
                <c:pt idx="45">
                  <c:v>5.3</c:v>
                </c:pt>
                <c:pt idx="46">
                  <c:v>5.3</c:v>
                </c:pt>
                <c:pt idx="47">
                  <c:v>5.3</c:v>
                </c:pt>
                <c:pt idx="48">
                  <c:v>5.3</c:v>
                </c:pt>
                <c:pt idx="49">
                  <c:v>5.3</c:v>
                </c:pt>
                <c:pt idx="50">
                  <c:v>5.3</c:v>
                </c:pt>
                <c:pt idx="51">
                  <c:v>5.3</c:v>
                </c:pt>
                <c:pt idx="52">
                  <c:v>5.3</c:v>
                </c:pt>
                <c:pt idx="53">
                  <c:v>5.3</c:v>
                </c:pt>
                <c:pt idx="54">
                  <c:v>5.3</c:v>
                </c:pt>
                <c:pt idx="55">
                  <c:v>5.3</c:v>
                </c:pt>
                <c:pt idx="56">
                  <c:v>5.3</c:v>
                </c:pt>
                <c:pt idx="57">
                  <c:v>5.3</c:v>
                </c:pt>
                <c:pt idx="58">
                  <c:v>5.3</c:v>
                </c:pt>
                <c:pt idx="59">
                  <c:v>5.3</c:v>
                </c:pt>
                <c:pt idx="60">
                  <c:v>5.2</c:v>
                </c:pt>
                <c:pt idx="61">
                  <c:v>5.2</c:v>
                </c:pt>
                <c:pt idx="62">
                  <c:v>5.2</c:v>
                </c:pt>
                <c:pt idx="63">
                  <c:v>5.2</c:v>
                </c:pt>
                <c:pt idx="64">
                  <c:v>5.2</c:v>
                </c:pt>
                <c:pt idx="65">
                  <c:v>5.2</c:v>
                </c:pt>
                <c:pt idx="66">
                  <c:v>5.2</c:v>
                </c:pt>
                <c:pt idx="67">
                  <c:v>5.2</c:v>
                </c:pt>
                <c:pt idx="68">
                  <c:v>5.2</c:v>
                </c:pt>
                <c:pt idx="69">
                  <c:v>5.2</c:v>
                </c:pt>
                <c:pt idx="70">
                  <c:v>5.2</c:v>
                </c:pt>
                <c:pt idx="71">
                  <c:v>5.2</c:v>
                </c:pt>
                <c:pt idx="72">
                  <c:v>5.2</c:v>
                </c:pt>
                <c:pt idx="73">
                  <c:v>5.2</c:v>
                </c:pt>
                <c:pt idx="74">
                  <c:v>5.2</c:v>
                </c:pt>
                <c:pt idx="75">
                  <c:v>5.2</c:v>
                </c:pt>
                <c:pt idx="76">
                  <c:v>5.2</c:v>
                </c:pt>
                <c:pt idx="77">
                  <c:v>5.2</c:v>
                </c:pt>
                <c:pt idx="78">
                  <c:v>5.2</c:v>
                </c:pt>
                <c:pt idx="79">
                  <c:v>5.2</c:v>
                </c:pt>
                <c:pt idx="80">
                  <c:v>5.2</c:v>
                </c:pt>
                <c:pt idx="81">
                  <c:v>5.2</c:v>
                </c:pt>
                <c:pt idx="82">
                  <c:v>5.2</c:v>
                </c:pt>
                <c:pt idx="83">
                  <c:v>5.2</c:v>
                </c:pt>
                <c:pt idx="84">
                  <c:v>5.0999999999999996</c:v>
                </c:pt>
                <c:pt idx="85">
                  <c:v>5.0999999999999996</c:v>
                </c:pt>
                <c:pt idx="86">
                  <c:v>5.0999999999999996</c:v>
                </c:pt>
                <c:pt idx="87">
                  <c:v>5.0999999999999996</c:v>
                </c:pt>
                <c:pt idx="88">
                  <c:v>5.0999999999999996</c:v>
                </c:pt>
                <c:pt idx="89">
                  <c:v>5.0999999999999996</c:v>
                </c:pt>
                <c:pt idx="90">
                  <c:v>5.0999999999999996</c:v>
                </c:pt>
                <c:pt idx="91">
                  <c:v>5.0999999999999996</c:v>
                </c:pt>
                <c:pt idx="92">
                  <c:v>5.0999999999999996</c:v>
                </c:pt>
                <c:pt idx="93">
                  <c:v>5.0999999999999996</c:v>
                </c:pt>
                <c:pt idx="94">
                  <c:v>5.0999999999999996</c:v>
                </c:pt>
                <c:pt idx="95">
                  <c:v>5.0999999999999996</c:v>
                </c:pt>
                <c:pt idx="96">
                  <c:v>5.0999999999999996</c:v>
                </c:pt>
                <c:pt idx="97">
                  <c:v>5.0999999999999996</c:v>
                </c:pt>
                <c:pt idx="98">
                  <c:v>5.0999999999999996</c:v>
                </c:pt>
                <c:pt idx="99">
                  <c:v>5.0999999999999996</c:v>
                </c:pt>
                <c:pt idx="100">
                  <c:v>5.0999999999999996</c:v>
                </c:pt>
                <c:pt idx="101">
                  <c:v>5.0999999999999996</c:v>
                </c:pt>
                <c:pt idx="102">
                  <c:v>5.0999999999999996</c:v>
                </c:pt>
                <c:pt idx="103">
                  <c:v>5.0999999999999996</c:v>
                </c:pt>
                <c:pt idx="104">
                  <c:v>5.0999999999999996</c:v>
                </c:pt>
                <c:pt idx="105">
                  <c:v>5.0999999999999996</c:v>
                </c:pt>
                <c:pt idx="106">
                  <c:v>5.0999999999999996</c:v>
                </c:pt>
                <c:pt idx="107">
                  <c:v>5.0999999999999996</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5</c:v>
                </c:pt>
                <c:pt idx="141">
                  <c:v>5</c:v>
                </c:pt>
                <c:pt idx="142">
                  <c:v>5</c:v>
                </c:pt>
                <c:pt idx="143">
                  <c:v>5</c:v>
                </c:pt>
                <c:pt idx="144">
                  <c:v>4.9000000000000004</c:v>
                </c:pt>
                <c:pt idx="145">
                  <c:v>4.9000000000000004</c:v>
                </c:pt>
                <c:pt idx="146">
                  <c:v>4.9000000000000004</c:v>
                </c:pt>
                <c:pt idx="147">
                  <c:v>4.9000000000000004</c:v>
                </c:pt>
                <c:pt idx="148">
                  <c:v>4.9000000000000004</c:v>
                </c:pt>
                <c:pt idx="149">
                  <c:v>4.9000000000000004</c:v>
                </c:pt>
                <c:pt idx="150">
                  <c:v>4.9000000000000004</c:v>
                </c:pt>
                <c:pt idx="151">
                  <c:v>4.9000000000000004</c:v>
                </c:pt>
                <c:pt idx="152">
                  <c:v>4.9000000000000004</c:v>
                </c:pt>
                <c:pt idx="153">
                  <c:v>4.9000000000000004</c:v>
                </c:pt>
                <c:pt idx="154">
                  <c:v>4.9000000000000004</c:v>
                </c:pt>
                <c:pt idx="155">
                  <c:v>4.9000000000000004</c:v>
                </c:pt>
                <c:pt idx="156">
                  <c:v>4.9000000000000004</c:v>
                </c:pt>
                <c:pt idx="157">
                  <c:v>4.9000000000000004</c:v>
                </c:pt>
                <c:pt idx="158">
                  <c:v>4.9000000000000004</c:v>
                </c:pt>
                <c:pt idx="159">
                  <c:v>4.9000000000000004</c:v>
                </c:pt>
                <c:pt idx="160">
                  <c:v>4.9000000000000004</c:v>
                </c:pt>
                <c:pt idx="161">
                  <c:v>4.9000000000000004</c:v>
                </c:pt>
                <c:pt idx="162">
                  <c:v>4.9000000000000004</c:v>
                </c:pt>
                <c:pt idx="163">
                  <c:v>4.9000000000000004</c:v>
                </c:pt>
                <c:pt idx="164">
                  <c:v>4.9000000000000004</c:v>
                </c:pt>
                <c:pt idx="165">
                  <c:v>4.9000000000000004</c:v>
                </c:pt>
                <c:pt idx="166">
                  <c:v>4.9000000000000004</c:v>
                </c:pt>
                <c:pt idx="167">
                  <c:v>4.9000000000000004</c:v>
                </c:pt>
                <c:pt idx="168">
                  <c:v>4.9000000000000004</c:v>
                </c:pt>
                <c:pt idx="169">
                  <c:v>4.9000000000000004</c:v>
                </c:pt>
                <c:pt idx="170">
                  <c:v>4.9000000000000004</c:v>
                </c:pt>
                <c:pt idx="171">
                  <c:v>4.9000000000000004</c:v>
                </c:pt>
                <c:pt idx="172">
                  <c:v>4.9000000000000004</c:v>
                </c:pt>
                <c:pt idx="173">
                  <c:v>4.9000000000000004</c:v>
                </c:pt>
                <c:pt idx="174">
                  <c:v>4.9000000000000004</c:v>
                </c:pt>
                <c:pt idx="175">
                  <c:v>4.9000000000000004</c:v>
                </c:pt>
                <c:pt idx="176">
                  <c:v>4.9000000000000004</c:v>
                </c:pt>
                <c:pt idx="177">
                  <c:v>4.9000000000000004</c:v>
                </c:pt>
                <c:pt idx="178">
                  <c:v>4.9000000000000004</c:v>
                </c:pt>
                <c:pt idx="179">
                  <c:v>4.9000000000000004</c:v>
                </c:pt>
                <c:pt idx="180">
                  <c:v>5</c:v>
                </c:pt>
                <c:pt idx="181">
                  <c:v>5</c:v>
                </c:pt>
                <c:pt idx="182">
                  <c:v>5</c:v>
                </c:pt>
                <c:pt idx="183">
                  <c:v>5</c:v>
                </c:pt>
                <c:pt idx="184">
                  <c:v>5</c:v>
                </c:pt>
                <c:pt idx="185">
                  <c:v>5</c:v>
                </c:pt>
                <c:pt idx="186">
                  <c:v>5</c:v>
                </c:pt>
                <c:pt idx="187">
                  <c:v>5</c:v>
                </c:pt>
                <c:pt idx="188">
                  <c:v>5</c:v>
                </c:pt>
                <c:pt idx="189">
                  <c:v>5</c:v>
                </c:pt>
                <c:pt idx="190">
                  <c:v>5</c:v>
                </c:pt>
                <c:pt idx="191">
                  <c:v>5</c:v>
                </c:pt>
                <c:pt idx="192">
                  <c:v>5.0999999999999996</c:v>
                </c:pt>
                <c:pt idx="193">
                  <c:v>5.0999999999999996</c:v>
                </c:pt>
                <c:pt idx="194">
                  <c:v>5.0999999999999996</c:v>
                </c:pt>
                <c:pt idx="195">
                  <c:v>5.0999999999999996</c:v>
                </c:pt>
                <c:pt idx="196">
                  <c:v>5.0999999999999996</c:v>
                </c:pt>
                <c:pt idx="197">
                  <c:v>5.0999999999999996</c:v>
                </c:pt>
                <c:pt idx="198">
                  <c:v>5.0999999999999996</c:v>
                </c:pt>
                <c:pt idx="199">
                  <c:v>5.0999999999999996</c:v>
                </c:pt>
                <c:pt idx="200">
                  <c:v>5.0999999999999996</c:v>
                </c:pt>
                <c:pt idx="201">
                  <c:v>5.0999999999999996</c:v>
                </c:pt>
                <c:pt idx="202">
                  <c:v>5.0999999999999996</c:v>
                </c:pt>
                <c:pt idx="203">
                  <c:v>5.0999999999999996</c:v>
                </c:pt>
                <c:pt idx="204">
                  <c:v>5</c:v>
                </c:pt>
                <c:pt idx="205">
                  <c:v>5</c:v>
                </c:pt>
                <c:pt idx="206">
                  <c:v>5</c:v>
                </c:pt>
                <c:pt idx="207">
                  <c:v>5</c:v>
                </c:pt>
                <c:pt idx="208">
                  <c:v>5</c:v>
                </c:pt>
                <c:pt idx="209">
                  <c:v>5</c:v>
                </c:pt>
                <c:pt idx="210">
                  <c:v>5</c:v>
                </c:pt>
                <c:pt idx="211">
                  <c:v>5</c:v>
                </c:pt>
                <c:pt idx="212">
                  <c:v>5</c:v>
                </c:pt>
                <c:pt idx="213">
                  <c:v>5</c:v>
                </c:pt>
                <c:pt idx="214">
                  <c:v>5</c:v>
                </c:pt>
                <c:pt idx="215">
                  <c:v>5</c:v>
                </c:pt>
                <c:pt idx="216">
                  <c:v>4.9000000000000004</c:v>
                </c:pt>
                <c:pt idx="217">
                  <c:v>4.9000000000000004</c:v>
                </c:pt>
                <c:pt idx="218">
                  <c:v>4.9000000000000004</c:v>
                </c:pt>
                <c:pt idx="219">
                  <c:v>4.9000000000000004</c:v>
                </c:pt>
                <c:pt idx="220">
                  <c:v>4.9000000000000004</c:v>
                </c:pt>
                <c:pt idx="221">
                  <c:v>4.9000000000000004</c:v>
                </c:pt>
                <c:pt idx="222">
                  <c:v>4.9000000000000004</c:v>
                </c:pt>
                <c:pt idx="223">
                  <c:v>4.9000000000000004</c:v>
                </c:pt>
                <c:pt idx="224">
                  <c:v>4.9000000000000004</c:v>
                </c:pt>
                <c:pt idx="225">
                  <c:v>4.9000000000000004</c:v>
                </c:pt>
                <c:pt idx="226">
                  <c:v>4.9000000000000004</c:v>
                </c:pt>
                <c:pt idx="227">
                  <c:v>4.9000000000000004</c:v>
                </c:pt>
                <c:pt idx="228">
                  <c:v>4.8</c:v>
                </c:pt>
                <c:pt idx="229">
                  <c:v>4.8</c:v>
                </c:pt>
                <c:pt idx="230">
                  <c:v>4.8</c:v>
                </c:pt>
                <c:pt idx="231">
                  <c:v>4.8</c:v>
                </c:pt>
                <c:pt idx="232">
                  <c:v>4.8</c:v>
                </c:pt>
                <c:pt idx="233">
                  <c:v>4.8</c:v>
                </c:pt>
                <c:pt idx="234">
                  <c:v>4.8</c:v>
                </c:pt>
                <c:pt idx="235">
                  <c:v>4.8</c:v>
                </c:pt>
                <c:pt idx="236">
                  <c:v>4.8</c:v>
                </c:pt>
                <c:pt idx="237">
                  <c:v>4.8</c:v>
                </c:pt>
                <c:pt idx="238">
                  <c:v>4.8</c:v>
                </c:pt>
                <c:pt idx="239">
                  <c:v>4.8</c:v>
                </c:pt>
                <c:pt idx="240">
                  <c:v>4.7</c:v>
                </c:pt>
                <c:pt idx="241">
                  <c:v>4.7</c:v>
                </c:pt>
                <c:pt idx="242">
                  <c:v>4.7</c:v>
                </c:pt>
                <c:pt idx="243">
                  <c:v>4.7</c:v>
                </c:pt>
                <c:pt idx="244">
                  <c:v>4.7</c:v>
                </c:pt>
                <c:pt idx="245">
                  <c:v>4.7</c:v>
                </c:pt>
                <c:pt idx="246">
                  <c:v>4.7</c:v>
                </c:pt>
                <c:pt idx="247">
                  <c:v>4.7</c:v>
                </c:pt>
                <c:pt idx="248">
                  <c:v>4.7</c:v>
                </c:pt>
                <c:pt idx="249">
                  <c:v>4.7</c:v>
                </c:pt>
                <c:pt idx="250">
                  <c:v>4.7</c:v>
                </c:pt>
                <c:pt idx="251">
                  <c:v>4.7</c:v>
                </c:pt>
                <c:pt idx="252">
                  <c:v>4.5999999999999996</c:v>
                </c:pt>
                <c:pt idx="253">
                  <c:v>4.5999999999999996</c:v>
                </c:pt>
                <c:pt idx="254">
                  <c:v>4.5999999999999996</c:v>
                </c:pt>
                <c:pt idx="255">
                  <c:v>4.5999999999999996</c:v>
                </c:pt>
                <c:pt idx="256">
                  <c:v>4.5999999999999996</c:v>
                </c:pt>
                <c:pt idx="257">
                  <c:v>4.5999999999999996</c:v>
                </c:pt>
                <c:pt idx="258">
                  <c:v>4.5999999999999996</c:v>
                </c:pt>
                <c:pt idx="259">
                  <c:v>4.5999999999999996</c:v>
                </c:pt>
                <c:pt idx="260">
                  <c:v>4.5999999999999996</c:v>
                </c:pt>
                <c:pt idx="261">
                  <c:v>4.5999999999999996</c:v>
                </c:pt>
                <c:pt idx="262">
                  <c:v>4.5999999999999996</c:v>
                </c:pt>
                <c:pt idx="263">
                  <c:v>4.5999999999999996</c:v>
                </c:pt>
                <c:pt idx="264">
                  <c:v>4.5999999999999996</c:v>
                </c:pt>
                <c:pt idx="265">
                  <c:v>4.5999999999999996</c:v>
                </c:pt>
                <c:pt idx="266">
                  <c:v>4.5999999999999996</c:v>
                </c:pt>
                <c:pt idx="267">
                  <c:v>4.5999999999999996</c:v>
                </c:pt>
                <c:pt idx="268">
                  <c:v>4.5999999999999996</c:v>
                </c:pt>
                <c:pt idx="269">
                  <c:v>4.5999999999999996</c:v>
                </c:pt>
                <c:pt idx="270">
                  <c:v>4.5999999999999996</c:v>
                </c:pt>
                <c:pt idx="271">
                  <c:v>4.5999999999999996</c:v>
                </c:pt>
                <c:pt idx="272">
                  <c:v>4.5999999999999996</c:v>
                </c:pt>
                <c:pt idx="273">
                  <c:v>4.5999999999999996</c:v>
                </c:pt>
                <c:pt idx="274">
                  <c:v>4.5999999999999996</c:v>
                </c:pt>
                <c:pt idx="275">
                  <c:v>4.5999999999999996</c:v>
                </c:pt>
                <c:pt idx="276">
                  <c:v>4.5999999999999996</c:v>
                </c:pt>
                <c:pt idx="277">
                  <c:v>4.5999999999999996</c:v>
                </c:pt>
                <c:pt idx="278">
                  <c:v>4.5999999999999996</c:v>
                </c:pt>
                <c:pt idx="279">
                  <c:v>4.5999999999999996</c:v>
                </c:pt>
                <c:pt idx="280">
                  <c:v>4.5999999999999996</c:v>
                </c:pt>
                <c:pt idx="281">
                  <c:v>4.5999999999999996</c:v>
                </c:pt>
                <c:pt idx="282">
                  <c:v>4.5999999999999996</c:v>
                </c:pt>
                <c:pt idx="283">
                  <c:v>4.5999999999999996</c:v>
                </c:pt>
                <c:pt idx="284">
                  <c:v>4.5999999999999996</c:v>
                </c:pt>
                <c:pt idx="285">
                  <c:v>4.5999999999999996</c:v>
                </c:pt>
                <c:pt idx="286">
                  <c:v>4.5999999999999996</c:v>
                </c:pt>
                <c:pt idx="287">
                  <c:v>4.5999999999999996</c:v>
                </c:pt>
                <c:pt idx="288">
                  <c:v>4.5999999999999996</c:v>
                </c:pt>
                <c:pt idx="289">
                  <c:v>4.5999999999999996</c:v>
                </c:pt>
                <c:pt idx="290">
                  <c:v>4.5999999999999996</c:v>
                </c:pt>
                <c:pt idx="291">
                  <c:v>4.5999999999999996</c:v>
                </c:pt>
                <c:pt idx="292">
                  <c:v>4.5999999999999996</c:v>
                </c:pt>
                <c:pt idx="293">
                  <c:v>4.5999999999999996</c:v>
                </c:pt>
                <c:pt idx="294">
                  <c:v>4.5999999999999996</c:v>
                </c:pt>
                <c:pt idx="295">
                  <c:v>4.5999999999999996</c:v>
                </c:pt>
                <c:pt idx="296">
                  <c:v>4.5999999999999996</c:v>
                </c:pt>
                <c:pt idx="297">
                  <c:v>4.5999999999999996</c:v>
                </c:pt>
                <c:pt idx="298">
                  <c:v>4.5999999999999996</c:v>
                </c:pt>
                <c:pt idx="299">
                  <c:v>4.5999999999999996</c:v>
                </c:pt>
                <c:pt idx="300">
                  <c:v>4.5</c:v>
                </c:pt>
                <c:pt idx="301">
                  <c:v>4.5</c:v>
                </c:pt>
                <c:pt idx="302">
                  <c:v>4.5</c:v>
                </c:pt>
                <c:pt idx="303">
                  <c:v>4.5</c:v>
                </c:pt>
                <c:pt idx="304">
                  <c:v>4.5</c:v>
                </c:pt>
                <c:pt idx="305">
                  <c:v>4.5</c:v>
                </c:pt>
                <c:pt idx="306">
                  <c:v>4.5</c:v>
                </c:pt>
                <c:pt idx="307">
                  <c:v>4.5</c:v>
                </c:pt>
                <c:pt idx="308">
                  <c:v>4.5</c:v>
                </c:pt>
                <c:pt idx="309">
                  <c:v>4.5</c:v>
                </c:pt>
                <c:pt idx="310">
                  <c:v>4.5</c:v>
                </c:pt>
                <c:pt idx="311">
                  <c:v>4.5</c:v>
                </c:pt>
                <c:pt idx="312">
                  <c:v>4.5</c:v>
                </c:pt>
                <c:pt idx="313">
                  <c:v>4.5</c:v>
                </c:pt>
                <c:pt idx="314">
                  <c:v>4.5</c:v>
                </c:pt>
                <c:pt idx="315">
                  <c:v>4.5</c:v>
                </c:pt>
                <c:pt idx="316">
                  <c:v>4.5</c:v>
                </c:pt>
                <c:pt idx="317">
                  <c:v>4.5</c:v>
                </c:pt>
                <c:pt idx="318">
                  <c:v>4.5</c:v>
                </c:pt>
                <c:pt idx="319">
                  <c:v>4.5</c:v>
                </c:pt>
                <c:pt idx="320">
                  <c:v>4.5</c:v>
                </c:pt>
                <c:pt idx="321">
                  <c:v>4.5</c:v>
                </c:pt>
                <c:pt idx="322">
                  <c:v>4.5</c:v>
                </c:pt>
                <c:pt idx="323">
                  <c:v>4.5</c:v>
                </c:pt>
                <c:pt idx="324">
                  <c:v>4.5</c:v>
                </c:pt>
                <c:pt idx="325">
                  <c:v>4.5</c:v>
                </c:pt>
                <c:pt idx="326">
                  <c:v>4.5</c:v>
                </c:pt>
                <c:pt idx="327">
                  <c:v>4.5</c:v>
                </c:pt>
                <c:pt idx="328">
                  <c:v>4.5</c:v>
                </c:pt>
                <c:pt idx="329">
                  <c:v>4.5</c:v>
                </c:pt>
                <c:pt idx="330">
                  <c:v>4.5</c:v>
                </c:pt>
                <c:pt idx="331">
                  <c:v>4.5</c:v>
                </c:pt>
                <c:pt idx="332">
                  <c:v>4.5</c:v>
                </c:pt>
                <c:pt idx="333">
                  <c:v>4.5</c:v>
                </c:pt>
                <c:pt idx="334">
                  <c:v>4.5</c:v>
                </c:pt>
                <c:pt idx="335">
                  <c:v>4.5</c:v>
                </c:pt>
                <c:pt idx="336">
                  <c:v>4.5</c:v>
                </c:pt>
                <c:pt idx="337">
                  <c:v>4.5</c:v>
                </c:pt>
                <c:pt idx="338">
                  <c:v>4.5</c:v>
                </c:pt>
                <c:pt idx="339">
                  <c:v>4.5</c:v>
                </c:pt>
                <c:pt idx="340">
                  <c:v>4.5</c:v>
                </c:pt>
                <c:pt idx="341">
                  <c:v>4.5</c:v>
                </c:pt>
                <c:pt idx="342">
                  <c:v>4.5</c:v>
                </c:pt>
                <c:pt idx="343">
                  <c:v>4.5</c:v>
                </c:pt>
                <c:pt idx="344">
                  <c:v>4.5</c:v>
                </c:pt>
                <c:pt idx="345">
                  <c:v>4.5</c:v>
                </c:pt>
                <c:pt idx="346">
                  <c:v>4.5</c:v>
                </c:pt>
                <c:pt idx="347">
                  <c:v>4.5</c:v>
                </c:pt>
                <c:pt idx="348">
                  <c:v>4.5</c:v>
                </c:pt>
                <c:pt idx="349">
                  <c:v>4.5</c:v>
                </c:pt>
                <c:pt idx="350">
                  <c:v>4.5</c:v>
                </c:pt>
                <c:pt idx="351">
                  <c:v>4.5</c:v>
                </c:pt>
                <c:pt idx="352">
                  <c:v>4.5</c:v>
                </c:pt>
                <c:pt idx="353">
                  <c:v>4.5</c:v>
                </c:pt>
                <c:pt idx="354">
                  <c:v>4.5</c:v>
                </c:pt>
                <c:pt idx="355">
                  <c:v>4.5</c:v>
                </c:pt>
                <c:pt idx="356">
                  <c:v>4.5</c:v>
                </c:pt>
                <c:pt idx="357">
                  <c:v>4.5</c:v>
                </c:pt>
                <c:pt idx="358">
                  <c:v>4.5</c:v>
                </c:pt>
                <c:pt idx="359">
                  <c:v>4.5</c:v>
                </c:pt>
                <c:pt idx="360">
                  <c:v>4.5</c:v>
                </c:pt>
                <c:pt idx="361">
                  <c:v>4.5</c:v>
                </c:pt>
                <c:pt idx="362">
                  <c:v>4.5</c:v>
                </c:pt>
                <c:pt idx="363">
                  <c:v>4.5</c:v>
                </c:pt>
                <c:pt idx="364">
                  <c:v>4.5</c:v>
                </c:pt>
                <c:pt idx="365">
                  <c:v>4.5</c:v>
                </c:pt>
                <c:pt idx="366">
                  <c:v>4.5</c:v>
                </c:pt>
                <c:pt idx="367">
                  <c:v>4.5</c:v>
                </c:pt>
                <c:pt idx="368">
                  <c:v>4.5</c:v>
                </c:pt>
                <c:pt idx="369">
                  <c:v>4.5</c:v>
                </c:pt>
              </c:numCache>
            </c:numRef>
          </c:val>
          <c:smooth val="0"/>
          <c:extLst>
            <c:ext xmlns:c16="http://schemas.microsoft.com/office/drawing/2014/chart" uri="{C3380CC4-5D6E-409C-BE32-E72D297353CC}">
              <c16:uniqueId val="{00000004-395D-4C93-8755-D17A274E5110}"/>
            </c:ext>
          </c:extLst>
        </c:ser>
        <c:dLbls>
          <c:showLegendKey val="0"/>
          <c:showVal val="0"/>
          <c:showCatName val="0"/>
          <c:showSerName val="0"/>
          <c:showPercent val="0"/>
          <c:showBubbleSize val="0"/>
        </c:dLbls>
        <c:marker val="1"/>
        <c:smooth val="0"/>
        <c:axId val="224978680"/>
        <c:axId val="1"/>
      </c:lineChart>
      <c:lineChart>
        <c:grouping val="standard"/>
        <c:varyColors val="0"/>
        <c:ser>
          <c:idx val="3"/>
          <c:order val="2"/>
          <c:tx>
            <c:strRef>
              <c:f>Sheet1!$E$1</c:f>
              <c:strCache>
                <c:ptCount val="1"/>
                <c:pt idx="0">
                  <c:v>Loan Delinquency Rate (Right Axis)</c:v>
                </c:pt>
              </c:strCache>
            </c:strRef>
          </c:tx>
          <c:spPr>
            <a:ln w="45660">
              <a:solidFill>
                <a:srgbClr val="0000FF"/>
              </a:solidFill>
              <a:prstDash val="solid"/>
            </a:ln>
          </c:spPr>
          <c:marker>
            <c:symbol val="none"/>
          </c:marker>
          <c:cat>
            <c:strRef>
              <c:f>Sheet1!$A$2:$A$372</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Sheet1!$E$2:$E$372</c:f>
              <c:numCache>
                <c:formatCode>General</c:formatCode>
                <c:ptCount val="371"/>
                <c:pt idx="0">
                  <c:v>0.9</c:v>
                </c:pt>
                <c:pt idx="1">
                  <c:v>0.89</c:v>
                </c:pt>
                <c:pt idx="2">
                  <c:v>0.84</c:v>
                </c:pt>
                <c:pt idx="3">
                  <c:v>0.85</c:v>
                </c:pt>
                <c:pt idx="4">
                  <c:v>0.86</c:v>
                </c:pt>
                <c:pt idx="5">
                  <c:v>0.83</c:v>
                </c:pt>
                <c:pt idx="6">
                  <c:v>0.87</c:v>
                </c:pt>
                <c:pt idx="7">
                  <c:v>0.89</c:v>
                </c:pt>
                <c:pt idx="8">
                  <c:v>0.91</c:v>
                </c:pt>
                <c:pt idx="9">
                  <c:v>0.88</c:v>
                </c:pt>
                <c:pt idx="10">
                  <c:v>0.94</c:v>
                </c:pt>
                <c:pt idx="11">
                  <c:v>0.95</c:v>
                </c:pt>
                <c:pt idx="12">
                  <c:v>0.99</c:v>
                </c:pt>
                <c:pt idx="13">
                  <c:v>1</c:v>
                </c:pt>
                <c:pt idx="14">
                  <c:v>0.97</c:v>
                </c:pt>
                <c:pt idx="15">
                  <c:v>0.94</c:v>
                </c:pt>
                <c:pt idx="16">
                  <c:v>0.94</c:v>
                </c:pt>
                <c:pt idx="17">
                  <c:v>0.91</c:v>
                </c:pt>
                <c:pt idx="18">
                  <c:v>0.94</c:v>
                </c:pt>
                <c:pt idx="19">
                  <c:v>0.92</c:v>
                </c:pt>
                <c:pt idx="20">
                  <c:v>0.92</c:v>
                </c:pt>
                <c:pt idx="21">
                  <c:v>0.91</c:v>
                </c:pt>
                <c:pt idx="22">
                  <c:v>0.94</c:v>
                </c:pt>
                <c:pt idx="23">
                  <c:v>0.94</c:v>
                </c:pt>
                <c:pt idx="24">
                  <c:v>0.94</c:v>
                </c:pt>
                <c:pt idx="25">
                  <c:v>0.95</c:v>
                </c:pt>
                <c:pt idx="26">
                  <c:v>0.96</c:v>
                </c:pt>
                <c:pt idx="27">
                  <c:v>0.95</c:v>
                </c:pt>
                <c:pt idx="28">
                  <c:v>0.95</c:v>
                </c:pt>
                <c:pt idx="29">
                  <c:v>0.93</c:v>
                </c:pt>
                <c:pt idx="30">
                  <c:v>0.92</c:v>
                </c:pt>
                <c:pt idx="31">
                  <c:v>0.92</c:v>
                </c:pt>
                <c:pt idx="32">
                  <c:v>0.91</c:v>
                </c:pt>
                <c:pt idx="33">
                  <c:v>0.9</c:v>
                </c:pt>
                <c:pt idx="34">
                  <c:v>1.05</c:v>
                </c:pt>
                <c:pt idx="35">
                  <c:v>1.01</c:v>
                </c:pt>
                <c:pt idx="36">
                  <c:v>1.04</c:v>
                </c:pt>
                <c:pt idx="37">
                  <c:v>1.04</c:v>
                </c:pt>
                <c:pt idx="38">
                  <c:v>0.98</c:v>
                </c:pt>
                <c:pt idx="39">
                  <c:v>0.94</c:v>
                </c:pt>
                <c:pt idx="40">
                  <c:v>0.93</c:v>
                </c:pt>
                <c:pt idx="41">
                  <c:v>0.88</c:v>
                </c:pt>
                <c:pt idx="42">
                  <c:v>0.88</c:v>
                </c:pt>
                <c:pt idx="43">
                  <c:v>0.9</c:v>
                </c:pt>
                <c:pt idx="44">
                  <c:v>0.88</c:v>
                </c:pt>
                <c:pt idx="45">
                  <c:v>0.9</c:v>
                </c:pt>
                <c:pt idx="46">
                  <c:v>0.9</c:v>
                </c:pt>
                <c:pt idx="47">
                  <c:v>0.88</c:v>
                </c:pt>
                <c:pt idx="48">
                  <c:v>0.89</c:v>
                </c:pt>
                <c:pt idx="49">
                  <c:v>0.86</c:v>
                </c:pt>
                <c:pt idx="50">
                  <c:v>0.79</c:v>
                </c:pt>
                <c:pt idx="51">
                  <c:v>0.76</c:v>
                </c:pt>
                <c:pt idx="52">
                  <c:v>0.76</c:v>
                </c:pt>
                <c:pt idx="53">
                  <c:v>0.76</c:v>
                </c:pt>
                <c:pt idx="54">
                  <c:v>0.79</c:v>
                </c:pt>
                <c:pt idx="55">
                  <c:v>0.76</c:v>
                </c:pt>
                <c:pt idx="56">
                  <c:v>0.74</c:v>
                </c:pt>
                <c:pt idx="57">
                  <c:v>0.75</c:v>
                </c:pt>
                <c:pt idx="58">
                  <c:v>0.79</c:v>
                </c:pt>
                <c:pt idx="59">
                  <c:v>0.75</c:v>
                </c:pt>
                <c:pt idx="60">
                  <c:v>0.78</c:v>
                </c:pt>
                <c:pt idx="61">
                  <c:v>0.74</c:v>
                </c:pt>
                <c:pt idx="62">
                  <c:v>0.7</c:v>
                </c:pt>
                <c:pt idx="63">
                  <c:v>0.7</c:v>
                </c:pt>
                <c:pt idx="64">
                  <c:v>0.67</c:v>
                </c:pt>
                <c:pt idx="65">
                  <c:v>0.66</c:v>
                </c:pt>
                <c:pt idx="66">
                  <c:v>0.67</c:v>
                </c:pt>
                <c:pt idx="67">
                  <c:v>0.68</c:v>
                </c:pt>
                <c:pt idx="68">
                  <c:v>0.67</c:v>
                </c:pt>
                <c:pt idx="69">
                  <c:v>0.67</c:v>
                </c:pt>
                <c:pt idx="70">
                  <c:v>0.71</c:v>
                </c:pt>
                <c:pt idx="71">
                  <c:v>0.74</c:v>
                </c:pt>
                <c:pt idx="72">
                  <c:v>0.73</c:v>
                </c:pt>
                <c:pt idx="73">
                  <c:v>0.73</c:v>
                </c:pt>
                <c:pt idx="74">
                  <c:v>0.7</c:v>
                </c:pt>
                <c:pt idx="75">
                  <c:v>0.73</c:v>
                </c:pt>
                <c:pt idx="76">
                  <c:v>0.71</c:v>
                </c:pt>
                <c:pt idx="77">
                  <c:v>0.71</c:v>
                </c:pt>
                <c:pt idx="78">
                  <c:v>0.73</c:v>
                </c:pt>
                <c:pt idx="79">
                  <c:v>0.71</c:v>
                </c:pt>
                <c:pt idx="80">
                  <c:v>0.74</c:v>
                </c:pt>
                <c:pt idx="81">
                  <c:v>0.76</c:v>
                </c:pt>
                <c:pt idx="82">
                  <c:v>0.79</c:v>
                </c:pt>
                <c:pt idx="83">
                  <c:v>0.82</c:v>
                </c:pt>
                <c:pt idx="84">
                  <c:v>0.85</c:v>
                </c:pt>
                <c:pt idx="85">
                  <c:v>0.79</c:v>
                </c:pt>
                <c:pt idx="86">
                  <c:v>0.76</c:v>
                </c:pt>
                <c:pt idx="87">
                  <c:v>0.76</c:v>
                </c:pt>
                <c:pt idx="88">
                  <c:v>0.74</c:v>
                </c:pt>
                <c:pt idx="89">
                  <c:v>0.72</c:v>
                </c:pt>
                <c:pt idx="90">
                  <c:v>0.72</c:v>
                </c:pt>
                <c:pt idx="91">
                  <c:v>0.73</c:v>
                </c:pt>
                <c:pt idx="92">
                  <c:v>0.75</c:v>
                </c:pt>
                <c:pt idx="93">
                  <c:v>0.74</c:v>
                </c:pt>
                <c:pt idx="94">
                  <c:v>0.77</c:v>
                </c:pt>
                <c:pt idx="95">
                  <c:v>0.8</c:v>
                </c:pt>
                <c:pt idx="96">
                  <c:v>0.85</c:v>
                </c:pt>
                <c:pt idx="97">
                  <c:v>0.82</c:v>
                </c:pt>
                <c:pt idx="98">
                  <c:v>0.78</c:v>
                </c:pt>
                <c:pt idx="99">
                  <c:v>0.76</c:v>
                </c:pt>
                <c:pt idx="100">
                  <c:v>0.76</c:v>
                </c:pt>
                <c:pt idx="101">
                  <c:v>0.73</c:v>
                </c:pt>
                <c:pt idx="102">
                  <c:v>0.75</c:v>
                </c:pt>
                <c:pt idx="103">
                  <c:v>0.77</c:v>
                </c:pt>
                <c:pt idx="104">
                  <c:v>0.75</c:v>
                </c:pt>
                <c:pt idx="105">
                  <c:v>0.75</c:v>
                </c:pt>
                <c:pt idx="106">
                  <c:v>0.76</c:v>
                </c:pt>
                <c:pt idx="107">
                  <c:v>0.76</c:v>
                </c:pt>
                <c:pt idx="108">
                  <c:v>0.81</c:v>
                </c:pt>
                <c:pt idx="109">
                  <c:v>0.78</c:v>
                </c:pt>
                <c:pt idx="110">
                  <c:v>0.72</c:v>
                </c:pt>
                <c:pt idx="111">
                  <c:v>0.7</c:v>
                </c:pt>
                <c:pt idx="112">
                  <c:v>0.69</c:v>
                </c:pt>
                <c:pt idx="113">
                  <c:v>0.66</c:v>
                </c:pt>
                <c:pt idx="114">
                  <c:v>0.68</c:v>
                </c:pt>
                <c:pt idx="115">
                  <c:v>0.68</c:v>
                </c:pt>
                <c:pt idx="116">
                  <c:v>0.7</c:v>
                </c:pt>
                <c:pt idx="117">
                  <c:v>0.71</c:v>
                </c:pt>
                <c:pt idx="118">
                  <c:v>0.73</c:v>
                </c:pt>
                <c:pt idx="119">
                  <c:v>0.72</c:v>
                </c:pt>
                <c:pt idx="120">
                  <c:v>0.75</c:v>
                </c:pt>
                <c:pt idx="121">
                  <c:v>0.7</c:v>
                </c:pt>
                <c:pt idx="122">
                  <c:v>0.66</c:v>
                </c:pt>
                <c:pt idx="123">
                  <c:v>0.67</c:v>
                </c:pt>
                <c:pt idx="124">
                  <c:v>0.65</c:v>
                </c:pt>
                <c:pt idx="125">
                  <c:v>0.64</c:v>
                </c:pt>
                <c:pt idx="126">
                  <c:v>0.69</c:v>
                </c:pt>
                <c:pt idx="127">
                  <c:v>0.69</c:v>
                </c:pt>
                <c:pt idx="128">
                  <c:v>0.67</c:v>
                </c:pt>
                <c:pt idx="129">
                  <c:v>0.7</c:v>
                </c:pt>
                <c:pt idx="130">
                  <c:v>0.73</c:v>
                </c:pt>
                <c:pt idx="131">
                  <c:v>0.73</c:v>
                </c:pt>
                <c:pt idx="132">
                  <c:v>0.71</c:v>
                </c:pt>
                <c:pt idx="133">
                  <c:v>0.65</c:v>
                </c:pt>
                <c:pt idx="134">
                  <c:v>0.59</c:v>
                </c:pt>
                <c:pt idx="135">
                  <c:v>0.53</c:v>
                </c:pt>
                <c:pt idx="136">
                  <c:v>0.6</c:v>
                </c:pt>
                <c:pt idx="137">
                  <c:v>0.57999999999999996</c:v>
                </c:pt>
                <c:pt idx="138">
                  <c:v>0.61</c:v>
                </c:pt>
                <c:pt idx="139">
                  <c:v>0.66</c:v>
                </c:pt>
                <c:pt idx="140">
                  <c:v>0.68</c:v>
                </c:pt>
                <c:pt idx="141">
                  <c:v>0.56999999999999995</c:v>
                </c:pt>
                <c:pt idx="142">
                  <c:v>0.62</c:v>
                </c:pt>
                <c:pt idx="143">
                  <c:v>0.68</c:v>
                </c:pt>
                <c:pt idx="144">
                  <c:v>0.72</c:v>
                </c:pt>
                <c:pt idx="145">
                  <c:v>0.66</c:v>
                </c:pt>
                <c:pt idx="146">
                  <c:v>0.64</c:v>
                </c:pt>
                <c:pt idx="147">
                  <c:v>0.67</c:v>
                </c:pt>
                <c:pt idx="148">
                  <c:v>0.68</c:v>
                </c:pt>
                <c:pt idx="149">
                  <c:v>0.69</c:v>
                </c:pt>
                <c:pt idx="150">
                  <c:v>0.71</c:v>
                </c:pt>
                <c:pt idx="151">
                  <c:v>0.73</c:v>
                </c:pt>
                <c:pt idx="152">
                  <c:v>0.79</c:v>
                </c:pt>
                <c:pt idx="153">
                  <c:v>0.82</c:v>
                </c:pt>
                <c:pt idx="154">
                  <c:v>0.87</c:v>
                </c:pt>
                <c:pt idx="155">
                  <c:v>0.93</c:v>
                </c:pt>
                <c:pt idx="156">
                  <c:v>0.96</c:v>
                </c:pt>
                <c:pt idx="157">
                  <c:v>0.95</c:v>
                </c:pt>
                <c:pt idx="158">
                  <c:v>0.96</c:v>
                </c:pt>
                <c:pt idx="159">
                  <c:v>0.96</c:v>
                </c:pt>
                <c:pt idx="160">
                  <c:v>0.97</c:v>
                </c:pt>
                <c:pt idx="161">
                  <c:v>0.97</c:v>
                </c:pt>
                <c:pt idx="162">
                  <c:v>0.95</c:v>
                </c:pt>
                <c:pt idx="163">
                  <c:v>1.03</c:v>
                </c:pt>
                <c:pt idx="164">
                  <c:v>1.0900000000000001</c:v>
                </c:pt>
                <c:pt idx="165">
                  <c:v>1.1399999999999999</c:v>
                </c:pt>
                <c:pt idx="166">
                  <c:v>1.32</c:v>
                </c:pt>
                <c:pt idx="167">
                  <c:v>1.37</c:v>
                </c:pt>
                <c:pt idx="168">
                  <c:v>1.44</c:v>
                </c:pt>
                <c:pt idx="169">
                  <c:v>1.41</c:v>
                </c:pt>
                <c:pt idx="170">
                  <c:v>1.44</c:v>
                </c:pt>
                <c:pt idx="171">
                  <c:v>1.51</c:v>
                </c:pt>
                <c:pt idx="172">
                  <c:v>1.57</c:v>
                </c:pt>
                <c:pt idx="173">
                  <c:v>1.58</c:v>
                </c:pt>
                <c:pt idx="174">
                  <c:v>1.65</c:v>
                </c:pt>
                <c:pt idx="175">
                  <c:v>1.64</c:v>
                </c:pt>
                <c:pt idx="176">
                  <c:v>1.69</c:v>
                </c:pt>
                <c:pt idx="177">
                  <c:v>1.73</c:v>
                </c:pt>
                <c:pt idx="178">
                  <c:v>1.78</c:v>
                </c:pt>
                <c:pt idx="179">
                  <c:v>1.82</c:v>
                </c:pt>
                <c:pt idx="180">
                  <c:v>1.8740000000000001</c:v>
                </c:pt>
                <c:pt idx="181">
                  <c:v>1.8779999999999999</c:v>
                </c:pt>
                <c:pt idx="182">
                  <c:v>1.835</c:v>
                </c:pt>
                <c:pt idx="183">
                  <c:v>1.8320000000000001</c:v>
                </c:pt>
                <c:pt idx="184">
                  <c:v>1.82</c:v>
                </c:pt>
                <c:pt idx="185">
                  <c:v>1.74</c:v>
                </c:pt>
                <c:pt idx="186">
                  <c:v>1.78</c:v>
                </c:pt>
                <c:pt idx="187">
                  <c:v>1.78</c:v>
                </c:pt>
                <c:pt idx="188">
                  <c:v>1.75</c:v>
                </c:pt>
                <c:pt idx="189">
                  <c:v>1.76</c:v>
                </c:pt>
                <c:pt idx="190">
                  <c:v>1.76</c:v>
                </c:pt>
                <c:pt idx="191">
                  <c:v>1.75</c:v>
                </c:pt>
                <c:pt idx="192">
                  <c:v>1.77</c:v>
                </c:pt>
                <c:pt idx="193">
                  <c:v>1.71</c:v>
                </c:pt>
                <c:pt idx="194">
                  <c:v>1.625</c:v>
                </c:pt>
                <c:pt idx="195">
                  <c:v>1.64</c:v>
                </c:pt>
                <c:pt idx="196">
                  <c:v>1.61</c:v>
                </c:pt>
                <c:pt idx="197">
                  <c:v>1.58</c:v>
                </c:pt>
                <c:pt idx="198">
                  <c:v>1.58</c:v>
                </c:pt>
                <c:pt idx="199">
                  <c:v>1.57</c:v>
                </c:pt>
                <c:pt idx="200">
                  <c:v>1.59</c:v>
                </c:pt>
                <c:pt idx="201">
                  <c:v>1.58</c:v>
                </c:pt>
                <c:pt idx="202">
                  <c:v>1.6</c:v>
                </c:pt>
                <c:pt idx="203">
                  <c:v>1.6</c:v>
                </c:pt>
                <c:pt idx="204">
                  <c:v>1.59</c:v>
                </c:pt>
                <c:pt idx="205">
                  <c:v>1.49</c:v>
                </c:pt>
                <c:pt idx="206">
                  <c:v>1.44</c:v>
                </c:pt>
                <c:pt idx="207">
                  <c:v>1.37</c:v>
                </c:pt>
                <c:pt idx="208">
                  <c:v>1.29</c:v>
                </c:pt>
                <c:pt idx="209">
                  <c:v>1.2</c:v>
                </c:pt>
                <c:pt idx="210">
                  <c:v>1.18</c:v>
                </c:pt>
                <c:pt idx="211">
                  <c:v>1.18</c:v>
                </c:pt>
                <c:pt idx="212">
                  <c:v>1.17</c:v>
                </c:pt>
                <c:pt idx="213">
                  <c:v>1.1299999999999999</c:v>
                </c:pt>
                <c:pt idx="214">
                  <c:v>1.1399999999999999</c:v>
                </c:pt>
                <c:pt idx="215">
                  <c:v>1.1499999999999999</c:v>
                </c:pt>
                <c:pt idx="216">
                  <c:v>1.1200000000000001</c:v>
                </c:pt>
                <c:pt idx="217">
                  <c:v>1.08</c:v>
                </c:pt>
                <c:pt idx="218">
                  <c:v>1.01</c:v>
                </c:pt>
                <c:pt idx="219">
                  <c:v>1</c:v>
                </c:pt>
                <c:pt idx="220">
                  <c:v>1</c:v>
                </c:pt>
                <c:pt idx="221">
                  <c:v>1.03</c:v>
                </c:pt>
                <c:pt idx="222">
                  <c:v>1.02</c:v>
                </c:pt>
                <c:pt idx="223">
                  <c:v>1.02</c:v>
                </c:pt>
                <c:pt idx="224">
                  <c:v>1.01</c:v>
                </c:pt>
                <c:pt idx="225">
                  <c:v>1.01</c:v>
                </c:pt>
                <c:pt idx="226">
                  <c:v>1.03</c:v>
                </c:pt>
                <c:pt idx="227">
                  <c:v>1.01</c:v>
                </c:pt>
                <c:pt idx="228" formatCode="0.00">
                  <c:v>0.95752241900000001</c:v>
                </c:pt>
                <c:pt idx="229" formatCode="0.00">
                  <c:v>0.88558968800000004</c:v>
                </c:pt>
                <c:pt idx="230" formatCode="0.00">
                  <c:v>0.80940000000000001</c:v>
                </c:pt>
                <c:pt idx="231" formatCode="0.00">
                  <c:v>0.83570119600000004</c:v>
                </c:pt>
                <c:pt idx="232" formatCode="0.00">
                  <c:v>0.84886367200000001</c:v>
                </c:pt>
                <c:pt idx="233" formatCode="0.00">
                  <c:v>0.85170000000000001</c:v>
                </c:pt>
                <c:pt idx="234" formatCode="0.00">
                  <c:v>0.82546146600000003</c:v>
                </c:pt>
                <c:pt idx="235" formatCode="0.00">
                  <c:v>0.84141217400000001</c:v>
                </c:pt>
                <c:pt idx="236" formatCode="0.00">
                  <c:v>0.85150000000000003</c:v>
                </c:pt>
                <c:pt idx="237" formatCode="0.00">
                  <c:v>0.83192241899999997</c:v>
                </c:pt>
                <c:pt idx="238" formatCode="0.00">
                  <c:v>0.85572132199999995</c:v>
                </c:pt>
                <c:pt idx="239" formatCode="0.00">
                  <c:v>0.84789999999999999</c:v>
                </c:pt>
                <c:pt idx="240" formatCode="0.000">
                  <c:v>0.83413711599999996</c:v>
                </c:pt>
                <c:pt idx="241" formatCode="0.000">
                  <c:v>0.73824346100000005</c:v>
                </c:pt>
                <c:pt idx="242" formatCode="0.000">
                  <c:v>0.68289999999999995</c:v>
                </c:pt>
                <c:pt idx="243" formatCode="0.000">
                  <c:v>0.72794519099999999</c:v>
                </c:pt>
                <c:pt idx="244" formatCode="0.000">
                  <c:v>0.73703137299999999</c:v>
                </c:pt>
                <c:pt idx="245" formatCode="0.000">
                  <c:v>0.73950000000000005</c:v>
                </c:pt>
                <c:pt idx="246" formatCode="0.000">
                  <c:v>0.75681181799999997</c:v>
                </c:pt>
                <c:pt idx="247" formatCode="0.000">
                  <c:v>0.77878719100000005</c:v>
                </c:pt>
                <c:pt idx="248" formatCode="0.000">
                  <c:v>0.77600000000000002</c:v>
                </c:pt>
                <c:pt idx="249" formatCode="0.000">
                  <c:v>0.79005914099999996</c:v>
                </c:pt>
                <c:pt idx="250">
                  <c:v>0.82039853200000001</c:v>
                </c:pt>
                <c:pt idx="251">
                  <c:v>0.80920000000000003</c:v>
                </c:pt>
                <c:pt idx="252">
                  <c:v>0.81616904300000004</c:v>
                </c:pt>
                <c:pt idx="253">
                  <c:v>0.76391021299999995</c:v>
                </c:pt>
                <c:pt idx="254">
                  <c:v>0.7056</c:v>
                </c:pt>
                <c:pt idx="255">
                  <c:v>0.72781991300000004</c:v>
                </c:pt>
                <c:pt idx="256">
                  <c:v>0.72813539900000002</c:v>
                </c:pt>
                <c:pt idx="257">
                  <c:v>0.74539999999999995</c:v>
                </c:pt>
                <c:pt idx="258">
                  <c:v>0.77369458099999999</c:v>
                </c:pt>
                <c:pt idx="259">
                  <c:v>0.773579197</c:v>
                </c:pt>
                <c:pt idx="260">
                  <c:v>0.76910000000000001</c:v>
                </c:pt>
                <c:pt idx="261">
                  <c:v>0.79662138400000004</c:v>
                </c:pt>
                <c:pt idx="262">
                  <c:v>0.82193047100000005</c:v>
                </c:pt>
                <c:pt idx="263">
                  <c:v>0.82679999999999998</c:v>
                </c:pt>
                <c:pt idx="264">
                  <c:v>0.82541704199999999</c:v>
                </c:pt>
                <c:pt idx="265">
                  <c:v>0.74984378399999996</c:v>
                </c:pt>
                <c:pt idx="266">
                  <c:v>0.68359999999999999</c:v>
                </c:pt>
                <c:pt idx="267">
                  <c:v>0.73887833000000003</c:v>
                </c:pt>
                <c:pt idx="268">
                  <c:v>0.74021650900000002</c:v>
                </c:pt>
                <c:pt idx="269">
                  <c:v>0.74529999999999996</c:v>
                </c:pt>
                <c:pt idx="270">
                  <c:v>0.75546914700000001</c:v>
                </c:pt>
                <c:pt idx="271">
                  <c:v>0.76993381400000005</c:v>
                </c:pt>
                <c:pt idx="272">
                  <c:v>0.78420000000000001</c:v>
                </c:pt>
                <c:pt idx="273">
                  <c:v>0.81126667200000002</c:v>
                </c:pt>
                <c:pt idx="274">
                  <c:v>0.85357313800000001</c:v>
                </c:pt>
                <c:pt idx="275">
                  <c:v>0.88100000000000001</c:v>
                </c:pt>
                <c:pt idx="276">
                  <c:v>0.80999660399999995</c:v>
                </c:pt>
                <c:pt idx="277">
                  <c:v>0.72085289299999999</c:v>
                </c:pt>
                <c:pt idx="278">
                  <c:v>0.65329999999999999</c:v>
                </c:pt>
                <c:pt idx="279">
                  <c:v>0.655341642</c:v>
                </c:pt>
                <c:pt idx="280">
                  <c:v>0.64222913000000004</c:v>
                </c:pt>
                <c:pt idx="281">
                  <c:v>0.66859999999999997</c:v>
                </c:pt>
                <c:pt idx="282">
                  <c:v>0.66597187999999996</c:v>
                </c:pt>
                <c:pt idx="283">
                  <c:v>0.67179765199999997</c:v>
                </c:pt>
                <c:pt idx="284">
                  <c:v>0.67120000000000002</c:v>
                </c:pt>
                <c:pt idx="285">
                  <c:v>0.67385524699999999</c:v>
                </c:pt>
                <c:pt idx="286">
                  <c:v>0.69816593500000002</c:v>
                </c:pt>
                <c:pt idx="287">
                  <c:v>0.70940000000000003</c:v>
                </c:pt>
                <c:pt idx="288">
                  <c:v>0.660006969</c:v>
                </c:pt>
                <c:pt idx="289">
                  <c:v>0.62152257499999997</c:v>
                </c:pt>
                <c:pt idx="290">
                  <c:v>0.57620000000000005</c:v>
                </c:pt>
                <c:pt idx="291">
                  <c:v>0.59687040700000005</c:v>
                </c:pt>
                <c:pt idx="292">
                  <c:v>0.59929990499999997</c:v>
                </c:pt>
                <c:pt idx="293">
                  <c:v>0.63090000000000002</c:v>
                </c:pt>
                <c:pt idx="294">
                  <c:v>0.64467335800000003</c:v>
                </c:pt>
                <c:pt idx="295">
                  <c:v>0.660022946</c:v>
                </c:pt>
                <c:pt idx="296">
                  <c:v>0.66510000000000002</c:v>
                </c:pt>
                <c:pt idx="297">
                  <c:v>0.67460815299999999</c:v>
                </c:pt>
                <c:pt idx="298">
                  <c:v>0.70243925500000004</c:v>
                </c:pt>
                <c:pt idx="299">
                  <c:v>0.7</c:v>
                </c:pt>
                <c:pt idx="300">
                  <c:v>0.698002173</c:v>
                </c:pt>
                <c:pt idx="301">
                  <c:v>0.640377945</c:v>
                </c:pt>
                <c:pt idx="302">
                  <c:v>0.62849999999999995</c:v>
                </c:pt>
                <c:pt idx="303">
                  <c:v>0.67315355300000002</c:v>
                </c:pt>
                <c:pt idx="304">
                  <c:v>0.65694641300000001</c:v>
                </c:pt>
                <c:pt idx="305">
                  <c:v>0.57420000000000004</c:v>
                </c:pt>
                <c:pt idx="306">
                  <c:v>0.540955509</c:v>
                </c:pt>
                <c:pt idx="307">
                  <c:v>0.55263472199999997</c:v>
                </c:pt>
                <c:pt idx="308">
                  <c:v>0.54</c:v>
                </c:pt>
                <c:pt idx="309">
                  <c:v>0.54932815999999995</c:v>
                </c:pt>
                <c:pt idx="310">
                  <c:v>0.58001505900000006</c:v>
                </c:pt>
                <c:pt idx="311">
                  <c:v>0.59450000000000003</c:v>
                </c:pt>
                <c:pt idx="312">
                  <c:v>0.58722505999999997</c:v>
                </c:pt>
                <c:pt idx="313">
                  <c:v>0.52352876299999995</c:v>
                </c:pt>
                <c:pt idx="314">
                  <c:v>0.45469999999999999</c:v>
                </c:pt>
                <c:pt idx="315">
                  <c:v>0.47446389300000003</c:v>
                </c:pt>
                <c:pt idx="316">
                  <c:v>0.467387836</c:v>
                </c:pt>
                <c:pt idx="317">
                  <c:v>0.45150000000000001</c:v>
                </c:pt>
                <c:pt idx="318">
                  <c:v>0.45534964900000002</c:v>
                </c:pt>
                <c:pt idx="319">
                  <c:v>0.45178478599999999</c:v>
                </c:pt>
                <c:pt idx="320">
                  <c:v>0.45639999999999997</c:v>
                </c:pt>
                <c:pt idx="321">
                  <c:v>0.46979954699999998</c:v>
                </c:pt>
                <c:pt idx="322">
                  <c:v>0.47126854600000001</c:v>
                </c:pt>
                <c:pt idx="323">
                  <c:v>0.48459999999999998</c:v>
                </c:pt>
                <c:pt idx="324">
                  <c:v>0.49444210599999999</c:v>
                </c:pt>
                <c:pt idx="325">
                  <c:v>0.46127572500000003</c:v>
                </c:pt>
                <c:pt idx="326">
                  <c:v>0.41830000000000001</c:v>
                </c:pt>
                <c:pt idx="327">
                  <c:v>0.44325680299999998</c:v>
                </c:pt>
                <c:pt idx="328">
                  <c:v>0.45810816100000001</c:v>
                </c:pt>
                <c:pt idx="329">
                  <c:v>0.47899999999999998</c:v>
                </c:pt>
                <c:pt idx="330">
                  <c:v>0.50959958599999999</c:v>
                </c:pt>
                <c:pt idx="331">
                  <c:v>0.51514890700000004</c:v>
                </c:pt>
                <c:pt idx="332">
                  <c:v>0.52800000000000002</c:v>
                </c:pt>
                <c:pt idx="333">
                  <c:v>0.56089580299999997</c:v>
                </c:pt>
                <c:pt idx="334">
                  <c:v>0.61614067400000005</c:v>
                </c:pt>
                <c:pt idx="335">
                  <c:v>0.61170000000000002</c:v>
                </c:pt>
                <c:pt idx="336">
                  <c:v>0.666806538</c:v>
                </c:pt>
                <c:pt idx="337">
                  <c:v>0.58177326200000001</c:v>
                </c:pt>
                <c:pt idx="338">
                  <c:v>0.52310000000000001</c:v>
                </c:pt>
                <c:pt idx="339">
                  <c:v>0.59459109600000004</c:v>
                </c:pt>
                <c:pt idx="340">
                  <c:v>0.60804619999999998</c:v>
                </c:pt>
                <c:pt idx="341">
                  <c:v>0.62570000000000003</c:v>
                </c:pt>
                <c:pt idx="342">
                  <c:v>0.67207819099999999</c:v>
                </c:pt>
                <c:pt idx="343">
                  <c:v>0.69718939899999999</c:v>
                </c:pt>
                <c:pt idx="344">
                  <c:v>0.71619999999999995</c:v>
                </c:pt>
                <c:pt idx="345">
                  <c:v>0.733274486</c:v>
                </c:pt>
                <c:pt idx="346">
                  <c:v>0.77421106900000003</c:v>
                </c:pt>
                <c:pt idx="347">
                  <c:v>0.78324023300000001</c:v>
                </c:pt>
                <c:pt idx="348">
                  <c:v>0.86241299999999999</c:v>
                </c:pt>
                <c:pt idx="349">
                  <c:v>0.80889</c:v>
                </c:pt>
                <c:pt idx="350">
                  <c:v>0.77290000000000003</c:v>
                </c:pt>
                <c:pt idx="351">
                  <c:v>0.84019100000000002</c:v>
                </c:pt>
                <c:pt idx="352">
                  <c:v>0.84312399999999998</c:v>
                </c:pt>
                <c:pt idx="353">
                  <c:v>0.8397</c:v>
                </c:pt>
                <c:pt idx="354">
                  <c:v>0.84378399999999998</c:v>
                </c:pt>
                <c:pt idx="355">
                  <c:v>0.88921399999999995</c:v>
                </c:pt>
                <c:pt idx="356">
                  <c:v>0.90600000000000003</c:v>
                </c:pt>
                <c:pt idx="357">
                  <c:v>0.93213900000000005</c:v>
                </c:pt>
                <c:pt idx="358">
                  <c:v>1.00865</c:v>
                </c:pt>
                <c:pt idx="359">
                  <c:v>1.0055270000000001</c:v>
                </c:pt>
              </c:numCache>
            </c:numRef>
          </c:val>
          <c:smooth val="0"/>
          <c:extLst>
            <c:ext xmlns:c16="http://schemas.microsoft.com/office/drawing/2014/chart" uri="{C3380CC4-5D6E-409C-BE32-E72D297353CC}">
              <c16:uniqueId val="{00000002-395D-4C93-8755-D17A274E5110}"/>
            </c:ext>
          </c:extLst>
        </c:ser>
        <c:ser>
          <c:idx val="5"/>
          <c:order val="4"/>
          <c:tx>
            <c:strRef>
              <c:f>Sheet1!$G$1</c:f>
              <c:strCache>
                <c:ptCount val="1"/>
                <c:pt idx="0">
                  <c:v>0.75% Natural Delinquency Rate (Right Axis)</c:v>
                </c:pt>
              </c:strCache>
            </c:strRef>
          </c:tx>
          <c:spPr>
            <a:ln w="45660">
              <a:solidFill>
                <a:srgbClr val="FF00FF"/>
              </a:solidFill>
              <a:prstDash val="solid"/>
            </a:ln>
          </c:spPr>
          <c:marker>
            <c:symbol val="none"/>
          </c:marker>
          <c:cat>
            <c:strRef>
              <c:f>Sheet1!$A$2:$A$372</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Sheet1!$G$2:$G$372</c:f>
              <c:numCache>
                <c:formatCode>General</c:formatCode>
                <c:ptCount val="371"/>
                <c:pt idx="0">
                  <c:v>0.75</c:v>
                </c:pt>
                <c:pt idx="1">
                  <c:v>0.75</c:v>
                </c:pt>
                <c:pt idx="2">
                  <c:v>0.75</c:v>
                </c:pt>
                <c:pt idx="3">
                  <c:v>0.75</c:v>
                </c:pt>
                <c:pt idx="4">
                  <c:v>0.75</c:v>
                </c:pt>
                <c:pt idx="5">
                  <c:v>0.75</c:v>
                </c:pt>
                <c:pt idx="6">
                  <c:v>0.75</c:v>
                </c:pt>
                <c:pt idx="7">
                  <c:v>0.75</c:v>
                </c:pt>
                <c:pt idx="8">
                  <c:v>0.75</c:v>
                </c:pt>
                <c:pt idx="9">
                  <c:v>0.75</c:v>
                </c:pt>
                <c:pt idx="10">
                  <c:v>0.75</c:v>
                </c:pt>
                <c:pt idx="11">
                  <c:v>0.75</c:v>
                </c:pt>
                <c:pt idx="12">
                  <c:v>0.75</c:v>
                </c:pt>
                <c:pt idx="13">
                  <c:v>0.75</c:v>
                </c:pt>
                <c:pt idx="14">
                  <c:v>0.75</c:v>
                </c:pt>
                <c:pt idx="15">
                  <c:v>0.75</c:v>
                </c:pt>
                <c:pt idx="16">
                  <c:v>0.75</c:v>
                </c:pt>
                <c:pt idx="17">
                  <c:v>0.75</c:v>
                </c:pt>
                <c:pt idx="18">
                  <c:v>0.75</c:v>
                </c:pt>
                <c:pt idx="19">
                  <c:v>0.75</c:v>
                </c:pt>
                <c:pt idx="20">
                  <c:v>0.75</c:v>
                </c:pt>
                <c:pt idx="21">
                  <c:v>0.75</c:v>
                </c:pt>
                <c:pt idx="22">
                  <c:v>0.75</c:v>
                </c:pt>
                <c:pt idx="23">
                  <c:v>0.75</c:v>
                </c:pt>
                <c:pt idx="24">
                  <c:v>0.75</c:v>
                </c:pt>
                <c:pt idx="25">
                  <c:v>0.75</c:v>
                </c:pt>
                <c:pt idx="26">
                  <c:v>0.75</c:v>
                </c:pt>
                <c:pt idx="27">
                  <c:v>0.75</c:v>
                </c:pt>
                <c:pt idx="28">
                  <c:v>0.75</c:v>
                </c:pt>
                <c:pt idx="29">
                  <c:v>0.75</c:v>
                </c:pt>
                <c:pt idx="30">
                  <c:v>0.75</c:v>
                </c:pt>
                <c:pt idx="31">
                  <c:v>0.75</c:v>
                </c:pt>
                <c:pt idx="32">
                  <c:v>0.75</c:v>
                </c:pt>
                <c:pt idx="33">
                  <c:v>0.75</c:v>
                </c:pt>
                <c:pt idx="34">
                  <c:v>0.75</c:v>
                </c:pt>
                <c:pt idx="35">
                  <c:v>0.75</c:v>
                </c:pt>
                <c:pt idx="36">
                  <c:v>0.75</c:v>
                </c:pt>
                <c:pt idx="37">
                  <c:v>0.75</c:v>
                </c:pt>
                <c:pt idx="38">
                  <c:v>0.75</c:v>
                </c:pt>
                <c:pt idx="39">
                  <c:v>0.75</c:v>
                </c:pt>
                <c:pt idx="40">
                  <c:v>0.75</c:v>
                </c:pt>
                <c:pt idx="41">
                  <c:v>0.75</c:v>
                </c:pt>
                <c:pt idx="42">
                  <c:v>0.75</c:v>
                </c:pt>
                <c:pt idx="43">
                  <c:v>0.75</c:v>
                </c:pt>
                <c:pt idx="44">
                  <c:v>0.75</c:v>
                </c:pt>
                <c:pt idx="45">
                  <c:v>0.75</c:v>
                </c:pt>
                <c:pt idx="46">
                  <c:v>0.75</c:v>
                </c:pt>
                <c:pt idx="47">
                  <c:v>0.75</c:v>
                </c:pt>
                <c:pt idx="48">
                  <c:v>0.75</c:v>
                </c:pt>
                <c:pt idx="49">
                  <c:v>0.75</c:v>
                </c:pt>
                <c:pt idx="50">
                  <c:v>0.75</c:v>
                </c:pt>
                <c:pt idx="51">
                  <c:v>0.75</c:v>
                </c:pt>
                <c:pt idx="52">
                  <c:v>0.75</c:v>
                </c:pt>
                <c:pt idx="53">
                  <c:v>0.75</c:v>
                </c:pt>
                <c:pt idx="54">
                  <c:v>0.75</c:v>
                </c:pt>
                <c:pt idx="55">
                  <c:v>0.75</c:v>
                </c:pt>
                <c:pt idx="56">
                  <c:v>0.75</c:v>
                </c:pt>
                <c:pt idx="57">
                  <c:v>0.75</c:v>
                </c:pt>
                <c:pt idx="58">
                  <c:v>0.75</c:v>
                </c:pt>
                <c:pt idx="59">
                  <c:v>0.75</c:v>
                </c:pt>
                <c:pt idx="60">
                  <c:v>0.75</c:v>
                </c:pt>
                <c:pt idx="61">
                  <c:v>0.75</c:v>
                </c:pt>
                <c:pt idx="62">
                  <c:v>0.75</c:v>
                </c:pt>
                <c:pt idx="63">
                  <c:v>0.75</c:v>
                </c:pt>
                <c:pt idx="64">
                  <c:v>0.75</c:v>
                </c:pt>
                <c:pt idx="65">
                  <c:v>0.75</c:v>
                </c:pt>
                <c:pt idx="66">
                  <c:v>0.75</c:v>
                </c:pt>
                <c:pt idx="67">
                  <c:v>0.75</c:v>
                </c:pt>
                <c:pt idx="68">
                  <c:v>0.75</c:v>
                </c:pt>
                <c:pt idx="69">
                  <c:v>0.75</c:v>
                </c:pt>
                <c:pt idx="70">
                  <c:v>0.75</c:v>
                </c:pt>
                <c:pt idx="71">
                  <c:v>0.75</c:v>
                </c:pt>
                <c:pt idx="72">
                  <c:v>0.75</c:v>
                </c:pt>
                <c:pt idx="73">
                  <c:v>0.75</c:v>
                </c:pt>
                <c:pt idx="74">
                  <c:v>0.75</c:v>
                </c:pt>
                <c:pt idx="75">
                  <c:v>0.75</c:v>
                </c:pt>
                <c:pt idx="76">
                  <c:v>0.75</c:v>
                </c:pt>
                <c:pt idx="77">
                  <c:v>0.75</c:v>
                </c:pt>
                <c:pt idx="78">
                  <c:v>0.75</c:v>
                </c:pt>
                <c:pt idx="79">
                  <c:v>0.75</c:v>
                </c:pt>
                <c:pt idx="80">
                  <c:v>0.75</c:v>
                </c:pt>
                <c:pt idx="81">
                  <c:v>0.75</c:v>
                </c:pt>
                <c:pt idx="82">
                  <c:v>0.75</c:v>
                </c:pt>
                <c:pt idx="83">
                  <c:v>0.75</c:v>
                </c:pt>
                <c:pt idx="84">
                  <c:v>0.75</c:v>
                </c:pt>
                <c:pt idx="85">
                  <c:v>0.75</c:v>
                </c:pt>
                <c:pt idx="86">
                  <c:v>0.75</c:v>
                </c:pt>
                <c:pt idx="87">
                  <c:v>0.75</c:v>
                </c:pt>
                <c:pt idx="88">
                  <c:v>0.75</c:v>
                </c:pt>
                <c:pt idx="89">
                  <c:v>0.75</c:v>
                </c:pt>
                <c:pt idx="90">
                  <c:v>0.75</c:v>
                </c:pt>
                <c:pt idx="91">
                  <c:v>0.75</c:v>
                </c:pt>
                <c:pt idx="92">
                  <c:v>0.75</c:v>
                </c:pt>
                <c:pt idx="93">
                  <c:v>0.75</c:v>
                </c:pt>
                <c:pt idx="94">
                  <c:v>0.75</c:v>
                </c:pt>
                <c:pt idx="95">
                  <c:v>0.75</c:v>
                </c:pt>
                <c:pt idx="96">
                  <c:v>0.75</c:v>
                </c:pt>
                <c:pt idx="97">
                  <c:v>0.75</c:v>
                </c:pt>
                <c:pt idx="98">
                  <c:v>0.75</c:v>
                </c:pt>
                <c:pt idx="99">
                  <c:v>0.75</c:v>
                </c:pt>
                <c:pt idx="100">
                  <c:v>0.75</c:v>
                </c:pt>
                <c:pt idx="101">
                  <c:v>0.75</c:v>
                </c:pt>
                <c:pt idx="102">
                  <c:v>0.75</c:v>
                </c:pt>
                <c:pt idx="103">
                  <c:v>0.75</c:v>
                </c:pt>
                <c:pt idx="104">
                  <c:v>0.75</c:v>
                </c:pt>
                <c:pt idx="105">
                  <c:v>0.75</c:v>
                </c:pt>
                <c:pt idx="106">
                  <c:v>0.75</c:v>
                </c:pt>
                <c:pt idx="107">
                  <c:v>0.75</c:v>
                </c:pt>
                <c:pt idx="108">
                  <c:v>0.75</c:v>
                </c:pt>
                <c:pt idx="109">
                  <c:v>0.75</c:v>
                </c:pt>
                <c:pt idx="110">
                  <c:v>0.75</c:v>
                </c:pt>
                <c:pt idx="111">
                  <c:v>0.75</c:v>
                </c:pt>
                <c:pt idx="112">
                  <c:v>0.75</c:v>
                </c:pt>
                <c:pt idx="113">
                  <c:v>0.75</c:v>
                </c:pt>
                <c:pt idx="114">
                  <c:v>0.75</c:v>
                </c:pt>
                <c:pt idx="115">
                  <c:v>0.75</c:v>
                </c:pt>
                <c:pt idx="116">
                  <c:v>0.75</c:v>
                </c:pt>
                <c:pt idx="117">
                  <c:v>0.75</c:v>
                </c:pt>
                <c:pt idx="118">
                  <c:v>0.75</c:v>
                </c:pt>
                <c:pt idx="119">
                  <c:v>0.75</c:v>
                </c:pt>
                <c:pt idx="120">
                  <c:v>0.75</c:v>
                </c:pt>
                <c:pt idx="121">
                  <c:v>0.75</c:v>
                </c:pt>
                <c:pt idx="122">
                  <c:v>0.75</c:v>
                </c:pt>
                <c:pt idx="123">
                  <c:v>0.75</c:v>
                </c:pt>
                <c:pt idx="124">
                  <c:v>0.75</c:v>
                </c:pt>
                <c:pt idx="125">
                  <c:v>0.75</c:v>
                </c:pt>
                <c:pt idx="126">
                  <c:v>0.75</c:v>
                </c:pt>
                <c:pt idx="127">
                  <c:v>0.75</c:v>
                </c:pt>
                <c:pt idx="128">
                  <c:v>0.75</c:v>
                </c:pt>
                <c:pt idx="129">
                  <c:v>0.75</c:v>
                </c:pt>
                <c:pt idx="130">
                  <c:v>0.75</c:v>
                </c:pt>
                <c:pt idx="131">
                  <c:v>0.75</c:v>
                </c:pt>
                <c:pt idx="132">
                  <c:v>0.75</c:v>
                </c:pt>
                <c:pt idx="133">
                  <c:v>0.75</c:v>
                </c:pt>
                <c:pt idx="134">
                  <c:v>0.75</c:v>
                </c:pt>
                <c:pt idx="135">
                  <c:v>0.75</c:v>
                </c:pt>
                <c:pt idx="136">
                  <c:v>0.75</c:v>
                </c:pt>
                <c:pt idx="137">
                  <c:v>0.75</c:v>
                </c:pt>
                <c:pt idx="138">
                  <c:v>0.75</c:v>
                </c:pt>
                <c:pt idx="139">
                  <c:v>0.75</c:v>
                </c:pt>
                <c:pt idx="140">
                  <c:v>0.75</c:v>
                </c:pt>
                <c:pt idx="141">
                  <c:v>0.75</c:v>
                </c:pt>
                <c:pt idx="142">
                  <c:v>0.75</c:v>
                </c:pt>
                <c:pt idx="143">
                  <c:v>0.75</c:v>
                </c:pt>
                <c:pt idx="144">
                  <c:v>0.75</c:v>
                </c:pt>
                <c:pt idx="145">
                  <c:v>0.75</c:v>
                </c:pt>
                <c:pt idx="146">
                  <c:v>0.75</c:v>
                </c:pt>
                <c:pt idx="147">
                  <c:v>0.75</c:v>
                </c:pt>
                <c:pt idx="148">
                  <c:v>0.75</c:v>
                </c:pt>
                <c:pt idx="149">
                  <c:v>0.75</c:v>
                </c:pt>
                <c:pt idx="150">
                  <c:v>0.75</c:v>
                </c:pt>
                <c:pt idx="151">
                  <c:v>0.75</c:v>
                </c:pt>
                <c:pt idx="152">
                  <c:v>0.75</c:v>
                </c:pt>
                <c:pt idx="153">
                  <c:v>0.75</c:v>
                </c:pt>
                <c:pt idx="154">
                  <c:v>0.75</c:v>
                </c:pt>
                <c:pt idx="155">
                  <c:v>0.75</c:v>
                </c:pt>
                <c:pt idx="156">
                  <c:v>0.75</c:v>
                </c:pt>
                <c:pt idx="157">
                  <c:v>0.75</c:v>
                </c:pt>
                <c:pt idx="158">
                  <c:v>0.75</c:v>
                </c:pt>
                <c:pt idx="159">
                  <c:v>0.75</c:v>
                </c:pt>
                <c:pt idx="160">
                  <c:v>0.75</c:v>
                </c:pt>
                <c:pt idx="161">
                  <c:v>0.75</c:v>
                </c:pt>
                <c:pt idx="162">
                  <c:v>0.75</c:v>
                </c:pt>
                <c:pt idx="163">
                  <c:v>0.75</c:v>
                </c:pt>
                <c:pt idx="164">
                  <c:v>0.75</c:v>
                </c:pt>
                <c:pt idx="165">
                  <c:v>0.75</c:v>
                </c:pt>
                <c:pt idx="166">
                  <c:v>0.75</c:v>
                </c:pt>
                <c:pt idx="167">
                  <c:v>0.75</c:v>
                </c:pt>
                <c:pt idx="168">
                  <c:v>0.75</c:v>
                </c:pt>
                <c:pt idx="169">
                  <c:v>0.75</c:v>
                </c:pt>
                <c:pt idx="170">
                  <c:v>0.75</c:v>
                </c:pt>
                <c:pt idx="171">
                  <c:v>0.75</c:v>
                </c:pt>
                <c:pt idx="172">
                  <c:v>0.75</c:v>
                </c:pt>
                <c:pt idx="173">
                  <c:v>0.75</c:v>
                </c:pt>
                <c:pt idx="174">
                  <c:v>0.75</c:v>
                </c:pt>
                <c:pt idx="175">
                  <c:v>0.75</c:v>
                </c:pt>
                <c:pt idx="176">
                  <c:v>0.75</c:v>
                </c:pt>
                <c:pt idx="177">
                  <c:v>0.75</c:v>
                </c:pt>
                <c:pt idx="178">
                  <c:v>0.75</c:v>
                </c:pt>
                <c:pt idx="179">
                  <c:v>0.75</c:v>
                </c:pt>
                <c:pt idx="180">
                  <c:v>0.75</c:v>
                </c:pt>
                <c:pt idx="181">
                  <c:v>0.75</c:v>
                </c:pt>
                <c:pt idx="182">
                  <c:v>0.75</c:v>
                </c:pt>
                <c:pt idx="183">
                  <c:v>0.75</c:v>
                </c:pt>
                <c:pt idx="184">
                  <c:v>0.75</c:v>
                </c:pt>
                <c:pt idx="185">
                  <c:v>0.75</c:v>
                </c:pt>
                <c:pt idx="186">
                  <c:v>0.75</c:v>
                </c:pt>
                <c:pt idx="187">
                  <c:v>0.75</c:v>
                </c:pt>
                <c:pt idx="188">
                  <c:v>0.75</c:v>
                </c:pt>
                <c:pt idx="189">
                  <c:v>0.75</c:v>
                </c:pt>
                <c:pt idx="190">
                  <c:v>0.75</c:v>
                </c:pt>
                <c:pt idx="191">
                  <c:v>0.75</c:v>
                </c:pt>
                <c:pt idx="192">
                  <c:v>0.75</c:v>
                </c:pt>
                <c:pt idx="193">
                  <c:v>0.75</c:v>
                </c:pt>
                <c:pt idx="194">
                  <c:v>0.75</c:v>
                </c:pt>
                <c:pt idx="195">
                  <c:v>0.75</c:v>
                </c:pt>
                <c:pt idx="196">
                  <c:v>0.75</c:v>
                </c:pt>
                <c:pt idx="197">
                  <c:v>0.75</c:v>
                </c:pt>
                <c:pt idx="198">
                  <c:v>0.75</c:v>
                </c:pt>
                <c:pt idx="199">
                  <c:v>0.75</c:v>
                </c:pt>
                <c:pt idx="200">
                  <c:v>0.75</c:v>
                </c:pt>
                <c:pt idx="201">
                  <c:v>0.75</c:v>
                </c:pt>
                <c:pt idx="202">
                  <c:v>0.75</c:v>
                </c:pt>
                <c:pt idx="203">
                  <c:v>0.75</c:v>
                </c:pt>
                <c:pt idx="204">
                  <c:v>0.75</c:v>
                </c:pt>
                <c:pt idx="205">
                  <c:v>0.75</c:v>
                </c:pt>
                <c:pt idx="206">
                  <c:v>0.75</c:v>
                </c:pt>
                <c:pt idx="207">
                  <c:v>0.75</c:v>
                </c:pt>
                <c:pt idx="208">
                  <c:v>0.75</c:v>
                </c:pt>
                <c:pt idx="209">
                  <c:v>0.75</c:v>
                </c:pt>
                <c:pt idx="210">
                  <c:v>0.75</c:v>
                </c:pt>
                <c:pt idx="211">
                  <c:v>0.75</c:v>
                </c:pt>
                <c:pt idx="212">
                  <c:v>0.75</c:v>
                </c:pt>
                <c:pt idx="213">
                  <c:v>0.75</c:v>
                </c:pt>
                <c:pt idx="214">
                  <c:v>0.75</c:v>
                </c:pt>
                <c:pt idx="215">
                  <c:v>0.75</c:v>
                </c:pt>
                <c:pt idx="216">
                  <c:v>0.75</c:v>
                </c:pt>
                <c:pt idx="217">
                  <c:v>0.75</c:v>
                </c:pt>
                <c:pt idx="218">
                  <c:v>0.75</c:v>
                </c:pt>
                <c:pt idx="219">
                  <c:v>0.75</c:v>
                </c:pt>
                <c:pt idx="220">
                  <c:v>0.75</c:v>
                </c:pt>
                <c:pt idx="221">
                  <c:v>0.75</c:v>
                </c:pt>
                <c:pt idx="222">
                  <c:v>0.75</c:v>
                </c:pt>
                <c:pt idx="223">
                  <c:v>0.75</c:v>
                </c:pt>
                <c:pt idx="224">
                  <c:v>0.75</c:v>
                </c:pt>
                <c:pt idx="225">
                  <c:v>0.75</c:v>
                </c:pt>
                <c:pt idx="226">
                  <c:v>0.75</c:v>
                </c:pt>
                <c:pt idx="227">
                  <c:v>0.75</c:v>
                </c:pt>
                <c:pt idx="228">
                  <c:v>0.75</c:v>
                </c:pt>
                <c:pt idx="229">
                  <c:v>0.75</c:v>
                </c:pt>
                <c:pt idx="230">
                  <c:v>0.75</c:v>
                </c:pt>
                <c:pt idx="231">
                  <c:v>0.75</c:v>
                </c:pt>
                <c:pt idx="232">
                  <c:v>0.75</c:v>
                </c:pt>
                <c:pt idx="233">
                  <c:v>0.75</c:v>
                </c:pt>
                <c:pt idx="234">
                  <c:v>0.75</c:v>
                </c:pt>
                <c:pt idx="235">
                  <c:v>0.75</c:v>
                </c:pt>
                <c:pt idx="236">
                  <c:v>0.75</c:v>
                </c:pt>
                <c:pt idx="237">
                  <c:v>0.75</c:v>
                </c:pt>
                <c:pt idx="238">
                  <c:v>0.75</c:v>
                </c:pt>
                <c:pt idx="239">
                  <c:v>0.75</c:v>
                </c:pt>
                <c:pt idx="240">
                  <c:v>0.75</c:v>
                </c:pt>
                <c:pt idx="241">
                  <c:v>0.75</c:v>
                </c:pt>
                <c:pt idx="242">
                  <c:v>0.75</c:v>
                </c:pt>
                <c:pt idx="243">
                  <c:v>0.75</c:v>
                </c:pt>
                <c:pt idx="244">
                  <c:v>0.75</c:v>
                </c:pt>
                <c:pt idx="245">
                  <c:v>0.75</c:v>
                </c:pt>
                <c:pt idx="246">
                  <c:v>0.75</c:v>
                </c:pt>
                <c:pt idx="247">
                  <c:v>0.75</c:v>
                </c:pt>
                <c:pt idx="248">
                  <c:v>0.75</c:v>
                </c:pt>
                <c:pt idx="249">
                  <c:v>0.75</c:v>
                </c:pt>
                <c:pt idx="250">
                  <c:v>0.75</c:v>
                </c:pt>
                <c:pt idx="251">
                  <c:v>0.75</c:v>
                </c:pt>
                <c:pt idx="252">
                  <c:v>0.75</c:v>
                </c:pt>
                <c:pt idx="253">
                  <c:v>0.75</c:v>
                </c:pt>
                <c:pt idx="254">
                  <c:v>0.75</c:v>
                </c:pt>
                <c:pt idx="255">
                  <c:v>0.75</c:v>
                </c:pt>
                <c:pt idx="256">
                  <c:v>0.75</c:v>
                </c:pt>
                <c:pt idx="257">
                  <c:v>0.75</c:v>
                </c:pt>
                <c:pt idx="258">
                  <c:v>0.75</c:v>
                </c:pt>
                <c:pt idx="259">
                  <c:v>0.75</c:v>
                </c:pt>
                <c:pt idx="260">
                  <c:v>0.75</c:v>
                </c:pt>
                <c:pt idx="261">
                  <c:v>0.75</c:v>
                </c:pt>
                <c:pt idx="262">
                  <c:v>0.75</c:v>
                </c:pt>
                <c:pt idx="263">
                  <c:v>0.75</c:v>
                </c:pt>
                <c:pt idx="264">
                  <c:v>0.75</c:v>
                </c:pt>
                <c:pt idx="265">
                  <c:v>0.75</c:v>
                </c:pt>
                <c:pt idx="266">
                  <c:v>0.75</c:v>
                </c:pt>
                <c:pt idx="267">
                  <c:v>0.75</c:v>
                </c:pt>
                <c:pt idx="268">
                  <c:v>0.75</c:v>
                </c:pt>
                <c:pt idx="269">
                  <c:v>0.75</c:v>
                </c:pt>
                <c:pt idx="270">
                  <c:v>0.75</c:v>
                </c:pt>
                <c:pt idx="271">
                  <c:v>0.75</c:v>
                </c:pt>
                <c:pt idx="272">
                  <c:v>0.75</c:v>
                </c:pt>
                <c:pt idx="273">
                  <c:v>0.75</c:v>
                </c:pt>
                <c:pt idx="274">
                  <c:v>0.75</c:v>
                </c:pt>
                <c:pt idx="275">
                  <c:v>0.75</c:v>
                </c:pt>
                <c:pt idx="276">
                  <c:v>0.75</c:v>
                </c:pt>
                <c:pt idx="277">
                  <c:v>0.75</c:v>
                </c:pt>
                <c:pt idx="278">
                  <c:v>0.75</c:v>
                </c:pt>
                <c:pt idx="279">
                  <c:v>0.75</c:v>
                </c:pt>
                <c:pt idx="280">
                  <c:v>0.75</c:v>
                </c:pt>
                <c:pt idx="281">
                  <c:v>0.75</c:v>
                </c:pt>
                <c:pt idx="282">
                  <c:v>0.75</c:v>
                </c:pt>
                <c:pt idx="283">
                  <c:v>0.75</c:v>
                </c:pt>
                <c:pt idx="284">
                  <c:v>0.75</c:v>
                </c:pt>
                <c:pt idx="285">
                  <c:v>0.75</c:v>
                </c:pt>
                <c:pt idx="286">
                  <c:v>0.75</c:v>
                </c:pt>
                <c:pt idx="287">
                  <c:v>0.75</c:v>
                </c:pt>
                <c:pt idx="288">
                  <c:v>0.75</c:v>
                </c:pt>
                <c:pt idx="289">
                  <c:v>0.75</c:v>
                </c:pt>
                <c:pt idx="290">
                  <c:v>0.75</c:v>
                </c:pt>
                <c:pt idx="291">
                  <c:v>0.75</c:v>
                </c:pt>
                <c:pt idx="292">
                  <c:v>0.75</c:v>
                </c:pt>
                <c:pt idx="293">
                  <c:v>0.75</c:v>
                </c:pt>
                <c:pt idx="294">
                  <c:v>0.75</c:v>
                </c:pt>
                <c:pt idx="295">
                  <c:v>0.75</c:v>
                </c:pt>
                <c:pt idx="296">
                  <c:v>0.75</c:v>
                </c:pt>
                <c:pt idx="297">
                  <c:v>0.75</c:v>
                </c:pt>
                <c:pt idx="298">
                  <c:v>0.75</c:v>
                </c:pt>
                <c:pt idx="299">
                  <c:v>0.75</c:v>
                </c:pt>
                <c:pt idx="300">
                  <c:v>0.75</c:v>
                </c:pt>
                <c:pt idx="301">
                  <c:v>0.75</c:v>
                </c:pt>
                <c:pt idx="302">
                  <c:v>0.75</c:v>
                </c:pt>
                <c:pt idx="303">
                  <c:v>0.75</c:v>
                </c:pt>
                <c:pt idx="304">
                  <c:v>0.75</c:v>
                </c:pt>
                <c:pt idx="305">
                  <c:v>0.75</c:v>
                </c:pt>
                <c:pt idx="306">
                  <c:v>0.75</c:v>
                </c:pt>
                <c:pt idx="307">
                  <c:v>0.75</c:v>
                </c:pt>
                <c:pt idx="308">
                  <c:v>0.75</c:v>
                </c:pt>
                <c:pt idx="309">
                  <c:v>0.75</c:v>
                </c:pt>
                <c:pt idx="310">
                  <c:v>0.75</c:v>
                </c:pt>
                <c:pt idx="311">
                  <c:v>0.75</c:v>
                </c:pt>
                <c:pt idx="312">
                  <c:v>0.75</c:v>
                </c:pt>
                <c:pt idx="313">
                  <c:v>0.75</c:v>
                </c:pt>
                <c:pt idx="314">
                  <c:v>0.75</c:v>
                </c:pt>
                <c:pt idx="315">
                  <c:v>0.75</c:v>
                </c:pt>
                <c:pt idx="316">
                  <c:v>0.75</c:v>
                </c:pt>
                <c:pt idx="317">
                  <c:v>0.75</c:v>
                </c:pt>
                <c:pt idx="318">
                  <c:v>0.75</c:v>
                </c:pt>
                <c:pt idx="319">
                  <c:v>0.75</c:v>
                </c:pt>
                <c:pt idx="320">
                  <c:v>0.75</c:v>
                </c:pt>
                <c:pt idx="321">
                  <c:v>0.75</c:v>
                </c:pt>
                <c:pt idx="322">
                  <c:v>0.75</c:v>
                </c:pt>
                <c:pt idx="323">
                  <c:v>0.75</c:v>
                </c:pt>
                <c:pt idx="324">
                  <c:v>0.75</c:v>
                </c:pt>
                <c:pt idx="325">
                  <c:v>0.75</c:v>
                </c:pt>
                <c:pt idx="326">
                  <c:v>0.75</c:v>
                </c:pt>
                <c:pt idx="327">
                  <c:v>0.75</c:v>
                </c:pt>
                <c:pt idx="328">
                  <c:v>0.75</c:v>
                </c:pt>
                <c:pt idx="329">
                  <c:v>0.75</c:v>
                </c:pt>
                <c:pt idx="330">
                  <c:v>0.75</c:v>
                </c:pt>
                <c:pt idx="331">
                  <c:v>0.75</c:v>
                </c:pt>
                <c:pt idx="332">
                  <c:v>0.75</c:v>
                </c:pt>
                <c:pt idx="333">
                  <c:v>0.75</c:v>
                </c:pt>
                <c:pt idx="334">
                  <c:v>0.75</c:v>
                </c:pt>
                <c:pt idx="335">
                  <c:v>0.75</c:v>
                </c:pt>
                <c:pt idx="336">
                  <c:v>0.75</c:v>
                </c:pt>
                <c:pt idx="337">
                  <c:v>0.75</c:v>
                </c:pt>
                <c:pt idx="338">
                  <c:v>0.75</c:v>
                </c:pt>
                <c:pt idx="339">
                  <c:v>0.75</c:v>
                </c:pt>
                <c:pt idx="340">
                  <c:v>0.75</c:v>
                </c:pt>
                <c:pt idx="341">
                  <c:v>0.75</c:v>
                </c:pt>
                <c:pt idx="342">
                  <c:v>0.75</c:v>
                </c:pt>
                <c:pt idx="343">
                  <c:v>0.75</c:v>
                </c:pt>
                <c:pt idx="344">
                  <c:v>0.75</c:v>
                </c:pt>
                <c:pt idx="345">
                  <c:v>0.75</c:v>
                </c:pt>
                <c:pt idx="346">
                  <c:v>0.75</c:v>
                </c:pt>
                <c:pt idx="347">
                  <c:v>0.75</c:v>
                </c:pt>
                <c:pt idx="348">
                  <c:v>0.75</c:v>
                </c:pt>
                <c:pt idx="349">
                  <c:v>0.75</c:v>
                </c:pt>
                <c:pt idx="350">
                  <c:v>0.75</c:v>
                </c:pt>
                <c:pt idx="351">
                  <c:v>0.75</c:v>
                </c:pt>
                <c:pt idx="352">
                  <c:v>0.75</c:v>
                </c:pt>
                <c:pt idx="353">
                  <c:v>0.75</c:v>
                </c:pt>
                <c:pt idx="354">
                  <c:v>0.75</c:v>
                </c:pt>
                <c:pt idx="355">
                  <c:v>0.75</c:v>
                </c:pt>
                <c:pt idx="356">
                  <c:v>0.75</c:v>
                </c:pt>
                <c:pt idx="357">
                  <c:v>0.75</c:v>
                </c:pt>
                <c:pt idx="358">
                  <c:v>0.75</c:v>
                </c:pt>
                <c:pt idx="359">
                  <c:v>0.75</c:v>
                </c:pt>
                <c:pt idx="360">
                  <c:v>0.75</c:v>
                </c:pt>
                <c:pt idx="361">
                  <c:v>0.75</c:v>
                </c:pt>
                <c:pt idx="362">
                  <c:v>0.75</c:v>
                </c:pt>
                <c:pt idx="363">
                  <c:v>0.75</c:v>
                </c:pt>
                <c:pt idx="364">
                  <c:v>0.75</c:v>
                </c:pt>
                <c:pt idx="365">
                  <c:v>0.75</c:v>
                </c:pt>
                <c:pt idx="366">
                  <c:v>0.75</c:v>
                </c:pt>
                <c:pt idx="367">
                  <c:v>0.75</c:v>
                </c:pt>
                <c:pt idx="368">
                  <c:v>0.75</c:v>
                </c:pt>
                <c:pt idx="369">
                  <c:v>0.75</c:v>
                </c:pt>
              </c:numCache>
            </c:numRef>
          </c:val>
          <c:smooth val="0"/>
          <c:extLst>
            <c:ext xmlns:c16="http://schemas.microsoft.com/office/drawing/2014/chart" uri="{C3380CC4-5D6E-409C-BE32-E72D297353CC}">
              <c16:uniqueId val="{00000003-395D-4C93-8755-D17A274E5110}"/>
            </c:ext>
          </c:extLst>
        </c:ser>
        <c:dLbls>
          <c:showLegendKey val="0"/>
          <c:showVal val="0"/>
          <c:showCatName val="0"/>
          <c:showSerName val="0"/>
          <c:showPercent val="0"/>
          <c:showBubbleSize val="0"/>
        </c:dLbls>
        <c:marker val="1"/>
        <c:smooth val="0"/>
        <c:axId val="3"/>
        <c:axId val="4"/>
      </c:lineChart>
      <c:catAx>
        <c:axId val="224978680"/>
        <c:scaling>
          <c:orientation val="minMax"/>
        </c:scaling>
        <c:delete val="0"/>
        <c:axPos val="b"/>
        <c:numFmt formatCode="General" sourceLinked="1"/>
        <c:majorTickMark val="out"/>
        <c:minorTickMark val="none"/>
        <c:tickLblPos val="nextTo"/>
        <c:spPr>
          <a:ln w="3805">
            <a:solidFill>
              <a:schemeClr val="tx1"/>
            </a:solidFill>
            <a:prstDash val="solid"/>
          </a:ln>
        </c:spPr>
        <c:txPr>
          <a:bodyPr rot="0" vert="horz"/>
          <a:lstStyle/>
          <a:p>
            <a:pPr>
              <a:defRPr sz="1378" b="1" i="0" u="none" strike="noStrike" baseline="0">
                <a:solidFill>
                  <a:schemeClr val="tx1"/>
                </a:solidFill>
                <a:latin typeface="Arial"/>
                <a:ea typeface="Arial"/>
                <a:cs typeface="Arial"/>
              </a:defRPr>
            </a:pPr>
            <a:endParaRPr lang="en-US"/>
          </a:p>
        </c:txPr>
        <c:crossAx val="1"/>
        <c:crosses val="autoZero"/>
        <c:auto val="1"/>
        <c:lblAlgn val="ctr"/>
        <c:lblOffset val="100"/>
        <c:tickLblSkip val="12"/>
        <c:tickMarkSkip val="12"/>
        <c:noMultiLvlLbl val="0"/>
      </c:catAx>
      <c:valAx>
        <c:axId val="1"/>
        <c:scaling>
          <c:orientation val="minMax"/>
          <c:max val="15"/>
          <c:min val="0"/>
        </c:scaling>
        <c:delete val="0"/>
        <c:axPos val="l"/>
        <c:majorGridlines>
          <c:spPr>
            <a:ln w="3805">
              <a:solidFill>
                <a:schemeClr val="tx1"/>
              </a:solidFill>
              <a:prstDash val="solid"/>
            </a:ln>
          </c:spPr>
        </c:majorGridlines>
        <c:numFmt formatCode="0" sourceLinked="0"/>
        <c:majorTickMark val="out"/>
        <c:minorTickMark val="none"/>
        <c:tickLblPos val="nextTo"/>
        <c:spPr>
          <a:ln w="3805">
            <a:solidFill>
              <a:schemeClr val="tx1"/>
            </a:solidFill>
            <a:prstDash val="solid"/>
          </a:ln>
        </c:spPr>
        <c:txPr>
          <a:bodyPr rot="0" vert="horz"/>
          <a:lstStyle/>
          <a:p>
            <a:pPr>
              <a:defRPr sz="1438" b="1" i="0" u="none" strike="noStrike" baseline="0">
                <a:solidFill>
                  <a:schemeClr val="tx1"/>
                </a:solidFill>
                <a:latin typeface="Arial"/>
                <a:ea typeface="Arial"/>
                <a:cs typeface="Arial"/>
              </a:defRPr>
            </a:pPr>
            <a:endParaRPr lang="en-US"/>
          </a:p>
        </c:txPr>
        <c:crossAx val="224978680"/>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3"/>
          <c:min val="0"/>
        </c:scaling>
        <c:delete val="0"/>
        <c:axPos val="r"/>
        <c:numFmt formatCode="0.0" sourceLinked="0"/>
        <c:majorTickMark val="cross"/>
        <c:minorTickMark val="none"/>
        <c:tickLblPos val="nextTo"/>
        <c:spPr>
          <a:ln w="3805">
            <a:solidFill>
              <a:schemeClr val="tx1"/>
            </a:solidFill>
            <a:prstDash val="solid"/>
          </a:ln>
        </c:spPr>
        <c:txPr>
          <a:bodyPr rot="0" vert="horz"/>
          <a:lstStyle/>
          <a:p>
            <a:pPr>
              <a:defRPr sz="1438" b="1" i="0" u="none" strike="noStrike" baseline="0">
                <a:solidFill>
                  <a:schemeClr val="tx1"/>
                </a:solidFill>
                <a:latin typeface="Arial"/>
                <a:ea typeface="Arial"/>
                <a:cs typeface="Arial"/>
              </a:defRPr>
            </a:pPr>
            <a:endParaRPr lang="en-US"/>
          </a:p>
        </c:txPr>
        <c:crossAx val="3"/>
        <c:crosses val="max"/>
        <c:crossBetween val="midCat"/>
        <c:majorUnit val="0.2"/>
        <c:minorUnit val="0.1"/>
      </c:valAx>
      <c:spPr>
        <a:noFill/>
        <a:ln w="15220">
          <a:solidFill>
            <a:schemeClr val="tx1"/>
          </a:solidFill>
          <a:prstDash val="solid"/>
        </a:ln>
      </c:spPr>
    </c:plotArea>
    <c:legend>
      <c:legendPos val="r"/>
      <c:layout>
        <c:manualLayout>
          <c:xMode val="edge"/>
          <c:yMode val="edge"/>
          <c:x val="8.1462660632021344E-2"/>
          <c:y val="0.17253527956265258"/>
          <c:w val="0.41564284657544381"/>
          <c:h val="0.198943661971831"/>
        </c:manualLayout>
      </c:layout>
      <c:overlay val="0"/>
      <c:spPr>
        <a:solidFill>
          <a:schemeClr val="bg1"/>
        </a:solidFill>
        <a:ln w="3805">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5660">
      <a:solidFill>
        <a:schemeClr val="tx1"/>
      </a:solidFill>
      <a:prstDash val="solid"/>
    </a:ln>
  </c:spPr>
  <c:txPr>
    <a:bodyPr/>
    <a:lstStyle/>
    <a:p>
      <a:pPr>
        <a:defRPr sz="2157" b="1" i="0" u="none" strike="noStrike" baseline="0">
          <a:solidFill>
            <a:schemeClr val="tx1"/>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Net Chargeoff Rate
 Versus
Unemployment Rate</a:t>
            </a:r>
          </a:p>
        </c:rich>
      </c:tx>
      <c:layout>
        <c:manualLayout>
          <c:xMode val="edge"/>
          <c:yMode val="edge"/>
          <c:x val="0.3062130177514793"/>
          <c:y val="1.6313213703099511E-3"/>
        </c:manualLayout>
      </c:layout>
      <c:overlay val="0"/>
      <c:spPr>
        <a:noFill/>
        <a:ln w="26006">
          <a:noFill/>
        </a:ln>
      </c:spPr>
    </c:title>
    <c:autoTitleDeleted val="0"/>
    <c:plotArea>
      <c:layout>
        <c:manualLayout>
          <c:layoutTarget val="inner"/>
          <c:xMode val="edge"/>
          <c:yMode val="edge"/>
          <c:x val="6.8047337278106509E-2"/>
          <c:y val="0.18433931484502447"/>
          <c:w val="0.8624260355029586"/>
          <c:h val="0.72267536704730828"/>
        </c:manualLayout>
      </c:layout>
      <c:barChart>
        <c:barDir val="col"/>
        <c:grouping val="clustered"/>
        <c:varyColors val="0"/>
        <c:ser>
          <c:idx val="0"/>
          <c:order val="0"/>
          <c:tx>
            <c:strRef>
              <c:f>Sheet1!$B$1</c:f>
              <c:strCache>
                <c:ptCount val="1"/>
                <c:pt idx="0">
                  <c:v>Unemployment Rate (Left Axis)</c:v>
                </c:pt>
              </c:strCache>
            </c:strRef>
          </c:tx>
          <c:spPr>
            <a:solidFill>
              <a:srgbClr val="CCFFFF"/>
            </a:solidFill>
            <a:ln w="13003">
              <a:solidFill>
                <a:schemeClr val="tx1"/>
              </a:solidFill>
              <a:prstDash val="solid"/>
            </a:ln>
          </c:spPr>
          <c:invertIfNegative val="0"/>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Sheet1!$B$2:$B$77</c:f>
              <c:numCache>
                <c:formatCode>0.00%</c:formatCode>
                <c:ptCount val="76"/>
                <c:pt idx="0">
                  <c:v>4.4999999999999998E-2</c:v>
                </c:pt>
                <c:pt idx="1">
                  <c:v>4.4999999999999998E-2</c:v>
                </c:pt>
                <c:pt idx="2">
                  <c:v>4.6300000000000001E-2</c:v>
                </c:pt>
                <c:pt idx="3">
                  <c:v>4.8300000000000003E-2</c:v>
                </c:pt>
                <c:pt idx="4">
                  <c:v>4.9299999999999997E-2</c:v>
                </c:pt>
                <c:pt idx="5">
                  <c:v>5.33E-2</c:v>
                </c:pt>
                <c:pt idx="6">
                  <c:v>5.96E-2</c:v>
                </c:pt>
                <c:pt idx="7">
                  <c:v>6.8599999999999994E-2</c:v>
                </c:pt>
                <c:pt idx="8">
                  <c:v>8.3299999999999999E-2</c:v>
                </c:pt>
                <c:pt idx="9">
                  <c:v>9.2600000000000002E-2</c:v>
                </c:pt>
                <c:pt idx="10">
                  <c:v>9.6299999999999997E-2</c:v>
                </c:pt>
                <c:pt idx="11">
                  <c:v>0.10059999999999999</c:v>
                </c:pt>
                <c:pt idx="12">
                  <c:v>9.7000000000000003E-2</c:v>
                </c:pt>
                <c:pt idx="13">
                  <c:v>9.6299999999999997E-2</c:v>
                </c:pt>
                <c:pt idx="14">
                  <c:v>9.5299999999999996E-2</c:v>
                </c:pt>
                <c:pt idx="15">
                  <c:v>9.6299999999999997E-2</c:v>
                </c:pt>
                <c:pt idx="16">
                  <c:v>8.8999999999999996E-2</c:v>
                </c:pt>
                <c:pt idx="17">
                  <c:v>9.0300000000000005E-2</c:v>
                </c:pt>
                <c:pt idx="18">
                  <c:v>9.06E-2</c:v>
                </c:pt>
                <c:pt idx="19">
                  <c:v>8.6999999999999994E-2</c:v>
                </c:pt>
                <c:pt idx="20">
                  <c:v>8.3000000000000004E-2</c:v>
                </c:pt>
                <c:pt idx="21">
                  <c:v>8.2000000000000003E-2</c:v>
                </c:pt>
                <c:pt idx="22">
                  <c:v>0.08</c:v>
                </c:pt>
                <c:pt idx="23">
                  <c:v>7.8E-2</c:v>
                </c:pt>
                <c:pt idx="24">
                  <c:v>7.6999999999999999E-2</c:v>
                </c:pt>
                <c:pt idx="25">
                  <c:v>7.5999999999999998E-2</c:v>
                </c:pt>
                <c:pt idx="26">
                  <c:v>7.2999999999999995E-2</c:v>
                </c:pt>
                <c:pt idx="27">
                  <c:v>7.0000000000000007E-2</c:v>
                </c:pt>
                <c:pt idx="28" formatCode="General">
                  <c:v>6.6666666999999999E-2</c:v>
                </c:pt>
                <c:pt idx="29" formatCode="General">
                  <c:v>6.2E-2</c:v>
                </c:pt>
                <c:pt idx="30" formatCode="General">
                  <c:v>6.0666667000000001E-2</c:v>
                </c:pt>
                <c:pt idx="31" formatCode="General">
                  <c:v>5.7000000000000002E-2</c:v>
                </c:pt>
                <c:pt idx="32" formatCode="General">
                  <c:v>5.5333332999999998E-2</c:v>
                </c:pt>
                <c:pt idx="33" formatCode="General">
                  <c:v>5.4333332999999998E-2</c:v>
                </c:pt>
                <c:pt idx="34" formatCode="General">
                  <c:v>5.0999999999999997E-2</c:v>
                </c:pt>
                <c:pt idx="35" formatCode="General">
                  <c:v>5.0333333000000001E-2</c:v>
                </c:pt>
                <c:pt idx="36" formatCode="General">
                  <c:v>4.9000000000000002E-2</c:v>
                </c:pt>
                <c:pt idx="37" formatCode="General">
                  <c:v>4.9333333E-2</c:v>
                </c:pt>
                <c:pt idx="38" formatCode="General">
                  <c:v>4.9000000000000002E-2</c:v>
                </c:pt>
                <c:pt idx="39" formatCode="General">
                  <c:v>4.7666667000000003E-2</c:v>
                </c:pt>
                <c:pt idx="40" formatCode="General">
                  <c:v>4.5666667000000001E-2</c:v>
                </c:pt>
                <c:pt idx="41" formatCode="General">
                  <c:v>4.3666666999999999E-2</c:v>
                </c:pt>
                <c:pt idx="42" formatCode="General">
                  <c:v>4.3333333000000002E-2</c:v>
                </c:pt>
                <c:pt idx="43" formatCode="General">
                  <c:v>4.1666666999999998E-2</c:v>
                </c:pt>
                <c:pt idx="44" formatCode="General">
                  <c:v>4.0333332999999999E-2</c:v>
                </c:pt>
                <c:pt idx="45" formatCode="General">
                  <c:v>3.9333332999999998E-2</c:v>
                </c:pt>
                <c:pt idx="46" formatCode="General">
                  <c:v>3.7666667000000001E-2</c:v>
                </c:pt>
                <c:pt idx="47" formatCode="General">
                  <c:v>3.8333332999999997E-2</c:v>
                </c:pt>
                <c:pt idx="48" formatCode="General">
                  <c:v>3.8666667000000002E-2</c:v>
                </c:pt>
                <c:pt idx="49" formatCode="General">
                  <c:v>3.5999999999999997E-2</c:v>
                </c:pt>
                <c:pt idx="50" formatCode="General">
                  <c:v>3.6333333000000002E-2</c:v>
                </c:pt>
                <c:pt idx="51" formatCode="General">
                  <c:v>3.5999999999999997E-2</c:v>
                </c:pt>
                <c:pt idx="52" formatCode="General">
                  <c:v>3.7999999999999999E-2</c:v>
                </c:pt>
                <c:pt idx="53" formatCode="General">
                  <c:v>0.12966666700000001</c:v>
                </c:pt>
                <c:pt idx="54" formatCode="General">
                  <c:v>8.8333333E-2</c:v>
                </c:pt>
                <c:pt idx="55" formatCode="General">
                  <c:v>6.7666667E-2</c:v>
                </c:pt>
                <c:pt idx="56" formatCode="General">
                  <c:v>6.2333332999999998E-2</c:v>
                </c:pt>
                <c:pt idx="57" formatCode="General">
                  <c:v>5.9333333000000002E-2</c:v>
                </c:pt>
                <c:pt idx="58" formatCode="General">
                  <c:v>5.0666666999999999E-2</c:v>
                </c:pt>
                <c:pt idx="59" formatCode="General">
                  <c:v>4.1666666999999998E-2</c:v>
                </c:pt>
                <c:pt idx="60" formatCode="General">
                  <c:v>3.7999999999999999E-2</c:v>
                </c:pt>
                <c:pt idx="61" formatCode="General">
                  <c:v>3.6333333000000002E-2</c:v>
                </c:pt>
                <c:pt idx="62" formatCode="General">
                  <c:v>3.5333333000000001E-2</c:v>
                </c:pt>
                <c:pt idx="63" formatCode="General">
                  <c:v>3.5666666999999999E-2</c:v>
                </c:pt>
                <c:pt idx="64" formatCode="General">
                  <c:v>3.5000000000000003E-2</c:v>
                </c:pt>
                <c:pt idx="65" formatCode="General">
                  <c:v>3.5666666999999999E-2</c:v>
                </c:pt>
                <c:pt idx="66" formatCode="General">
                  <c:v>3.6999999999999998E-2</c:v>
                </c:pt>
                <c:pt idx="67" formatCode="General">
                  <c:v>3.7333333000000003E-2</c:v>
                </c:pt>
                <c:pt idx="68" formatCode="General">
                  <c:v>3.7999999999999999E-2</c:v>
                </c:pt>
                <c:pt idx="69" formatCode="General">
                  <c:v>0.04</c:v>
                </c:pt>
                <c:pt idx="70" formatCode="General">
                  <c:v>4.2000000000000003E-2</c:v>
                </c:pt>
                <c:pt idx="71" formatCode="General">
                  <c:v>4.1000000000000002E-2</c:v>
                </c:pt>
              </c:numCache>
            </c:numRef>
          </c:val>
          <c:extLst>
            <c:ext xmlns:c16="http://schemas.microsoft.com/office/drawing/2014/chart" uri="{C3380CC4-5D6E-409C-BE32-E72D297353CC}">
              <c16:uniqueId val="{00000000-7B7D-4FC8-83D0-6B98913D4994}"/>
            </c:ext>
          </c:extLst>
        </c:ser>
        <c:dLbls>
          <c:showLegendKey val="0"/>
          <c:showVal val="0"/>
          <c:showCatName val="0"/>
          <c:showSerName val="0"/>
          <c:showPercent val="0"/>
          <c:showBubbleSize val="0"/>
        </c:dLbls>
        <c:gapWidth val="30"/>
        <c:axId val="193629248"/>
        <c:axId val="1"/>
      </c:barChart>
      <c:lineChart>
        <c:grouping val="standard"/>
        <c:varyColors val="0"/>
        <c:ser>
          <c:idx val="1"/>
          <c:order val="1"/>
          <c:tx>
            <c:strRef>
              <c:f>Sheet1!#REF!</c:f>
              <c:strCache>
                <c:ptCount val="1"/>
                <c:pt idx="0">
                  <c:v>#REF!</c:v>
                </c:pt>
              </c:strCache>
            </c:strRef>
          </c:tx>
          <c:marker>
            <c:symbol val="none"/>
          </c:marker>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1-7B7D-4FC8-83D0-6B98913D4994}"/>
            </c:ext>
          </c:extLst>
        </c:ser>
        <c:ser>
          <c:idx val="2"/>
          <c:order val="2"/>
          <c:tx>
            <c:strRef>
              <c:f>Sheet1!#REF!</c:f>
              <c:strCache>
                <c:ptCount val="1"/>
                <c:pt idx="0">
                  <c:v>#REF!</c:v>
                </c:pt>
              </c:strCache>
            </c:strRef>
          </c:tx>
          <c:marker>
            <c:symbol val="none"/>
          </c:marker>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2-7B7D-4FC8-83D0-6B98913D4994}"/>
            </c:ext>
          </c:extLst>
        </c:ser>
        <c:dLbls>
          <c:showLegendKey val="0"/>
          <c:showVal val="0"/>
          <c:showCatName val="0"/>
          <c:showSerName val="0"/>
          <c:showPercent val="0"/>
          <c:showBubbleSize val="0"/>
        </c:dLbls>
        <c:marker val="1"/>
        <c:smooth val="0"/>
        <c:axId val="3"/>
        <c:axId val="4"/>
      </c:lineChart>
      <c:catAx>
        <c:axId val="193629248"/>
        <c:scaling>
          <c:orientation val="minMax"/>
        </c:scaling>
        <c:delete val="0"/>
        <c:axPos val="b"/>
        <c:numFmt formatCode="General" sourceLinked="1"/>
        <c:majorTickMark val="out"/>
        <c:minorTickMark val="none"/>
        <c:tickLblPos val="nextTo"/>
        <c:spPr>
          <a:ln w="3251">
            <a:solidFill>
              <a:schemeClr val="tx1"/>
            </a:solidFill>
            <a:prstDash val="solid"/>
          </a:ln>
        </c:spPr>
        <c:txPr>
          <a:bodyPr rot="0" vert="horz"/>
          <a:lstStyle/>
          <a:p>
            <a:pPr>
              <a:defRPr sz="845" b="1" i="0" u="none" strike="noStrike" baseline="0">
                <a:solidFill>
                  <a:schemeClr val="tx1"/>
                </a:solidFill>
                <a:latin typeface="Arial"/>
                <a:ea typeface="Arial"/>
                <a:cs typeface="Arial"/>
              </a:defRPr>
            </a:pPr>
            <a:endParaRPr lang="en-US"/>
          </a:p>
        </c:txPr>
        <c:crossAx val="1"/>
        <c:crosses val="autoZero"/>
        <c:auto val="1"/>
        <c:lblAlgn val="ctr"/>
        <c:lblOffset val="100"/>
        <c:tickLblSkip val="4"/>
        <c:tickMarkSkip val="1"/>
        <c:noMultiLvlLbl val="0"/>
      </c:catAx>
      <c:valAx>
        <c:axId val="1"/>
        <c:scaling>
          <c:orientation val="minMax"/>
          <c:max val="0.14000000000000001"/>
          <c:min val="0"/>
        </c:scaling>
        <c:delete val="0"/>
        <c:axPos val="l"/>
        <c:majorGridlines>
          <c:spPr>
            <a:ln w="3251">
              <a:solidFill>
                <a:schemeClr val="tx1"/>
              </a:solidFill>
              <a:prstDash val="solid"/>
            </a:ln>
          </c:spPr>
        </c:majorGridlines>
        <c:numFmt formatCode="0%" sourceLinked="0"/>
        <c:majorTickMark val="out"/>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93629248"/>
        <c:crosses val="autoZero"/>
        <c:crossBetween val="between"/>
        <c:maj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1.4E-2"/>
        </c:scaling>
        <c:delete val="1"/>
        <c:axPos val="r"/>
        <c:numFmt formatCode="0.0%" sourceLinked="0"/>
        <c:majorTickMark val="cross"/>
        <c:minorTickMark val="none"/>
        <c:tickLblPos val="nextTo"/>
        <c:crossAx val="3"/>
        <c:crosses val="max"/>
        <c:crossBetween val="between"/>
        <c:majorUnit val="1E-3"/>
      </c:valAx>
      <c:spPr>
        <a:noFill/>
        <a:ln w="13003">
          <a:solidFill>
            <a:schemeClr val="tx1"/>
          </a:solidFill>
          <a:prstDash val="solid"/>
        </a:ln>
      </c:spPr>
    </c:plotArea>
    <c:legend>
      <c:legendPos val="r"/>
      <c:legendEntry>
        <c:idx val="1"/>
        <c:delete val="1"/>
      </c:legendEntry>
      <c:legendEntry>
        <c:idx val="2"/>
        <c:delete val="1"/>
      </c:legendEntry>
      <c:layout>
        <c:manualLayout>
          <c:xMode val="edge"/>
          <c:yMode val="edge"/>
          <c:x val="0.3286142593633411"/>
          <c:y val="0.19020031578934418"/>
          <c:w val="0.24542459173060313"/>
          <c:h val="9.6023158705682121E-2"/>
        </c:manualLayout>
      </c:layout>
      <c:overlay val="0"/>
      <c:spPr>
        <a:solidFill>
          <a:schemeClr val="bg1"/>
        </a:solidFill>
        <a:ln w="3251">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9009">
      <a:solidFill>
        <a:schemeClr val="tx1"/>
      </a:solidFill>
      <a:prstDash val="solid"/>
    </a:ln>
  </c:spPr>
  <c:txPr>
    <a:bodyPr/>
    <a:lstStyle/>
    <a:p>
      <a:pPr>
        <a:defRPr sz="184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3200" b="1">
                <a:latin typeface="Times New Roman" panose="02020603050405020304" pitchFamily="18" charset="0"/>
                <a:cs typeface="Times New Roman" panose="02020603050405020304" pitchFamily="18" charset="0"/>
              </a:rPr>
              <a:t>Interest Rates and Recessions </a:t>
            </a:r>
          </a:p>
        </c:rich>
      </c:tx>
      <c:layout>
        <c:manualLayout>
          <c:xMode val="edge"/>
          <c:yMode val="edge"/>
          <c:x val="0.28742512129076919"/>
          <c:y val="3.1105438319361606E-2"/>
        </c:manualLayout>
      </c:layout>
      <c:overlay val="0"/>
      <c:spPr>
        <a:noFill/>
        <a:ln w="38111">
          <a:noFill/>
        </a:ln>
      </c:spPr>
    </c:title>
    <c:autoTitleDeleted val="0"/>
    <c:plotArea>
      <c:layout>
        <c:manualLayout>
          <c:layoutTarget val="inner"/>
          <c:xMode val="edge"/>
          <c:yMode val="edge"/>
          <c:x val="6.1538461538461542E-2"/>
          <c:y val="0.11670020120724346"/>
          <c:w val="0.88153846153846149"/>
          <c:h val="0.79616278485680758"/>
        </c:manualLayout>
      </c:layout>
      <c:areaChart>
        <c:grouping val="stacked"/>
        <c:varyColors val="0"/>
        <c:ser>
          <c:idx val="3"/>
          <c:order val="3"/>
          <c:tx>
            <c:strRef>
              <c:f>Sheet1!$E$1</c:f>
              <c:strCache>
                <c:ptCount val="1"/>
                <c:pt idx="0">
                  <c:v>Recession</c:v>
                </c:pt>
              </c:strCache>
            </c:strRef>
          </c:tx>
          <c:spPr>
            <a:solidFill>
              <a:srgbClr val="CCFFFF"/>
            </a:solidFill>
            <a:ln w="19055">
              <a:solidFill>
                <a:schemeClr val="tx1"/>
              </a:solidFill>
              <a:prstDash val="solid"/>
            </a:ln>
          </c:spP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Sheet1!$E$2:$E$134</c:f>
              <c:numCache>
                <c:formatCode>General</c:formatCode>
                <c:ptCount val="133"/>
                <c:pt idx="62">
                  <c:v>10</c:v>
                </c:pt>
                <c:pt idx="63">
                  <c:v>10</c:v>
                </c:pt>
                <c:pt idx="64">
                  <c:v>10</c:v>
                </c:pt>
              </c:numCache>
            </c:numRef>
          </c:val>
          <c:extLst>
            <c:ext xmlns:c16="http://schemas.microsoft.com/office/drawing/2014/chart" uri="{C3380CC4-5D6E-409C-BE32-E72D297353CC}">
              <c16:uniqueId val="{00000000-4122-4AEF-8B6D-71B0562653ED}"/>
            </c:ext>
          </c:extLst>
        </c:ser>
        <c:dLbls>
          <c:showLegendKey val="0"/>
          <c:showVal val="0"/>
          <c:showCatName val="0"/>
          <c:showSerName val="0"/>
          <c:showPercent val="0"/>
          <c:showBubbleSize val="0"/>
        </c:dLbls>
        <c:axId val="221521984"/>
        <c:axId val="1"/>
      </c:areaChart>
      <c:lineChart>
        <c:grouping val="standard"/>
        <c:varyColors val="0"/>
        <c:ser>
          <c:idx val="1"/>
          <c:order val="1"/>
          <c:tx>
            <c:strRef>
              <c:f>Sheet1!$C$1</c:f>
              <c:strCache>
                <c:ptCount val="1"/>
                <c:pt idx="0">
                  <c:v>Baa Corporate Bond</c:v>
                </c:pt>
              </c:strCache>
            </c:strRef>
          </c:tx>
          <c:spPr>
            <a:ln w="57166">
              <a:solidFill>
                <a:srgbClr val="0000FF"/>
              </a:solidFill>
              <a:prstDash val="solid"/>
            </a:ln>
          </c:spPr>
          <c:marker>
            <c:symbol val="none"/>
          </c:marke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Sheet1!$C$2:$C$134</c:f>
              <c:numCache>
                <c:formatCode>General</c:formatCode>
                <c:ptCount val="133"/>
                <c:pt idx="0">
                  <c:v>4.45</c:v>
                </c:pt>
                <c:pt idx="1">
                  <c:v>4.51</c:v>
                </c:pt>
                <c:pt idx="2">
                  <c:v>4.54</c:v>
                </c:pt>
                <c:pt idx="3">
                  <c:v>4.4800000000000004</c:v>
                </c:pt>
                <c:pt idx="4">
                  <c:v>4.8899999999999997</c:v>
                </c:pt>
                <c:pt idx="5">
                  <c:v>5.13</c:v>
                </c:pt>
                <c:pt idx="6">
                  <c:v>5.2</c:v>
                </c:pt>
                <c:pt idx="7">
                  <c:v>5.19</c:v>
                </c:pt>
                <c:pt idx="8">
                  <c:v>5.34</c:v>
                </c:pt>
                <c:pt idx="9">
                  <c:v>5.34</c:v>
                </c:pt>
                <c:pt idx="10">
                  <c:v>5.46</c:v>
                </c:pt>
                <c:pt idx="11">
                  <c:v>5.46</c:v>
                </c:pt>
                <c:pt idx="12">
                  <c:v>5.45</c:v>
                </c:pt>
                <c:pt idx="13">
                  <c:v>5.34</c:v>
                </c:pt>
                <c:pt idx="14">
                  <c:v>5.13</c:v>
                </c:pt>
                <c:pt idx="15">
                  <c:v>4.79</c:v>
                </c:pt>
                <c:pt idx="16">
                  <c:v>4.68</c:v>
                </c:pt>
                <c:pt idx="17">
                  <c:v>4.53</c:v>
                </c:pt>
                <c:pt idx="18">
                  <c:v>4.22</c:v>
                </c:pt>
                <c:pt idx="19">
                  <c:v>4.24</c:v>
                </c:pt>
                <c:pt idx="20">
                  <c:v>4.3099999999999996</c:v>
                </c:pt>
                <c:pt idx="21">
                  <c:v>4.38</c:v>
                </c:pt>
                <c:pt idx="22">
                  <c:v>4.71</c:v>
                </c:pt>
                <c:pt idx="23">
                  <c:v>4.83</c:v>
                </c:pt>
                <c:pt idx="24">
                  <c:v>4.66</c:v>
                </c:pt>
                <c:pt idx="25">
                  <c:v>4.6399999999999997</c:v>
                </c:pt>
                <c:pt idx="26">
                  <c:v>4.68</c:v>
                </c:pt>
                <c:pt idx="27">
                  <c:v>4.57</c:v>
                </c:pt>
                <c:pt idx="28">
                  <c:v>4.55</c:v>
                </c:pt>
                <c:pt idx="29">
                  <c:v>4.37</c:v>
                </c:pt>
                <c:pt idx="30">
                  <c:v>4.3899999999999997</c:v>
                </c:pt>
                <c:pt idx="31">
                  <c:v>4.3099999999999996</c:v>
                </c:pt>
                <c:pt idx="32">
                  <c:v>4.3</c:v>
                </c:pt>
                <c:pt idx="33">
                  <c:v>4.32</c:v>
                </c:pt>
                <c:pt idx="34">
                  <c:v>4.2699999999999996</c:v>
                </c:pt>
                <c:pt idx="35">
                  <c:v>4.22</c:v>
                </c:pt>
                <c:pt idx="36">
                  <c:v>4.26</c:v>
                </c:pt>
                <c:pt idx="37">
                  <c:v>4.51</c:v>
                </c:pt>
                <c:pt idx="38">
                  <c:v>4.6399999999999997</c:v>
                </c:pt>
                <c:pt idx="39">
                  <c:v>4.67</c:v>
                </c:pt>
                <c:pt idx="40">
                  <c:v>4.83</c:v>
                </c:pt>
                <c:pt idx="41">
                  <c:v>4.83</c:v>
                </c:pt>
                <c:pt idx="42">
                  <c:v>4.79</c:v>
                </c:pt>
                <c:pt idx="43">
                  <c:v>4.7699999999999996</c:v>
                </c:pt>
                <c:pt idx="44">
                  <c:v>4.88</c:v>
                </c:pt>
                <c:pt idx="45">
                  <c:v>5.07</c:v>
                </c:pt>
                <c:pt idx="46">
                  <c:v>5.22</c:v>
                </c:pt>
                <c:pt idx="47">
                  <c:v>5.13</c:v>
                </c:pt>
                <c:pt idx="48">
                  <c:v>5.12</c:v>
                </c:pt>
                <c:pt idx="49">
                  <c:v>4.95</c:v>
                </c:pt>
                <c:pt idx="50">
                  <c:v>4.84</c:v>
                </c:pt>
                <c:pt idx="51">
                  <c:v>4.7</c:v>
                </c:pt>
                <c:pt idx="52">
                  <c:v>4.63</c:v>
                </c:pt>
                <c:pt idx="53">
                  <c:v>4.46</c:v>
                </c:pt>
                <c:pt idx="54">
                  <c:v>4.28</c:v>
                </c:pt>
                <c:pt idx="55">
                  <c:v>3.87</c:v>
                </c:pt>
                <c:pt idx="56">
                  <c:v>3.91</c:v>
                </c:pt>
                <c:pt idx="57">
                  <c:v>3.93</c:v>
                </c:pt>
                <c:pt idx="58">
                  <c:v>3.94</c:v>
                </c:pt>
                <c:pt idx="59">
                  <c:v>3.88</c:v>
                </c:pt>
                <c:pt idx="60">
                  <c:v>3.77</c:v>
                </c:pt>
                <c:pt idx="61">
                  <c:v>3.61</c:v>
                </c:pt>
                <c:pt idx="62">
                  <c:v>4.29</c:v>
                </c:pt>
                <c:pt idx="63">
                  <c:v>4.13</c:v>
                </c:pt>
                <c:pt idx="64">
                  <c:v>3.95</c:v>
                </c:pt>
                <c:pt idx="65">
                  <c:v>3.64</c:v>
                </c:pt>
                <c:pt idx="66">
                  <c:v>3.31</c:v>
                </c:pt>
                <c:pt idx="67">
                  <c:v>3.27</c:v>
                </c:pt>
                <c:pt idx="68">
                  <c:v>3.36</c:v>
                </c:pt>
                <c:pt idx="69">
                  <c:v>3.44</c:v>
                </c:pt>
                <c:pt idx="70">
                  <c:v>3.3</c:v>
                </c:pt>
                <c:pt idx="71">
                  <c:v>3.16</c:v>
                </c:pt>
                <c:pt idx="72">
                  <c:v>3.24</c:v>
                </c:pt>
                <c:pt idx="73">
                  <c:v>3.42</c:v>
                </c:pt>
                <c:pt idx="74">
                  <c:v>3.74</c:v>
                </c:pt>
                <c:pt idx="75">
                  <c:v>3.6</c:v>
                </c:pt>
                <c:pt idx="76">
                  <c:v>3.62</c:v>
                </c:pt>
                <c:pt idx="77">
                  <c:v>3.45</c:v>
                </c:pt>
                <c:pt idx="78">
                  <c:v>3.24</c:v>
                </c:pt>
                <c:pt idx="79">
                  <c:v>3.24</c:v>
                </c:pt>
                <c:pt idx="80">
                  <c:v>3.23</c:v>
                </c:pt>
                <c:pt idx="81">
                  <c:v>3.35</c:v>
                </c:pt>
                <c:pt idx="82">
                  <c:v>3.28</c:v>
                </c:pt>
                <c:pt idx="83">
                  <c:v>3.3</c:v>
                </c:pt>
                <c:pt idx="84">
                  <c:v>3.59</c:v>
                </c:pt>
                <c:pt idx="85">
                  <c:v>3.97</c:v>
                </c:pt>
                <c:pt idx="86">
                  <c:v>4.29</c:v>
                </c:pt>
                <c:pt idx="87">
                  <c:v>4.66</c:v>
                </c:pt>
                <c:pt idx="88">
                  <c:v>5.12</c:v>
                </c:pt>
                <c:pt idx="89">
                  <c:v>5.27</c:v>
                </c:pt>
                <c:pt idx="90">
                  <c:v>5.21</c:v>
                </c:pt>
                <c:pt idx="91">
                  <c:v>5.15</c:v>
                </c:pt>
                <c:pt idx="92">
                  <c:v>5.69</c:v>
                </c:pt>
                <c:pt idx="93">
                  <c:v>6.26</c:v>
                </c:pt>
                <c:pt idx="94">
                  <c:v>6.07</c:v>
                </c:pt>
                <c:pt idx="95">
                  <c:v>5.59</c:v>
                </c:pt>
                <c:pt idx="96">
                  <c:v>5.5</c:v>
                </c:pt>
                <c:pt idx="97">
                  <c:v>5.59</c:v>
                </c:pt>
                <c:pt idx="98">
                  <c:v>5.71</c:v>
                </c:pt>
                <c:pt idx="99">
                  <c:v>5.53</c:v>
                </c:pt>
                <c:pt idx="100">
                  <c:v>5.77</c:v>
                </c:pt>
                <c:pt idx="101">
                  <c:v>5.75</c:v>
                </c:pt>
                <c:pt idx="102">
                  <c:v>5.74</c:v>
                </c:pt>
                <c:pt idx="103">
                  <c:v>6.02</c:v>
                </c:pt>
                <c:pt idx="104">
                  <c:v>6.16</c:v>
                </c:pt>
                <c:pt idx="105">
                  <c:v>6.63</c:v>
                </c:pt>
                <c:pt idx="106">
                  <c:v>6.29</c:v>
                </c:pt>
                <c:pt idx="107">
                  <c:v>5.64</c:v>
                </c:pt>
                <c:pt idx="108">
                  <c:v>5.68</c:v>
                </c:pt>
                <c:pt idx="109">
                  <c:v>5.77</c:v>
                </c:pt>
                <c:pt idx="110">
                  <c:v>5.75</c:v>
                </c:pt>
                <c:pt idx="111">
                  <c:v>6</c:v>
                </c:pt>
                <c:pt idx="112">
                  <c:v>5.95</c:v>
                </c:pt>
                <c:pt idx="113">
                  <c:v>5.82</c:v>
                </c:pt>
                <c:pt idx="114">
                  <c:v>5.84</c:v>
                </c:pt>
                <c:pt idx="115">
                  <c:v>5.6</c:v>
                </c:pt>
                <c:pt idx="116">
                  <c:v>5.42</c:v>
                </c:pt>
                <c:pt idx="117">
                  <c:v>5.63</c:v>
                </c:pt>
                <c:pt idx="118">
                  <c:v>5.78</c:v>
                </c:pt>
                <c:pt idx="119">
                  <c:v>5.8</c:v>
                </c:pt>
                <c:pt idx="120">
                  <c:v>6.08</c:v>
                </c:pt>
                <c:pt idx="121">
                  <c:v>5.8</c:v>
                </c:pt>
              </c:numCache>
            </c:numRef>
          </c:val>
          <c:smooth val="0"/>
          <c:extLst>
            <c:ext xmlns:c16="http://schemas.microsoft.com/office/drawing/2014/chart" uri="{C3380CC4-5D6E-409C-BE32-E72D297353CC}">
              <c16:uniqueId val="{00000001-4122-4AEF-8B6D-71B0562653ED}"/>
            </c:ext>
          </c:extLst>
        </c:ser>
        <c:dLbls>
          <c:showLegendKey val="0"/>
          <c:showVal val="0"/>
          <c:showCatName val="0"/>
          <c:showSerName val="0"/>
          <c:showPercent val="0"/>
          <c:showBubbleSize val="0"/>
        </c:dLbls>
        <c:marker val="1"/>
        <c:smooth val="0"/>
        <c:axId val="221521984"/>
        <c:axId val="1"/>
      </c:lineChart>
      <c:lineChart>
        <c:grouping val="standard"/>
        <c:varyColors val="0"/>
        <c:ser>
          <c:idx val="0"/>
          <c:order val="0"/>
          <c:tx>
            <c:strRef>
              <c:f>Sheet1!$B$1</c:f>
              <c:strCache>
                <c:ptCount val="1"/>
                <c:pt idx="0">
                  <c:v>Fed Funds</c:v>
                </c:pt>
              </c:strCache>
            </c:strRef>
          </c:tx>
          <c:spPr>
            <a:ln w="57166">
              <a:solidFill>
                <a:srgbClr val="000000"/>
              </a:solidFill>
              <a:prstDash val="solid"/>
            </a:ln>
          </c:spPr>
          <c:marker>
            <c:symbol val="none"/>
          </c:marke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Sheet1!$B$2:$B$134</c:f>
              <c:numCache>
                <c:formatCode>General</c:formatCode>
                <c:ptCount val="133"/>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5.35</c:v>
                </c:pt>
                <c:pt idx="105">
                  <c:v>5.35</c:v>
                </c:pt>
                <c:pt idx="106">
                  <c:v>5.35</c:v>
                </c:pt>
                <c:pt idx="107">
                  <c:v>5.35</c:v>
                </c:pt>
                <c:pt idx="108">
                  <c:v>5.33</c:v>
                </c:pt>
                <c:pt idx="109">
                  <c:v>5.33</c:v>
                </c:pt>
                <c:pt idx="110">
                  <c:v>5.33</c:v>
                </c:pt>
                <c:pt idx="111">
                  <c:v>5.33</c:v>
                </c:pt>
                <c:pt idx="112">
                  <c:v>5.33</c:v>
                </c:pt>
                <c:pt idx="113">
                  <c:v>5.33</c:v>
                </c:pt>
                <c:pt idx="114">
                  <c:v>5.33</c:v>
                </c:pt>
                <c:pt idx="115">
                  <c:v>5.33</c:v>
                </c:pt>
                <c:pt idx="116">
                  <c:v>5.13</c:v>
                </c:pt>
                <c:pt idx="117">
                  <c:v>4.83</c:v>
                </c:pt>
                <c:pt idx="118">
                  <c:v>4.6399999999999997</c:v>
                </c:pt>
                <c:pt idx="119">
                  <c:v>4.4800000000000004</c:v>
                </c:pt>
                <c:pt idx="120">
                  <c:v>4.3</c:v>
                </c:pt>
                <c:pt idx="121">
                  <c:v>4.3</c:v>
                </c:pt>
              </c:numCache>
            </c:numRef>
          </c:val>
          <c:smooth val="0"/>
          <c:extLst>
            <c:ext xmlns:c16="http://schemas.microsoft.com/office/drawing/2014/chart" uri="{C3380CC4-5D6E-409C-BE32-E72D297353CC}">
              <c16:uniqueId val="{00000002-4122-4AEF-8B6D-71B0562653ED}"/>
            </c:ext>
          </c:extLst>
        </c:ser>
        <c:ser>
          <c:idx val="2"/>
          <c:order val="2"/>
          <c:tx>
            <c:strRef>
              <c:f>Sheet1!$D$1</c:f>
              <c:strCache>
                <c:ptCount val="1"/>
                <c:pt idx="0">
                  <c:v>10-yr Treasury Bond</c:v>
                </c:pt>
              </c:strCache>
            </c:strRef>
          </c:tx>
          <c:spPr>
            <a:ln w="38111">
              <a:solidFill>
                <a:srgbClr val="FF0000"/>
              </a:solidFill>
              <a:prstDash val="solid"/>
            </a:ln>
          </c:spPr>
          <c:marker>
            <c:symbol val="none"/>
          </c:marke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Sheet1!$D$2:$D$134</c:f>
              <c:numCache>
                <c:formatCode>General</c:formatCode>
                <c:ptCount val="133"/>
                <c:pt idx="0">
                  <c:v>1.88</c:v>
                </c:pt>
                <c:pt idx="1">
                  <c:v>1.98</c:v>
                </c:pt>
                <c:pt idx="2">
                  <c:v>2.04</c:v>
                </c:pt>
                <c:pt idx="3">
                  <c:v>1.94</c:v>
                </c:pt>
                <c:pt idx="4">
                  <c:v>2.2000000000000002</c:v>
                </c:pt>
                <c:pt idx="5">
                  <c:v>2.36</c:v>
                </c:pt>
                <c:pt idx="6">
                  <c:v>2.3199999999999998</c:v>
                </c:pt>
                <c:pt idx="7">
                  <c:v>2.2000000000000002</c:v>
                </c:pt>
                <c:pt idx="8">
                  <c:v>2.17</c:v>
                </c:pt>
                <c:pt idx="9">
                  <c:v>2.0699999999999998</c:v>
                </c:pt>
                <c:pt idx="10">
                  <c:v>2.2599999999999998</c:v>
                </c:pt>
                <c:pt idx="11">
                  <c:v>2.2400000000000002</c:v>
                </c:pt>
                <c:pt idx="12">
                  <c:v>2.09</c:v>
                </c:pt>
                <c:pt idx="13">
                  <c:v>1.78</c:v>
                </c:pt>
                <c:pt idx="14">
                  <c:v>1.89</c:v>
                </c:pt>
                <c:pt idx="15">
                  <c:v>1.81</c:v>
                </c:pt>
                <c:pt idx="16">
                  <c:v>1.81</c:v>
                </c:pt>
                <c:pt idx="17">
                  <c:v>1.64</c:v>
                </c:pt>
                <c:pt idx="18">
                  <c:v>1.5</c:v>
                </c:pt>
                <c:pt idx="19">
                  <c:v>1.56</c:v>
                </c:pt>
                <c:pt idx="20">
                  <c:v>1.63</c:v>
                </c:pt>
                <c:pt idx="21">
                  <c:v>1.76</c:v>
                </c:pt>
                <c:pt idx="22">
                  <c:v>2.25</c:v>
                </c:pt>
                <c:pt idx="23">
                  <c:v>2.4</c:v>
                </c:pt>
                <c:pt idx="24">
                  <c:v>2.4300000000000002</c:v>
                </c:pt>
                <c:pt idx="25">
                  <c:v>2.42</c:v>
                </c:pt>
                <c:pt idx="26">
                  <c:v>2.48</c:v>
                </c:pt>
                <c:pt idx="27">
                  <c:v>2.2999999999999998</c:v>
                </c:pt>
                <c:pt idx="28">
                  <c:v>2.2999999999999998</c:v>
                </c:pt>
                <c:pt idx="29">
                  <c:v>2.19</c:v>
                </c:pt>
                <c:pt idx="30">
                  <c:v>2.3199999999999998</c:v>
                </c:pt>
                <c:pt idx="31">
                  <c:v>2.21</c:v>
                </c:pt>
                <c:pt idx="32">
                  <c:v>2.2000000000000002</c:v>
                </c:pt>
                <c:pt idx="33">
                  <c:v>2.36</c:v>
                </c:pt>
                <c:pt idx="34">
                  <c:v>2.35</c:v>
                </c:pt>
                <c:pt idx="35">
                  <c:v>2.4</c:v>
                </c:pt>
                <c:pt idx="36">
                  <c:v>2.58</c:v>
                </c:pt>
                <c:pt idx="37">
                  <c:v>2.86</c:v>
                </c:pt>
                <c:pt idx="38">
                  <c:v>2.84</c:v>
                </c:pt>
                <c:pt idx="39">
                  <c:v>2.87</c:v>
                </c:pt>
                <c:pt idx="40">
                  <c:v>2.98</c:v>
                </c:pt>
                <c:pt idx="41">
                  <c:v>2.91</c:v>
                </c:pt>
                <c:pt idx="42">
                  <c:v>2.89</c:v>
                </c:pt>
                <c:pt idx="43">
                  <c:v>2.89</c:v>
                </c:pt>
                <c:pt idx="44">
                  <c:v>3</c:v>
                </c:pt>
                <c:pt idx="45">
                  <c:v>3.15</c:v>
                </c:pt>
                <c:pt idx="46">
                  <c:v>3.12</c:v>
                </c:pt>
                <c:pt idx="47">
                  <c:v>2.83</c:v>
                </c:pt>
                <c:pt idx="48">
                  <c:v>2.71</c:v>
                </c:pt>
                <c:pt idx="49">
                  <c:v>2.68</c:v>
                </c:pt>
                <c:pt idx="50">
                  <c:v>2.57</c:v>
                </c:pt>
                <c:pt idx="51">
                  <c:v>2.5299999999999998</c:v>
                </c:pt>
                <c:pt idx="52">
                  <c:v>2.4</c:v>
                </c:pt>
                <c:pt idx="53">
                  <c:v>2.0699999999999998</c:v>
                </c:pt>
                <c:pt idx="54">
                  <c:v>2.06</c:v>
                </c:pt>
                <c:pt idx="55">
                  <c:v>1.63</c:v>
                </c:pt>
                <c:pt idx="56">
                  <c:v>1.7</c:v>
                </c:pt>
                <c:pt idx="57">
                  <c:v>1.71</c:v>
                </c:pt>
                <c:pt idx="58">
                  <c:v>1.81</c:v>
                </c:pt>
                <c:pt idx="59">
                  <c:v>1.86</c:v>
                </c:pt>
                <c:pt idx="60">
                  <c:v>1.76</c:v>
                </c:pt>
                <c:pt idx="61">
                  <c:v>1.5</c:v>
                </c:pt>
                <c:pt idx="62">
                  <c:v>0.87</c:v>
                </c:pt>
                <c:pt idx="63">
                  <c:v>0.66</c:v>
                </c:pt>
                <c:pt idx="64">
                  <c:v>0.67</c:v>
                </c:pt>
                <c:pt idx="65">
                  <c:v>0.73</c:v>
                </c:pt>
                <c:pt idx="66">
                  <c:v>0.62</c:v>
                </c:pt>
                <c:pt idx="67">
                  <c:v>0.65</c:v>
                </c:pt>
                <c:pt idx="68">
                  <c:v>0.68</c:v>
                </c:pt>
                <c:pt idx="69">
                  <c:v>0.79</c:v>
                </c:pt>
                <c:pt idx="70">
                  <c:v>0.87</c:v>
                </c:pt>
                <c:pt idx="71">
                  <c:v>0.93</c:v>
                </c:pt>
                <c:pt idx="72">
                  <c:v>1.08</c:v>
                </c:pt>
                <c:pt idx="73">
                  <c:v>1.26</c:v>
                </c:pt>
                <c:pt idx="74">
                  <c:v>1.61</c:v>
                </c:pt>
                <c:pt idx="75">
                  <c:v>1.64</c:v>
                </c:pt>
                <c:pt idx="76">
                  <c:v>1.62</c:v>
                </c:pt>
                <c:pt idx="77">
                  <c:v>1.52</c:v>
                </c:pt>
                <c:pt idx="78">
                  <c:v>1.32</c:v>
                </c:pt>
                <c:pt idx="79">
                  <c:v>1.28</c:v>
                </c:pt>
                <c:pt idx="80">
                  <c:v>1.37</c:v>
                </c:pt>
                <c:pt idx="81">
                  <c:v>1.58</c:v>
                </c:pt>
                <c:pt idx="82">
                  <c:v>1.56</c:v>
                </c:pt>
                <c:pt idx="83">
                  <c:v>1.47</c:v>
                </c:pt>
                <c:pt idx="84">
                  <c:v>1.76</c:v>
                </c:pt>
                <c:pt idx="85">
                  <c:v>1.93</c:v>
                </c:pt>
                <c:pt idx="86">
                  <c:v>2.13</c:v>
                </c:pt>
                <c:pt idx="87">
                  <c:v>2.75</c:v>
                </c:pt>
                <c:pt idx="88">
                  <c:v>2.9</c:v>
                </c:pt>
                <c:pt idx="89">
                  <c:v>3.14</c:v>
                </c:pt>
                <c:pt idx="90">
                  <c:v>2.9</c:v>
                </c:pt>
                <c:pt idx="91">
                  <c:v>2.9</c:v>
                </c:pt>
                <c:pt idx="92">
                  <c:v>3.52</c:v>
                </c:pt>
                <c:pt idx="93">
                  <c:v>3.98</c:v>
                </c:pt>
                <c:pt idx="94">
                  <c:v>3.89</c:v>
                </c:pt>
                <c:pt idx="95">
                  <c:v>3.62</c:v>
                </c:pt>
                <c:pt idx="96">
                  <c:v>3.53</c:v>
                </c:pt>
                <c:pt idx="97">
                  <c:v>3.75</c:v>
                </c:pt>
                <c:pt idx="98">
                  <c:v>3.66</c:v>
                </c:pt>
                <c:pt idx="99">
                  <c:v>3.46</c:v>
                </c:pt>
                <c:pt idx="100">
                  <c:v>3.57</c:v>
                </c:pt>
                <c:pt idx="101">
                  <c:v>3.75</c:v>
                </c:pt>
                <c:pt idx="102">
                  <c:v>3.9</c:v>
                </c:pt>
                <c:pt idx="103">
                  <c:v>4.17</c:v>
                </c:pt>
                <c:pt idx="104">
                  <c:v>4.38</c:v>
                </c:pt>
                <c:pt idx="105">
                  <c:v>4.8</c:v>
                </c:pt>
                <c:pt idx="106">
                  <c:v>4.5</c:v>
                </c:pt>
                <c:pt idx="107">
                  <c:v>4.0199999999999996</c:v>
                </c:pt>
                <c:pt idx="108">
                  <c:v>4.0599999999999996</c:v>
                </c:pt>
                <c:pt idx="109">
                  <c:v>4.21</c:v>
                </c:pt>
                <c:pt idx="110">
                  <c:v>4.21</c:v>
                </c:pt>
                <c:pt idx="111">
                  <c:v>4.54</c:v>
                </c:pt>
                <c:pt idx="112">
                  <c:v>4.4800000000000004</c:v>
                </c:pt>
                <c:pt idx="113">
                  <c:v>4.3099999999999996</c:v>
                </c:pt>
                <c:pt idx="114">
                  <c:v>4.25</c:v>
                </c:pt>
                <c:pt idx="115">
                  <c:v>3.87</c:v>
                </c:pt>
                <c:pt idx="116">
                  <c:v>3.72</c:v>
                </c:pt>
                <c:pt idx="117">
                  <c:v>4.0999999999999996</c:v>
                </c:pt>
                <c:pt idx="118">
                  <c:v>4.3600000000000003</c:v>
                </c:pt>
                <c:pt idx="119">
                  <c:v>4.3899999999999997</c:v>
                </c:pt>
                <c:pt idx="120">
                  <c:v>4.6100000000000003</c:v>
                </c:pt>
                <c:pt idx="121">
                  <c:v>4.3</c:v>
                </c:pt>
              </c:numCache>
            </c:numRef>
          </c:val>
          <c:smooth val="0"/>
          <c:extLst>
            <c:ext xmlns:c16="http://schemas.microsoft.com/office/drawing/2014/chart" uri="{C3380CC4-5D6E-409C-BE32-E72D297353CC}">
              <c16:uniqueId val="{00000003-4122-4AEF-8B6D-71B0562653ED}"/>
            </c:ext>
          </c:extLst>
        </c:ser>
        <c:dLbls>
          <c:showLegendKey val="0"/>
          <c:showVal val="0"/>
          <c:showCatName val="0"/>
          <c:showSerName val="0"/>
          <c:showPercent val="0"/>
          <c:showBubbleSize val="0"/>
        </c:dLbls>
        <c:marker val="1"/>
        <c:smooth val="0"/>
        <c:axId val="3"/>
        <c:axId val="4"/>
      </c:lineChart>
      <c:catAx>
        <c:axId val="221521984"/>
        <c:scaling>
          <c:orientation val="minMax"/>
        </c:scaling>
        <c:delete val="0"/>
        <c:axPos val="b"/>
        <c:numFmt formatCode="General" sourceLinked="1"/>
        <c:majorTickMark val="out"/>
        <c:minorTickMark val="none"/>
        <c:tickLblPos val="nextTo"/>
        <c:spPr>
          <a:ln w="4764">
            <a:solidFill>
              <a:schemeClr val="tx1"/>
            </a:solidFill>
            <a:prstDash val="solid"/>
          </a:ln>
        </c:spPr>
        <c:txPr>
          <a:bodyPr rot="0" vert="horz"/>
          <a:lstStyle/>
          <a:p>
            <a:pPr>
              <a:defRPr sz="150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8"/>
          <c:min val="0"/>
        </c:scaling>
        <c:delete val="0"/>
        <c:axPos val="l"/>
        <c:majorGridlines>
          <c:spPr>
            <a:ln w="19055">
              <a:solidFill>
                <a:schemeClr val="tx1"/>
              </a:solidFill>
              <a:prstDash val="solid"/>
            </a:ln>
          </c:spPr>
        </c:majorGridlines>
        <c:numFmt formatCode="General" sourceLinked="1"/>
        <c:majorTickMark val="out"/>
        <c:minorTickMark val="none"/>
        <c:tickLblPos val="nextTo"/>
        <c:spPr>
          <a:ln w="4764">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22152198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8"/>
        </c:scaling>
        <c:delete val="0"/>
        <c:axPos val="r"/>
        <c:numFmt formatCode="General" sourceLinked="1"/>
        <c:majorTickMark val="cross"/>
        <c:minorTickMark val="none"/>
        <c:tickLblPos val="nextTo"/>
        <c:spPr>
          <a:ln w="4764">
            <a:solidFill>
              <a:schemeClr val="tx1"/>
            </a:solidFill>
            <a:prstDash val="solid"/>
          </a:ln>
        </c:spPr>
        <c:txPr>
          <a:bodyPr rot="0" vert="horz"/>
          <a:lstStyle/>
          <a:p>
            <a:pPr>
              <a:defRPr sz="1651"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29651">
          <a:noFill/>
        </a:ln>
      </c:spPr>
    </c:plotArea>
    <c:legend>
      <c:legendPos val="b"/>
      <c:layout>
        <c:manualLayout>
          <c:xMode val="edge"/>
          <c:yMode val="edge"/>
          <c:x val="6.0613667154582683E-2"/>
          <c:y val="0.11979031955629089"/>
          <c:w val="0.23256496809802368"/>
          <c:h val="0.22075088440031954"/>
        </c:manualLayout>
      </c:layout>
      <c:overlay val="0"/>
      <c:spPr>
        <a:solidFill>
          <a:schemeClr val="bg1"/>
        </a:solidFill>
        <a:ln w="4764">
          <a:solidFill>
            <a:schemeClr val="tx1"/>
          </a:solidFill>
          <a:prstDash val="solid"/>
        </a:ln>
      </c:spPr>
      <c:txPr>
        <a:bodyPr/>
        <a:lstStyle/>
        <a:p>
          <a:pPr>
            <a:defRPr sz="186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7166">
      <a:solidFill>
        <a:schemeClr val="tx1"/>
      </a:solidFill>
      <a:prstDash val="solid"/>
    </a:ln>
  </c:spPr>
  <c:txPr>
    <a:bodyPr/>
    <a:lstStyle/>
    <a:p>
      <a:pPr>
        <a:defRPr sz="2701" b="1" i="0" u="none" strike="noStrike" baseline="0">
          <a:solidFill>
            <a:schemeClr val="tx1"/>
          </a:solidFill>
          <a:latin typeface="Arial"/>
          <a:ea typeface="Arial"/>
          <a:cs typeface="Aria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Net Chargeoff Rate
 Versus
Unemployment Rate</a:t>
            </a:r>
          </a:p>
        </c:rich>
      </c:tx>
      <c:layout>
        <c:manualLayout>
          <c:xMode val="edge"/>
          <c:yMode val="edge"/>
          <c:x val="0.3062130177514793"/>
          <c:y val="1.6313213703099511E-3"/>
        </c:manualLayout>
      </c:layout>
      <c:overlay val="0"/>
      <c:spPr>
        <a:noFill/>
        <a:ln w="26006">
          <a:noFill/>
        </a:ln>
      </c:spPr>
    </c:title>
    <c:autoTitleDeleted val="0"/>
    <c:plotArea>
      <c:layout>
        <c:manualLayout>
          <c:layoutTarget val="inner"/>
          <c:xMode val="edge"/>
          <c:yMode val="edge"/>
          <c:x val="6.8047337278106509E-2"/>
          <c:y val="0.18433931484502447"/>
          <c:w val="0.8624260355029586"/>
          <c:h val="0.72267536704730828"/>
        </c:manualLayout>
      </c:layout>
      <c:barChart>
        <c:barDir val="col"/>
        <c:grouping val="clustered"/>
        <c:varyColors val="0"/>
        <c:ser>
          <c:idx val="0"/>
          <c:order val="0"/>
          <c:tx>
            <c:strRef>
              <c:f>Sheet1!$B$1</c:f>
              <c:strCache>
                <c:ptCount val="1"/>
                <c:pt idx="0">
                  <c:v>Unemployment Rate (Left Axis)</c:v>
                </c:pt>
              </c:strCache>
            </c:strRef>
          </c:tx>
          <c:spPr>
            <a:solidFill>
              <a:srgbClr val="CCFFFF"/>
            </a:solidFill>
            <a:ln w="13003">
              <a:solidFill>
                <a:schemeClr val="tx1"/>
              </a:solidFill>
              <a:prstDash val="solid"/>
            </a:ln>
          </c:spPr>
          <c:invertIfNegative val="0"/>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Sheet1!$B$2:$B$77</c:f>
              <c:numCache>
                <c:formatCode>0.00%</c:formatCode>
                <c:ptCount val="76"/>
                <c:pt idx="0">
                  <c:v>4.4999999999999998E-2</c:v>
                </c:pt>
                <c:pt idx="1">
                  <c:v>4.4999999999999998E-2</c:v>
                </c:pt>
                <c:pt idx="2">
                  <c:v>4.6300000000000001E-2</c:v>
                </c:pt>
                <c:pt idx="3">
                  <c:v>4.8300000000000003E-2</c:v>
                </c:pt>
                <c:pt idx="4">
                  <c:v>4.9299999999999997E-2</c:v>
                </c:pt>
                <c:pt idx="5">
                  <c:v>5.33E-2</c:v>
                </c:pt>
                <c:pt idx="6">
                  <c:v>5.96E-2</c:v>
                </c:pt>
                <c:pt idx="7">
                  <c:v>6.8599999999999994E-2</c:v>
                </c:pt>
                <c:pt idx="8">
                  <c:v>8.3299999999999999E-2</c:v>
                </c:pt>
                <c:pt idx="9">
                  <c:v>9.2600000000000002E-2</c:v>
                </c:pt>
                <c:pt idx="10">
                  <c:v>9.6299999999999997E-2</c:v>
                </c:pt>
                <c:pt idx="11">
                  <c:v>0.10059999999999999</c:v>
                </c:pt>
                <c:pt idx="12">
                  <c:v>9.7000000000000003E-2</c:v>
                </c:pt>
                <c:pt idx="13">
                  <c:v>9.6299999999999997E-2</c:v>
                </c:pt>
                <c:pt idx="14">
                  <c:v>9.5299999999999996E-2</c:v>
                </c:pt>
                <c:pt idx="15">
                  <c:v>9.6299999999999997E-2</c:v>
                </c:pt>
                <c:pt idx="16">
                  <c:v>8.8999999999999996E-2</c:v>
                </c:pt>
                <c:pt idx="17">
                  <c:v>9.0300000000000005E-2</c:v>
                </c:pt>
                <c:pt idx="18">
                  <c:v>9.06E-2</c:v>
                </c:pt>
                <c:pt idx="19">
                  <c:v>8.6999999999999994E-2</c:v>
                </c:pt>
                <c:pt idx="20">
                  <c:v>8.3000000000000004E-2</c:v>
                </c:pt>
                <c:pt idx="21">
                  <c:v>8.2000000000000003E-2</c:v>
                </c:pt>
                <c:pt idx="22">
                  <c:v>0.08</c:v>
                </c:pt>
                <c:pt idx="23">
                  <c:v>7.8E-2</c:v>
                </c:pt>
                <c:pt idx="24">
                  <c:v>7.6999999999999999E-2</c:v>
                </c:pt>
                <c:pt idx="25">
                  <c:v>7.5999999999999998E-2</c:v>
                </c:pt>
                <c:pt idx="26">
                  <c:v>7.2999999999999995E-2</c:v>
                </c:pt>
                <c:pt idx="27">
                  <c:v>7.0000000000000007E-2</c:v>
                </c:pt>
                <c:pt idx="28" formatCode="General">
                  <c:v>6.6666666999999999E-2</c:v>
                </c:pt>
                <c:pt idx="29" formatCode="General">
                  <c:v>6.2E-2</c:v>
                </c:pt>
                <c:pt idx="30" formatCode="General">
                  <c:v>6.0666667000000001E-2</c:v>
                </c:pt>
                <c:pt idx="31" formatCode="General">
                  <c:v>5.7000000000000002E-2</c:v>
                </c:pt>
                <c:pt idx="32" formatCode="General">
                  <c:v>5.5333332999999998E-2</c:v>
                </c:pt>
                <c:pt idx="33" formatCode="General">
                  <c:v>5.4333332999999998E-2</c:v>
                </c:pt>
                <c:pt idx="34" formatCode="General">
                  <c:v>5.0999999999999997E-2</c:v>
                </c:pt>
                <c:pt idx="35" formatCode="General">
                  <c:v>5.0333333000000001E-2</c:v>
                </c:pt>
                <c:pt idx="36" formatCode="General">
                  <c:v>4.9000000000000002E-2</c:v>
                </c:pt>
                <c:pt idx="37" formatCode="General">
                  <c:v>4.9333333E-2</c:v>
                </c:pt>
                <c:pt idx="38" formatCode="General">
                  <c:v>4.9000000000000002E-2</c:v>
                </c:pt>
                <c:pt idx="39" formatCode="General">
                  <c:v>4.7666667000000003E-2</c:v>
                </c:pt>
                <c:pt idx="40" formatCode="General">
                  <c:v>4.5666667000000001E-2</c:v>
                </c:pt>
                <c:pt idx="41" formatCode="General">
                  <c:v>4.3666666999999999E-2</c:v>
                </c:pt>
                <c:pt idx="42" formatCode="General">
                  <c:v>4.3333333000000002E-2</c:v>
                </c:pt>
                <c:pt idx="43" formatCode="General">
                  <c:v>4.1666666999999998E-2</c:v>
                </c:pt>
                <c:pt idx="44" formatCode="General">
                  <c:v>4.0333332999999999E-2</c:v>
                </c:pt>
                <c:pt idx="45" formatCode="General">
                  <c:v>3.9333332999999998E-2</c:v>
                </c:pt>
                <c:pt idx="46" formatCode="General">
                  <c:v>3.7666667000000001E-2</c:v>
                </c:pt>
                <c:pt idx="47" formatCode="General">
                  <c:v>3.8333332999999997E-2</c:v>
                </c:pt>
                <c:pt idx="48" formatCode="General">
                  <c:v>3.8666667000000002E-2</c:v>
                </c:pt>
                <c:pt idx="49" formatCode="General">
                  <c:v>3.5999999999999997E-2</c:v>
                </c:pt>
                <c:pt idx="50" formatCode="General">
                  <c:v>3.6333333000000002E-2</c:v>
                </c:pt>
                <c:pt idx="51" formatCode="General">
                  <c:v>3.5999999999999997E-2</c:v>
                </c:pt>
                <c:pt idx="52" formatCode="General">
                  <c:v>3.7999999999999999E-2</c:v>
                </c:pt>
                <c:pt idx="53" formatCode="General">
                  <c:v>0.12966666700000001</c:v>
                </c:pt>
                <c:pt idx="54" formatCode="General">
                  <c:v>8.8333333E-2</c:v>
                </c:pt>
                <c:pt idx="55" formatCode="General">
                  <c:v>6.7666667E-2</c:v>
                </c:pt>
                <c:pt idx="56" formatCode="General">
                  <c:v>6.2333332999999998E-2</c:v>
                </c:pt>
                <c:pt idx="57" formatCode="General">
                  <c:v>5.9333333000000002E-2</c:v>
                </c:pt>
                <c:pt idx="58" formatCode="General">
                  <c:v>5.0666666999999999E-2</c:v>
                </c:pt>
                <c:pt idx="59" formatCode="General">
                  <c:v>4.1666666999999998E-2</c:v>
                </c:pt>
                <c:pt idx="60" formatCode="General">
                  <c:v>3.7999999999999999E-2</c:v>
                </c:pt>
                <c:pt idx="61" formatCode="General">
                  <c:v>3.6333333000000002E-2</c:v>
                </c:pt>
                <c:pt idx="62" formatCode="General">
                  <c:v>3.5333333000000001E-2</c:v>
                </c:pt>
                <c:pt idx="63" formatCode="General">
                  <c:v>3.5666666999999999E-2</c:v>
                </c:pt>
                <c:pt idx="64" formatCode="General">
                  <c:v>3.5000000000000003E-2</c:v>
                </c:pt>
                <c:pt idx="65" formatCode="General">
                  <c:v>3.5666666999999999E-2</c:v>
                </c:pt>
                <c:pt idx="66" formatCode="General">
                  <c:v>3.6999999999999998E-2</c:v>
                </c:pt>
                <c:pt idx="67" formatCode="General">
                  <c:v>3.7333333000000003E-2</c:v>
                </c:pt>
                <c:pt idx="68" formatCode="General">
                  <c:v>3.7999999999999999E-2</c:v>
                </c:pt>
                <c:pt idx="69" formatCode="General">
                  <c:v>0.04</c:v>
                </c:pt>
                <c:pt idx="70" formatCode="General">
                  <c:v>4.2000000000000003E-2</c:v>
                </c:pt>
                <c:pt idx="71" formatCode="General">
                  <c:v>4.1000000000000002E-2</c:v>
                </c:pt>
              </c:numCache>
            </c:numRef>
          </c:val>
          <c:extLst>
            <c:ext xmlns:c16="http://schemas.microsoft.com/office/drawing/2014/chart" uri="{C3380CC4-5D6E-409C-BE32-E72D297353CC}">
              <c16:uniqueId val="{00000000-7B7D-4FC8-83D0-6B98913D4994}"/>
            </c:ext>
          </c:extLst>
        </c:ser>
        <c:dLbls>
          <c:showLegendKey val="0"/>
          <c:showVal val="0"/>
          <c:showCatName val="0"/>
          <c:showSerName val="0"/>
          <c:showPercent val="0"/>
          <c:showBubbleSize val="0"/>
        </c:dLbls>
        <c:gapWidth val="30"/>
        <c:axId val="193629248"/>
        <c:axId val="1"/>
      </c:barChart>
      <c:lineChart>
        <c:grouping val="standard"/>
        <c:varyColors val="0"/>
        <c:ser>
          <c:idx val="1"/>
          <c:order val="1"/>
          <c:tx>
            <c:strRef>
              <c:f>Sheet1!$C$1</c:f>
              <c:strCache>
                <c:ptCount val="1"/>
                <c:pt idx="0">
                  <c:v>Net Chargeoff Rate (Right Axis)</c:v>
                </c:pt>
              </c:strCache>
            </c:strRef>
          </c:tx>
          <c:spPr>
            <a:ln w="39009">
              <a:solidFill>
                <a:srgbClr val="FF0000"/>
              </a:solidFill>
              <a:prstDash val="solid"/>
            </a:ln>
          </c:spPr>
          <c:marker>
            <c:symbol val="none"/>
          </c:marker>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Sheet1!$C$2:$C$77</c:f>
              <c:numCache>
                <c:formatCode>0.00%</c:formatCode>
                <c:ptCount val="76"/>
                <c:pt idx="0">
                  <c:v>4.4000000000000003E-3</c:v>
                </c:pt>
                <c:pt idx="1">
                  <c:v>4.4000000000000003E-3</c:v>
                </c:pt>
                <c:pt idx="2">
                  <c:v>4.4999999999999997E-3</c:v>
                </c:pt>
                <c:pt idx="3">
                  <c:v>4.8999999999999998E-3</c:v>
                </c:pt>
                <c:pt idx="4">
                  <c:v>6.6E-3</c:v>
                </c:pt>
                <c:pt idx="5">
                  <c:v>6.8999999999999999E-3</c:v>
                </c:pt>
                <c:pt idx="6">
                  <c:v>7.3000000000000001E-3</c:v>
                </c:pt>
                <c:pt idx="7">
                  <c:v>8.0999999999999996E-3</c:v>
                </c:pt>
                <c:pt idx="8">
                  <c:v>1.0999999999999999E-2</c:v>
                </c:pt>
                <c:pt idx="9">
                  <c:v>1.15E-2</c:v>
                </c:pt>
                <c:pt idx="10">
                  <c:v>1.1599999999999999E-2</c:v>
                </c:pt>
                <c:pt idx="11">
                  <c:v>1.2E-2</c:v>
                </c:pt>
                <c:pt idx="12">
                  <c:v>1.1900000000000001E-2</c:v>
                </c:pt>
                <c:pt idx="13">
                  <c:v>1.1599999999999999E-2</c:v>
                </c:pt>
                <c:pt idx="14">
                  <c:v>1.1299999999999999E-2</c:v>
                </c:pt>
                <c:pt idx="15">
                  <c:v>1.14E-2</c:v>
                </c:pt>
                <c:pt idx="16">
                  <c:v>1.01E-2</c:v>
                </c:pt>
                <c:pt idx="17">
                  <c:v>8.9999999999999993E-3</c:v>
                </c:pt>
                <c:pt idx="18">
                  <c:v>8.5000000000000006E-3</c:v>
                </c:pt>
                <c:pt idx="19">
                  <c:v>9.1999999999999998E-3</c:v>
                </c:pt>
                <c:pt idx="20">
                  <c:v>7.9000000000000008E-3</c:v>
                </c:pt>
                <c:pt idx="21">
                  <c:v>7.3000000000000001E-3</c:v>
                </c:pt>
                <c:pt idx="22">
                  <c:v>7.0000000000000001E-3</c:v>
                </c:pt>
                <c:pt idx="23">
                  <c:v>7.3000000000000001E-3</c:v>
                </c:pt>
                <c:pt idx="24">
                  <c:v>6.1000000000000004E-3</c:v>
                </c:pt>
                <c:pt idx="25">
                  <c:v>5.4999999999999997E-3</c:v>
                </c:pt>
                <c:pt idx="26">
                  <c:v>5.4000000000000003E-3</c:v>
                </c:pt>
                <c:pt idx="27">
                  <c:v>5.7000000000000002E-3</c:v>
                </c:pt>
                <c:pt idx="28">
                  <c:v>5.0000000000000001E-3</c:v>
                </c:pt>
                <c:pt idx="29">
                  <c:v>4.7999999999999996E-3</c:v>
                </c:pt>
                <c:pt idx="30">
                  <c:v>4.7000000000000002E-3</c:v>
                </c:pt>
                <c:pt idx="31">
                  <c:v>5.3E-3</c:v>
                </c:pt>
                <c:pt idx="32">
                  <c:v>4.7000000000000002E-3</c:v>
                </c:pt>
                <c:pt idx="33">
                  <c:v>4.5999999999999999E-3</c:v>
                </c:pt>
                <c:pt idx="34">
                  <c:v>4.5999999999999999E-3</c:v>
                </c:pt>
                <c:pt idx="35">
                  <c:v>5.4000000000000003E-3</c:v>
                </c:pt>
                <c:pt idx="36">
                  <c:v>5.1999999999999998E-3</c:v>
                </c:pt>
                <c:pt idx="37">
                  <c:v>5.0000000000000001E-3</c:v>
                </c:pt>
                <c:pt idx="38">
                  <c:v>5.7999999999999996E-3</c:v>
                </c:pt>
                <c:pt idx="39">
                  <c:v>6.0000000000000001E-3</c:v>
                </c:pt>
                <c:pt idx="40">
                  <c:v>5.7999999999999996E-3</c:v>
                </c:pt>
                <c:pt idx="41">
                  <c:v>5.5999999999999999E-3</c:v>
                </c:pt>
                <c:pt idx="42">
                  <c:v>5.4999999999999997E-3</c:v>
                </c:pt>
                <c:pt idx="43">
                  <c:v>7.0000000000000001E-3</c:v>
                </c:pt>
                <c:pt idx="44">
                  <c:v>6.0000000000000001E-3</c:v>
                </c:pt>
                <c:pt idx="45">
                  <c:v>6.1000000000000004E-3</c:v>
                </c:pt>
                <c:pt idx="46">
                  <c:v>5.4999999999999997E-3</c:v>
                </c:pt>
                <c:pt idx="47">
                  <c:v>6.1000000000000004E-3</c:v>
                </c:pt>
                <c:pt idx="48">
                  <c:v>5.7000000000000002E-3</c:v>
                </c:pt>
                <c:pt idx="49" formatCode="General">
                  <c:v>5.4000000000000003E-3</c:v>
                </c:pt>
                <c:pt idx="50" formatCode="General">
                  <c:v>5.4999999999999997E-3</c:v>
                </c:pt>
                <c:pt idx="51" formatCode="General">
                  <c:v>5.8999999999999999E-3</c:v>
                </c:pt>
                <c:pt idx="52" formatCode="General">
                  <c:v>5.7999999999999996E-3</c:v>
                </c:pt>
                <c:pt idx="53" formatCode="General">
                  <c:v>4.7999999999999996E-3</c:v>
                </c:pt>
                <c:pt idx="54" formatCode="General">
                  <c:v>3.8E-3</c:v>
                </c:pt>
                <c:pt idx="55" formatCode="General">
                  <c:v>3.5000000000000001E-3</c:v>
                </c:pt>
                <c:pt idx="56" formatCode="General">
                  <c:v>3.2000000000000002E-3</c:v>
                </c:pt>
                <c:pt idx="57" formatCode="General">
                  <c:v>2.3999999999999998E-3</c:v>
                </c:pt>
                <c:pt idx="58" formatCode="General">
                  <c:v>2.3E-3</c:v>
                </c:pt>
                <c:pt idx="59" formatCode="General">
                  <c:v>2.5999999999999999E-3</c:v>
                </c:pt>
                <c:pt idx="60" formatCode="General">
                  <c:v>2.8E-3</c:v>
                </c:pt>
                <c:pt idx="61" formatCode="General">
                  <c:v>2.8999999999999998E-3</c:v>
                </c:pt>
                <c:pt idx="62" formatCode="General">
                  <c:v>3.3999999999999998E-3</c:v>
                </c:pt>
                <c:pt idx="63" formatCode="General">
                  <c:v>4.3E-3</c:v>
                </c:pt>
                <c:pt idx="64" formatCode="General">
                  <c:v>5.1999999999999998E-3</c:v>
                </c:pt>
                <c:pt idx="65" formatCode="General">
                  <c:v>5.4000000000000003E-3</c:v>
                </c:pt>
                <c:pt idx="66" formatCode="General">
                  <c:v>6.1000000000000004E-3</c:v>
                </c:pt>
                <c:pt idx="67" formatCode="General">
                  <c:v>7.7000000000000002E-3</c:v>
                </c:pt>
                <c:pt idx="68" formatCode="General">
                  <c:v>8.0000000000000002E-3</c:v>
                </c:pt>
                <c:pt idx="69" formatCode="General">
                  <c:v>7.7999999999999996E-3</c:v>
                </c:pt>
                <c:pt idx="70" formatCode="General">
                  <c:v>7.6E-3</c:v>
                </c:pt>
              </c:numCache>
            </c:numRef>
          </c:val>
          <c:smooth val="0"/>
          <c:extLst>
            <c:ext xmlns:c16="http://schemas.microsoft.com/office/drawing/2014/chart" uri="{C3380CC4-5D6E-409C-BE32-E72D297353CC}">
              <c16:uniqueId val="{00000001-7B7D-4FC8-83D0-6B98913D4994}"/>
            </c:ext>
          </c:extLst>
        </c:ser>
        <c:ser>
          <c:idx val="2"/>
          <c:order val="2"/>
          <c:tx>
            <c:strRef>
              <c:f>Sheet1!#REF!</c:f>
              <c:strCache>
                <c:ptCount val="1"/>
                <c:pt idx="0">
                  <c:v>#REF!</c:v>
                </c:pt>
              </c:strCache>
            </c:strRef>
          </c:tx>
          <c:marker>
            <c:symbol val="none"/>
          </c:marker>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2-7B7D-4FC8-83D0-6B98913D4994}"/>
            </c:ext>
          </c:extLst>
        </c:ser>
        <c:dLbls>
          <c:showLegendKey val="0"/>
          <c:showVal val="0"/>
          <c:showCatName val="0"/>
          <c:showSerName val="0"/>
          <c:showPercent val="0"/>
          <c:showBubbleSize val="0"/>
        </c:dLbls>
        <c:marker val="1"/>
        <c:smooth val="0"/>
        <c:axId val="3"/>
        <c:axId val="4"/>
      </c:lineChart>
      <c:catAx>
        <c:axId val="193629248"/>
        <c:scaling>
          <c:orientation val="minMax"/>
        </c:scaling>
        <c:delete val="0"/>
        <c:axPos val="b"/>
        <c:numFmt formatCode="General" sourceLinked="1"/>
        <c:majorTickMark val="out"/>
        <c:minorTickMark val="none"/>
        <c:tickLblPos val="nextTo"/>
        <c:spPr>
          <a:ln w="3251">
            <a:solidFill>
              <a:schemeClr val="tx1"/>
            </a:solidFill>
            <a:prstDash val="solid"/>
          </a:ln>
        </c:spPr>
        <c:txPr>
          <a:bodyPr rot="0" vert="horz"/>
          <a:lstStyle/>
          <a:p>
            <a:pPr>
              <a:defRPr sz="845" b="1" i="0" u="none" strike="noStrike" baseline="0">
                <a:solidFill>
                  <a:schemeClr val="tx1"/>
                </a:solidFill>
                <a:latin typeface="Arial"/>
                <a:ea typeface="Arial"/>
                <a:cs typeface="Arial"/>
              </a:defRPr>
            </a:pPr>
            <a:endParaRPr lang="en-US"/>
          </a:p>
        </c:txPr>
        <c:crossAx val="1"/>
        <c:crosses val="autoZero"/>
        <c:auto val="1"/>
        <c:lblAlgn val="ctr"/>
        <c:lblOffset val="100"/>
        <c:tickLblSkip val="4"/>
        <c:tickMarkSkip val="1"/>
        <c:noMultiLvlLbl val="0"/>
      </c:catAx>
      <c:valAx>
        <c:axId val="1"/>
        <c:scaling>
          <c:orientation val="minMax"/>
          <c:max val="0.14000000000000001"/>
          <c:min val="0"/>
        </c:scaling>
        <c:delete val="0"/>
        <c:axPos val="l"/>
        <c:majorGridlines>
          <c:spPr>
            <a:ln w="3251">
              <a:solidFill>
                <a:schemeClr val="tx1"/>
              </a:solidFill>
              <a:prstDash val="solid"/>
            </a:ln>
          </c:spPr>
        </c:majorGridlines>
        <c:numFmt formatCode="0%" sourceLinked="0"/>
        <c:majorTickMark val="out"/>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93629248"/>
        <c:crosses val="autoZero"/>
        <c:crossBetween val="between"/>
        <c:maj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1.4E-2"/>
        </c:scaling>
        <c:delete val="0"/>
        <c:axPos val="r"/>
        <c:numFmt formatCode="0.0%" sourceLinked="0"/>
        <c:majorTickMark val="cross"/>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3"/>
        <c:crosses val="max"/>
        <c:crossBetween val="between"/>
        <c:majorUnit val="1E-3"/>
      </c:valAx>
      <c:spPr>
        <a:noFill/>
        <a:ln w="13003">
          <a:solidFill>
            <a:schemeClr val="tx1"/>
          </a:solidFill>
          <a:prstDash val="solid"/>
        </a:ln>
      </c:spPr>
    </c:plotArea>
    <c:legend>
      <c:legendPos val="r"/>
      <c:legendEntry>
        <c:idx val="1"/>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Entry>
      <c:legendEntry>
        <c:idx val="2"/>
        <c:delete val="1"/>
      </c:legendEntry>
      <c:layout>
        <c:manualLayout>
          <c:xMode val="edge"/>
          <c:yMode val="edge"/>
          <c:x val="0.32211636567860308"/>
          <c:y val="0.18629294568940163"/>
          <c:w val="0.26600125506560696"/>
          <c:h val="0.13900422980504995"/>
        </c:manualLayout>
      </c:layout>
      <c:overlay val="0"/>
      <c:spPr>
        <a:solidFill>
          <a:schemeClr val="bg1"/>
        </a:solidFill>
        <a:ln w="3251">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9009">
      <a:solidFill>
        <a:schemeClr val="tx1"/>
      </a:solidFill>
      <a:prstDash val="solid"/>
    </a:ln>
  </c:spPr>
  <c:txPr>
    <a:bodyPr/>
    <a:lstStyle/>
    <a:p>
      <a:pPr>
        <a:defRPr sz="184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Net Chargeoff Rate
 Versus
Unemployment Rate</a:t>
            </a:r>
          </a:p>
        </c:rich>
      </c:tx>
      <c:layout>
        <c:manualLayout>
          <c:xMode val="edge"/>
          <c:yMode val="edge"/>
          <c:x val="0.3062130177514793"/>
          <c:y val="1.6313213703099511E-3"/>
        </c:manualLayout>
      </c:layout>
      <c:overlay val="0"/>
      <c:spPr>
        <a:noFill/>
        <a:ln w="26006">
          <a:noFill/>
        </a:ln>
      </c:spPr>
    </c:title>
    <c:autoTitleDeleted val="0"/>
    <c:plotArea>
      <c:layout>
        <c:manualLayout>
          <c:layoutTarget val="inner"/>
          <c:xMode val="edge"/>
          <c:yMode val="edge"/>
          <c:x val="6.8047337278106509E-2"/>
          <c:y val="0.18433931484502447"/>
          <c:w val="0.8624260355029586"/>
          <c:h val="0.72267536704730828"/>
        </c:manualLayout>
      </c:layout>
      <c:barChart>
        <c:barDir val="col"/>
        <c:grouping val="clustered"/>
        <c:varyColors val="0"/>
        <c:ser>
          <c:idx val="0"/>
          <c:order val="0"/>
          <c:tx>
            <c:strRef>
              <c:f>Sheet1!$B$1</c:f>
              <c:strCache>
                <c:ptCount val="1"/>
                <c:pt idx="0">
                  <c:v>Unemployment Rate (Left Axis)</c:v>
                </c:pt>
              </c:strCache>
            </c:strRef>
          </c:tx>
          <c:spPr>
            <a:solidFill>
              <a:srgbClr val="CCFFFF"/>
            </a:solidFill>
            <a:ln w="13003">
              <a:solidFill>
                <a:schemeClr val="tx1"/>
              </a:solidFill>
              <a:prstDash val="solid"/>
            </a:ln>
          </c:spPr>
          <c:invertIfNegative val="0"/>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Sheet1!$B$2:$B$77</c:f>
              <c:numCache>
                <c:formatCode>0.00%</c:formatCode>
                <c:ptCount val="76"/>
                <c:pt idx="0">
                  <c:v>4.4999999999999998E-2</c:v>
                </c:pt>
                <c:pt idx="1">
                  <c:v>4.4999999999999998E-2</c:v>
                </c:pt>
                <c:pt idx="2">
                  <c:v>4.6300000000000001E-2</c:v>
                </c:pt>
                <c:pt idx="3">
                  <c:v>4.8300000000000003E-2</c:v>
                </c:pt>
                <c:pt idx="4">
                  <c:v>4.9299999999999997E-2</c:v>
                </c:pt>
                <c:pt idx="5">
                  <c:v>5.33E-2</c:v>
                </c:pt>
                <c:pt idx="6">
                  <c:v>5.96E-2</c:v>
                </c:pt>
                <c:pt idx="7">
                  <c:v>6.8599999999999994E-2</c:v>
                </c:pt>
                <c:pt idx="8">
                  <c:v>8.3299999999999999E-2</c:v>
                </c:pt>
                <c:pt idx="9">
                  <c:v>9.2600000000000002E-2</c:v>
                </c:pt>
                <c:pt idx="10">
                  <c:v>9.6299999999999997E-2</c:v>
                </c:pt>
                <c:pt idx="11">
                  <c:v>0.10059999999999999</c:v>
                </c:pt>
                <c:pt idx="12">
                  <c:v>9.7000000000000003E-2</c:v>
                </c:pt>
                <c:pt idx="13">
                  <c:v>9.6299999999999997E-2</c:v>
                </c:pt>
                <c:pt idx="14">
                  <c:v>9.5299999999999996E-2</c:v>
                </c:pt>
                <c:pt idx="15">
                  <c:v>9.6299999999999997E-2</c:v>
                </c:pt>
                <c:pt idx="16">
                  <c:v>8.8999999999999996E-2</c:v>
                </c:pt>
                <c:pt idx="17">
                  <c:v>9.0300000000000005E-2</c:v>
                </c:pt>
                <c:pt idx="18">
                  <c:v>9.06E-2</c:v>
                </c:pt>
                <c:pt idx="19">
                  <c:v>8.6999999999999994E-2</c:v>
                </c:pt>
                <c:pt idx="20">
                  <c:v>8.3000000000000004E-2</c:v>
                </c:pt>
                <c:pt idx="21">
                  <c:v>8.2000000000000003E-2</c:v>
                </c:pt>
                <c:pt idx="22">
                  <c:v>0.08</c:v>
                </c:pt>
                <c:pt idx="23">
                  <c:v>7.8E-2</c:v>
                </c:pt>
                <c:pt idx="24">
                  <c:v>7.6999999999999999E-2</c:v>
                </c:pt>
                <c:pt idx="25">
                  <c:v>7.5999999999999998E-2</c:v>
                </c:pt>
                <c:pt idx="26">
                  <c:v>7.2999999999999995E-2</c:v>
                </c:pt>
                <c:pt idx="27">
                  <c:v>7.0000000000000007E-2</c:v>
                </c:pt>
                <c:pt idx="28" formatCode="General">
                  <c:v>6.6666666999999999E-2</c:v>
                </c:pt>
                <c:pt idx="29" formatCode="General">
                  <c:v>6.2E-2</c:v>
                </c:pt>
                <c:pt idx="30" formatCode="General">
                  <c:v>6.0666667000000001E-2</c:v>
                </c:pt>
                <c:pt idx="31" formatCode="General">
                  <c:v>5.7000000000000002E-2</c:v>
                </c:pt>
                <c:pt idx="32" formatCode="General">
                  <c:v>5.5333332999999998E-2</c:v>
                </c:pt>
                <c:pt idx="33" formatCode="General">
                  <c:v>5.4333332999999998E-2</c:v>
                </c:pt>
                <c:pt idx="34" formatCode="General">
                  <c:v>5.0999999999999997E-2</c:v>
                </c:pt>
                <c:pt idx="35" formatCode="General">
                  <c:v>5.0333333000000001E-2</c:v>
                </c:pt>
                <c:pt idx="36" formatCode="General">
                  <c:v>4.9000000000000002E-2</c:v>
                </c:pt>
                <c:pt idx="37" formatCode="General">
                  <c:v>4.9333333E-2</c:v>
                </c:pt>
                <c:pt idx="38" formatCode="General">
                  <c:v>4.9000000000000002E-2</c:v>
                </c:pt>
                <c:pt idx="39" formatCode="General">
                  <c:v>4.7666667000000003E-2</c:v>
                </c:pt>
                <c:pt idx="40" formatCode="General">
                  <c:v>4.5666667000000001E-2</c:v>
                </c:pt>
                <c:pt idx="41" formatCode="General">
                  <c:v>4.3666666999999999E-2</c:v>
                </c:pt>
                <c:pt idx="42" formatCode="General">
                  <c:v>4.3333333000000002E-2</c:v>
                </c:pt>
                <c:pt idx="43" formatCode="General">
                  <c:v>4.1666666999999998E-2</c:v>
                </c:pt>
                <c:pt idx="44" formatCode="General">
                  <c:v>4.0333332999999999E-2</c:v>
                </c:pt>
                <c:pt idx="45" formatCode="General">
                  <c:v>3.9333332999999998E-2</c:v>
                </c:pt>
                <c:pt idx="46" formatCode="General">
                  <c:v>3.7666667000000001E-2</c:v>
                </c:pt>
                <c:pt idx="47" formatCode="General">
                  <c:v>3.8333332999999997E-2</c:v>
                </c:pt>
                <c:pt idx="48" formatCode="General">
                  <c:v>3.8666667000000002E-2</c:v>
                </c:pt>
                <c:pt idx="49" formatCode="General">
                  <c:v>3.5999999999999997E-2</c:v>
                </c:pt>
                <c:pt idx="50" formatCode="General">
                  <c:v>3.6333333000000002E-2</c:v>
                </c:pt>
                <c:pt idx="51" formatCode="General">
                  <c:v>3.5999999999999997E-2</c:v>
                </c:pt>
                <c:pt idx="52" formatCode="General">
                  <c:v>3.7999999999999999E-2</c:v>
                </c:pt>
                <c:pt idx="53" formatCode="General">
                  <c:v>0.12966666700000001</c:v>
                </c:pt>
                <c:pt idx="54" formatCode="General">
                  <c:v>8.8333333E-2</c:v>
                </c:pt>
                <c:pt idx="55" formatCode="General">
                  <c:v>6.7666667E-2</c:v>
                </c:pt>
                <c:pt idx="56" formatCode="General">
                  <c:v>6.2333332999999998E-2</c:v>
                </c:pt>
                <c:pt idx="57" formatCode="General">
                  <c:v>5.9333333000000002E-2</c:v>
                </c:pt>
                <c:pt idx="58" formatCode="General">
                  <c:v>5.0666666999999999E-2</c:v>
                </c:pt>
                <c:pt idx="59" formatCode="General">
                  <c:v>4.1666666999999998E-2</c:v>
                </c:pt>
                <c:pt idx="60" formatCode="General">
                  <c:v>3.7999999999999999E-2</c:v>
                </c:pt>
                <c:pt idx="61" formatCode="General">
                  <c:v>3.6333333000000002E-2</c:v>
                </c:pt>
                <c:pt idx="62" formatCode="General">
                  <c:v>3.5333333000000001E-2</c:v>
                </c:pt>
                <c:pt idx="63" formatCode="General">
                  <c:v>3.5666666999999999E-2</c:v>
                </c:pt>
                <c:pt idx="64" formatCode="General">
                  <c:v>3.5000000000000003E-2</c:v>
                </c:pt>
                <c:pt idx="65" formatCode="General">
                  <c:v>3.5666666999999999E-2</c:v>
                </c:pt>
                <c:pt idx="66" formatCode="General">
                  <c:v>3.6999999999999998E-2</c:v>
                </c:pt>
                <c:pt idx="67" formatCode="General">
                  <c:v>3.7333333000000003E-2</c:v>
                </c:pt>
                <c:pt idx="68" formatCode="General">
                  <c:v>3.7999999999999999E-2</c:v>
                </c:pt>
                <c:pt idx="69" formatCode="General">
                  <c:v>0.04</c:v>
                </c:pt>
                <c:pt idx="70" formatCode="General">
                  <c:v>4.2000000000000003E-2</c:v>
                </c:pt>
                <c:pt idx="71" formatCode="General">
                  <c:v>4.1000000000000002E-2</c:v>
                </c:pt>
              </c:numCache>
            </c:numRef>
          </c:val>
          <c:extLst>
            <c:ext xmlns:c16="http://schemas.microsoft.com/office/drawing/2014/chart" uri="{C3380CC4-5D6E-409C-BE32-E72D297353CC}">
              <c16:uniqueId val="{00000000-7B7D-4FC8-83D0-6B98913D4994}"/>
            </c:ext>
          </c:extLst>
        </c:ser>
        <c:dLbls>
          <c:showLegendKey val="0"/>
          <c:showVal val="0"/>
          <c:showCatName val="0"/>
          <c:showSerName val="0"/>
          <c:showPercent val="0"/>
          <c:showBubbleSize val="0"/>
        </c:dLbls>
        <c:gapWidth val="30"/>
        <c:axId val="193629248"/>
        <c:axId val="1"/>
      </c:barChart>
      <c:lineChart>
        <c:grouping val="standard"/>
        <c:varyColors val="0"/>
        <c:ser>
          <c:idx val="1"/>
          <c:order val="1"/>
          <c:tx>
            <c:strRef>
              <c:f>Sheet1!$C$1</c:f>
              <c:strCache>
                <c:ptCount val="1"/>
                <c:pt idx="0">
                  <c:v>Net Chargeoff Rate (Right Axis)</c:v>
                </c:pt>
              </c:strCache>
            </c:strRef>
          </c:tx>
          <c:spPr>
            <a:ln w="39009">
              <a:solidFill>
                <a:srgbClr val="FF0000"/>
              </a:solidFill>
              <a:prstDash val="solid"/>
            </a:ln>
          </c:spPr>
          <c:marker>
            <c:symbol val="none"/>
          </c:marker>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Sheet1!$C$2:$C$77</c:f>
              <c:numCache>
                <c:formatCode>0.00%</c:formatCode>
                <c:ptCount val="76"/>
                <c:pt idx="0">
                  <c:v>4.4000000000000003E-3</c:v>
                </c:pt>
                <c:pt idx="1">
                  <c:v>4.4000000000000003E-3</c:v>
                </c:pt>
                <c:pt idx="2">
                  <c:v>4.4999999999999997E-3</c:v>
                </c:pt>
                <c:pt idx="3">
                  <c:v>4.8999999999999998E-3</c:v>
                </c:pt>
                <c:pt idx="4">
                  <c:v>6.6E-3</c:v>
                </c:pt>
                <c:pt idx="5">
                  <c:v>6.8999999999999999E-3</c:v>
                </c:pt>
                <c:pt idx="6">
                  <c:v>7.3000000000000001E-3</c:v>
                </c:pt>
                <c:pt idx="7">
                  <c:v>8.0999999999999996E-3</c:v>
                </c:pt>
                <c:pt idx="8">
                  <c:v>1.0999999999999999E-2</c:v>
                </c:pt>
                <c:pt idx="9">
                  <c:v>1.15E-2</c:v>
                </c:pt>
                <c:pt idx="10">
                  <c:v>1.1599999999999999E-2</c:v>
                </c:pt>
                <c:pt idx="11">
                  <c:v>1.2E-2</c:v>
                </c:pt>
                <c:pt idx="12">
                  <c:v>1.1900000000000001E-2</c:v>
                </c:pt>
                <c:pt idx="13">
                  <c:v>1.1599999999999999E-2</c:v>
                </c:pt>
                <c:pt idx="14">
                  <c:v>1.1299999999999999E-2</c:v>
                </c:pt>
                <c:pt idx="15">
                  <c:v>1.14E-2</c:v>
                </c:pt>
                <c:pt idx="16">
                  <c:v>1.01E-2</c:v>
                </c:pt>
                <c:pt idx="17">
                  <c:v>8.9999999999999993E-3</c:v>
                </c:pt>
                <c:pt idx="18">
                  <c:v>8.5000000000000006E-3</c:v>
                </c:pt>
                <c:pt idx="19">
                  <c:v>9.1999999999999998E-3</c:v>
                </c:pt>
                <c:pt idx="20">
                  <c:v>7.9000000000000008E-3</c:v>
                </c:pt>
                <c:pt idx="21">
                  <c:v>7.3000000000000001E-3</c:v>
                </c:pt>
                <c:pt idx="22">
                  <c:v>7.0000000000000001E-3</c:v>
                </c:pt>
                <c:pt idx="23">
                  <c:v>7.3000000000000001E-3</c:v>
                </c:pt>
                <c:pt idx="24">
                  <c:v>6.1000000000000004E-3</c:v>
                </c:pt>
                <c:pt idx="25">
                  <c:v>5.4999999999999997E-3</c:v>
                </c:pt>
                <c:pt idx="26">
                  <c:v>5.4000000000000003E-3</c:v>
                </c:pt>
                <c:pt idx="27">
                  <c:v>5.7000000000000002E-3</c:v>
                </c:pt>
                <c:pt idx="28">
                  <c:v>5.0000000000000001E-3</c:v>
                </c:pt>
                <c:pt idx="29">
                  <c:v>4.7999999999999996E-3</c:v>
                </c:pt>
                <c:pt idx="30">
                  <c:v>4.7000000000000002E-3</c:v>
                </c:pt>
                <c:pt idx="31">
                  <c:v>5.3E-3</c:v>
                </c:pt>
                <c:pt idx="32">
                  <c:v>4.7000000000000002E-3</c:v>
                </c:pt>
                <c:pt idx="33">
                  <c:v>4.5999999999999999E-3</c:v>
                </c:pt>
                <c:pt idx="34">
                  <c:v>4.5999999999999999E-3</c:v>
                </c:pt>
                <c:pt idx="35">
                  <c:v>5.4000000000000003E-3</c:v>
                </c:pt>
                <c:pt idx="36">
                  <c:v>5.1999999999999998E-3</c:v>
                </c:pt>
                <c:pt idx="37">
                  <c:v>5.0000000000000001E-3</c:v>
                </c:pt>
                <c:pt idx="38">
                  <c:v>5.7999999999999996E-3</c:v>
                </c:pt>
                <c:pt idx="39">
                  <c:v>6.0000000000000001E-3</c:v>
                </c:pt>
                <c:pt idx="40">
                  <c:v>5.7999999999999996E-3</c:v>
                </c:pt>
                <c:pt idx="41">
                  <c:v>5.5999999999999999E-3</c:v>
                </c:pt>
                <c:pt idx="42">
                  <c:v>5.4999999999999997E-3</c:v>
                </c:pt>
                <c:pt idx="43">
                  <c:v>7.0000000000000001E-3</c:v>
                </c:pt>
                <c:pt idx="44">
                  <c:v>6.0000000000000001E-3</c:v>
                </c:pt>
                <c:pt idx="45">
                  <c:v>6.1000000000000004E-3</c:v>
                </c:pt>
                <c:pt idx="46">
                  <c:v>5.4999999999999997E-3</c:v>
                </c:pt>
                <c:pt idx="47">
                  <c:v>6.1000000000000004E-3</c:v>
                </c:pt>
                <c:pt idx="48">
                  <c:v>5.7000000000000002E-3</c:v>
                </c:pt>
                <c:pt idx="49" formatCode="General">
                  <c:v>5.4000000000000003E-3</c:v>
                </c:pt>
                <c:pt idx="50" formatCode="General">
                  <c:v>5.4999999999999997E-3</c:v>
                </c:pt>
                <c:pt idx="51" formatCode="General">
                  <c:v>5.8999999999999999E-3</c:v>
                </c:pt>
                <c:pt idx="52" formatCode="General">
                  <c:v>5.7999999999999996E-3</c:v>
                </c:pt>
                <c:pt idx="53" formatCode="General">
                  <c:v>4.7999999999999996E-3</c:v>
                </c:pt>
                <c:pt idx="54" formatCode="General">
                  <c:v>3.8E-3</c:v>
                </c:pt>
                <c:pt idx="55" formatCode="General">
                  <c:v>3.5000000000000001E-3</c:v>
                </c:pt>
                <c:pt idx="56" formatCode="General">
                  <c:v>3.2000000000000002E-3</c:v>
                </c:pt>
                <c:pt idx="57" formatCode="General">
                  <c:v>2.3999999999999998E-3</c:v>
                </c:pt>
                <c:pt idx="58" formatCode="General">
                  <c:v>2.3E-3</c:v>
                </c:pt>
                <c:pt idx="59" formatCode="General">
                  <c:v>2.5999999999999999E-3</c:v>
                </c:pt>
                <c:pt idx="60" formatCode="General">
                  <c:v>2.8E-3</c:v>
                </c:pt>
                <c:pt idx="61" formatCode="General">
                  <c:v>2.8999999999999998E-3</c:v>
                </c:pt>
                <c:pt idx="62" formatCode="General">
                  <c:v>3.3999999999999998E-3</c:v>
                </c:pt>
                <c:pt idx="63" formatCode="General">
                  <c:v>4.3E-3</c:v>
                </c:pt>
                <c:pt idx="64" formatCode="General">
                  <c:v>5.1999999999999998E-3</c:v>
                </c:pt>
                <c:pt idx="65" formatCode="General">
                  <c:v>5.4000000000000003E-3</c:v>
                </c:pt>
                <c:pt idx="66" formatCode="General">
                  <c:v>6.1000000000000004E-3</c:v>
                </c:pt>
                <c:pt idx="67" formatCode="General">
                  <c:v>7.7000000000000002E-3</c:v>
                </c:pt>
                <c:pt idx="68" formatCode="General">
                  <c:v>8.0000000000000002E-3</c:v>
                </c:pt>
                <c:pt idx="69" formatCode="General">
                  <c:v>7.7999999999999996E-3</c:v>
                </c:pt>
                <c:pt idx="70" formatCode="General">
                  <c:v>7.6E-3</c:v>
                </c:pt>
              </c:numCache>
            </c:numRef>
          </c:val>
          <c:smooth val="0"/>
          <c:extLst>
            <c:ext xmlns:c16="http://schemas.microsoft.com/office/drawing/2014/chart" uri="{C3380CC4-5D6E-409C-BE32-E72D297353CC}">
              <c16:uniqueId val="{00000001-7B7D-4FC8-83D0-6B98913D4994}"/>
            </c:ext>
          </c:extLst>
        </c:ser>
        <c:ser>
          <c:idx val="2"/>
          <c:order val="2"/>
          <c:tx>
            <c:strRef>
              <c:f>Sheet1!$D$1</c:f>
              <c:strCache>
                <c:ptCount val="1"/>
                <c:pt idx="0">
                  <c:v>0.5% Natural Chargeoff Rate (Right Axis)</c:v>
                </c:pt>
              </c:strCache>
            </c:strRef>
          </c:tx>
          <c:spPr>
            <a:ln w="13003">
              <a:solidFill>
                <a:srgbClr val="FF9900"/>
              </a:solidFill>
              <a:prstDash val="solid"/>
            </a:ln>
          </c:spPr>
          <c:marker>
            <c:symbol val="triangle"/>
            <c:size val="5"/>
            <c:spPr>
              <a:solidFill>
                <a:srgbClr val="FF9900"/>
              </a:solidFill>
              <a:ln>
                <a:solidFill>
                  <a:srgbClr val="FF9900"/>
                </a:solidFill>
                <a:prstDash val="solid"/>
              </a:ln>
            </c:spPr>
          </c:marker>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Sheet1!$D$2:$D$77</c:f>
              <c:numCache>
                <c:formatCode>0.00%</c:formatCode>
                <c:ptCount val="76"/>
                <c:pt idx="0">
                  <c:v>5.0000000000000001E-3</c:v>
                </c:pt>
                <c:pt idx="1">
                  <c:v>5.0000000000000001E-3</c:v>
                </c:pt>
                <c:pt idx="2">
                  <c:v>5.0000000000000001E-3</c:v>
                </c:pt>
                <c:pt idx="3">
                  <c:v>5.0000000000000001E-3</c:v>
                </c:pt>
                <c:pt idx="4">
                  <c:v>5.0000000000000001E-3</c:v>
                </c:pt>
                <c:pt idx="5">
                  <c:v>5.0000000000000001E-3</c:v>
                </c:pt>
                <c:pt idx="6">
                  <c:v>5.0000000000000001E-3</c:v>
                </c:pt>
                <c:pt idx="7">
                  <c:v>5.0000000000000001E-3</c:v>
                </c:pt>
                <c:pt idx="8">
                  <c:v>5.0000000000000001E-3</c:v>
                </c:pt>
                <c:pt idx="9">
                  <c:v>5.0000000000000001E-3</c:v>
                </c:pt>
                <c:pt idx="10">
                  <c:v>5.0000000000000001E-3</c:v>
                </c:pt>
                <c:pt idx="11">
                  <c:v>5.0000000000000001E-3</c:v>
                </c:pt>
                <c:pt idx="12">
                  <c:v>5.0000000000000001E-3</c:v>
                </c:pt>
                <c:pt idx="13">
                  <c:v>5.0000000000000001E-3</c:v>
                </c:pt>
                <c:pt idx="14">
                  <c:v>5.0000000000000001E-3</c:v>
                </c:pt>
                <c:pt idx="15">
                  <c:v>5.0000000000000001E-3</c:v>
                </c:pt>
                <c:pt idx="16">
                  <c:v>5.0000000000000001E-3</c:v>
                </c:pt>
                <c:pt idx="17">
                  <c:v>5.0000000000000001E-3</c:v>
                </c:pt>
                <c:pt idx="18">
                  <c:v>5.0000000000000001E-3</c:v>
                </c:pt>
                <c:pt idx="19">
                  <c:v>5.0000000000000001E-3</c:v>
                </c:pt>
                <c:pt idx="20">
                  <c:v>5.0000000000000001E-3</c:v>
                </c:pt>
                <c:pt idx="21">
                  <c:v>5.0000000000000001E-3</c:v>
                </c:pt>
                <c:pt idx="22">
                  <c:v>5.0000000000000001E-3</c:v>
                </c:pt>
                <c:pt idx="23">
                  <c:v>5.0000000000000001E-3</c:v>
                </c:pt>
                <c:pt idx="24">
                  <c:v>5.0000000000000001E-3</c:v>
                </c:pt>
                <c:pt idx="25">
                  <c:v>5.0000000000000001E-3</c:v>
                </c:pt>
                <c:pt idx="26">
                  <c:v>5.0000000000000001E-3</c:v>
                </c:pt>
                <c:pt idx="27">
                  <c:v>5.0000000000000001E-3</c:v>
                </c:pt>
                <c:pt idx="28">
                  <c:v>5.0000000000000001E-3</c:v>
                </c:pt>
                <c:pt idx="29">
                  <c:v>5.0000000000000001E-3</c:v>
                </c:pt>
                <c:pt idx="30">
                  <c:v>5.0000000000000001E-3</c:v>
                </c:pt>
                <c:pt idx="31">
                  <c:v>5.0000000000000001E-3</c:v>
                </c:pt>
                <c:pt idx="32">
                  <c:v>5.0000000000000001E-3</c:v>
                </c:pt>
                <c:pt idx="33">
                  <c:v>5.0000000000000001E-3</c:v>
                </c:pt>
                <c:pt idx="34">
                  <c:v>5.0000000000000001E-3</c:v>
                </c:pt>
                <c:pt idx="35">
                  <c:v>5.0000000000000001E-3</c:v>
                </c:pt>
                <c:pt idx="36">
                  <c:v>5.0000000000000001E-3</c:v>
                </c:pt>
                <c:pt idx="37">
                  <c:v>5.0000000000000001E-3</c:v>
                </c:pt>
                <c:pt idx="38">
                  <c:v>5.0000000000000001E-3</c:v>
                </c:pt>
                <c:pt idx="39">
                  <c:v>5.0000000000000001E-3</c:v>
                </c:pt>
                <c:pt idx="40">
                  <c:v>5.0000000000000001E-3</c:v>
                </c:pt>
                <c:pt idx="41">
                  <c:v>5.0000000000000001E-3</c:v>
                </c:pt>
                <c:pt idx="42">
                  <c:v>5.0000000000000001E-3</c:v>
                </c:pt>
                <c:pt idx="43">
                  <c:v>5.0000000000000001E-3</c:v>
                </c:pt>
                <c:pt idx="44">
                  <c:v>5.0000000000000001E-3</c:v>
                </c:pt>
                <c:pt idx="45">
                  <c:v>5.0000000000000001E-3</c:v>
                </c:pt>
                <c:pt idx="46">
                  <c:v>5.0000000000000001E-3</c:v>
                </c:pt>
                <c:pt idx="47">
                  <c:v>5.0000000000000001E-3</c:v>
                </c:pt>
                <c:pt idx="48">
                  <c:v>5.0000000000000001E-3</c:v>
                </c:pt>
                <c:pt idx="49">
                  <c:v>5.0000000000000001E-3</c:v>
                </c:pt>
                <c:pt idx="50">
                  <c:v>5.0000000000000001E-3</c:v>
                </c:pt>
                <c:pt idx="51">
                  <c:v>5.0000000000000001E-3</c:v>
                </c:pt>
                <c:pt idx="52">
                  <c:v>5.0000000000000001E-3</c:v>
                </c:pt>
                <c:pt idx="53">
                  <c:v>5.0000000000000001E-3</c:v>
                </c:pt>
                <c:pt idx="54">
                  <c:v>5.0000000000000001E-3</c:v>
                </c:pt>
                <c:pt idx="55">
                  <c:v>5.0000000000000001E-3</c:v>
                </c:pt>
                <c:pt idx="56">
                  <c:v>5.0000000000000001E-3</c:v>
                </c:pt>
                <c:pt idx="57">
                  <c:v>5.0000000000000001E-3</c:v>
                </c:pt>
                <c:pt idx="58">
                  <c:v>5.0000000000000001E-3</c:v>
                </c:pt>
                <c:pt idx="59">
                  <c:v>5.0000000000000001E-3</c:v>
                </c:pt>
                <c:pt idx="60">
                  <c:v>5.0000000000000001E-3</c:v>
                </c:pt>
                <c:pt idx="61">
                  <c:v>5.0000000000000001E-3</c:v>
                </c:pt>
                <c:pt idx="62">
                  <c:v>5.0000000000000001E-3</c:v>
                </c:pt>
                <c:pt idx="63">
                  <c:v>5.0000000000000001E-3</c:v>
                </c:pt>
                <c:pt idx="64">
                  <c:v>5.0000000000000001E-3</c:v>
                </c:pt>
                <c:pt idx="65">
                  <c:v>5.0000000000000001E-3</c:v>
                </c:pt>
                <c:pt idx="66">
                  <c:v>5.0000000000000001E-3</c:v>
                </c:pt>
                <c:pt idx="67">
                  <c:v>5.0000000000000001E-3</c:v>
                </c:pt>
                <c:pt idx="68" formatCode="General">
                  <c:v>5.0000000000000001E-3</c:v>
                </c:pt>
                <c:pt idx="69" formatCode="General">
                  <c:v>5.0000000000000001E-3</c:v>
                </c:pt>
                <c:pt idx="70" formatCode="General">
                  <c:v>5.0000000000000001E-3</c:v>
                </c:pt>
                <c:pt idx="71" formatCode="General">
                  <c:v>5.0000000000000001E-3</c:v>
                </c:pt>
                <c:pt idx="72" formatCode="General">
                  <c:v>5.0000000000000001E-3</c:v>
                </c:pt>
                <c:pt idx="73" formatCode="General">
                  <c:v>5.0000000000000001E-3</c:v>
                </c:pt>
                <c:pt idx="74" formatCode="General">
                  <c:v>5.0000000000000001E-3</c:v>
                </c:pt>
                <c:pt idx="75" formatCode="General">
                  <c:v>5.0000000000000001E-3</c:v>
                </c:pt>
              </c:numCache>
            </c:numRef>
          </c:val>
          <c:smooth val="0"/>
          <c:extLst>
            <c:ext xmlns:c16="http://schemas.microsoft.com/office/drawing/2014/chart" uri="{C3380CC4-5D6E-409C-BE32-E72D297353CC}">
              <c16:uniqueId val="{00000002-7B7D-4FC8-83D0-6B98913D4994}"/>
            </c:ext>
          </c:extLst>
        </c:ser>
        <c:dLbls>
          <c:showLegendKey val="0"/>
          <c:showVal val="0"/>
          <c:showCatName val="0"/>
          <c:showSerName val="0"/>
          <c:showPercent val="0"/>
          <c:showBubbleSize val="0"/>
        </c:dLbls>
        <c:marker val="1"/>
        <c:smooth val="0"/>
        <c:axId val="3"/>
        <c:axId val="4"/>
      </c:lineChart>
      <c:catAx>
        <c:axId val="193629248"/>
        <c:scaling>
          <c:orientation val="minMax"/>
        </c:scaling>
        <c:delete val="0"/>
        <c:axPos val="b"/>
        <c:numFmt formatCode="General" sourceLinked="1"/>
        <c:majorTickMark val="out"/>
        <c:minorTickMark val="none"/>
        <c:tickLblPos val="nextTo"/>
        <c:spPr>
          <a:ln w="3251">
            <a:solidFill>
              <a:schemeClr val="tx1"/>
            </a:solidFill>
            <a:prstDash val="solid"/>
          </a:ln>
        </c:spPr>
        <c:txPr>
          <a:bodyPr rot="0" vert="horz"/>
          <a:lstStyle/>
          <a:p>
            <a:pPr>
              <a:defRPr sz="845" b="1" i="0" u="none" strike="noStrike" baseline="0">
                <a:solidFill>
                  <a:schemeClr val="tx1"/>
                </a:solidFill>
                <a:latin typeface="Arial"/>
                <a:ea typeface="Arial"/>
                <a:cs typeface="Arial"/>
              </a:defRPr>
            </a:pPr>
            <a:endParaRPr lang="en-US"/>
          </a:p>
        </c:txPr>
        <c:crossAx val="1"/>
        <c:crosses val="autoZero"/>
        <c:auto val="1"/>
        <c:lblAlgn val="ctr"/>
        <c:lblOffset val="100"/>
        <c:tickLblSkip val="4"/>
        <c:tickMarkSkip val="1"/>
        <c:noMultiLvlLbl val="0"/>
      </c:catAx>
      <c:valAx>
        <c:axId val="1"/>
        <c:scaling>
          <c:orientation val="minMax"/>
          <c:max val="0.14000000000000001"/>
          <c:min val="0"/>
        </c:scaling>
        <c:delete val="0"/>
        <c:axPos val="l"/>
        <c:majorGridlines>
          <c:spPr>
            <a:ln w="3251">
              <a:solidFill>
                <a:schemeClr val="tx1"/>
              </a:solidFill>
              <a:prstDash val="solid"/>
            </a:ln>
          </c:spPr>
        </c:majorGridlines>
        <c:numFmt formatCode="0%" sourceLinked="0"/>
        <c:majorTickMark val="out"/>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93629248"/>
        <c:crosses val="autoZero"/>
        <c:crossBetween val="between"/>
        <c:maj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1.4E-2"/>
        </c:scaling>
        <c:delete val="0"/>
        <c:axPos val="r"/>
        <c:numFmt formatCode="0.0%" sourceLinked="0"/>
        <c:majorTickMark val="cross"/>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3"/>
        <c:crosses val="max"/>
        <c:crossBetween val="between"/>
        <c:majorUnit val="1E-3"/>
      </c:valAx>
      <c:spPr>
        <a:noFill/>
        <a:ln w="13003">
          <a:solidFill>
            <a:schemeClr val="tx1"/>
          </a:solidFill>
          <a:prstDash val="solid"/>
        </a:ln>
      </c:spPr>
    </c:plotArea>
    <c:legend>
      <c:legendPos val="r"/>
      <c:legendEntry>
        <c:idx val="1"/>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Entry>
      <c:layout>
        <c:manualLayout>
          <c:xMode val="edge"/>
          <c:yMode val="edge"/>
          <c:x val="0.30803759602833725"/>
          <c:y val="0.19215400083931544"/>
          <c:w val="0.32773124507061857"/>
          <c:h val="0.16635582050464762"/>
        </c:manualLayout>
      </c:layout>
      <c:overlay val="0"/>
      <c:spPr>
        <a:solidFill>
          <a:schemeClr val="bg1"/>
        </a:solidFill>
        <a:ln w="3251">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9009">
      <a:solidFill>
        <a:schemeClr val="tx1"/>
      </a:solidFill>
      <a:prstDash val="solid"/>
    </a:ln>
  </c:spPr>
  <c:txPr>
    <a:bodyPr/>
    <a:lstStyle/>
    <a:p>
      <a:pPr>
        <a:defRPr sz="184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Net Chargeoff Rate
 Versus
Unemployment Rate</a:t>
            </a:r>
          </a:p>
        </c:rich>
      </c:tx>
      <c:layout>
        <c:manualLayout>
          <c:xMode val="edge"/>
          <c:yMode val="edge"/>
          <c:x val="0.3062130177514793"/>
          <c:y val="1.6313213703099511E-3"/>
        </c:manualLayout>
      </c:layout>
      <c:overlay val="0"/>
      <c:spPr>
        <a:noFill/>
        <a:ln w="26006">
          <a:noFill/>
        </a:ln>
      </c:spPr>
    </c:title>
    <c:autoTitleDeleted val="0"/>
    <c:plotArea>
      <c:layout>
        <c:manualLayout>
          <c:layoutTarget val="inner"/>
          <c:xMode val="edge"/>
          <c:yMode val="edge"/>
          <c:x val="6.8047337278106509E-2"/>
          <c:y val="0.18433931484502447"/>
          <c:w val="0.8624260355029586"/>
          <c:h val="0.72267536704730828"/>
        </c:manualLayout>
      </c:layout>
      <c:barChart>
        <c:barDir val="col"/>
        <c:grouping val="clustered"/>
        <c:varyColors val="0"/>
        <c:ser>
          <c:idx val="0"/>
          <c:order val="0"/>
          <c:tx>
            <c:strRef>
              <c:f>Sheet1!$B$1</c:f>
              <c:strCache>
                <c:ptCount val="1"/>
                <c:pt idx="0">
                  <c:v>Unemployment Rate (Left Axis)</c:v>
                </c:pt>
              </c:strCache>
            </c:strRef>
          </c:tx>
          <c:spPr>
            <a:solidFill>
              <a:srgbClr val="CCFFFF"/>
            </a:solidFill>
            <a:ln w="13003">
              <a:solidFill>
                <a:schemeClr val="tx1"/>
              </a:solidFill>
              <a:prstDash val="solid"/>
            </a:ln>
          </c:spPr>
          <c:invertIfNegative val="0"/>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Sheet1!$B$2:$B$77</c:f>
              <c:numCache>
                <c:formatCode>0.00%</c:formatCode>
                <c:ptCount val="76"/>
                <c:pt idx="0">
                  <c:v>4.4999999999999998E-2</c:v>
                </c:pt>
                <c:pt idx="1">
                  <c:v>4.4999999999999998E-2</c:v>
                </c:pt>
                <c:pt idx="2">
                  <c:v>4.6300000000000001E-2</c:v>
                </c:pt>
                <c:pt idx="3">
                  <c:v>4.8300000000000003E-2</c:v>
                </c:pt>
                <c:pt idx="4">
                  <c:v>4.9299999999999997E-2</c:v>
                </c:pt>
                <c:pt idx="5">
                  <c:v>5.33E-2</c:v>
                </c:pt>
                <c:pt idx="6">
                  <c:v>5.96E-2</c:v>
                </c:pt>
                <c:pt idx="7">
                  <c:v>6.8599999999999994E-2</c:v>
                </c:pt>
                <c:pt idx="8">
                  <c:v>8.3299999999999999E-2</c:v>
                </c:pt>
                <c:pt idx="9">
                  <c:v>9.2600000000000002E-2</c:v>
                </c:pt>
                <c:pt idx="10">
                  <c:v>9.6299999999999997E-2</c:v>
                </c:pt>
                <c:pt idx="11">
                  <c:v>0.10059999999999999</c:v>
                </c:pt>
                <c:pt idx="12">
                  <c:v>9.7000000000000003E-2</c:v>
                </c:pt>
                <c:pt idx="13">
                  <c:v>9.6299999999999997E-2</c:v>
                </c:pt>
                <c:pt idx="14">
                  <c:v>9.5299999999999996E-2</c:v>
                </c:pt>
                <c:pt idx="15">
                  <c:v>9.6299999999999997E-2</c:v>
                </c:pt>
                <c:pt idx="16">
                  <c:v>8.8999999999999996E-2</c:v>
                </c:pt>
                <c:pt idx="17">
                  <c:v>9.0300000000000005E-2</c:v>
                </c:pt>
                <c:pt idx="18">
                  <c:v>9.06E-2</c:v>
                </c:pt>
                <c:pt idx="19">
                  <c:v>8.6999999999999994E-2</c:v>
                </c:pt>
                <c:pt idx="20">
                  <c:v>8.3000000000000004E-2</c:v>
                </c:pt>
                <c:pt idx="21">
                  <c:v>8.2000000000000003E-2</c:v>
                </c:pt>
                <c:pt idx="22">
                  <c:v>0.08</c:v>
                </c:pt>
                <c:pt idx="23">
                  <c:v>7.8E-2</c:v>
                </c:pt>
                <c:pt idx="24">
                  <c:v>7.6999999999999999E-2</c:v>
                </c:pt>
                <c:pt idx="25">
                  <c:v>7.5999999999999998E-2</c:v>
                </c:pt>
                <c:pt idx="26">
                  <c:v>7.2999999999999995E-2</c:v>
                </c:pt>
                <c:pt idx="27">
                  <c:v>7.0000000000000007E-2</c:v>
                </c:pt>
                <c:pt idx="28" formatCode="General">
                  <c:v>6.6666666999999999E-2</c:v>
                </c:pt>
                <c:pt idx="29" formatCode="General">
                  <c:v>6.2E-2</c:v>
                </c:pt>
                <c:pt idx="30" formatCode="General">
                  <c:v>6.0666667000000001E-2</c:v>
                </c:pt>
                <c:pt idx="31" formatCode="General">
                  <c:v>5.7000000000000002E-2</c:v>
                </c:pt>
                <c:pt idx="32" formatCode="General">
                  <c:v>5.5333332999999998E-2</c:v>
                </c:pt>
                <c:pt idx="33" formatCode="General">
                  <c:v>5.4333332999999998E-2</c:v>
                </c:pt>
                <c:pt idx="34" formatCode="General">
                  <c:v>5.0999999999999997E-2</c:v>
                </c:pt>
                <c:pt idx="35" formatCode="General">
                  <c:v>5.0333333000000001E-2</c:v>
                </c:pt>
                <c:pt idx="36" formatCode="General">
                  <c:v>4.9000000000000002E-2</c:v>
                </c:pt>
                <c:pt idx="37" formatCode="General">
                  <c:v>4.9333333E-2</c:v>
                </c:pt>
                <c:pt idx="38" formatCode="General">
                  <c:v>4.9000000000000002E-2</c:v>
                </c:pt>
                <c:pt idx="39" formatCode="General">
                  <c:v>4.7666667000000003E-2</c:v>
                </c:pt>
                <c:pt idx="40" formatCode="General">
                  <c:v>4.5666667000000001E-2</c:v>
                </c:pt>
                <c:pt idx="41" formatCode="General">
                  <c:v>4.3666666999999999E-2</c:v>
                </c:pt>
                <c:pt idx="42" formatCode="General">
                  <c:v>4.3333333000000002E-2</c:v>
                </c:pt>
                <c:pt idx="43" formatCode="General">
                  <c:v>4.1666666999999998E-2</c:v>
                </c:pt>
                <c:pt idx="44" formatCode="General">
                  <c:v>4.0333332999999999E-2</c:v>
                </c:pt>
                <c:pt idx="45" formatCode="General">
                  <c:v>3.9333332999999998E-2</c:v>
                </c:pt>
                <c:pt idx="46" formatCode="General">
                  <c:v>3.7666667000000001E-2</c:v>
                </c:pt>
                <c:pt idx="47" formatCode="General">
                  <c:v>3.8333332999999997E-2</c:v>
                </c:pt>
                <c:pt idx="48" formatCode="General">
                  <c:v>3.8666667000000002E-2</c:v>
                </c:pt>
                <c:pt idx="49" formatCode="General">
                  <c:v>3.5999999999999997E-2</c:v>
                </c:pt>
                <c:pt idx="50" formatCode="General">
                  <c:v>3.6333333000000002E-2</c:v>
                </c:pt>
                <c:pt idx="51" formatCode="General">
                  <c:v>3.5999999999999997E-2</c:v>
                </c:pt>
                <c:pt idx="52" formatCode="General">
                  <c:v>3.7999999999999999E-2</c:v>
                </c:pt>
                <c:pt idx="53" formatCode="General">
                  <c:v>0.12966666700000001</c:v>
                </c:pt>
                <c:pt idx="54" formatCode="General">
                  <c:v>8.8333333E-2</c:v>
                </c:pt>
                <c:pt idx="55" formatCode="General">
                  <c:v>6.7666667E-2</c:v>
                </c:pt>
                <c:pt idx="56" formatCode="General">
                  <c:v>6.2333332999999998E-2</c:v>
                </c:pt>
                <c:pt idx="57" formatCode="General">
                  <c:v>5.9333333000000002E-2</c:v>
                </c:pt>
                <c:pt idx="58" formatCode="General">
                  <c:v>5.0666666999999999E-2</c:v>
                </c:pt>
                <c:pt idx="59" formatCode="General">
                  <c:v>4.1666666999999998E-2</c:v>
                </c:pt>
                <c:pt idx="60" formatCode="General">
                  <c:v>3.7999999999999999E-2</c:v>
                </c:pt>
                <c:pt idx="61" formatCode="General">
                  <c:v>3.6333333000000002E-2</c:v>
                </c:pt>
                <c:pt idx="62" formatCode="General">
                  <c:v>3.5333333000000001E-2</c:v>
                </c:pt>
                <c:pt idx="63" formatCode="General">
                  <c:v>3.5666666999999999E-2</c:v>
                </c:pt>
                <c:pt idx="64" formatCode="General">
                  <c:v>3.5000000000000003E-2</c:v>
                </c:pt>
                <c:pt idx="65" formatCode="General">
                  <c:v>3.5666666999999999E-2</c:v>
                </c:pt>
                <c:pt idx="66" formatCode="General">
                  <c:v>3.6999999999999998E-2</c:v>
                </c:pt>
                <c:pt idx="67" formatCode="General">
                  <c:v>3.7333333000000003E-2</c:v>
                </c:pt>
                <c:pt idx="68" formatCode="General">
                  <c:v>3.7999999999999999E-2</c:v>
                </c:pt>
                <c:pt idx="69" formatCode="General">
                  <c:v>0.04</c:v>
                </c:pt>
                <c:pt idx="70" formatCode="General">
                  <c:v>4.2000000000000003E-2</c:v>
                </c:pt>
                <c:pt idx="71" formatCode="General">
                  <c:v>4.1000000000000002E-2</c:v>
                </c:pt>
              </c:numCache>
            </c:numRef>
          </c:val>
          <c:extLst>
            <c:ext xmlns:c16="http://schemas.microsoft.com/office/drawing/2014/chart" uri="{C3380CC4-5D6E-409C-BE32-E72D297353CC}">
              <c16:uniqueId val="{00000000-7B7D-4FC8-83D0-6B98913D4994}"/>
            </c:ext>
          </c:extLst>
        </c:ser>
        <c:dLbls>
          <c:showLegendKey val="0"/>
          <c:showVal val="0"/>
          <c:showCatName val="0"/>
          <c:showSerName val="0"/>
          <c:showPercent val="0"/>
          <c:showBubbleSize val="0"/>
        </c:dLbls>
        <c:gapWidth val="30"/>
        <c:axId val="193629248"/>
        <c:axId val="1"/>
      </c:barChart>
      <c:lineChart>
        <c:grouping val="standard"/>
        <c:varyColors val="0"/>
        <c:ser>
          <c:idx val="1"/>
          <c:order val="1"/>
          <c:tx>
            <c:strRef>
              <c:f>Sheet1!$C$1</c:f>
              <c:strCache>
                <c:ptCount val="1"/>
                <c:pt idx="0">
                  <c:v>Net Chargeoff Rate (Right Axis)</c:v>
                </c:pt>
              </c:strCache>
            </c:strRef>
          </c:tx>
          <c:spPr>
            <a:ln w="39009">
              <a:solidFill>
                <a:srgbClr val="FF0000"/>
              </a:solidFill>
              <a:prstDash val="solid"/>
            </a:ln>
          </c:spPr>
          <c:marker>
            <c:symbol val="none"/>
          </c:marker>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Sheet1!$C$2:$C$77</c:f>
              <c:numCache>
                <c:formatCode>0.00%</c:formatCode>
                <c:ptCount val="76"/>
                <c:pt idx="0">
                  <c:v>4.4000000000000003E-3</c:v>
                </c:pt>
                <c:pt idx="1">
                  <c:v>4.4000000000000003E-3</c:v>
                </c:pt>
                <c:pt idx="2">
                  <c:v>4.4999999999999997E-3</c:v>
                </c:pt>
                <c:pt idx="3">
                  <c:v>4.8999999999999998E-3</c:v>
                </c:pt>
                <c:pt idx="4">
                  <c:v>6.6E-3</c:v>
                </c:pt>
                <c:pt idx="5">
                  <c:v>6.8999999999999999E-3</c:v>
                </c:pt>
                <c:pt idx="6">
                  <c:v>7.3000000000000001E-3</c:v>
                </c:pt>
                <c:pt idx="7">
                  <c:v>8.0999999999999996E-3</c:v>
                </c:pt>
                <c:pt idx="8">
                  <c:v>1.0999999999999999E-2</c:v>
                </c:pt>
                <c:pt idx="9">
                  <c:v>1.15E-2</c:v>
                </c:pt>
                <c:pt idx="10">
                  <c:v>1.1599999999999999E-2</c:v>
                </c:pt>
                <c:pt idx="11">
                  <c:v>1.2E-2</c:v>
                </c:pt>
                <c:pt idx="12">
                  <c:v>1.1900000000000001E-2</c:v>
                </c:pt>
                <c:pt idx="13">
                  <c:v>1.1599999999999999E-2</c:v>
                </c:pt>
                <c:pt idx="14">
                  <c:v>1.1299999999999999E-2</c:v>
                </c:pt>
                <c:pt idx="15">
                  <c:v>1.14E-2</c:v>
                </c:pt>
                <c:pt idx="16">
                  <c:v>1.01E-2</c:v>
                </c:pt>
                <c:pt idx="17">
                  <c:v>8.9999999999999993E-3</c:v>
                </c:pt>
                <c:pt idx="18">
                  <c:v>8.5000000000000006E-3</c:v>
                </c:pt>
                <c:pt idx="19">
                  <c:v>9.1999999999999998E-3</c:v>
                </c:pt>
                <c:pt idx="20">
                  <c:v>7.9000000000000008E-3</c:v>
                </c:pt>
                <c:pt idx="21">
                  <c:v>7.3000000000000001E-3</c:v>
                </c:pt>
                <c:pt idx="22">
                  <c:v>7.0000000000000001E-3</c:v>
                </c:pt>
                <c:pt idx="23">
                  <c:v>7.3000000000000001E-3</c:v>
                </c:pt>
                <c:pt idx="24">
                  <c:v>6.1000000000000004E-3</c:v>
                </c:pt>
                <c:pt idx="25">
                  <c:v>5.4999999999999997E-3</c:v>
                </c:pt>
                <c:pt idx="26">
                  <c:v>5.4000000000000003E-3</c:v>
                </c:pt>
                <c:pt idx="27">
                  <c:v>5.7000000000000002E-3</c:v>
                </c:pt>
                <c:pt idx="28">
                  <c:v>5.0000000000000001E-3</c:v>
                </c:pt>
                <c:pt idx="29">
                  <c:v>4.7999999999999996E-3</c:v>
                </c:pt>
                <c:pt idx="30">
                  <c:v>4.7000000000000002E-3</c:v>
                </c:pt>
                <c:pt idx="31">
                  <c:v>5.3E-3</c:v>
                </c:pt>
                <c:pt idx="32">
                  <c:v>4.7000000000000002E-3</c:v>
                </c:pt>
                <c:pt idx="33">
                  <c:v>4.5999999999999999E-3</c:v>
                </c:pt>
                <c:pt idx="34">
                  <c:v>4.5999999999999999E-3</c:v>
                </c:pt>
                <c:pt idx="35">
                  <c:v>5.4000000000000003E-3</c:v>
                </c:pt>
                <c:pt idx="36">
                  <c:v>5.1999999999999998E-3</c:v>
                </c:pt>
                <c:pt idx="37">
                  <c:v>5.0000000000000001E-3</c:v>
                </c:pt>
                <c:pt idx="38">
                  <c:v>5.7999999999999996E-3</c:v>
                </c:pt>
                <c:pt idx="39">
                  <c:v>6.0000000000000001E-3</c:v>
                </c:pt>
                <c:pt idx="40">
                  <c:v>5.7999999999999996E-3</c:v>
                </c:pt>
                <c:pt idx="41">
                  <c:v>5.5999999999999999E-3</c:v>
                </c:pt>
                <c:pt idx="42">
                  <c:v>5.4999999999999997E-3</c:v>
                </c:pt>
                <c:pt idx="43">
                  <c:v>7.0000000000000001E-3</c:v>
                </c:pt>
                <c:pt idx="44">
                  <c:v>6.0000000000000001E-3</c:v>
                </c:pt>
                <c:pt idx="45">
                  <c:v>6.1000000000000004E-3</c:v>
                </c:pt>
                <c:pt idx="46">
                  <c:v>5.4999999999999997E-3</c:v>
                </c:pt>
                <c:pt idx="47">
                  <c:v>6.1000000000000004E-3</c:v>
                </c:pt>
                <c:pt idx="48">
                  <c:v>5.7000000000000002E-3</c:v>
                </c:pt>
                <c:pt idx="49" formatCode="General">
                  <c:v>5.4000000000000003E-3</c:v>
                </c:pt>
                <c:pt idx="50" formatCode="General">
                  <c:v>5.4999999999999997E-3</c:v>
                </c:pt>
                <c:pt idx="51" formatCode="General">
                  <c:v>5.8999999999999999E-3</c:v>
                </c:pt>
                <c:pt idx="52" formatCode="General">
                  <c:v>5.7999999999999996E-3</c:v>
                </c:pt>
                <c:pt idx="53" formatCode="General">
                  <c:v>4.7999999999999996E-3</c:v>
                </c:pt>
                <c:pt idx="54" formatCode="General">
                  <c:v>3.8E-3</c:v>
                </c:pt>
                <c:pt idx="55" formatCode="General">
                  <c:v>3.5000000000000001E-3</c:v>
                </c:pt>
                <c:pt idx="56" formatCode="General">
                  <c:v>3.2000000000000002E-3</c:v>
                </c:pt>
                <c:pt idx="57" formatCode="General">
                  <c:v>2.3999999999999998E-3</c:v>
                </c:pt>
                <c:pt idx="58" formatCode="General">
                  <c:v>2.3E-3</c:v>
                </c:pt>
                <c:pt idx="59" formatCode="General">
                  <c:v>2.5999999999999999E-3</c:v>
                </c:pt>
                <c:pt idx="60" formatCode="General">
                  <c:v>2.8E-3</c:v>
                </c:pt>
                <c:pt idx="61" formatCode="General">
                  <c:v>2.8999999999999998E-3</c:v>
                </c:pt>
                <c:pt idx="62" formatCode="General">
                  <c:v>3.3999999999999998E-3</c:v>
                </c:pt>
                <c:pt idx="63" formatCode="General">
                  <c:v>4.3E-3</c:v>
                </c:pt>
                <c:pt idx="64" formatCode="General">
                  <c:v>5.1999999999999998E-3</c:v>
                </c:pt>
                <c:pt idx="65" formatCode="General">
                  <c:v>5.4000000000000003E-3</c:v>
                </c:pt>
                <c:pt idx="66" formatCode="General">
                  <c:v>6.1000000000000004E-3</c:v>
                </c:pt>
                <c:pt idx="67" formatCode="General">
                  <c:v>7.7000000000000002E-3</c:v>
                </c:pt>
                <c:pt idx="68" formatCode="General">
                  <c:v>8.0000000000000002E-3</c:v>
                </c:pt>
                <c:pt idx="69" formatCode="General">
                  <c:v>7.7999999999999996E-3</c:v>
                </c:pt>
                <c:pt idx="70" formatCode="General">
                  <c:v>7.6E-3</c:v>
                </c:pt>
              </c:numCache>
            </c:numRef>
          </c:val>
          <c:smooth val="0"/>
          <c:extLst>
            <c:ext xmlns:c16="http://schemas.microsoft.com/office/drawing/2014/chart" uri="{C3380CC4-5D6E-409C-BE32-E72D297353CC}">
              <c16:uniqueId val="{00000001-7B7D-4FC8-83D0-6B98913D4994}"/>
            </c:ext>
          </c:extLst>
        </c:ser>
        <c:ser>
          <c:idx val="2"/>
          <c:order val="2"/>
          <c:tx>
            <c:strRef>
              <c:f>Sheet1!$D$1</c:f>
              <c:strCache>
                <c:ptCount val="1"/>
                <c:pt idx="0">
                  <c:v>0.5% Natural Chargeoff Rate (Right Axis)</c:v>
                </c:pt>
              </c:strCache>
            </c:strRef>
          </c:tx>
          <c:spPr>
            <a:ln w="13003">
              <a:solidFill>
                <a:srgbClr val="FF9900"/>
              </a:solidFill>
              <a:prstDash val="solid"/>
            </a:ln>
          </c:spPr>
          <c:marker>
            <c:symbol val="triangle"/>
            <c:size val="5"/>
            <c:spPr>
              <a:solidFill>
                <a:srgbClr val="FF9900"/>
              </a:solidFill>
              <a:ln>
                <a:solidFill>
                  <a:srgbClr val="FF9900"/>
                </a:solidFill>
                <a:prstDash val="solid"/>
              </a:ln>
            </c:spPr>
          </c:marker>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Sheet1!$D$2:$D$77</c:f>
              <c:numCache>
                <c:formatCode>0.00%</c:formatCode>
                <c:ptCount val="76"/>
                <c:pt idx="0">
                  <c:v>5.0000000000000001E-3</c:v>
                </c:pt>
                <c:pt idx="1">
                  <c:v>5.0000000000000001E-3</c:v>
                </c:pt>
                <c:pt idx="2">
                  <c:v>5.0000000000000001E-3</c:v>
                </c:pt>
                <c:pt idx="3">
                  <c:v>5.0000000000000001E-3</c:v>
                </c:pt>
                <c:pt idx="4">
                  <c:v>5.0000000000000001E-3</c:v>
                </c:pt>
                <c:pt idx="5">
                  <c:v>5.0000000000000001E-3</c:v>
                </c:pt>
                <c:pt idx="6">
                  <c:v>5.0000000000000001E-3</c:v>
                </c:pt>
                <c:pt idx="7">
                  <c:v>5.0000000000000001E-3</c:v>
                </c:pt>
                <c:pt idx="8">
                  <c:v>5.0000000000000001E-3</c:v>
                </c:pt>
                <c:pt idx="9">
                  <c:v>5.0000000000000001E-3</c:v>
                </c:pt>
                <c:pt idx="10">
                  <c:v>5.0000000000000001E-3</c:v>
                </c:pt>
                <c:pt idx="11">
                  <c:v>5.0000000000000001E-3</c:v>
                </c:pt>
                <c:pt idx="12">
                  <c:v>5.0000000000000001E-3</c:v>
                </c:pt>
                <c:pt idx="13">
                  <c:v>5.0000000000000001E-3</c:v>
                </c:pt>
                <c:pt idx="14">
                  <c:v>5.0000000000000001E-3</c:v>
                </c:pt>
                <c:pt idx="15">
                  <c:v>5.0000000000000001E-3</c:v>
                </c:pt>
                <c:pt idx="16">
                  <c:v>5.0000000000000001E-3</c:v>
                </c:pt>
                <c:pt idx="17">
                  <c:v>5.0000000000000001E-3</c:v>
                </c:pt>
                <c:pt idx="18">
                  <c:v>5.0000000000000001E-3</c:v>
                </c:pt>
                <c:pt idx="19">
                  <c:v>5.0000000000000001E-3</c:v>
                </c:pt>
                <c:pt idx="20">
                  <c:v>5.0000000000000001E-3</c:v>
                </c:pt>
                <c:pt idx="21">
                  <c:v>5.0000000000000001E-3</c:v>
                </c:pt>
                <c:pt idx="22">
                  <c:v>5.0000000000000001E-3</c:v>
                </c:pt>
                <c:pt idx="23">
                  <c:v>5.0000000000000001E-3</c:v>
                </c:pt>
                <c:pt idx="24">
                  <c:v>5.0000000000000001E-3</c:v>
                </c:pt>
                <c:pt idx="25">
                  <c:v>5.0000000000000001E-3</c:v>
                </c:pt>
                <c:pt idx="26">
                  <c:v>5.0000000000000001E-3</c:v>
                </c:pt>
                <c:pt idx="27">
                  <c:v>5.0000000000000001E-3</c:v>
                </c:pt>
                <c:pt idx="28">
                  <c:v>5.0000000000000001E-3</c:v>
                </c:pt>
                <c:pt idx="29">
                  <c:v>5.0000000000000001E-3</c:v>
                </c:pt>
                <c:pt idx="30">
                  <c:v>5.0000000000000001E-3</c:v>
                </c:pt>
                <c:pt idx="31">
                  <c:v>5.0000000000000001E-3</c:v>
                </c:pt>
                <c:pt idx="32">
                  <c:v>5.0000000000000001E-3</c:v>
                </c:pt>
                <c:pt idx="33">
                  <c:v>5.0000000000000001E-3</c:v>
                </c:pt>
                <c:pt idx="34">
                  <c:v>5.0000000000000001E-3</c:v>
                </c:pt>
                <c:pt idx="35">
                  <c:v>5.0000000000000001E-3</c:v>
                </c:pt>
                <c:pt idx="36">
                  <c:v>5.0000000000000001E-3</c:v>
                </c:pt>
                <c:pt idx="37">
                  <c:v>5.0000000000000001E-3</c:v>
                </c:pt>
                <c:pt idx="38">
                  <c:v>5.0000000000000001E-3</c:v>
                </c:pt>
                <c:pt idx="39">
                  <c:v>5.0000000000000001E-3</c:v>
                </c:pt>
                <c:pt idx="40">
                  <c:v>5.0000000000000001E-3</c:v>
                </c:pt>
                <c:pt idx="41">
                  <c:v>5.0000000000000001E-3</c:v>
                </c:pt>
                <c:pt idx="42">
                  <c:v>5.0000000000000001E-3</c:v>
                </c:pt>
                <c:pt idx="43">
                  <c:v>5.0000000000000001E-3</c:v>
                </c:pt>
                <c:pt idx="44">
                  <c:v>5.0000000000000001E-3</c:v>
                </c:pt>
                <c:pt idx="45">
                  <c:v>5.0000000000000001E-3</c:v>
                </c:pt>
                <c:pt idx="46">
                  <c:v>5.0000000000000001E-3</c:v>
                </c:pt>
                <c:pt idx="47">
                  <c:v>5.0000000000000001E-3</c:v>
                </c:pt>
                <c:pt idx="48">
                  <c:v>5.0000000000000001E-3</c:v>
                </c:pt>
                <c:pt idx="49">
                  <c:v>5.0000000000000001E-3</c:v>
                </c:pt>
                <c:pt idx="50">
                  <c:v>5.0000000000000001E-3</c:v>
                </c:pt>
                <c:pt idx="51">
                  <c:v>5.0000000000000001E-3</c:v>
                </c:pt>
                <c:pt idx="52">
                  <c:v>5.0000000000000001E-3</c:v>
                </c:pt>
                <c:pt idx="53">
                  <c:v>5.0000000000000001E-3</c:v>
                </c:pt>
                <c:pt idx="54">
                  <c:v>5.0000000000000001E-3</c:v>
                </c:pt>
                <c:pt idx="55">
                  <c:v>5.0000000000000001E-3</c:v>
                </c:pt>
                <c:pt idx="56">
                  <c:v>5.0000000000000001E-3</c:v>
                </c:pt>
                <c:pt idx="57">
                  <c:v>5.0000000000000001E-3</c:v>
                </c:pt>
                <c:pt idx="58">
                  <c:v>5.0000000000000001E-3</c:v>
                </c:pt>
                <c:pt idx="59">
                  <c:v>5.0000000000000001E-3</c:v>
                </c:pt>
                <c:pt idx="60">
                  <c:v>5.0000000000000001E-3</c:v>
                </c:pt>
                <c:pt idx="61">
                  <c:v>5.0000000000000001E-3</c:v>
                </c:pt>
                <c:pt idx="62">
                  <c:v>5.0000000000000001E-3</c:v>
                </c:pt>
                <c:pt idx="63">
                  <c:v>5.0000000000000001E-3</c:v>
                </c:pt>
                <c:pt idx="64">
                  <c:v>5.0000000000000001E-3</c:v>
                </c:pt>
                <c:pt idx="65">
                  <c:v>5.0000000000000001E-3</c:v>
                </c:pt>
                <c:pt idx="66">
                  <c:v>5.0000000000000001E-3</c:v>
                </c:pt>
                <c:pt idx="67">
                  <c:v>5.0000000000000001E-3</c:v>
                </c:pt>
                <c:pt idx="68" formatCode="General">
                  <c:v>5.0000000000000001E-3</c:v>
                </c:pt>
                <c:pt idx="69" formatCode="General">
                  <c:v>5.0000000000000001E-3</c:v>
                </c:pt>
                <c:pt idx="70" formatCode="General">
                  <c:v>5.0000000000000001E-3</c:v>
                </c:pt>
                <c:pt idx="71" formatCode="General">
                  <c:v>5.0000000000000001E-3</c:v>
                </c:pt>
                <c:pt idx="72" formatCode="General">
                  <c:v>5.0000000000000001E-3</c:v>
                </c:pt>
                <c:pt idx="73" formatCode="General">
                  <c:v>5.0000000000000001E-3</c:v>
                </c:pt>
                <c:pt idx="74" formatCode="General">
                  <c:v>5.0000000000000001E-3</c:v>
                </c:pt>
                <c:pt idx="75" formatCode="General">
                  <c:v>5.0000000000000001E-3</c:v>
                </c:pt>
              </c:numCache>
            </c:numRef>
          </c:val>
          <c:smooth val="0"/>
          <c:extLst>
            <c:ext xmlns:c16="http://schemas.microsoft.com/office/drawing/2014/chart" uri="{C3380CC4-5D6E-409C-BE32-E72D297353CC}">
              <c16:uniqueId val="{00000002-7B7D-4FC8-83D0-6B98913D4994}"/>
            </c:ext>
          </c:extLst>
        </c:ser>
        <c:dLbls>
          <c:showLegendKey val="0"/>
          <c:showVal val="0"/>
          <c:showCatName val="0"/>
          <c:showSerName val="0"/>
          <c:showPercent val="0"/>
          <c:showBubbleSize val="0"/>
        </c:dLbls>
        <c:marker val="1"/>
        <c:smooth val="0"/>
        <c:axId val="3"/>
        <c:axId val="4"/>
      </c:lineChart>
      <c:catAx>
        <c:axId val="193629248"/>
        <c:scaling>
          <c:orientation val="minMax"/>
        </c:scaling>
        <c:delete val="0"/>
        <c:axPos val="b"/>
        <c:numFmt formatCode="General" sourceLinked="1"/>
        <c:majorTickMark val="out"/>
        <c:minorTickMark val="none"/>
        <c:tickLblPos val="nextTo"/>
        <c:spPr>
          <a:ln w="3251">
            <a:solidFill>
              <a:schemeClr val="tx1"/>
            </a:solidFill>
            <a:prstDash val="solid"/>
          </a:ln>
        </c:spPr>
        <c:txPr>
          <a:bodyPr rot="0" vert="horz"/>
          <a:lstStyle/>
          <a:p>
            <a:pPr>
              <a:defRPr sz="845" b="1" i="0" u="none" strike="noStrike" baseline="0">
                <a:solidFill>
                  <a:schemeClr val="tx1"/>
                </a:solidFill>
                <a:latin typeface="Arial"/>
                <a:ea typeface="Arial"/>
                <a:cs typeface="Arial"/>
              </a:defRPr>
            </a:pPr>
            <a:endParaRPr lang="en-US"/>
          </a:p>
        </c:txPr>
        <c:crossAx val="1"/>
        <c:crosses val="autoZero"/>
        <c:auto val="1"/>
        <c:lblAlgn val="ctr"/>
        <c:lblOffset val="100"/>
        <c:tickLblSkip val="4"/>
        <c:tickMarkSkip val="1"/>
        <c:noMultiLvlLbl val="0"/>
      </c:catAx>
      <c:valAx>
        <c:axId val="1"/>
        <c:scaling>
          <c:orientation val="minMax"/>
          <c:max val="0.14000000000000001"/>
          <c:min val="0"/>
        </c:scaling>
        <c:delete val="0"/>
        <c:axPos val="l"/>
        <c:majorGridlines>
          <c:spPr>
            <a:ln w="3251">
              <a:solidFill>
                <a:schemeClr val="tx1"/>
              </a:solidFill>
              <a:prstDash val="solid"/>
            </a:ln>
          </c:spPr>
        </c:majorGridlines>
        <c:numFmt formatCode="0%" sourceLinked="0"/>
        <c:majorTickMark val="out"/>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93629248"/>
        <c:crosses val="autoZero"/>
        <c:crossBetween val="between"/>
        <c:maj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1.4E-2"/>
        </c:scaling>
        <c:delete val="0"/>
        <c:axPos val="r"/>
        <c:numFmt formatCode="0.0%" sourceLinked="0"/>
        <c:majorTickMark val="cross"/>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3"/>
        <c:crosses val="max"/>
        <c:crossBetween val="between"/>
        <c:majorUnit val="1E-3"/>
      </c:valAx>
      <c:spPr>
        <a:noFill/>
        <a:ln w="13003">
          <a:solidFill>
            <a:schemeClr val="tx1"/>
          </a:solidFill>
          <a:prstDash val="solid"/>
        </a:ln>
      </c:spPr>
    </c:plotArea>
    <c:legend>
      <c:legendPos val="r"/>
      <c:legendEntry>
        <c:idx val="1"/>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Entry>
      <c:layout>
        <c:manualLayout>
          <c:xMode val="edge"/>
          <c:yMode val="edge"/>
          <c:x val="6.76155296930291E-2"/>
          <c:y val="0.74309318493121201"/>
          <c:w val="0.32773124507061857"/>
          <c:h val="0.16635582050464762"/>
        </c:manualLayout>
      </c:layout>
      <c:overlay val="0"/>
      <c:spPr>
        <a:solidFill>
          <a:schemeClr val="bg1"/>
        </a:solidFill>
        <a:ln w="3251">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9009">
      <a:solidFill>
        <a:schemeClr val="tx1"/>
      </a:solidFill>
      <a:prstDash val="solid"/>
    </a:ln>
  </c:spPr>
  <c:txPr>
    <a:bodyPr/>
    <a:lstStyle/>
    <a:p>
      <a:pPr>
        <a:defRPr sz="184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Net Chargeoff Rate
 Versus
Unemployment Rate</a:t>
            </a:r>
          </a:p>
        </c:rich>
      </c:tx>
      <c:layout>
        <c:manualLayout>
          <c:xMode val="edge"/>
          <c:yMode val="edge"/>
          <c:x val="0.3062130177514793"/>
          <c:y val="1.6313213703099511E-3"/>
        </c:manualLayout>
      </c:layout>
      <c:overlay val="0"/>
      <c:spPr>
        <a:noFill/>
        <a:ln w="26006">
          <a:noFill/>
        </a:ln>
      </c:spPr>
    </c:title>
    <c:autoTitleDeleted val="0"/>
    <c:plotArea>
      <c:layout>
        <c:manualLayout>
          <c:layoutTarget val="inner"/>
          <c:xMode val="edge"/>
          <c:yMode val="edge"/>
          <c:x val="6.8047337278106509E-2"/>
          <c:y val="0.18433931484502447"/>
          <c:w val="0.8624260355029586"/>
          <c:h val="0.72267536704730828"/>
        </c:manualLayout>
      </c:layout>
      <c:barChart>
        <c:barDir val="col"/>
        <c:grouping val="clustered"/>
        <c:varyColors val="0"/>
        <c:ser>
          <c:idx val="0"/>
          <c:order val="0"/>
          <c:tx>
            <c:strRef>
              <c:f>Sheet1!$B$1</c:f>
              <c:strCache>
                <c:ptCount val="1"/>
                <c:pt idx="0">
                  <c:v>Unemployment Rate (Left Axis)</c:v>
                </c:pt>
              </c:strCache>
            </c:strRef>
          </c:tx>
          <c:spPr>
            <a:solidFill>
              <a:srgbClr val="CCFFFF"/>
            </a:solidFill>
            <a:ln w="13003">
              <a:solidFill>
                <a:schemeClr val="tx1"/>
              </a:solidFill>
              <a:prstDash val="solid"/>
            </a:ln>
          </c:spPr>
          <c:invertIfNegative val="0"/>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Sheet1!$B$2:$B$77</c:f>
              <c:numCache>
                <c:formatCode>0.00%</c:formatCode>
                <c:ptCount val="76"/>
                <c:pt idx="0">
                  <c:v>4.4999999999999998E-2</c:v>
                </c:pt>
                <c:pt idx="1">
                  <c:v>4.4999999999999998E-2</c:v>
                </c:pt>
                <c:pt idx="2">
                  <c:v>4.6300000000000001E-2</c:v>
                </c:pt>
                <c:pt idx="3">
                  <c:v>4.8300000000000003E-2</c:v>
                </c:pt>
                <c:pt idx="4">
                  <c:v>4.9299999999999997E-2</c:v>
                </c:pt>
                <c:pt idx="5">
                  <c:v>5.33E-2</c:v>
                </c:pt>
                <c:pt idx="6">
                  <c:v>5.96E-2</c:v>
                </c:pt>
                <c:pt idx="7">
                  <c:v>6.8599999999999994E-2</c:v>
                </c:pt>
                <c:pt idx="8">
                  <c:v>8.3299999999999999E-2</c:v>
                </c:pt>
                <c:pt idx="9">
                  <c:v>9.2600000000000002E-2</c:v>
                </c:pt>
                <c:pt idx="10">
                  <c:v>9.6299999999999997E-2</c:v>
                </c:pt>
                <c:pt idx="11">
                  <c:v>0.10059999999999999</c:v>
                </c:pt>
                <c:pt idx="12">
                  <c:v>9.7000000000000003E-2</c:v>
                </c:pt>
                <c:pt idx="13">
                  <c:v>9.6299999999999997E-2</c:v>
                </c:pt>
                <c:pt idx="14">
                  <c:v>9.5299999999999996E-2</c:v>
                </c:pt>
                <c:pt idx="15">
                  <c:v>9.6299999999999997E-2</c:v>
                </c:pt>
                <c:pt idx="16">
                  <c:v>8.8999999999999996E-2</c:v>
                </c:pt>
                <c:pt idx="17">
                  <c:v>9.0300000000000005E-2</c:v>
                </c:pt>
                <c:pt idx="18">
                  <c:v>9.06E-2</c:v>
                </c:pt>
                <c:pt idx="19">
                  <c:v>8.6999999999999994E-2</c:v>
                </c:pt>
                <c:pt idx="20">
                  <c:v>8.3000000000000004E-2</c:v>
                </c:pt>
                <c:pt idx="21">
                  <c:v>8.2000000000000003E-2</c:v>
                </c:pt>
                <c:pt idx="22">
                  <c:v>0.08</c:v>
                </c:pt>
                <c:pt idx="23">
                  <c:v>7.8E-2</c:v>
                </c:pt>
                <c:pt idx="24">
                  <c:v>7.6999999999999999E-2</c:v>
                </c:pt>
                <c:pt idx="25">
                  <c:v>7.5999999999999998E-2</c:v>
                </c:pt>
                <c:pt idx="26">
                  <c:v>7.2999999999999995E-2</c:v>
                </c:pt>
                <c:pt idx="27">
                  <c:v>7.0000000000000007E-2</c:v>
                </c:pt>
                <c:pt idx="28" formatCode="General">
                  <c:v>6.6666666999999999E-2</c:v>
                </c:pt>
                <c:pt idx="29" formatCode="General">
                  <c:v>6.2E-2</c:v>
                </c:pt>
                <c:pt idx="30" formatCode="General">
                  <c:v>6.0666667000000001E-2</c:v>
                </c:pt>
                <c:pt idx="31" formatCode="General">
                  <c:v>5.7000000000000002E-2</c:v>
                </c:pt>
                <c:pt idx="32" formatCode="General">
                  <c:v>5.5333332999999998E-2</c:v>
                </c:pt>
                <c:pt idx="33" formatCode="General">
                  <c:v>5.4333332999999998E-2</c:v>
                </c:pt>
                <c:pt idx="34" formatCode="General">
                  <c:v>5.0999999999999997E-2</c:v>
                </c:pt>
                <c:pt idx="35" formatCode="General">
                  <c:v>5.0333333000000001E-2</c:v>
                </c:pt>
                <c:pt idx="36" formatCode="General">
                  <c:v>4.9000000000000002E-2</c:v>
                </c:pt>
                <c:pt idx="37" formatCode="General">
                  <c:v>4.9333333E-2</c:v>
                </c:pt>
                <c:pt idx="38" formatCode="General">
                  <c:v>4.9000000000000002E-2</c:v>
                </c:pt>
                <c:pt idx="39" formatCode="General">
                  <c:v>4.7666667000000003E-2</c:v>
                </c:pt>
                <c:pt idx="40" formatCode="General">
                  <c:v>4.5666667000000001E-2</c:v>
                </c:pt>
                <c:pt idx="41" formatCode="General">
                  <c:v>4.3666666999999999E-2</c:v>
                </c:pt>
                <c:pt idx="42" formatCode="General">
                  <c:v>4.3333333000000002E-2</c:v>
                </c:pt>
                <c:pt idx="43" formatCode="General">
                  <c:v>4.1666666999999998E-2</c:v>
                </c:pt>
                <c:pt idx="44" formatCode="General">
                  <c:v>4.0333332999999999E-2</c:v>
                </c:pt>
                <c:pt idx="45" formatCode="General">
                  <c:v>3.9333332999999998E-2</c:v>
                </c:pt>
                <c:pt idx="46" formatCode="General">
                  <c:v>3.7666667000000001E-2</c:v>
                </c:pt>
                <c:pt idx="47" formatCode="General">
                  <c:v>3.8333332999999997E-2</c:v>
                </c:pt>
                <c:pt idx="48" formatCode="General">
                  <c:v>3.8666667000000002E-2</c:v>
                </c:pt>
                <c:pt idx="49" formatCode="General">
                  <c:v>3.5999999999999997E-2</c:v>
                </c:pt>
                <c:pt idx="50" formatCode="General">
                  <c:v>3.6333333000000002E-2</c:v>
                </c:pt>
                <c:pt idx="51" formatCode="General">
                  <c:v>3.5999999999999997E-2</c:v>
                </c:pt>
                <c:pt idx="52" formatCode="General">
                  <c:v>3.7999999999999999E-2</c:v>
                </c:pt>
                <c:pt idx="53" formatCode="General">
                  <c:v>0.12966666700000001</c:v>
                </c:pt>
                <c:pt idx="54" formatCode="General">
                  <c:v>8.8333333E-2</c:v>
                </c:pt>
                <c:pt idx="55" formatCode="General">
                  <c:v>6.7666667E-2</c:v>
                </c:pt>
                <c:pt idx="56" formatCode="General">
                  <c:v>6.2333332999999998E-2</c:v>
                </c:pt>
                <c:pt idx="57" formatCode="General">
                  <c:v>5.9333333000000002E-2</c:v>
                </c:pt>
                <c:pt idx="58" formatCode="General">
                  <c:v>5.0666666999999999E-2</c:v>
                </c:pt>
                <c:pt idx="59" formatCode="General">
                  <c:v>4.1666666999999998E-2</c:v>
                </c:pt>
                <c:pt idx="60" formatCode="General">
                  <c:v>3.7999999999999999E-2</c:v>
                </c:pt>
                <c:pt idx="61" formatCode="General">
                  <c:v>3.6333333000000002E-2</c:v>
                </c:pt>
                <c:pt idx="62" formatCode="General">
                  <c:v>3.5333333000000001E-2</c:v>
                </c:pt>
                <c:pt idx="63" formatCode="General">
                  <c:v>3.5666666999999999E-2</c:v>
                </c:pt>
                <c:pt idx="64" formatCode="General">
                  <c:v>3.5000000000000003E-2</c:v>
                </c:pt>
                <c:pt idx="65" formatCode="General">
                  <c:v>3.5666666999999999E-2</c:v>
                </c:pt>
                <c:pt idx="66" formatCode="General">
                  <c:v>3.6999999999999998E-2</c:v>
                </c:pt>
                <c:pt idx="67" formatCode="General">
                  <c:v>3.7333333000000003E-2</c:v>
                </c:pt>
                <c:pt idx="68" formatCode="General">
                  <c:v>3.7999999999999999E-2</c:v>
                </c:pt>
                <c:pt idx="69" formatCode="General">
                  <c:v>0.04</c:v>
                </c:pt>
                <c:pt idx="70" formatCode="General">
                  <c:v>4.2000000000000003E-2</c:v>
                </c:pt>
                <c:pt idx="71" formatCode="General">
                  <c:v>4.1000000000000002E-2</c:v>
                </c:pt>
              </c:numCache>
            </c:numRef>
          </c:val>
          <c:extLst>
            <c:ext xmlns:c16="http://schemas.microsoft.com/office/drawing/2014/chart" uri="{C3380CC4-5D6E-409C-BE32-E72D297353CC}">
              <c16:uniqueId val="{00000000-7B7D-4FC8-83D0-6B98913D4994}"/>
            </c:ext>
          </c:extLst>
        </c:ser>
        <c:dLbls>
          <c:showLegendKey val="0"/>
          <c:showVal val="0"/>
          <c:showCatName val="0"/>
          <c:showSerName val="0"/>
          <c:showPercent val="0"/>
          <c:showBubbleSize val="0"/>
        </c:dLbls>
        <c:gapWidth val="30"/>
        <c:axId val="193629248"/>
        <c:axId val="1"/>
      </c:barChart>
      <c:lineChart>
        <c:grouping val="standard"/>
        <c:varyColors val="0"/>
        <c:ser>
          <c:idx val="1"/>
          <c:order val="1"/>
          <c:tx>
            <c:strRef>
              <c:f>Sheet1!$C$1</c:f>
              <c:strCache>
                <c:ptCount val="1"/>
                <c:pt idx="0">
                  <c:v>Net Chargeoff Rate (Right Axis)</c:v>
                </c:pt>
              </c:strCache>
            </c:strRef>
          </c:tx>
          <c:spPr>
            <a:ln w="39009">
              <a:solidFill>
                <a:srgbClr val="FF0000"/>
              </a:solidFill>
              <a:prstDash val="solid"/>
            </a:ln>
          </c:spPr>
          <c:marker>
            <c:symbol val="none"/>
          </c:marker>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Sheet1!$C$2:$C$77</c:f>
              <c:numCache>
                <c:formatCode>0.00%</c:formatCode>
                <c:ptCount val="76"/>
                <c:pt idx="0">
                  <c:v>4.4000000000000003E-3</c:v>
                </c:pt>
                <c:pt idx="1">
                  <c:v>4.4000000000000003E-3</c:v>
                </c:pt>
                <c:pt idx="2">
                  <c:v>4.4999999999999997E-3</c:v>
                </c:pt>
                <c:pt idx="3">
                  <c:v>4.8999999999999998E-3</c:v>
                </c:pt>
                <c:pt idx="4">
                  <c:v>6.6E-3</c:v>
                </c:pt>
                <c:pt idx="5">
                  <c:v>6.8999999999999999E-3</c:v>
                </c:pt>
                <c:pt idx="6">
                  <c:v>7.3000000000000001E-3</c:v>
                </c:pt>
                <c:pt idx="7">
                  <c:v>8.0999999999999996E-3</c:v>
                </c:pt>
                <c:pt idx="8">
                  <c:v>1.0999999999999999E-2</c:v>
                </c:pt>
                <c:pt idx="9">
                  <c:v>1.15E-2</c:v>
                </c:pt>
                <c:pt idx="10">
                  <c:v>1.1599999999999999E-2</c:v>
                </c:pt>
                <c:pt idx="11">
                  <c:v>1.2E-2</c:v>
                </c:pt>
                <c:pt idx="12">
                  <c:v>1.1900000000000001E-2</c:v>
                </c:pt>
                <c:pt idx="13">
                  <c:v>1.1599999999999999E-2</c:v>
                </c:pt>
                <c:pt idx="14">
                  <c:v>1.1299999999999999E-2</c:v>
                </c:pt>
                <c:pt idx="15">
                  <c:v>1.14E-2</c:v>
                </c:pt>
                <c:pt idx="16">
                  <c:v>1.01E-2</c:v>
                </c:pt>
                <c:pt idx="17">
                  <c:v>8.9999999999999993E-3</c:v>
                </c:pt>
                <c:pt idx="18">
                  <c:v>8.5000000000000006E-3</c:v>
                </c:pt>
                <c:pt idx="19">
                  <c:v>9.1999999999999998E-3</c:v>
                </c:pt>
                <c:pt idx="20">
                  <c:v>7.9000000000000008E-3</c:v>
                </c:pt>
                <c:pt idx="21">
                  <c:v>7.3000000000000001E-3</c:v>
                </c:pt>
                <c:pt idx="22">
                  <c:v>7.0000000000000001E-3</c:v>
                </c:pt>
                <c:pt idx="23">
                  <c:v>7.3000000000000001E-3</c:v>
                </c:pt>
                <c:pt idx="24">
                  <c:v>6.1000000000000004E-3</c:v>
                </c:pt>
                <c:pt idx="25">
                  <c:v>5.4999999999999997E-3</c:v>
                </c:pt>
                <c:pt idx="26">
                  <c:v>5.4000000000000003E-3</c:v>
                </c:pt>
                <c:pt idx="27">
                  <c:v>5.7000000000000002E-3</c:v>
                </c:pt>
                <c:pt idx="28">
                  <c:v>5.0000000000000001E-3</c:v>
                </c:pt>
                <c:pt idx="29">
                  <c:v>4.7999999999999996E-3</c:v>
                </c:pt>
                <c:pt idx="30">
                  <c:v>4.7000000000000002E-3</c:v>
                </c:pt>
                <c:pt idx="31">
                  <c:v>5.3E-3</c:v>
                </c:pt>
                <c:pt idx="32">
                  <c:v>4.7000000000000002E-3</c:v>
                </c:pt>
                <c:pt idx="33">
                  <c:v>4.5999999999999999E-3</c:v>
                </c:pt>
                <c:pt idx="34">
                  <c:v>4.5999999999999999E-3</c:v>
                </c:pt>
                <c:pt idx="35">
                  <c:v>5.4000000000000003E-3</c:v>
                </c:pt>
                <c:pt idx="36">
                  <c:v>5.1999999999999998E-3</c:v>
                </c:pt>
                <c:pt idx="37">
                  <c:v>5.0000000000000001E-3</c:v>
                </c:pt>
                <c:pt idx="38">
                  <c:v>5.7999999999999996E-3</c:v>
                </c:pt>
                <c:pt idx="39">
                  <c:v>6.0000000000000001E-3</c:v>
                </c:pt>
                <c:pt idx="40">
                  <c:v>5.7999999999999996E-3</c:v>
                </c:pt>
                <c:pt idx="41">
                  <c:v>5.5999999999999999E-3</c:v>
                </c:pt>
                <c:pt idx="42">
                  <c:v>5.4999999999999997E-3</c:v>
                </c:pt>
                <c:pt idx="43">
                  <c:v>7.0000000000000001E-3</c:v>
                </c:pt>
                <c:pt idx="44">
                  <c:v>6.0000000000000001E-3</c:v>
                </c:pt>
                <c:pt idx="45">
                  <c:v>6.1000000000000004E-3</c:v>
                </c:pt>
                <c:pt idx="46">
                  <c:v>5.4999999999999997E-3</c:v>
                </c:pt>
                <c:pt idx="47">
                  <c:v>6.1000000000000004E-3</c:v>
                </c:pt>
                <c:pt idx="48">
                  <c:v>5.7000000000000002E-3</c:v>
                </c:pt>
                <c:pt idx="49" formatCode="General">
                  <c:v>5.4000000000000003E-3</c:v>
                </c:pt>
                <c:pt idx="50" formatCode="General">
                  <c:v>5.4999999999999997E-3</c:v>
                </c:pt>
                <c:pt idx="51" formatCode="General">
                  <c:v>5.8999999999999999E-3</c:v>
                </c:pt>
                <c:pt idx="52" formatCode="General">
                  <c:v>5.7999999999999996E-3</c:v>
                </c:pt>
                <c:pt idx="53" formatCode="General">
                  <c:v>4.7999999999999996E-3</c:v>
                </c:pt>
                <c:pt idx="54" formatCode="General">
                  <c:v>3.8E-3</c:v>
                </c:pt>
                <c:pt idx="55" formatCode="General">
                  <c:v>3.5000000000000001E-3</c:v>
                </c:pt>
                <c:pt idx="56" formatCode="General">
                  <c:v>3.2000000000000002E-3</c:v>
                </c:pt>
                <c:pt idx="57" formatCode="General">
                  <c:v>2.3999999999999998E-3</c:v>
                </c:pt>
                <c:pt idx="58" formatCode="General">
                  <c:v>2.3E-3</c:v>
                </c:pt>
                <c:pt idx="59" formatCode="General">
                  <c:v>2.5999999999999999E-3</c:v>
                </c:pt>
                <c:pt idx="60" formatCode="General">
                  <c:v>2.8E-3</c:v>
                </c:pt>
                <c:pt idx="61" formatCode="General">
                  <c:v>2.8999999999999998E-3</c:v>
                </c:pt>
                <c:pt idx="62" formatCode="General">
                  <c:v>3.3999999999999998E-3</c:v>
                </c:pt>
                <c:pt idx="63" formatCode="General">
                  <c:v>4.3E-3</c:v>
                </c:pt>
                <c:pt idx="64" formatCode="General">
                  <c:v>5.1999999999999998E-3</c:v>
                </c:pt>
                <c:pt idx="65" formatCode="General">
                  <c:v>5.4000000000000003E-3</c:v>
                </c:pt>
                <c:pt idx="66" formatCode="General">
                  <c:v>6.1000000000000004E-3</c:v>
                </c:pt>
                <c:pt idx="67" formatCode="General">
                  <c:v>7.7000000000000002E-3</c:v>
                </c:pt>
                <c:pt idx="68" formatCode="General">
                  <c:v>8.0000000000000002E-3</c:v>
                </c:pt>
                <c:pt idx="69" formatCode="General">
                  <c:v>7.7999999999999996E-3</c:v>
                </c:pt>
                <c:pt idx="70" formatCode="General">
                  <c:v>7.6E-3</c:v>
                </c:pt>
              </c:numCache>
            </c:numRef>
          </c:val>
          <c:smooth val="0"/>
          <c:extLst>
            <c:ext xmlns:c16="http://schemas.microsoft.com/office/drawing/2014/chart" uri="{C3380CC4-5D6E-409C-BE32-E72D297353CC}">
              <c16:uniqueId val="{00000001-7B7D-4FC8-83D0-6B98913D4994}"/>
            </c:ext>
          </c:extLst>
        </c:ser>
        <c:ser>
          <c:idx val="2"/>
          <c:order val="2"/>
          <c:tx>
            <c:strRef>
              <c:f>Sheet1!$D$1</c:f>
              <c:strCache>
                <c:ptCount val="1"/>
                <c:pt idx="0">
                  <c:v>0.5% Natural Chargeoff Rate (Right Axis)</c:v>
                </c:pt>
              </c:strCache>
            </c:strRef>
          </c:tx>
          <c:spPr>
            <a:ln w="13003">
              <a:solidFill>
                <a:srgbClr val="FF9900"/>
              </a:solidFill>
              <a:prstDash val="solid"/>
            </a:ln>
          </c:spPr>
          <c:marker>
            <c:symbol val="triangle"/>
            <c:size val="5"/>
            <c:spPr>
              <a:solidFill>
                <a:srgbClr val="FF9900"/>
              </a:solidFill>
              <a:ln>
                <a:solidFill>
                  <a:srgbClr val="FF9900"/>
                </a:solidFill>
                <a:prstDash val="solid"/>
              </a:ln>
            </c:spPr>
          </c:marker>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Sheet1!$D$2:$D$77</c:f>
              <c:numCache>
                <c:formatCode>0.00%</c:formatCode>
                <c:ptCount val="76"/>
                <c:pt idx="0">
                  <c:v>5.0000000000000001E-3</c:v>
                </c:pt>
                <c:pt idx="1">
                  <c:v>5.0000000000000001E-3</c:v>
                </c:pt>
                <c:pt idx="2">
                  <c:v>5.0000000000000001E-3</c:v>
                </c:pt>
                <c:pt idx="3">
                  <c:v>5.0000000000000001E-3</c:v>
                </c:pt>
                <c:pt idx="4">
                  <c:v>5.0000000000000001E-3</c:v>
                </c:pt>
                <c:pt idx="5">
                  <c:v>5.0000000000000001E-3</c:v>
                </c:pt>
                <c:pt idx="6">
                  <c:v>5.0000000000000001E-3</c:v>
                </c:pt>
                <c:pt idx="7">
                  <c:v>5.0000000000000001E-3</c:v>
                </c:pt>
                <c:pt idx="8">
                  <c:v>5.0000000000000001E-3</c:v>
                </c:pt>
                <c:pt idx="9">
                  <c:v>5.0000000000000001E-3</c:v>
                </c:pt>
                <c:pt idx="10">
                  <c:v>5.0000000000000001E-3</c:v>
                </c:pt>
                <c:pt idx="11">
                  <c:v>5.0000000000000001E-3</c:v>
                </c:pt>
                <c:pt idx="12">
                  <c:v>5.0000000000000001E-3</c:v>
                </c:pt>
                <c:pt idx="13">
                  <c:v>5.0000000000000001E-3</c:v>
                </c:pt>
                <c:pt idx="14">
                  <c:v>5.0000000000000001E-3</c:v>
                </c:pt>
                <c:pt idx="15">
                  <c:v>5.0000000000000001E-3</c:v>
                </c:pt>
                <c:pt idx="16">
                  <c:v>5.0000000000000001E-3</c:v>
                </c:pt>
                <c:pt idx="17">
                  <c:v>5.0000000000000001E-3</c:v>
                </c:pt>
                <c:pt idx="18">
                  <c:v>5.0000000000000001E-3</c:v>
                </c:pt>
                <c:pt idx="19">
                  <c:v>5.0000000000000001E-3</c:v>
                </c:pt>
                <c:pt idx="20">
                  <c:v>5.0000000000000001E-3</c:v>
                </c:pt>
                <c:pt idx="21">
                  <c:v>5.0000000000000001E-3</c:v>
                </c:pt>
                <c:pt idx="22">
                  <c:v>5.0000000000000001E-3</c:v>
                </c:pt>
                <c:pt idx="23">
                  <c:v>5.0000000000000001E-3</c:v>
                </c:pt>
                <c:pt idx="24">
                  <c:v>5.0000000000000001E-3</c:v>
                </c:pt>
                <c:pt idx="25">
                  <c:v>5.0000000000000001E-3</c:v>
                </c:pt>
                <c:pt idx="26">
                  <c:v>5.0000000000000001E-3</c:v>
                </c:pt>
                <c:pt idx="27">
                  <c:v>5.0000000000000001E-3</c:v>
                </c:pt>
                <c:pt idx="28">
                  <c:v>5.0000000000000001E-3</c:v>
                </c:pt>
                <c:pt idx="29">
                  <c:v>5.0000000000000001E-3</c:v>
                </c:pt>
                <c:pt idx="30">
                  <c:v>5.0000000000000001E-3</c:v>
                </c:pt>
                <c:pt idx="31">
                  <c:v>5.0000000000000001E-3</c:v>
                </c:pt>
                <c:pt idx="32">
                  <c:v>5.0000000000000001E-3</c:v>
                </c:pt>
                <c:pt idx="33">
                  <c:v>5.0000000000000001E-3</c:v>
                </c:pt>
                <c:pt idx="34">
                  <c:v>5.0000000000000001E-3</c:v>
                </c:pt>
                <c:pt idx="35">
                  <c:v>5.0000000000000001E-3</c:v>
                </c:pt>
                <c:pt idx="36">
                  <c:v>5.0000000000000001E-3</c:v>
                </c:pt>
                <c:pt idx="37">
                  <c:v>5.0000000000000001E-3</c:v>
                </c:pt>
                <c:pt idx="38">
                  <c:v>5.0000000000000001E-3</c:v>
                </c:pt>
                <c:pt idx="39">
                  <c:v>5.0000000000000001E-3</c:v>
                </c:pt>
                <c:pt idx="40">
                  <c:v>5.0000000000000001E-3</c:v>
                </c:pt>
                <c:pt idx="41">
                  <c:v>5.0000000000000001E-3</c:v>
                </c:pt>
                <c:pt idx="42">
                  <c:v>5.0000000000000001E-3</c:v>
                </c:pt>
                <c:pt idx="43">
                  <c:v>5.0000000000000001E-3</c:v>
                </c:pt>
                <c:pt idx="44">
                  <c:v>5.0000000000000001E-3</c:v>
                </c:pt>
                <c:pt idx="45">
                  <c:v>5.0000000000000001E-3</c:v>
                </c:pt>
                <c:pt idx="46">
                  <c:v>5.0000000000000001E-3</c:v>
                </c:pt>
                <c:pt idx="47">
                  <c:v>5.0000000000000001E-3</c:v>
                </c:pt>
                <c:pt idx="48">
                  <c:v>5.0000000000000001E-3</c:v>
                </c:pt>
                <c:pt idx="49">
                  <c:v>5.0000000000000001E-3</c:v>
                </c:pt>
                <c:pt idx="50">
                  <c:v>5.0000000000000001E-3</c:v>
                </c:pt>
                <c:pt idx="51">
                  <c:v>5.0000000000000001E-3</c:v>
                </c:pt>
                <c:pt idx="52">
                  <c:v>5.0000000000000001E-3</c:v>
                </c:pt>
                <c:pt idx="53">
                  <c:v>5.0000000000000001E-3</c:v>
                </c:pt>
                <c:pt idx="54">
                  <c:v>5.0000000000000001E-3</c:v>
                </c:pt>
                <c:pt idx="55">
                  <c:v>5.0000000000000001E-3</c:v>
                </c:pt>
                <c:pt idx="56">
                  <c:v>5.0000000000000001E-3</c:v>
                </c:pt>
                <c:pt idx="57">
                  <c:v>5.0000000000000001E-3</c:v>
                </c:pt>
                <c:pt idx="58">
                  <c:v>5.0000000000000001E-3</c:v>
                </c:pt>
                <c:pt idx="59">
                  <c:v>5.0000000000000001E-3</c:v>
                </c:pt>
                <c:pt idx="60">
                  <c:v>5.0000000000000001E-3</c:v>
                </c:pt>
                <c:pt idx="61">
                  <c:v>5.0000000000000001E-3</c:v>
                </c:pt>
                <c:pt idx="62">
                  <c:v>5.0000000000000001E-3</c:v>
                </c:pt>
                <c:pt idx="63">
                  <c:v>5.0000000000000001E-3</c:v>
                </c:pt>
                <c:pt idx="64">
                  <c:v>5.0000000000000001E-3</c:v>
                </c:pt>
                <c:pt idx="65">
                  <c:v>5.0000000000000001E-3</c:v>
                </c:pt>
                <c:pt idx="66">
                  <c:v>5.0000000000000001E-3</c:v>
                </c:pt>
                <c:pt idx="67">
                  <c:v>5.0000000000000001E-3</c:v>
                </c:pt>
                <c:pt idx="68" formatCode="General">
                  <c:v>5.0000000000000001E-3</c:v>
                </c:pt>
                <c:pt idx="69" formatCode="General">
                  <c:v>5.0000000000000001E-3</c:v>
                </c:pt>
                <c:pt idx="70" formatCode="General">
                  <c:v>5.0000000000000001E-3</c:v>
                </c:pt>
                <c:pt idx="71" formatCode="General">
                  <c:v>5.0000000000000001E-3</c:v>
                </c:pt>
                <c:pt idx="72" formatCode="General">
                  <c:v>5.0000000000000001E-3</c:v>
                </c:pt>
                <c:pt idx="73" formatCode="General">
                  <c:v>5.0000000000000001E-3</c:v>
                </c:pt>
                <c:pt idx="74" formatCode="General">
                  <c:v>5.0000000000000001E-3</c:v>
                </c:pt>
                <c:pt idx="75" formatCode="General">
                  <c:v>5.0000000000000001E-3</c:v>
                </c:pt>
              </c:numCache>
            </c:numRef>
          </c:val>
          <c:smooth val="0"/>
          <c:extLst>
            <c:ext xmlns:c16="http://schemas.microsoft.com/office/drawing/2014/chart" uri="{C3380CC4-5D6E-409C-BE32-E72D297353CC}">
              <c16:uniqueId val="{00000002-7B7D-4FC8-83D0-6B98913D4994}"/>
            </c:ext>
          </c:extLst>
        </c:ser>
        <c:dLbls>
          <c:showLegendKey val="0"/>
          <c:showVal val="0"/>
          <c:showCatName val="0"/>
          <c:showSerName val="0"/>
          <c:showPercent val="0"/>
          <c:showBubbleSize val="0"/>
        </c:dLbls>
        <c:marker val="1"/>
        <c:smooth val="0"/>
        <c:axId val="3"/>
        <c:axId val="4"/>
      </c:lineChart>
      <c:catAx>
        <c:axId val="193629248"/>
        <c:scaling>
          <c:orientation val="minMax"/>
        </c:scaling>
        <c:delete val="0"/>
        <c:axPos val="b"/>
        <c:numFmt formatCode="General" sourceLinked="1"/>
        <c:majorTickMark val="out"/>
        <c:minorTickMark val="none"/>
        <c:tickLblPos val="nextTo"/>
        <c:spPr>
          <a:ln w="3251">
            <a:solidFill>
              <a:schemeClr val="tx1"/>
            </a:solidFill>
            <a:prstDash val="solid"/>
          </a:ln>
        </c:spPr>
        <c:txPr>
          <a:bodyPr rot="0" vert="horz"/>
          <a:lstStyle/>
          <a:p>
            <a:pPr>
              <a:defRPr sz="845" b="1" i="0" u="none" strike="noStrike" baseline="0">
                <a:solidFill>
                  <a:schemeClr val="tx1"/>
                </a:solidFill>
                <a:latin typeface="Arial"/>
                <a:ea typeface="Arial"/>
                <a:cs typeface="Arial"/>
              </a:defRPr>
            </a:pPr>
            <a:endParaRPr lang="en-US"/>
          </a:p>
        </c:txPr>
        <c:crossAx val="1"/>
        <c:crosses val="autoZero"/>
        <c:auto val="1"/>
        <c:lblAlgn val="ctr"/>
        <c:lblOffset val="100"/>
        <c:tickLblSkip val="4"/>
        <c:tickMarkSkip val="1"/>
        <c:noMultiLvlLbl val="0"/>
      </c:catAx>
      <c:valAx>
        <c:axId val="1"/>
        <c:scaling>
          <c:orientation val="minMax"/>
          <c:max val="0.14000000000000001"/>
          <c:min val="0"/>
        </c:scaling>
        <c:delete val="0"/>
        <c:axPos val="l"/>
        <c:majorGridlines>
          <c:spPr>
            <a:ln w="3251">
              <a:solidFill>
                <a:schemeClr val="tx1"/>
              </a:solidFill>
              <a:prstDash val="solid"/>
            </a:ln>
          </c:spPr>
        </c:majorGridlines>
        <c:numFmt formatCode="0%" sourceLinked="0"/>
        <c:majorTickMark val="out"/>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93629248"/>
        <c:crosses val="autoZero"/>
        <c:crossBetween val="between"/>
        <c:maj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1.4E-2"/>
        </c:scaling>
        <c:delete val="0"/>
        <c:axPos val="r"/>
        <c:numFmt formatCode="0.0%" sourceLinked="0"/>
        <c:majorTickMark val="cross"/>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3"/>
        <c:crosses val="max"/>
        <c:crossBetween val="between"/>
        <c:majorUnit val="1E-3"/>
      </c:valAx>
      <c:spPr>
        <a:noFill/>
        <a:ln w="13003">
          <a:solidFill>
            <a:schemeClr val="tx1"/>
          </a:solidFill>
          <a:prstDash val="solid"/>
        </a:ln>
      </c:spPr>
    </c:plotArea>
    <c:legend>
      <c:legendPos val="r"/>
      <c:legendEntry>
        <c:idx val="1"/>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Entry>
      <c:layout>
        <c:manualLayout>
          <c:xMode val="edge"/>
          <c:yMode val="edge"/>
          <c:x val="6.76155296930291E-2"/>
          <c:y val="0.74309318493121201"/>
          <c:w val="0.32773124507061857"/>
          <c:h val="0.16635582050464762"/>
        </c:manualLayout>
      </c:layout>
      <c:overlay val="0"/>
      <c:spPr>
        <a:solidFill>
          <a:schemeClr val="bg1"/>
        </a:solidFill>
        <a:ln w="3251">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9009">
      <a:solidFill>
        <a:schemeClr val="tx1"/>
      </a:solidFill>
      <a:prstDash val="solid"/>
    </a:ln>
  </c:spPr>
  <c:txPr>
    <a:bodyPr/>
    <a:lstStyle/>
    <a:p>
      <a:pPr>
        <a:defRPr sz="184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Net Chargeoff Rate
 Versus
Unemployment Rate</a:t>
            </a:r>
          </a:p>
        </c:rich>
      </c:tx>
      <c:layout>
        <c:manualLayout>
          <c:xMode val="edge"/>
          <c:yMode val="edge"/>
          <c:x val="0.3062130177514793"/>
          <c:y val="1.6313213703099511E-3"/>
        </c:manualLayout>
      </c:layout>
      <c:overlay val="0"/>
      <c:spPr>
        <a:noFill/>
        <a:ln w="26006">
          <a:noFill/>
        </a:ln>
      </c:spPr>
    </c:title>
    <c:autoTitleDeleted val="0"/>
    <c:plotArea>
      <c:layout>
        <c:manualLayout>
          <c:layoutTarget val="inner"/>
          <c:xMode val="edge"/>
          <c:yMode val="edge"/>
          <c:x val="6.8047337278106509E-2"/>
          <c:y val="0.18433931484502447"/>
          <c:w val="0.8624260355029586"/>
          <c:h val="0.72267536704730828"/>
        </c:manualLayout>
      </c:layout>
      <c:barChart>
        <c:barDir val="col"/>
        <c:grouping val="clustered"/>
        <c:varyColors val="0"/>
        <c:ser>
          <c:idx val="0"/>
          <c:order val="0"/>
          <c:tx>
            <c:strRef>
              <c:f>Sheet1!$B$1</c:f>
              <c:strCache>
                <c:ptCount val="1"/>
                <c:pt idx="0">
                  <c:v>Unemployment Rate (Left Axis)</c:v>
                </c:pt>
              </c:strCache>
            </c:strRef>
          </c:tx>
          <c:spPr>
            <a:solidFill>
              <a:srgbClr val="CCFFFF"/>
            </a:solidFill>
            <a:ln w="13003">
              <a:solidFill>
                <a:schemeClr val="tx1"/>
              </a:solidFill>
              <a:prstDash val="solid"/>
            </a:ln>
          </c:spPr>
          <c:invertIfNegative val="0"/>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Sheet1!$B$2:$B$77</c:f>
              <c:numCache>
                <c:formatCode>0.00%</c:formatCode>
                <c:ptCount val="76"/>
                <c:pt idx="0">
                  <c:v>4.4999999999999998E-2</c:v>
                </c:pt>
                <c:pt idx="1">
                  <c:v>4.4999999999999998E-2</c:v>
                </c:pt>
                <c:pt idx="2">
                  <c:v>4.6300000000000001E-2</c:v>
                </c:pt>
                <c:pt idx="3">
                  <c:v>4.8300000000000003E-2</c:v>
                </c:pt>
                <c:pt idx="4">
                  <c:v>4.9299999999999997E-2</c:v>
                </c:pt>
                <c:pt idx="5">
                  <c:v>5.33E-2</c:v>
                </c:pt>
                <c:pt idx="6">
                  <c:v>5.96E-2</c:v>
                </c:pt>
                <c:pt idx="7">
                  <c:v>6.8599999999999994E-2</c:v>
                </c:pt>
                <c:pt idx="8">
                  <c:v>8.3299999999999999E-2</c:v>
                </c:pt>
                <c:pt idx="9">
                  <c:v>9.2600000000000002E-2</c:v>
                </c:pt>
                <c:pt idx="10">
                  <c:v>9.6299999999999997E-2</c:v>
                </c:pt>
                <c:pt idx="11">
                  <c:v>0.10059999999999999</c:v>
                </c:pt>
                <c:pt idx="12">
                  <c:v>9.7000000000000003E-2</c:v>
                </c:pt>
                <c:pt idx="13">
                  <c:v>9.6299999999999997E-2</c:v>
                </c:pt>
                <c:pt idx="14">
                  <c:v>9.5299999999999996E-2</c:v>
                </c:pt>
                <c:pt idx="15">
                  <c:v>9.6299999999999997E-2</c:v>
                </c:pt>
                <c:pt idx="16">
                  <c:v>8.8999999999999996E-2</c:v>
                </c:pt>
                <c:pt idx="17">
                  <c:v>9.0300000000000005E-2</c:v>
                </c:pt>
                <c:pt idx="18">
                  <c:v>9.06E-2</c:v>
                </c:pt>
                <c:pt idx="19">
                  <c:v>8.6999999999999994E-2</c:v>
                </c:pt>
                <c:pt idx="20">
                  <c:v>8.3000000000000004E-2</c:v>
                </c:pt>
                <c:pt idx="21">
                  <c:v>8.2000000000000003E-2</c:v>
                </c:pt>
                <c:pt idx="22">
                  <c:v>0.08</c:v>
                </c:pt>
                <c:pt idx="23">
                  <c:v>7.8E-2</c:v>
                </c:pt>
                <c:pt idx="24">
                  <c:v>7.6999999999999999E-2</c:v>
                </c:pt>
                <c:pt idx="25">
                  <c:v>7.5999999999999998E-2</c:v>
                </c:pt>
                <c:pt idx="26">
                  <c:v>7.2999999999999995E-2</c:v>
                </c:pt>
                <c:pt idx="27">
                  <c:v>7.0000000000000007E-2</c:v>
                </c:pt>
                <c:pt idx="28" formatCode="General">
                  <c:v>6.6666666999999999E-2</c:v>
                </c:pt>
                <c:pt idx="29" formatCode="General">
                  <c:v>6.2E-2</c:v>
                </c:pt>
                <c:pt idx="30" formatCode="General">
                  <c:v>6.0666667000000001E-2</c:v>
                </c:pt>
                <c:pt idx="31" formatCode="General">
                  <c:v>5.7000000000000002E-2</c:v>
                </c:pt>
                <c:pt idx="32" formatCode="General">
                  <c:v>5.5333332999999998E-2</c:v>
                </c:pt>
                <c:pt idx="33" formatCode="General">
                  <c:v>5.4333332999999998E-2</c:v>
                </c:pt>
                <c:pt idx="34" formatCode="General">
                  <c:v>5.0999999999999997E-2</c:v>
                </c:pt>
                <c:pt idx="35" formatCode="General">
                  <c:v>5.0333333000000001E-2</c:v>
                </c:pt>
                <c:pt idx="36" formatCode="General">
                  <c:v>4.9000000000000002E-2</c:v>
                </c:pt>
                <c:pt idx="37" formatCode="General">
                  <c:v>4.9333333E-2</c:v>
                </c:pt>
                <c:pt idx="38" formatCode="General">
                  <c:v>4.9000000000000002E-2</c:v>
                </c:pt>
                <c:pt idx="39" formatCode="General">
                  <c:v>4.7666667000000003E-2</c:v>
                </c:pt>
                <c:pt idx="40" formatCode="General">
                  <c:v>4.5666667000000001E-2</c:v>
                </c:pt>
                <c:pt idx="41" formatCode="General">
                  <c:v>4.3666666999999999E-2</c:v>
                </c:pt>
                <c:pt idx="42" formatCode="General">
                  <c:v>4.3333333000000002E-2</c:v>
                </c:pt>
                <c:pt idx="43" formatCode="General">
                  <c:v>4.1666666999999998E-2</c:v>
                </c:pt>
                <c:pt idx="44" formatCode="General">
                  <c:v>4.0333332999999999E-2</c:v>
                </c:pt>
                <c:pt idx="45" formatCode="General">
                  <c:v>3.9333332999999998E-2</c:v>
                </c:pt>
                <c:pt idx="46" formatCode="General">
                  <c:v>3.7666667000000001E-2</c:v>
                </c:pt>
                <c:pt idx="47" formatCode="General">
                  <c:v>3.8333332999999997E-2</c:v>
                </c:pt>
                <c:pt idx="48" formatCode="General">
                  <c:v>3.8666667000000002E-2</c:v>
                </c:pt>
                <c:pt idx="49" formatCode="General">
                  <c:v>3.5999999999999997E-2</c:v>
                </c:pt>
                <c:pt idx="50" formatCode="General">
                  <c:v>3.6333333000000002E-2</c:v>
                </c:pt>
                <c:pt idx="51" formatCode="General">
                  <c:v>3.5999999999999997E-2</c:v>
                </c:pt>
                <c:pt idx="52" formatCode="General">
                  <c:v>3.7999999999999999E-2</c:v>
                </c:pt>
                <c:pt idx="53" formatCode="General">
                  <c:v>0.12966666700000001</c:v>
                </c:pt>
                <c:pt idx="54" formatCode="General">
                  <c:v>8.8333333E-2</c:v>
                </c:pt>
                <c:pt idx="55" formatCode="General">
                  <c:v>6.7666667E-2</c:v>
                </c:pt>
                <c:pt idx="56" formatCode="General">
                  <c:v>6.2333332999999998E-2</c:v>
                </c:pt>
                <c:pt idx="57" formatCode="General">
                  <c:v>5.9333333000000002E-2</c:v>
                </c:pt>
                <c:pt idx="58" formatCode="General">
                  <c:v>5.0666666999999999E-2</c:v>
                </c:pt>
                <c:pt idx="59" formatCode="General">
                  <c:v>4.1666666999999998E-2</c:v>
                </c:pt>
                <c:pt idx="60" formatCode="General">
                  <c:v>3.7999999999999999E-2</c:v>
                </c:pt>
                <c:pt idx="61" formatCode="General">
                  <c:v>3.6333333000000002E-2</c:v>
                </c:pt>
                <c:pt idx="62" formatCode="General">
                  <c:v>3.5333333000000001E-2</c:v>
                </c:pt>
                <c:pt idx="63" formatCode="General">
                  <c:v>3.5666666999999999E-2</c:v>
                </c:pt>
                <c:pt idx="64" formatCode="General">
                  <c:v>3.5000000000000003E-2</c:v>
                </c:pt>
                <c:pt idx="65" formatCode="General">
                  <c:v>3.5666666999999999E-2</c:v>
                </c:pt>
                <c:pt idx="66" formatCode="General">
                  <c:v>3.6999999999999998E-2</c:v>
                </c:pt>
                <c:pt idx="67" formatCode="General">
                  <c:v>3.7333333000000003E-2</c:v>
                </c:pt>
                <c:pt idx="68" formatCode="General">
                  <c:v>3.7999999999999999E-2</c:v>
                </c:pt>
                <c:pt idx="69" formatCode="General">
                  <c:v>0.04</c:v>
                </c:pt>
                <c:pt idx="70" formatCode="General">
                  <c:v>4.2000000000000003E-2</c:v>
                </c:pt>
                <c:pt idx="71" formatCode="General">
                  <c:v>4.1000000000000002E-2</c:v>
                </c:pt>
              </c:numCache>
            </c:numRef>
          </c:val>
          <c:extLst>
            <c:ext xmlns:c16="http://schemas.microsoft.com/office/drawing/2014/chart" uri="{C3380CC4-5D6E-409C-BE32-E72D297353CC}">
              <c16:uniqueId val="{00000000-7B7D-4FC8-83D0-6B98913D4994}"/>
            </c:ext>
          </c:extLst>
        </c:ser>
        <c:dLbls>
          <c:showLegendKey val="0"/>
          <c:showVal val="0"/>
          <c:showCatName val="0"/>
          <c:showSerName val="0"/>
          <c:showPercent val="0"/>
          <c:showBubbleSize val="0"/>
        </c:dLbls>
        <c:gapWidth val="30"/>
        <c:axId val="193629248"/>
        <c:axId val="1"/>
      </c:barChart>
      <c:lineChart>
        <c:grouping val="standard"/>
        <c:varyColors val="0"/>
        <c:ser>
          <c:idx val="1"/>
          <c:order val="1"/>
          <c:tx>
            <c:strRef>
              <c:f>Sheet1!$C$1</c:f>
              <c:strCache>
                <c:ptCount val="1"/>
                <c:pt idx="0">
                  <c:v>Net Chargeoff Rate (Right Axis)</c:v>
                </c:pt>
              </c:strCache>
            </c:strRef>
          </c:tx>
          <c:spPr>
            <a:ln w="39009">
              <a:solidFill>
                <a:srgbClr val="FF0000"/>
              </a:solidFill>
              <a:prstDash val="solid"/>
            </a:ln>
          </c:spPr>
          <c:marker>
            <c:symbol val="none"/>
          </c:marker>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Sheet1!$C$2:$C$77</c:f>
              <c:numCache>
                <c:formatCode>0.00%</c:formatCode>
                <c:ptCount val="76"/>
                <c:pt idx="0">
                  <c:v>4.4000000000000003E-3</c:v>
                </c:pt>
                <c:pt idx="1">
                  <c:v>4.4000000000000003E-3</c:v>
                </c:pt>
                <c:pt idx="2">
                  <c:v>4.4999999999999997E-3</c:v>
                </c:pt>
                <c:pt idx="3">
                  <c:v>4.8999999999999998E-3</c:v>
                </c:pt>
                <c:pt idx="4">
                  <c:v>6.6E-3</c:v>
                </c:pt>
                <c:pt idx="5">
                  <c:v>6.8999999999999999E-3</c:v>
                </c:pt>
                <c:pt idx="6">
                  <c:v>7.3000000000000001E-3</c:v>
                </c:pt>
                <c:pt idx="7">
                  <c:v>8.0999999999999996E-3</c:v>
                </c:pt>
                <c:pt idx="8">
                  <c:v>1.0999999999999999E-2</c:v>
                </c:pt>
                <c:pt idx="9">
                  <c:v>1.15E-2</c:v>
                </c:pt>
                <c:pt idx="10">
                  <c:v>1.1599999999999999E-2</c:v>
                </c:pt>
                <c:pt idx="11">
                  <c:v>1.2E-2</c:v>
                </c:pt>
                <c:pt idx="12">
                  <c:v>1.1900000000000001E-2</c:v>
                </c:pt>
                <c:pt idx="13">
                  <c:v>1.1599999999999999E-2</c:v>
                </c:pt>
                <c:pt idx="14">
                  <c:v>1.1299999999999999E-2</c:v>
                </c:pt>
                <c:pt idx="15">
                  <c:v>1.14E-2</c:v>
                </c:pt>
                <c:pt idx="16">
                  <c:v>1.01E-2</c:v>
                </c:pt>
                <c:pt idx="17">
                  <c:v>8.9999999999999993E-3</c:v>
                </c:pt>
                <c:pt idx="18">
                  <c:v>8.5000000000000006E-3</c:v>
                </c:pt>
                <c:pt idx="19">
                  <c:v>9.1999999999999998E-3</c:v>
                </c:pt>
                <c:pt idx="20">
                  <c:v>7.9000000000000008E-3</c:v>
                </c:pt>
                <c:pt idx="21">
                  <c:v>7.3000000000000001E-3</c:v>
                </c:pt>
                <c:pt idx="22">
                  <c:v>7.0000000000000001E-3</c:v>
                </c:pt>
                <c:pt idx="23">
                  <c:v>7.3000000000000001E-3</c:v>
                </c:pt>
                <c:pt idx="24">
                  <c:v>6.1000000000000004E-3</c:v>
                </c:pt>
                <c:pt idx="25">
                  <c:v>5.4999999999999997E-3</c:v>
                </c:pt>
                <c:pt idx="26">
                  <c:v>5.4000000000000003E-3</c:v>
                </c:pt>
                <c:pt idx="27">
                  <c:v>5.7000000000000002E-3</c:v>
                </c:pt>
                <c:pt idx="28">
                  <c:v>5.0000000000000001E-3</c:v>
                </c:pt>
                <c:pt idx="29">
                  <c:v>4.7999999999999996E-3</c:v>
                </c:pt>
                <c:pt idx="30">
                  <c:v>4.7000000000000002E-3</c:v>
                </c:pt>
                <c:pt idx="31">
                  <c:v>5.3E-3</c:v>
                </c:pt>
                <c:pt idx="32">
                  <c:v>4.7000000000000002E-3</c:v>
                </c:pt>
                <c:pt idx="33">
                  <c:v>4.5999999999999999E-3</c:v>
                </c:pt>
                <c:pt idx="34">
                  <c:v>4.5999999999999999E-3</c:v>
                </c:pt>
                <c:pt idx="35">
                  <c:v>5.4000000000000003E-3</c:v>
                </c:pt>
                <c:pt idx="36">
                  <c:v>5.1999999999999998E-3</c:v>
                </c:pt>
                <c:pt idx="37">
                  <c:v>5.0000000000000001E-3</c:v>
                </c:pt>
                <c:pt idx="38">
                  <c:v>5.7999999999999996E-3</c:v>
                </c:pt>
                <c:pt idx="39">
                  <c:v>6.0000000000000001E-3</c:v>
                </c:pt>
                <c:pt idx="40">
                  <c:v>5.7999999999999996E-3</c:v>
                </c:pt>
                <c:pt idx="41">
                  <c:v>5.5999999999999999E-3</c:v>
                </c:pt>
                <c:pt idx="42">
                  <c:v>5.4999999999999997E-3</c:v>
                </c:pt>
                <c:pt idx="43">
                  <c:v>7.0000000000000001E-3</c:v>
                </c:pt>
                <c:pt idx="44">
                  <c:v>6.0000000000000001E-3</c:v>
                </c:pt>
                <c:pt idx="45">
                  <c:v>6.1000000000000004E-3</c:v>
                </c:pt>
                <c:pt idx="46">
                  <c:v>5.4999999999999997E-3</c:v>
                </c:pt>
                <c:pt idx="47">
                  <c:v>6.1000000000000004E-3</c:v>
                </c:pt>
                <c:pt idx="48">
                  <c:v>5.7000000000000002E-3</c:v>
                </c:pt>
                <c:pt idx="49" formatCode="General">
                  <c:v>5.4000000000000003E-3</c:v>
                </c:pt>
                <c:pt idx="50" formatCode="General">
                  <c:v>5.4999999999999997E-3</c:v>
                </c:pt>
                <c:pt idx="51" formatCode="General">
                  <c:v>5.8999999999999999E-3</c:v>
                </c:pt>
                <c:pt idx="52" formatCode="General">
                  <c:v>5.7999999999999996E-3</c:v>
                </c:pt>
                <c:pt idx="53" formatCode="General">
                  <c:v>4.7999999999999996E-3</c:v>
                </c:pt>
                <c:pt idx="54" formatCode="General">
                  <c:v>3.8E-3</c:v>
                </c:pt>
                <c:pt idx="55" formatCode="General">
                  <c:v>3.5000000000000001E-3</c:v>
                </c:pt>
                <c:pt idx="56" formatCode="General">
                  <c:v>3.2000000000000002E-3</c:v>
                </c:pt>
                <c:pt idx="57" formatCode="General">
                  <c:v>2.3999999999999998E-3</c:v>
                </c:pt>
                <c:pt idx="58" formatCode="General">
                  <c:v>2.3E-3</c:v>
                </c:pt>
                <c:pt idx="59" formatCode="General">
                  <c:v>2.5999999999999999E-3</c:v>
                </c:pt>
                <c:pt idx="60" formatCode="General">
                  <c:v>2.8E-3</c:v>
                </c:pt>
                <c:pt idx="61" formatCode="General">
                  <c:v>2.8999999999999998E-3</c:v>
                </c:pt>
                <c:pt idx="62" formatCode="General">
                  <c:v>3.3999999999999998E-3</c:v>
                </c:pt>
                <c:pt idx="63" formatCode="General">
                  <c:v>4.3E-3</c:v>
                </c:pt>
                <c:pt idx="64" formatCode="General">
                  <c:v>5.1999999999999998E-3</c:v>
                </c:pt>
                <c:pt idx="65" formatCode="General">
                  <c:v>5.4000000000000003E-3</c:v>
                </c:pt>
                <c:pt idx="66" formatCode="General">
                  <c:v>6.1000000000000004E-3</c:v>
                </c:pt>
                <c:pt idx="67" formatCode="General">
                  <c:v>7.7000000000000002E-3</c:v>
                </c:pt>
                <c:pt idx="68" formatCode="General">
                  <c:v>8.0000000000000002E-3</c:v>
                </c:pt>
                <c:pt idx="69" formatCode="General">
                  <c:v>7.7999999999999996E-3</c:v>
                </c:pt>
                <c:pt idx="70" formatCode="General">
                  <c:v>7.6E-3</c:v>
                </c:pt>
              </c:numCache>
            </c:numRef>
          </c:val>
          <c:smooth val="0"/>
          <c:extLst>
            <c:ext xmlns:c16="http://schemas.microsoft.com/office/drawing/2014/chart" uri="{C3380CC4-5D6E-409C-BE32-E72D297353CC}">
              <c16:uniqueId val="{00000001-7B7D-4FC8-83D0-6B98913D4994}"/>
            </c:ext>
          </c:extLst>
        </c:ser>
        <c:ser>
          <c:idx val="2"/>
          <c:order val="2"/>
          <c:tx>
            <c:strRef>
              <c:f>Sheet1!$D$1</c:f>
              <c:strCache>
                <c:ptCount val="1"/>
                <c:pt idx="0">
                  <c:v>0.5% Natural Chargeoff Rate (Right Axis)</c:v>
                </c:pt>
              </c:strCache>
            </c:strRef>
          </c:tx>
          <c:spPr>
            <a:ln w="13003">
              <a:solidFill>
                <a:srgbClr val="FF9900"/>
              </a:solidFill>
              <a:prstDash val="solid"/>
            </a:ln>
          </c:spPr>
          <c:marker>
            <c:symbol val="triangle"/>
            <c:size val="5"/>
            <c:spPr>
              <a:solidFill>
                <a:srgbClr val="FF9900"/>
              </a:solidFill>
              <a:ln>
                <a:solidFill>
                  <a:srgbClr val="FF9900"/>
                </a:solidFill>
                <a:prstDash val="solid"/>
              </a:ln>
            </c:spPr>
          </c:marker>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Sheet1!$D$2:$D$77</c:f>
              <c:numCache>
                <c:formatCode>0.00%</c:formatCode>
                <c:ptCount val="76"/>
                <c:pt idx="0">
                  <c:v>5.0000000000000001E-3</c:v>
                </c:pt>
                <c:pt idx="1">
                  <c:v>5.0000000000000001E-3</c:v>
                </c:pt>
                <c:pt idx="2">
                  <c:v>5.0000000000000001E-3</c:v>
                </c:pt>
                <c:pt idx="3">
                  <c:v>5.0000000000000001E-3</c:v>
                </c:pt>
                <c:pt idx="4">
                  <c:v>5.0000000000000001E-3</c:v>
                </c:pt>
                <c:pt idx="5">
                  <c:v>5.0000000000000001E-3</c:v>
                </c:pt>
                <c:pt idx="6">
                  <c:v>5.0000000000000001E-3</c:v>
                </c:pt>
                <c:pt idx="7">
                  <c:v>5.0000000000000001E-3</c:v>
                </c:pt>
                <c:pt idx="8">
                  <c:v>5.0000000000000001E-3</c:v>
                </c:pt>
                <c:pt idx="9">
                  <c:v>5.0000000000000001E-3</c:v>
                </c:pt>
                <c:pt idx="10">
                  <c:v>5.0000000000000001E-3</c:v>
                </c:pt>
                <c:pt idx="11">
                  <c:v>5.0000000000000001E-3</c:v>
                </c:pt>
                <c:pt idx="12">
                  <c:v>5.0000000000000001E-3</c:v>
                </c:pt>
                <c:pt idx="13">
                  <c:v>5.0000000000000001E-3</c:v>
                </c:pt>
                <c:pt idx="14">
                  <c:v>5.0000000000000001E-3</c:v>
                </c:pt>
                <c:pt idx="15">
                  <c:v>5.0000000000000001E-3</c:v>
                </c:pt>
                <c:pt idx="16">
                  <c:v>5.0000000000000001E-3</c:v>
                </c:pt>
                <c:pt idx="17">
                  <c:v>5.0000000000000001E-3</c:v>
                </c:pt>
                <c:pt idx="18">
                  <c:v>5.0000000000000001E-3</c:v>
                </c:pt>
                <c:pt idx="19">
                  <c:v>5.0000000000000001E-3</c:v>
                </c:pt>
                <c:pt idx="20">
                  <c:v>5.0000000000000001E-3</c:v>
                </c:pt>
                <c:pt idx="21">
                  <c:v>5.0000000000000001E-3</c:v>
                </c:pt>
                <c:pt idx="22">
                  <c:v>5.0000000000000001E-3</c:v>
                </c:pt>
                <c:pt idx="23">
                  <c:v>5.0000000000000001E-3</c:v>
                </c:pt>
                <c:pt idx="24">
                  <c:v>5.0000000000000001E-3</c:v>
                </c:pt>
                <c:pt idx="25">
                  <c:v>5.0000000000000001E-3</c:v>
                </c:pt>
                <c:pt idx="26">
                  <c:v>5.0000000000000001E-3</c:v>
                </c:pt>
                <c:pt idx="27">
                  <c:v>5.0000000000000001E-3</c:v>
                </c:pt>
                <c:pt idx="28">
                  <c:v>5.0000000000000001E-3</c:v>
                </c:pt>
                <c:pt idx="29">
                  <c:v>5.0000000000000001E-3</c:v>
                </c:pt>
                <c:pt idx="30">
                  <c:v>5.0000000000000001E-3</c:v>
                </c:pt>
                <c:pt idx="31">
                  <c:v>5.0000000000000001E-3</c:v>
                </c:pt>
                <c:pt idx="32">
                  <c:v>5.0000000000000001E-3</c:v>
                </c:pt>
                <c:pt idx="33">
                  <c:v>5.0000000000000001E-3</c:v>
                </c:pt>
                <c:pt idx="34">
                  <c:v>5.0000000000000001E-3</c:v>
                </c:pt>
                <c:pt idx="35">
                  <c:v>5.0000000000000001E-3</c:v>
                </c:pt>
                <c:pt idx="36">
                  <c:v>5.0000000000000001E-3</c:v>
                </c:pt>
                <c:pt idx="37">
                  <c:v>5.0000000000000001E-3</c:v>
                </c:pt>
                <c:pt idx="38">
                  <c:v>5.0000000000000001E-3</c:v>
                </c:pt>
                <c:pt idx="39">
                  <c:v>5.0000000000000001E-3</c:v>
                </c:pt>
                <c:pt idx="40">
                  <c:v>5.0000000000000001E-3</c:v>
                </c:pt>
                <c:pt idx="41">
                  <c:v>5.0000000000000001E-3</c:v>
                </c:pt>
                <c:pt idx="42">
                  <c:v>5.0000000000000001E-3</c:v>
                </c:pt>
                <c:pt idx="43">
                  <c:v>5.0000000000000001E-3</c:v>
                </c:pt>
                <c:pt idx="44">
                  <c:v>5.0000000000000001E-3</c:v>
                </c:pt>
                <c:pt idx="45">
                  <c:v>5.0000000000000001E-3</c:v>
                </c:pt>
                <c:pt idx="46">
                  <c:v>5.0000000000000001E-3</c:v>
                </c:pt>
                <c:pt idx="47">
                  <c:v>5.0000000000000001E-3</c:v>
                </c:pt>
                <c:pt idx="48">
                  <c:v>5.0000000000000001E-3</c:v>
                </c:pt>
                <c:pt idx="49">
                  <c:v>5.0000000000000001E-3</c:v>
                </c:pt>
                <c:pt idx="50">
                  <c:v>5.0000000000000001E-3</c:v>
                </c:pt>
                <c:pt idx="51">
                  <c:v>5.0000000000000001E-3</c:v>
                </c:pt>
                <c:pt idx="52">
                  <c:v>5.0000000000000001E-3</c:v>
                </c:pt>
                <c:pt idx="53">
                  <c:v>5.0000000000000001E-3</c:v>
                </c:pt>
                <c:pt idx="54">
                  <c:v>5.0000000000000001E-3</c:v>
                </c:pt>
                <c:pt idx="55">
                  <c:v>5.0000000000000001E-3</c:v>
                </c:pt>
                <c:pt idx="56">
                  <c:v>5.0000000000000001E-3</c:v>
                </c:pt>
                <c:pt idx="57">
                  <c:v>5.0000000000000001E-3</c:v>
                </c:pt>
                <c:pt idx="58">
                  <c:v>5.0000000000000001E-3</c:v>
                </c:pt>
                <c:pt idx="59">
                  <c:v>5.0000000000000001E-3</c:v>
                </c:pt>
                <c:pt idx="60">
                  <c:v>5.0000000000000001E-3</c:v>
                </c:pt>
                <c:pt idx="61">
                  <c:v>5.0000000000000001E-3</c:v>
                </c:pt>
                <c:pt idx="62">
                  <c:v>5.0000000000000001E-3</c:v>
                </c:pt>
                <c:pt idx="63">
                  <c:v>5.0000000000000001E-3</c:v>
                </c:pt>
                <c:pt idx="64">
                  <c:v>5.0000000000000001E-3</c:v>
                </c:pt>
                <c:pt idx="65">
                  <c:v>5.0000000000000001E-3</c:v>
                </c:pt>
                <c:pt idx="66">
                  <c:v>5.0000000000000001E-3</c:v>
                </c:pt>
                <c:pt idx="67">
                  <c:v>5.0000000000000001E-3</c:v>
                </c:pt>
                <c:pt idx="68" formatCode="General">
                  <c:v>5.0000000000000001E-3</c:v>
                </c:pt>
                <c:pt idx="69" formatCode="General">
                  <c:v>5.0000000000000001E-3</c:v>
                </c:pt>
                <c:pt idx="70" formatCode="General">
                  <c:v>5.0000000000000001E-3</c:v>
                </c:pt>
                <c:pt idx="71" formatCode="General">
                  <c:v>5.0000000000000001E-3</c:v>
                </c:pt>
                <c:pt idx="72" formatCode="General">
                  <c:v>5.0000000000000001E-3</c:v>
                </c:pt>
                <c:pt idx="73" formatCode="General">
                  <c:v>5.0000000000000001E-3</c:v>
                </c:pt>
                <c:pt idx="74" formatCode="General">
                  <c:v>5.0000000000000001E-3</c:v>
                </c:pt>
                <c:pt idx="75" formatCode="General">
                  <c:v>5.0000000000000001E-3</c:v>
                </c:pt>
              </c:numCache>
            </c:numRef>
          </c:val>
          <c:smooth val="0"/>
          <c:extLst>
            <c:ext xmlns:c16="http://schemas.microsoft.com/office/drawing/2014/chart" uri="{C3380CC4-5D6E-409C-BE32-E72D297353CC}">
              <c16:uniqueId val="{00000002-7B7D-4FC8-83D0-6B98913D4994}"/>
            </c:ext>
          </c:extLst>
        </c:ser>
        <c:dLbls>
          <c:showLegendKey val="0"/>
          <c:showVal val="0"/>
          <c:showCatName val="0"/>
          <c:showSerName val="0"/>
          <c:showPercent val="0"/>
          <c:showBubbleSize val="0"/>
        </c:dLbls>
        <c:marker val="1"/>
        <c:smooth val="0"/>
        <c:axId val="3"/>
        <c:axId val="4"/>
      </c:lineChart>
      <c:catAx>
        <c:axId val="193629248"/>
        <c:scaling>
          <c:orientation val="minMax"/>
        </c:scaling>
        <c:delete val="0"/>
        <c:axPos val="b"/>
        <c:numFmt formatCode="General" sourceLinked="1"/>
        <c:majorTickMark val="out"/>
        <c:minorTickMark val="none"/>
        <c:tickLblPos val="nextTo"/>
        <c:spPr>
          <a:ln w="3251">
            <a:solidFill>
              <a:schemeClr val="tx1"/>
            </a:solidFill>
            <a:prstDash val="solid"/>
          </a:ln>
        </c:spPr>
        <c:txPr>
          <a:bodyPr rot="0" vert="horz"/>
          <a:lstStyle/>
          <a:p>
            <a:pPr>
              <a:defRPr sz="845" b="1" i="0" u="none" strike="noStrike" baseline="0">
                <a:solidFill>
                  <a:schemeClr val="tx1"/>
                </a:solidFill>
                <a:latin typeface="Arial"/>
                <a:ea typeface="Arial"/>
                <a:cs typeface="Arial"/>
              </a:defRPr>
            </a:pPr>
            <a:endParaRPr lang="en-US"/>
          </a:p>
        </c:txPr>
        <c:crossAx val="1"/>
        <c:crosses val="autoZero"/>
        <c:auto val="1"/>
        <c:lblAlgn val="ctr"/>
        <c:lblOffset val="100"/>
        <c:tickLblSkip val="4"/>
        <c:tickMarkSkip val="1"/>
        <c:noMultiLvlLbl val="0"/>
      </c:catAx>
      <c:valAx>
        <c:axId val="1"/>
        <c:scaling>
          <c:orientation val="minMax"/>
          <c:max val="0.14000000000000001"/>
          <c:min val="0"/>
        </c:scaling>
        <c:delete val="0"/>
        <c:axPos val="l"/>
        <c:majorGridlines>
          <c:spPr>
            <a:ln w="3251">
              <a:solidFill>
                <a:schemeClr val="tx1"/>
              </a:solidFill>
              <a:prstDash val="solid"/>
            </a:ln>
          </c:spPr>
        </c:majorGridlines>
        <c:numFmt formatCode="0%" sourceLinked="0"/>
        <c:majorTickMark val="out"/>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93629248"/>
        <c:crosses val="autoZero"/>
        <c:crossBetween val="between"/>
        <c:maj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1.4E-2"/>
        </c:scaling>
        <c:delete val="0"/>
        <c:axPos val="r"/>
        <c:numFmt formatCode="0.0%" sourceLinked="0"/>
        <c:majorTickMark val="cross"/>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3"/>
        <c:crosses val="max"/>
        <c:crossBetween val="between"/>
        <c:majorUnit val="1E-3"/>
      </c:valAx>
      <c:spPr>
        <a:noFill/>
        <a:ln w="13003">
          <a:solidFill>
            <a:schemeClr val="tx1"/>
          </a:solidFill>
          <a:prstDash val="solid"/>
        </a:ln>
      </c:spPr>
    </c:plotArea>
    <c:legend>
      <c:legendPos val="r"/>
      <c:legendEntry>
        <c:idx val="1"/>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Entry>
      <c:layout>
        <c:manualLayout>
          <c:xMode val="edge"/>
          <c:yMode val="edge"/>
          <c:x val="6.76155296930291E-2"/>
          <c:y val="0.74309318493121201"/>
          <c:w val="0.32773124507061857"/>
          <c:h val="0.16635582050464762"/>
        </c:manualLayout>
      </c:layout>
      <c:overlay val="0"/>
      <c:spPr>
        <a:solidFill>
          <a:schemeClr val="bg1"/>
        </a:solidFill>
        <a:ln w="3251">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9009">
      <a:solidFill>
        <a:schemeClr val="tx1"/>
      </a:solidFill>
      <a:prstDash val="solid"/>
    </a:ln>
  </c:spPr>
  <c:txPr>
    <a:bodyPr/>
    <a:lstStyle/>
    <a:p>
      <a:pPr>
        <a:defRPr sz="184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Net Chargeoff Rate
 Versus
Unemployment Rate</a:t>
            </a:r>
          </a:p>
        </c:rich>
      </c:tx>
      <c:layout>
        <c:manualLayout>
          <c:xMode val="edge"/>
          <c:yMode val="edge"/>
          <c:x val="0.3062130177514793"/>
          <c:y val="1.6313213703099511E-3"/>
        </c:manualLayout>
      </c:layout>
      <c:overlay val="0"/>
      <c:spPr>
        <a:noFill/>
        <a:ln w="26006">
          <a:noFill/>
        </a:ln>
      </c:spPr>
    </c:title>
    <c:autoTitleDeleted val="0"/>
    <c:plotArea>
      <c:layout>
        <c:manualLayout>
          <c:layoutTarget val="inner"/>
          <c:xMode val="edge"/>
          <c:yMode val="edge"/>
          <c:x val="6.8047337278106509E-2"/>
          <c:y val="0.18433931484502447"/>
          <c:w val="0.8624260355029586"/>
          <c:h val="0.72267536704730828"/>
        </c:manualLayout>
      </c:layout>
      <c:barChart>
        <c:barDir val="col"/>
        <c:grouping val="clustered"/>
        <c:varyColors val="0"/>
        <c:ser>
          <c:idx val="0"/>
          <c:order val="0"/>
          <c:tx>
            <c:strRef>
              <c:f>Sheet1!$B$1</c:f>
              <c:strCache>
                <c:ptCount val="1"/>
                <c:pt idx="0">
                  <c:v>Unemployment Rate (Left Axis)</c:v>
                </c:pt>
              </c:strCache>
            </c:strRef>
          </c:tx>
          <c:spPr>
            <a:solidFill>
              <a:srgbClr val="CCFFFF"/>
            </a:solidFill>
            <a:ln w="13003">
              <a:solidFill>
                <a:schemeClr val="tx1"/>
              </a:solidFill>
              <a:prstDash val="solid"/>
            </a:ln>
          </c:spPr>
          <c:invertIfNegative val="0"/>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Sheet1!$B$2:$B$77</c:f>
              <c:numCache>
                <c:formatCode>0.00%</c:formatCode>
                <c:ptCount val="76"/>
                <c:pt idx="0">
                  <c:v>4.4999999999999998E-2</c:v>
                </c:pt>
                <c:pt idx="1">
                  <c:v>4.4999999999999998E-2</c:v>
                </c:pt>
                <c:pt idx="2">
                  <c:v>4.6300000000000001E-2</c:v>
                </c:pt>
                <c:pt idx="3">
                  <c:v>4.8300000000000003E-2</c:v>
                </c:pt>
                <c:pt idx="4">
                  <c:v>4.9299999999999997E-2</c:v>
                </c:pt>
                <c:pt idx="5">
                  <c:v>5.33E-2</c:v>
                </c:pt>
                <c:pt idx="6">
                  <c:v>5.96E-2</c:v>
                </c:pt>
                <c:pt idx="7">
                  <c:v>6.8599999999999994E-2</c:v>
                </c:pt>
                <c:pt idx="8">
                  <c:v>8.3299999999999999E-2</c:v>
                </c:pt>
                <c:pt idx="9">
                  <c:v>9.2600000000000002E-2</c:v>
                </c:pt>
                <c:pt idx="10">
                  <c:v>9.6299999999999997E-2</c:v>
                </c:pt>
                <c:pt idx="11">
                  <c:v>0.10059999999999999</c:v>
                </c:pt>
                <c:pt idx="12">
                  <c:v>9.7000000000000003E-2</c:v>
                </c:pt>
                <c:pt idx="13">
                  <c:v>9.6299999999999997E-2</c:v>
                </c:pt>
                <c:pt idx="14">
                  <c:v>9.5299999999999996E-2</c:v>
                </c:pt>
                <c:pt idx="15">
                  <c:v>9.6299999999999997E-2</c:v>
                </c:pt>
                <c:pt idx="16">
                  <c:v>8.8999999999999996E-2</c:v>
                </c:pt>
                <c:pt idx="17">
                  <c:v>9.0300000000000005E-2</c:v>
                </c:pt>
                <c:pt idx="18">
                  <c:v>9.06E-2</c:v>
                </c:pt>
                <c:pt idx="19">
                  <c:v>8.6999999999999994E-2</c:v>
                </c:pt>
                <c:pt idx="20">
                  <c:v>8.3000000000000004E-2</c:v>
                </c:pt>
                <c:pt idx="21">
                  <c:v>8.2000000000000003E-2</c:v>
                </c:pt>
                <c:pt idx="22">
                  <c:v>0.08</c:v>
                </c:pt>
                <c:pt idx="23">
                  <c:v>7.8E-2</c:v>
                </c:pt>
                <c:pt idx="24">
                  <c:v>7.6999999999999999E-2</c:v>
                </c:pt>
                <c:pt idx="25">
                  <c:v>7.5999999999999998E-2</c:v>
                </c:pt>
                <c:pt idx="26">
                  <c:v>7.2999999999999995E-2</c:v>
                </c:pt>
                <c:pt idx="27">
                  <c:v>7.0000000000000007E-2</c:v>
                </c:pt>
                <c:pt idx="28" formatCode="General">
                  <c:v>6.6666666999999999E-2</c:v>
                </c:pt>
                <c:pt idx="29" formatCode="General">
                  <c:v>6.2E-2</c:v>
                </c:pt>
                <c:pt idx="30" formatCode="General">
                  <c:v>6.0666667000000001E-2</c:v>
                </c:pt>
                <c:pt idx="31" formatCode="General">
                  <c:v>5.7000000000000002E-2</c:v>
                </c:pt>
                <c:pt idx="32" formatCode="General">
                  <c:v>5.5333332999999998E-2</c:v>
                </c:pt>
                <c:pt idx="33" formatCode="General">
                  <c:v>5.4333332999999998E-2</c:v>
                </c:pt>
                <c:pt idx="34" formatCode="General">
                  <c:v>5.0999999999999997E-2</c:v>
                </c:pt>
                <c:pt idx="35" formatCode="General">
                  <c:v>5.0333333000000001E-2</c:v>
                </c:pt>
                <c:pt idx="36" formatCode="General">
                  <c:v>4.9000000000000002E-2</c:v>
                </c:pt>
                <c:pt idx="37" formatCode="General">
                  <c:v>4.9333333E-2</c:v>
                </c:pt>
                <c:pt idx="38" formatCode="General">
                  <c:v>4.9000000000000002E-2</c:v>
                </c:pt>
                <c:pt idx="39" formatCode="General">
                  <c:v>4.7666667000000003E-2</c:v>
                </c:pt>
                <c:pt idx="40" formatCode="General">
                  <c:v>4.5666667000000001E-2</c:v>
                </c:pt>
                <c:pt idx="41" formatCode="General">
                  <c:v>4.3666666999999999E-2</c:v>
                </c:pt>
                <c:pt idx="42" formatCode="General">
                  <c:v>4.3333333000000002E-2</c:v>
                </c:pt>
                <c:pt idx="43" formatCode="General">
                  <c:v>4.1666666999999998E-2</c:v>
                </c:pt>
                <c:pt idx="44" formatCode="General">
                  <c:v>4.0333332999999999E-2</c:v>
                </c:pt>
                <c:pt idx="45" formatCode="General">
                  <c:v>3.9333332999999998E-2</c:v>
                </c:pt>
                <c:pt idx="46" formatCode="General">
                  <c:v>3.7666667000000001E-2</c:v>
                </c:pt>
                <c:pt idx="47" formatCode="General">
                  <c:v>3.8333332999999997E-2</c:v>
                </c:pt>
                <c:pt idx="48" formatCode="General">
                  <c:v>3.8666667000000002E-2</c:v>
                </c:pt>
                <c:pt idx="49" formatCode="General">
                  <c:v>3.5999999999999997E-2</c:v>
                </c:pt>
                <c:pt idx="50" formatCode="General">
                  <c:v>3.6333333000000002E-2</c:v>
                </c:pt>
                <c:pt idx="51" formatCode="General">
                  <c:v>3.5999999999999997E-2</c:v>
                </c:pt>
                <c:pt idx="52" formatCode="General">
                  <c:v>3.7999999999999999E-2</c:v>
                </c:pt>
                <c:pt idx="53" formatCode="General">
                  <c:v>0.12966666700000001</c:v>
                </c:pt>
                <c:pt idx="54" formatCode="General">
                  <c:v>8.8333333E-2</c:v>
                </c:pt>
                <c:pt idx="55" formatCode="General">
                  <c:v>6.7666667E-2</c:v>
                </c:pt>
                <c:pt idx="56" formatCode="General">
                  <c:v>6.2333332999999998E-2</c:v>
                </c:pt>
                <c:pt idx="57" formatCode="General">
                  <c:v>5.9333333000000002E-2</c:v>
                </c:pt>
                <c:pt idx="58" formatCode="General">
                  <c:v>5.0666666999999999E-2</c:v>
                </c:pt>
                <c:pt idx="59" formatCode="General">
                  <c:v>4.1666666999999998E-2</c:v>
                </c:pt>
                <c:pt idx="60" formatCode="General">
                  <c:v>3.7999999999999999E-2</c:v>
                </c:pt>
                <c:pt idx="61" formatCode="General">
                  <c:v>3.6333333000000002E-2</c:v>
                </c:pt>
                <c:pt idx="62" formatCode="General">
                  <c:v>3.5333333000000001E-2</c:v>
                </c:pt>
                <c:pt idx="63" formatCode="General">
                  <c:v>3.5666666999999999E-2</c:v>
                </c:pt>
                <c:pt idx="64" formatCode="General">
                  <c:v>3.5000000000000003E-2</c:v>
                </c:pt>
                <c:pt idx="65" formatCode="General">
                  <c:v>3.5666666999999999E-2</c:v>
                </c:pt>
                <c:pt idx="66" formatCode="General">
                  <c:v>3.6999999999999998E-2</c:v>
                </c:pt>
                <c:pt idx="67" formatCode="General">
                  <c:v>3.7333333000000003E-2</c:v>
                </c:pt>
                <c:pt idx="68" formatCode="General">
                  <c:v>3.7999999999999999E-2</c:v>
                </c:pt>
                <c:pt idx="69" formatCode="General">
                  <c:v>0.04</c:v>
                </c:pt>
                <c:pt idx="70" formatCode="General">
                  <c:v>4.2000000000000003E-2</c:v>
                </c:pt>
                <c:pt idx="71" formatCode="General">
                  <c:v>4.1000000000000002E-2</c:v>
                </c:pt>
              </c:numCache>
            </c:numRef>
          </c:val>
          <c:extLst>
            <c:ext xmlns:c16="http://schemas.microsoft.com/office/drawing/2014/chart" uri="{C3380CC4-5D6E-409C-BE32-E72D297353CC}">
              <c16:uniqueId val="{00000000-7B7D-4FC8-83D0-6B98913D4994}"/>
            </c:ext>
          </c:extLst>
        </c:ser>
        <c:dLbls>
          <c:showLegendKey val="0"/>
          <c:showVal val="0"/>
          <c:showCatName val="0"/>
          <c:showSerName val="0"/>
          <c:showPercent val="0"/>
          <c:showBubbleSize val="0"/>
        </c:dLbls>
        <c:gapWidth val="30"/>
        <c:axId val="193629248"/>
        <c:axId val="1"/>
      </c:barChart>
      <c:lineChart>
        <c:grouping val="standard"/>
        <c:varyColors val="0"/>
        <c:ser>
          <c:idx val="1"/>
          <c:order val="1"/>
          <c:tx>
            <c:strRef>
              <c:f>Sheet1!$C$1</c:f>
              <c:strCache>
                <c:ptCount val="1"/>
                <c:pt idx="0">
                  <c:v>Net Chargeoff Rate (Right Axis)</c:v>
                </c:pt>
              </c:strCache>
            </c:strRef>
          </c:tx>
          <c:spPr>
            <a:ln w="39009">
              <a:solidFill>
                <a:srgbClr val="FF0000"/>
              </a:solidFill>
              <a:prstDash val="solid"/>
            </a:ln>
          </c:spPr>
          <c:marker>
            <c:symbol val="none"/>
          </c:marker>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Sheet1!$C$2:$C$77</c:f>
              <c:numCache>
                <c:formatCode>0.00%</c:formatCode>
                <c:ptCount val="76"/>
                <c:pt idx="0">
                  <c:v>4.4000000000000003E-3</c:v>
                </c:pt>
                <c:pt idx="1">
                  <c:v>4.4000000000000003E-3</c:v>
                </c:pt>
                <c:pt idx="2">
                  <c:v>4.4999999999999997E-3</c:v>
                </c:pt>
                <c:pt idx="3">
                  <c:v>4.8999999999999998E-3</c:v>
                </c:pt>
                <c:pt idx="4">
                  <c:v>6.6E-3</c:v>
                </c:pt>
                <c:pt idx="5">
                  <c:v>6.8999999999999999E-3</c:v>
                </c:pt>
                <c:pt idx="6">
                  <c:v>7.3000000000000001E-3</c:v>
                </c:pt>
                <c:pt idx="7">
                  <c:v>8.0999999999999996E-3</c:v>
                </c:pt>
                <c:pt idx="8">
                  <c:v>1.0999999999999999E-2</c:v>
                </c:pt>
                <c:pt idx="9">
                  <c:v>1.15E-2</c:v>
                </c:pt>
                <c:pt idx="10">
                  <c:v>1.1599999999999999E-2</c:v>
                </c:pt>
                <c:pt idx="11">
                  <c:v>1.2E-2</c:v>
                </c:pt>
                <c:pt idx="12">
                  <c:v>1.1900000000000001E-2</c:v>
                </c:pt>
                <c:pt idx="13">
                  <c:v>1.1599999999999999E-2</c:v>
                </c:pt>
                <c:pt idx="14">
                  <c:v>1.1299999999999999E-2</c:v>
                </c:pt>
                <c:pt idx="15">
                  <c:v>1.14E-2</c:v>
                </c:pt>
                <c:pt idx="16">
                  <c:v>1.01E-2</c:v>
                </c:pt>
                <c:pt idx="17">
                  <c:v>8.9999999999999993E-3</c:v>
                </c:pt>
                <c:pt idx="18">
                  <c:v>8.5000000000000006E-3</c:v>
                </c:pt>
                <c:pt idx="19">
                  <c:v>9.1999999999999998E-3</c:v>
                </c:pt>
                <c:pt idx="20">
                  <c:v>7.9000000000000008E-3</c:v>
                </c:pt>
                <c:pt idx="21">
                  <c:v>7.3000000000000001E-3</c:v>
                </c:pt>
                <c:pt idx="22">
                  <c:v>7.0000000000000001E-3</c:v>
                </c:pt>
                <c:pt idx="23">
                  <c:v>7.3000000000000001E-3</c:v>
                </c:pt>
                <c:pt idx="24">
                  <c:v>6.1000000000000004E-3</c:v>
                </c:pt>
                <c:pt idx="25">
                  <c:v>5.4999999999999997E-3</c:v>
                </c:pt>
                <c:pt idx="26">
                  <c:v>5.4000000000000003E-3</c:v>
                </c:pt>
                <c:pt idx="27">
                  <c:v>5.7000000000000002E-3</c:v>
                </c:pt>
                <c:pt idx="28">
                  <c:v>5.0000000000000001E-3</c:v>
                </c:pt>
                <c:pt idx="29">
                  <c:v>4.7999999999999996E-3</c:v>
                </c:pt>
                <c:pt idx="30">
                  <c:v>4.7000000000000002E-3</c:v>
                </c:pt>
                <c:pt idx="31">
                  <c:v>5.3E-3</c:v>
                </c:pt>
                <c:pt idx="32">
                  <c:v>4.7000000000000002E-3</c:v>
                </c:pt>
                <c:pt idx="33">
                  <c:v>4.5999999999999999E-3</c:v>
                </c:pt>
                <c:pt idx="34">
                  <c:v>4.5999999999999999E-3</c:v>
                </c:pt>
                <c:pt idx="35">
                  <c:v>5.4000000000000003E-3</c:v>
                </c:pt>
                <c:pt idx="36">
                  <c:v>5.1999999999999998E-3</c:v>
                </c:pt>
                <c:pt idx="37">
                  <c:v>5.0000000000000001E-3</c:v>
                </c:pt>
                <c:pt idx="38">
                  <c:v>5.7999999999999996E-3</c:v>
                </c:pt>
                <c:pt idx="39">
                  <c:v>6.0000000000000001E-3</c:v>
                </c:pt>
                <c:pt idx="40">
                  <c:v>5.7999999999999996E-3</c:v>
                </c:pt>
                <c:pt idx="41">
                  <c:v>5.5999999999999999E-3</c:v>
                </c:pt>
                <c:pt idx="42">
                  <c:v>5.4999999999999997E-3</c:v>
                </c:pt>
                <c:pt idx="43">
                  <c:v>7.0000000000000001E-3</c:v>
                </c:pt>
                <c:pt idx="44">
                  <c:v>6.0000000000000001E-3</c:v>
                </c:pt>
                <c:pt idx="45">
                  <c:v>6.1000000000000004E-3</c:v>
                </c:pt>
                <c:pt idx="46">
                  <c:v>5.4999999999999997E-3</c:v>
                </c:pt>
                <c:pt idx="47">
                  <c:v>6.1000000000000004E-3</c:v>
                </c:pt>
                <c:pt idx="48">
                  <c:v>5.7000000000000002E-3</c:v>
                </c:pt>
                <c:pt idx="49" formatCode="General">
                  <c:v>5.4000000000000003E-3</c:v>
                </c:pt>
                <c:pt idx="50" formatCode="General">
                  <c:v>5.4999999999999997E-3</c:v>
                </c:pt>
                <c:pt idx="51" formatCode="General">
                  <c:v>5.8999999999999999E-3</c:v>
                </c:pt>
                <c:pt idx="52" formatCode="General">
                  <c:v>5.7999999999999996E-3</c:v>
                </c:pt>
                <c:pt idx="53" formatCode="General">
                  <c:v>4.7999999999999996E-3</c:v>
                </c:pt>
                <c:pt idx="54" formatCode="General">
                  <c:v>3.8E-3</c:v>
                </c:pt>
                <c:pt idx="55" formatCode="General">
                  <c:v>3.5000000000000001E-3</c:v>
                </c:pt>
                <c:pt idx="56" formatCode="General">
                  <c:v>3.2000000000000002E-3</c:v>
                </c:pt>
                <c:pt idx="57" formatCode="General">
                  <c:v>2.3999999999999998E-3</c:v>
                </c:pt>
                <c:pt idx="58" formatCode="General">
                  <c:v>2.3E-3</c:v>
                </c:pt>
                <c:pt idx="59" formatCode="General">
                  <c:v>2.5999999999999999E-3</c:v>
                </c:pt>
                <c:pt idx="60" formatCode="General">
                  <c:v>2.8E-3</c:v>
                </c:pt>
                <c:pt idx="61" formatCode="General">
                  <c:v>2.8999999999999998E-3</c:v>
                </c:pt>
                <c:pt idx="62" formatCode="General">
                  <c:v>3.3999999999999998E-3</c:v>
                </c:pt>
                <c:pt idx="63" formatCode="General">
                  <c:v>4.3E-3</c:v>
                </c:pt>
                <c:pt idx="64" formatCode="General">
                  <c:v>5.1999999999999998E-3</c:v>
                </c:pt>
                <c:pt idx="65" formatCode="General">
                  <c:v>5.4000000000000003E-3</c:v>
                </c:pt>
                <c:pt idx="66" formatCode="General">
                  <c:v>6.1000000000000004E-3</c:v>
                </c:pt>
                <c:pt idx="67" formatCode="General">
                  <c:v>7.7000000000000002E-3</c:v>
                </c:pt>
                <c:pt idx="68" formatCode="General">
                  <c:v>8.0000000000000002E-3</c:v>
                </c:pt>
                <c:pt idx="69" formatCode="General">
                  <c:v>7.7999999999999996E-3</c:v>
                </c:pt>
                <c:pt idx="70" formatCode="General">
                  <c:v>7.6E-3</c:v>
                </c:pt>
              </c:numCache>
            </c:numRef>
          </c:val>
          <c:smooth val="0"/>
          <c:extLst>
            <c:ext xmlns:c16="http://schemas.microsoft.com/office/drawing/2014/chart" uri="{C3380CC4-5D6E-409C-BE32-E72D297353CC}">
              <c16:uniqueId val="{00000001-7B7D-4FC8-83D0-6B98913D4994}"/>
            </c:ext>
          </c:extLst>
        </c:ser>
        <c:ser>
          <c:idx val="2"/>
          <c:order val="2"/>
          <c:tx>
            <c:strRef>
              <c:f>Sheet1!$D$1</c:f>
              <c:strCache>
                <c:ptCount val="1"/>
                <c:pt idx="0">
                  <c:v>0.5% Natural Chargeoff Rate (Right Axis)</c:v>
                </c:pt>
              </c:strCache>
            </c:strRef>
          </c:tx>
          <c:spPr>
            <a:ln w="13003">
              <a:solidFill>
                <a:srgbClr val="FF9900"/>
              </a:solidFill>
              <a:prstDash val="solid"/>
            </a:ln>
          </c:spPr>
          <c:marker>
            <c:symbol val="triangle"/>
            <c:size val="5"/>
            <c:spPr>
              <a:solidFill>
                <a:srgbClr val="FF9900"/>
              </a:solidFill>
              <a:ln>
                <a:solidFill>
                  <a:srgbClr val="FF9900"/>
                </a:solidFill>
                <a:prstDash val="solid"/>
              </a:ln>
            </c:spPr>
          </c:marker>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Sheet1!$D$2:$D$77</c:f>
              <c:numCache>
                <c:formatCode>0.00%</c:formatCode>
                <c:ptCount val="76"/>
                <c:pt idx="0">
                  <c:v>5.0000000000000001E-3</c:v>
                </c:pt>
                <c:pt idx="1">
                  <c:v>5.0000000000000001E-3</c:v>
                </c:pt>
                <c:pt idx="2">
                  <c:v>5.0000000000000001E-3</c:v>
                </c:pt>
                <c:pt idx="3">
                  <c:v>5.0000000000000001E-3</c:v>
                </c:pt>
                <c:pt idx="4">
                  <c:v>5.0000000000000001E-3</c:v>
                </c:pt>
                <c:pt idx="5">
                  <c:v>5.0000000000000001E-3</c:v>
                </c:pt>
                <c:pt idx="6">
                  <c:v>5.0000000000000001E-3</c:v>
                </c:pt>
                <c:pt idx="7">
                  <c:v>5.0000000000000001E-3</c:v>
                </c:pt>
                <c:pt idx="8">
                  <c:v>5.0000000000000001E-3</c:v>
                </c:pt>
                <c:pt idx="9">
                  <c:v>5.0000000000000001E-3</c:v>
                </c:pt>
                <c:pt idx="10">
                  <c:v>5.0000000000000001E-3</c:v>
                </c:pt>
                <c:pt idx="11">
                  <c:v>5.0000000000000001E-3</c:v>
                </c:pt>
                <c:pt idx="12">
                  <c:v>5.0000000000000001E-3</c:v>
                </c:pt>
                <c:pt idx="13">
                  <c:v>5.0000000000000001E-3</c:v>
                </c:pt>
                <c:pt idx="14">
                  <c:v>5.0000000000000001E-3</c:v>
                </c:pt>
                <c:pt idx="15">
                  <c:v>5.0000000000000001E-3</c:v>
                </c:pt>
                <c:pt idx="16">
                  <c:v>5.0000000000000001E-3</c:v>
                </c:pt>
                <c:pt idx="17">
                  <c:v>5.0000000000000001E-3</c:v>
                </c:pt>
                <c:pt idx="18">
                  <c:v>5.0000000000000001E-3</c:v>
                </c:pt>
                <c:pt idx="19">
                  <c:v>5.0000000000000001E-3</c:v>
                </c:pt>
                <c:pt idx="20">
                  <c:v>5.0000000000000001E-3</c:v>
                </c:pt>
                <c:pt idx="21">
                  <c:v>5.0000000000000001E-3</c:v>
                </c:pt>
                <c:pt idx="22">
                  <c:v>5.0000000000000001E-3</c:v>
                </c:pt>
                <c:pt idx="23">
                  <c:v>5.0000000000000001E-3</c:v>
                </c:pt>
                <c:pt idx="24">
                  <c:v>5.0000000000000001E-3</c:v>
                </c:pt>
                <c:pt idx="25">
                  <c:v>5.0000000000000001E-3</c:v>
                </c:pt>
                <c:pt idx="26">
                  <c:v>5.0000000000000001E-3</c:v>
                </c:pt>
                <c:pt idx="27">
                  <c:v>5.0000000000000001E-3</c:v>
                </c:pt>
                <c:pt idx="28">
                  <c:v>5.0000000000000001E-3</c:v>
                </c:pt>
                <c:pt idx="29">
                  <c:v>5.0000000000000001E-3</c:v>
                </c:pt>
                <c:pt idx="30">
                  <c:v>5.0000000000000001E-3</c:v>
                </c:pt>
                <c:pt idx="31">
                  <c:v>5.0000000000000001E-3</c:v>
                </c:pt>
                <c:pt idx="32">
                  <c:v>5.0000000000000001E-3</c:v>
                </c:pt>
                <c:pt idx="33">
                  <c:v>5.0000000000000001E-3</c:v>
                </c:pt>
                <c:pt idx="34">
                  <c:v>5.0000000000000001E-3</c:v>
                </c:pt>
                <c:pt idx="35">
                  <c:v>5.0000000000000001E-3</c:v>
                </c:pt>
                <c:pt idx="36">
                  <c:v>5.0000000000000001E-3</c:v>
                </c:pt>
                <c:pt idx="37">
                  <c:v>5.0000000000000001E-3</c:v>
                </c:pt>
                <c:pt idx="38">
                  <c:v>5.0000000000000001E-3</c:v>
                </c:pt>
                <c:pt idx="39">
                  <c:v>5.0000000000000001E-3</c:v>
                </c:pt>
                <c:pt idx="40">
                  <c:v>5.0000000000000001E-3</c:v>
                </c:pt>
                <c:pt idx="41">
                  <c:v>5.0000000000000001E-3</c:v>
                </c:pt>
                <c:pt idx="42">
                  <c:v>5.0000000000000001E-3</c:v>
                </c:pt>
                <c:pt idx="43">
                  <c:v>5.0000000000000001E-3</c:v>
                </c:pt>
                <c:pt idx="44">
                  <c:v>5.0000000000000001E-3</c:v>
                </c:pt>
                <c:pt idx="45">
                  <c:v>5.0000000000000001E-3</c:v>
                </c:pt>
                <c:pt idx="46">
                  <c:v>5.0000000000000001E-3</c:v>
                </c:pt>
                <c:pt idx="47">
                  <c:v>5.0000000000000001E-3</c:v>
                </c:pt>
                <c:pt idx="48">
                  <c:v>5.0000000000000001E-3</c:v>
                </c:pt>
                <c:pt idx="49">
                  <c:v>5.0000000000000001E-3</c:v>
                </c:pt>
                <c:pt idx="50">
                  <c:v>5.0000000000000001E-3</c:v>
                </c:pt>
                <c:pt idx="51">
                  <c:v>5.0000000000000001E-3</c:v>
                </c:pt>
                <c:pt idx="52">
                  <c:v>5.0000000000000001E-3</c:v>
                </c:pt>
                <c:pt idx="53">
                  <c:v>5.0000000000000001E-3</c:v>
                </c:pt>
                <c:pt idx="54">
                  <c:v>5.0000000000000001E-3</c:v>
                </c:pt>
                <c:pt idx="55">
                  <c:v>5.0000000000000001E-3</c:v>
                </c:pt>
                <c:pt idx="56">
                  <c:v>5.0000000000000001E-3</c:v>
                </c:pt>
                <c:pt idx="57">
                  <c:v>5.0000000000000001E-3</c:v>
                </c:pt>
                <c:pt idx="58">
                  <c:v>5.0000000000000001E-3</c:v>
                </c:pt>
                <c:pt idx="59">
                  <c:v>5.0000000000000001E-3</c:v>
                </c:pt>
                <c:pt idx="60">
                  <c:v>5.0000000000000001E-3</c:v>
                </c:pt>
                <c:pt idx="61">
                  <c:v>5.0000000000000001E-3</c:v>
                </c:pt>
                <c:pt idx="62">
                  <c:v>5.0000000000000001E-3</c:v>
                </c:pt>
                <c:pt idx="63">
                  <c:v>5.0000000000000001E-3</c:v>
                </c:pt>
                <c:pt idx="64">
                  <c:v>5.0000000000000001E-3</c:v>
                </c:pt>
                <c:pt idx="65">
                  <c:v>5.0000000000000001E-3</c:v>
                </c:pt>
                <c:pt idx="66">
                  <c:v>5.0000000000000001E-3</c:v>
                </c:pt>
                <c:pt idx="67">
                  <c:v>5.0000000000000001E-3</c:v>
                </c:pt>
                <c:pt idx="68" formatCode="General">
                  <c:v>5.0000000000000001E-3</c:v>
                </c:pt>
                <c:pt idx="69" formatCode="General">
                  <c:v>5.0000000000000001E-3</c:v>
                </c:pt>
                <c:pt idx="70" formatCode="General">
                  <c:v>5.0000000000000001E-3</c:v>
                </c:pt>
                <c:pt idx="71" formatCode="General">
                  <c:v>5.0000000000000001E-3</c:v>
                </c:pt>
                <c:pt idx="72" formatCode="General">
                  <c:v>5.0000000000000001E-3</c:v>
                </c:pt>
                <c:pt idx="73" formatCode="General">
                  <c:v>5.0000000000000001E-3</c:v>
                </c:pt>
                <c:pt idx="74" formatCode="General">
                  <c:v>5.0000000000000001E-3</c:v>
                </c:pt>
                <c:pt idx="75" formatCode="General">
                  <c:v>5.0000000000000001E-3</c:v>
                </c:pt>
              </c:numCache>
            </c:numRef>
          </c:val>
          <c:smooth val="0"/>
          <c:extLst>
            <c:ext xmlns:c16="http://schemas.microsoft.com/office/drawing/2014/chart" uri="{C3380CC4-5D6E-409C-BE32-E72D297353CC}">
              <c16:uniqueId val="{00000002-7B7D-4FC8-83D0-6B98913D4994}"/>
            </c:ext>
          </c:extLst>
        </c:ser>
        <c:dLbls>
          <c:showLegendKey val="0"/>
          <c:showVal val="0"/>
          <c:showCatName val="0"/>
          <c:showSerName val="0"/>
          <c:showPercent val="0"/>
          <c:showBubbleSize val="0"/>
        </c:dLbls>
        <c:marker val="1"/>
        <c:smooth val="0"/>
        <c:axId val="3"/>
        <c:axId val="4"/>
      </c:lineChart>
      <c:catAx>
        <c:axId val="193629248"/>
        <c:scaling>
          <c:orientation val="minMax"/>
        </c:scaling>
        <c:delete val="0"/>
        <c:axPos val="b"/>
        <c:numFmt formatCode="General" sourceLinked="1"/>
        <c:majorTickMark val="out"/>
        <c:minorTickMark val="none"/>
        <c:tickLblPos val="nextTo"/>
        <c:spPr>
          <a:ln w="3251">
            <a:solidFill>
              <a:schemeClr val="tx1"/>
            </a:solidFill>
            <a:prstDash val="solid"/>
          </a:ln>
        </c:spPr>
        <c:txPr>
          <a:bodyPr rot="0" vert="horz"/>
          <a:lstStyle/>
          <a:p>
            <a:pPr>
              <a:defRPr sz="845" b="1" i="0" u="none" strike="noStrike" baseline="0">
                <a:solidFill>
                  <a:schemeClr val="tx1"/>
                </a:solidFill>
                <a:latin typeface="Arial"/>
                <a:ea typeface="Arial"/>
                <a:cs typeface="Arial"/>
              </a:defRPr>
            </a:pPr>
            <a:endParaRPr lang="en-US"/>
          </a:p>
        </c:txPr>
        <c:crossAx val="1"/>
        <c:crosses val="autoZero"/>
        <c:auto val="1"/>
        <c:lblAlgn val="ctr"/>
        <c:lblOffset val="100"/>
        <c:tickLblSkip val="4"/>
        <c:tickMarkSkip val="1"/>
        <c:noMultiLvlLbl val="0"/>
      </c:catAx>
      <c:valAx>
        <c:axId val="1"/>
        <c:scaling>
          <c:orientation val="minMax"/>
          <c:max val="0.14000000000000001"/>
          <c:min val="0"/>
        </c:scaling>
        <c:delete val="0"/>
        <c:axPos val="l"/>
        <c:majorGridlines>
          <c:spPr>
            <a:ln w="3251">
              <a:solidFill>
                <a:schemeClr val="tx1"/>
              </a:solidFill>
              <a:prstDash val="solid"/>
            </a:ln>
          </c:spPr>
        </c:majorGridlines>
        <c:numFmt formatCode="0%" sourceLinked="0"/>
        <c:majorTickMark val="out"/>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93629248"/>
        <c:crosses val="autoZero"/>
        <c:crossBetween val="between"/>
        <c:maj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1.4E-2"/>
        </c:scaling>
        <c:delete val="0"/>
        <c:axPos val="r"/>
        <c:numFmt formatCode="0.0%" sourceLinked="0"/>
        <c:majorTickMark val="cross"/>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3"/>
        <c:crosses val="max"/>
        <c:crossBetween val="between"/>
        <c:majorUnit val="1E-3"/>
      </c:valAx>
      <c:spPr>
        <a:noFill/>
        <a:ln w="13003">
          <a:solidFill>
            <a:schemeClr val="tx1"/>
          </a:solidFill>
          <a:prstDash val="solid"/>
        </a:ln>
      </c:spPr>
    </c:plotArea>
    <c:legend>
      <c:legendPos val="r"/>
      <c:legendEntry>
        <c:idx val="1"/>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Entry>
      <c:layout>
        <c:manualLayout>
          <c:xMode val="edge"/>
          <c:yMode val="edge"/>
          <c:x val="6.76155296930291E-2"/>
          <c:y val="0.74309318493121201"/>
          <c:w val="0.32773124507061857"/>
          <c:h val="0.16635582050464762"/>
        </c:manualLayout>
      </c:layout>
      <c:overlay val="0"/>
      <c:spPr>
        <a:solidFill>
          <a:schemeClr val="bg1"/>
        </a:solidFill>
        <a:ln w="3251">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9009">
      <a:solidFill>
        <a:schemeClr val="tx1"/>
      </a:solidFill>
      <a:prstDash val="solid"/>
    </a:ln>
  </c:spPr>
  <c:txPr>
    <a:bodyPr/>
    <a:lstStyle/>
    <a:p>
      <a:pPr>
        <a:defRPr sz="184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Net Chargeoff Rate
 Versus
Unemployment Rate</a:t>
            </a:r>
          </a:p>
        </c:rich>
      </c:tx>
      <c:layout>
        <c:manualLayout>
          <c:xMode val="edge"/>
          <c:yMode val="edge"/>
          <c:x val="0.3062130177514793"/>
          <c:y val="1.6313213703099511E-3"/>
        </c:manualLayout>
      </c:layout>
      <c:overlay val="0"/>
      <c:spPr>
        <a:noFill/>
        <a:ln w="26006">
          <a:noFill/>
        </a:ln>
      </c:spPr>
    </c:title>
    <c:autoTitleDeleted val="0"/>
    <c:plotArea>
      <c:layout>
        <c:manualLayout>
          <c:layoutTarget val="inner"/>
          <c:xMode val="edge"/>
          <c:yMode val="edge"/>
          <c:x val="6.8047337278106509E-2"/>
          <c:y val="0.18433931484502447"/>
          <c:w val="0.8624260355029586"/>
          <c:h val="0.72267536704730828"/>
        </c:manualLayout>
      </c:layout>
      <c:barChart>
        <c:barDir val="col"/>
        <c:grouping val="clustered"/>
        <c:varyColors val="0"/>
        <c:ser>
          <c:idx val="0"/>
          <c:order val="0"/>
          <c:tx>
            <c:strRef>
              <c:f>Sheet1!$B$1</c:f>
              <c:strCache>
                <c:ptCount val="1"/>
                <c:pt idx="0">
                  <c:v>Unemployment Rate (Left Axis)</c:v>
                </c:pt>
              </c:strCache>
            </c:strRef>
          </c:tx>
          <c:spPr>
            <a:solidFill>
              <a:srgbClr val="CCFFFF"/>
            </a:solidFill>
            <a:ln w="13003">
              <a:solidFill>
                <a:schemeClr val="tx1"/>
              </a:solidFill>
              <a:prstDash val="solid"/>
            </a:ln>
          </c:spPr>
          <c:invertIfNegative val="0"/>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Sheet1!$B$2:$B$77</c:f>
              <c:numCache>
                <c:formatCode>0.00%</c:formatCode>
                <c:ptCount val="76"/>
                <c:pt idx="0">
                  <c:v>4.4999999999999998E-2</c:v>
                </c:pt>
                <c:pt idx="1">
                  <c:v>4.4999999999999998E-2</c:v>
                </c:pt>
                <c:pt idx="2">
                  <c:v>4.6300000000000001E-2</c:v>
                </c:pt>
                <c:pt idx="3">
                  <c:v>4.8300000000000003E-2</c:v>
                </c:pt>
                <c:pt idx="4">
                  <c:v>4.9299999999999997E-2</c:v>
                </c:pt>
                <c:pt idx="5">
                  <c:v>5.33E-2</c:v>
                </c:pt>
                <c:pt idx="6">
                  <c:v>5.96E-2</c:v>
                </c:pt>
                <c:pt idx="7">
                  <c:v>6.8599999999999994E-2</c:v>
                </c:pt>
                <c:pt idx="8">
                  <c:v>8.3299999999999999E-2</c:v>
                </c:pt>
                <c:pt idx="9">
                  <c:v>9.2600000000000002E-2</c:v>
                </c:pt>
                <c:pt idx="10">
                  <c:v>9.6299999999999997E-2</c:v>
                </c:pt>
                <c:pt idx="11">
                  <c:v>0.10059999999999999</c:v>
                </c:pt>
                <c:pt idx="12">
                  <c:v>9.7000000000000003E-2</c:v>
                </c:pt>
                <c:pt idx="13">
                  <c:v>9.6299999999999997E-2</c:v>
                </c:pt>
                <c:pt idx="14">
                  <c:v>9.5299999999999996E-2</c:v>
                </c:pt>
                <c:pt idx="15">
                  <c:v>9.6299999999999997E-2</c:v>
                </c:pt>
                <c:pt idx="16">
                  <c:v>8.8999999999999996E-2</c:v>
                </c:pt>
                <c:pt idx="17">
                  <c:v>9.0300000000000005E-2</c:v>
                </c:pt>
                <c:pt idx="18">
                  <c:v>9.06E-2</c:v>
                </c:pt>
                <c:pt idx="19">
                  <c:v>8.6999999999999994E-2</c:v>
                </c:pt>
                <c:pt idx="20">
                  <c:v>8.3000000000000004E-2</c:v>
                </c:pt>
                <c:pt idx="21">
                  <c:v>8.2000000000000003E-2</c:v>
                </c:pt>
                <c:pt idx="22">
                  <c:v>0.08</c:v>
                </c:pt>
                <c:pt idx="23">
                  <c:v>7.8E-2</c:v>
                </c:pt>
                <c:pt idx="24">
                  <c:v>7.6999999999999999E-2</c:v>
                </c:pt>
                <c:pt idx="25">
                  <c:v>7.5999999999999998E-2</c:v>
                </c:pt>
                <c:pt idx="26">
                  <c:v>7.2999999999999995E-2</c:v>
                </c:pt>
                <c:pt idx="27">
                  <c:v>7.0000000000000007E-2</c:v>
                </c:pt>
                <c:pt idx="28" formatCode="General">
                  <c:v>6.6666666999999999E-2</c:v>
                </c:pt>
                <c:pt idx="29" formatCode="General">
                  <c:v>6.2E-2</c:v>
                </c:pt>
                <c:pt idx="30" formatCode="General">
                  <c:v>6.0666667000000001E-2</c:v>
                </c:pt>
                <c:pt idx="31" formatCode="General">
                  <c:v>5.7000000000000002E-2</c:v>
                </c:pt>
                <c:pt idx="32" formatCode="General">
                  <c:v>5.5333332999999998E-2</c:v>
                </c:pt>
                <c:pt idx="33" formatCode="General">
                  <c:v>5.4333332999999998E-2</c:v>
                </c:pt>
                <c:pt idx="34" formatCode="General">
                  <c:v>5.0999999999999997E-2</c:v>
                </c:pt>
                <c:pt idx="35" formatCode="General">
                  <c:v>5.0333333000000001E-2</c:v>
                </c:pt>
                <c:pt idx="36" formatCode="General">
                  <c:v>4.9000000000000002E-2</c:v>
                </c:pt>
                <c:pt idx="37" formatCode="General">
                  <c:v>4.9333333E-2</c:v>
                </c:pt>
                <c:pt idx="38" formatCode="General">
                  <c:v>4.9000000000000002E-2</c:v>
                </c:pt>
                <c:pt idx="39" formatCode="General">
                  <c:v>4.7666667000000003E-2</c:v>
                </c:pt>
                <c:pt idx="40" formatCode="General">
                  <c:v>4.5666667000000001E-2</c:v>
                </c:pt>
                <c:pt idx="41" formatCode="General">
                  <c:v>4.3666666999999999E-2</c:v>
                </c:pt>
                <c:pt idx="42" formatCode="General">
                  <c:v>4.3333333000000002E-2</c:v>
                </c:pt>
                <c:pt idx="43" formatCode="General">
                  <c:v>4.1666666999999998E-2</c:v>
                </c:pt>
                <c:pt idx="44" formatCode="General">
                  <c:v>4.0333332999999999E-2</c:v>
                </c:pt>
                <c:pt idx="45" formatCode="General">
                  <c:v>3.9333332999999998E-2</c:v>
                </c:pt>
                <c:pt idx="46" formatCode="General">
                  <c:v>3.7666667000000001E-2</c:v>
                </c:pt>
                <c:pt idx="47" formatCode="General">
                  <c:v>3.8333332999999997E-2</c:v>
                </c:pt>
                <c:pt idx="48" formatCode="General">
                  <c:v>3.8666667000000002E-2</c:v>
                </c:pt>
                <c:pt idx="49" formatCode="General">
                  <c:v>3.5999999999999997E-2</c:v>
                </c:pt>
                <c:pt idx="50" formatCode="General">
                  <c:v>3.6333333000000002E-2</c:v>
                </c:pt>
                <c:pt idx="51" formatCode="General">
                  <c:v>3.5999999999999997E-2</c:v>
                </c:pt>
                <c:pt idx="52" formatCode="General">
                  <c:v>3.7999999999999999E-2</c:v>
                </c:pt>
                <c:pt idx="53" formatCode="General">
                  <c:v>0.12966666700000001</c:v>
                </c:pt>
                <c:pt idx="54" formatCode="General">
                  <c:v>8.8333333E-2</c:v>
                </c:pt>
                <c:pt idx="55" formatCode="General">
                  <c:v>6.7666667E-2</c:v>
                </c:pt>
                <c:pt idx="56" formatCode="General">
                  <c:v>6.2333332999999998E-2</c:v>
                </c:pt>
                <c:pt idx="57" formatCode="General">
                  <c:v>5.9333333000000002E-2</c:v>
                </c:pt>
                <c:pt idx="58" formatCode="General">
                  <c:v>5.0666666999999999E-2</c:v>
                </c:pt>
                <c:pt idx="59" formatCode="General">
                  <c:v>4.1666666999999998E-2</c:v>
                </c:pt>
                <c:pt idx="60" formatCode="General">
                  <c:v>3.7999999999999999E-2</c:v>
                </c:pt>
                <c:pt idx="61" formatCode="General">
                  <c:v>3.6333333000000002E-2</c:v>
                </c:pt>
                <c:pt idx="62" formatCode="General">
                  <c:v>3.5333333000000001E-2</c:v>
                </c:pt>
                <c:pt idx="63" formatCode="General">
                  <c:v>3.5666666999999999E-2</c:v>
                </c:pt>
                <c:pt idx="64" formatCode="General">
                  <c:v>3.5000000000000003E-2</c:v>
                </c:pt>
                <c:pt idx="65" formatCode="General">
                  <c:v>3.5666666999999999E-2</c:v>
                </c:pt>
                <c:pt idx="66" formatCode="General">
                  <c:v>3.6999999999999998E-2</c:v>
                </c:pt>
                <c:pt idx="67" formatCode="General">
                  <c:v>3.7333333000000003E-2</c:v>
                </c:pt>
                <c:pt idx="68" formatCode="General">
                  <c:v>3.7999999999999999E-2</c:v>
                </c:pt>
                <c:pt idx="69" formatCode="General">
                  <c:v>0.04</c:v>
                </c:pt>
                <c:pt idx="70" formatCode="General">
                  <c:v>4.2000000000000003E-2</c:v>
                </c:pt>
                <c:pt idx="71" formatCode="General">
                  <c:v>4.1000000000000002E-2</c:v>
                </c:pt>
              </c:numCache>
            </c:numRef>
          </c:val>
          <c:extLst>
            <c:ext xmlns:c16="http://schemas.microsoft.com/office/drawing/2014/chart" uri="{C3380CC4-5D6E-409C-BE32-E72D297353CC}">
              <c16:uniqueId val="{00000000-7B7D-4FC8-83D0-6B98913D4994}"/>
            </c:ext>
          </c:extLst>
        </c:ser>
        <c:dLbls>
          <c:showLegendKey val="0"/>
          <c:showVal val="0"/>
          <c:showCatName val="0"/>
          <c:showSerName val="0"/>
          <c:showPercent val="0"/>
          <c:showBubbleSize val="0"/>
        </c:dLbls>
        <c:gapWidth val="30"/>
        <c:axId val="193629248"/>
        <c:axId val="1"/>
      </c:barChart>
      <c:lineChart>
        <c:grouping val="standard"/>
        <c:varyColors val="0"/>
        <c:ser>
          <c:idx val="1"/>
          <c:order val="1"/>
          <c:tx>
            <c:strRef>
              <c:f>Sheet1!$C$1</c:f>
              <c:strCache>
                <c:ptCount val="1"/>
                <c:pt idx="0">
                  <c:v>Net Chargeoff Rate (Right Axis)</c:v>
                </c:pt>
              </c:strCache>
            </c:strRef>
          </c:tx>
          <c:spPr>
            <a:ln w="39009">
              <a:solidFill>
                <a:srgbClr val="FF0000"/>
              </a:solidFill>
              <a:prstDash val="solid"/>
            </a:ln>
          </c:spPr>
          <c:marker>
            <c:symbol val="none"/>
          </c:marker>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Sheet1!$C$2:$C$77</c:f>
              <c:numCache>
                <c:formatCode>0.00%</c:formatCode>
                <c:ptCount val="76"/>
                <c:pt idx="0">
                  <c:v>4.4000000000000003E-3</c:v>
                </c:pt>
                <c:pt idx="1">
                  <c:v>4.4000000000000003E-3</c:v>
                </c:pt>
                <c:pt idx="2">
                  <c:v>4.4999999999999997E-3</c:v>
                </c:pt>
                <c:pt idx="3">
                  <c:v>4.8999999999999998E-3</c:v>
                </c:pt>
                <c:pt idx="4">
                  <c:v>6.6E-3</c:v>
                </c:pt>
                <c:pt idx="5">
                  <c:v>6.8999999999999999E-3</c:v>
                </c:pt>
                <c:pt idx="6">
                  <c:v>7.3000000000000001E-3</c:v>
                </c:pt>
                <c:pt idx="7">
                  <c:v>8.0999999999999996E-3</c:v>
                </c:pt>
                <c:pt idx="8">
                  <c:v>1.0999999999999999E-2</c:v>
                </c:pt>
                <c:pt idx="9">
                  <c:v>1.15E-2</c:v>
                </c:pt>
                <c:pt idx="10">
                  <c:v>1.1599999999999999E-2</c:v>
                </c:pt>
                <c:pt idx="11">
                  <c:v>1.2E-2</c:v>
                </c:pt>
                <c:pt idx="12">
                  <c:v>1.1900000000000001E-2</c:v>
                </c:pt>
                <c:pt idx="13">
                  <c:v>1.1599999999999999E-2</c:v>
                </c:pt>
                <c:pt idx="14">
                  <c:v>1.1299999999999999E-2</c:v>
                </c:pt>
                <c:pt idx="15">
                  <c:v>1.14E-2</c:v>
                </c:pt>
                <c:pt idx="16">
                  <c:v>1.01E-2</c:v>
                </c:pt>
                <c:pt idx="17">
                  <c:v>8.9999999999999993E-3</c:v>
                </c:pt>
                <c:pt idx="18">
                  <c:v>8.5000000000000006E-3</c:v>
                </c:pt>
                <c:pt idx="19">
                  <c:v>9.1999999999999998E-3</c:v>
                </c:pt>
                <c:pt idx="20">
                  <c:v>7.9000000000000008E-3</c:v>
                </c:pt>
                <c:pt idx="21">
                  <c:v>7.3000000000000001E-3</c:v>
                </c:pt>
                <c:pt idx="22">
                  <c:v>7.0000000000000001E-3</c:v>
                </c:pt>
                <c:pt idx="23">
                  <c:v>7.3000000000000001E-3</c:v>
                </c:pt>
                <c:pt idx="24">
                  <c:v>6.1000000000000004E-3</c:v>
                </c:pt>
                <c:pt idx="25">
                  <c:v>5.4999999999999997E-3</c:v>
                </c:pt>
                <c:pt idx="26">
                  <c:v>5.4000000000000003E-3</c:v>
                </c:pt>
                <c:pt idx="27">
                  <c:v>5.7000000000000002E-3</c:v>
                </c:pt>
                <c:pt idx="28">
                  <c:v>5.0000000000000001E-3</c:v>
                </c:pt>
                <c:pt idx="29">
                  <c:v>4.7999999999999996E-3</c:v>
                </c:pt>
                <c:pt idx="30">
                  <c:v>4.7000000000000002E-3</c:v>
                </c:pt>
                <c:pt idx="31">
                  <c:v>5.3E-3</c:v>
                </c:pt>
                <c:pt idx="32">
                  <c:v>4.7000000000000002E-3</c:v>
                </c:pt>
                <c:pt idx="33">
                  <c:v>4.5999999999999999E-3</c:v>
                </c:pt>
                <c:pt idx="34">
                  <c:v>4.5999999999999999E-3</c:v>
                </c:pt>
                <c:pt idx="35">
                  <c:v>5.4000000000000003E-3</c:v>
                </c:pt>
                <c:pt idx="36">
                  <c:v>5.1999999999999998E-3</c:v>
                </c:pt>
                <c:pt idx="37">
                  <c:v>5.0000000000000001E-3</c:v>
                </c:pt>
                <c:pt idx="38">
                  <c:v>5.7999999999999996E-3</c:v>
                </c:pt>
                <c:pt idx="39">
                  <c:v>6.0000000000000001E-3</c:v>
                </c:pt>
                <c:pt idx="40">
                  <c:v>5.7999999999999996E-3</c:v>
                </c:pt>
                <c:pt idx="41">
                  <c:v>5.5999999999999999E-3</c:v>
                </c:pt>
                <c:pt idx="42">
                  <c:v>5.4999999999999997E-3</c:v>
                </c:pt>
                <c:pt idx="43">
                  <c:v>7.0000000000000001E-3</c:v>
                </c:pt>
                <c:pt idx="44">
                  <c:v>6.0000000000000001E-3</c:v>
                </c:pt>
                <c:pt idx="45">
                  <c:v>6.1000000000000004E-3</c:v>
                </c:pt>
                <c:pt idx="46">
                  <c:v>5.4999999999999997E-3</c:v>
                </c:pt>
                <c:pt idx="47">
                  <c:v>6.1000000000000004E-3</c:v>
                </c:pt>
                <c:pt idx="48">
                  <c:v>5.7000000000000002E-3</c:v>
                </c:pt>
                <c:pt idx="49" formatCode="General">
                  <c:v>5.4000000000000003E-3</c:v>
                </c:pt>
                <c:pt idx="50" formatCode="General">
                  <c:v>5.4999999999999997E-3</c:v>
                </c:pt>
                <c:pt idx="51" formatCode="General">
                  <c:v>5.8999999999999999E-3</c:v>
                </c:pt>
                <c:pt idx="52" formatCode="General">
                  <c:v>5.7999999999999996E-3</c:v>
                </c:pt>
                <c:pt idx="53" formatCode="General">
                  <c:v>4.7999999999999996E-3</c:v>
                </c:pt>
                <c:pt idx="54" formatCode="General">
                  <c:v>3.8E-3</c:v>
                </c:pt>
                <c:pt idx="55" formatCode="General">
                  <c:v>3.5000000000000001E-3</c:v>
                </c:pt>
                <c:pt idx="56" formatCode="General">
                  <c:v>3.2000000000000002E-3</c:v>
                </c:pt>
                <c:pt idx="57" formatCode="General">
                  <c:v>2.3999999999999998E-3</c:v>
                </c:pt>
                <c:pt idx="58" formatCode="General">
                  <c:v>2.3E-3</c:v>
                </c:pt>
                <c:pt idx="59" formatCode="General">
                  <c:v>2.5999999999999999E-3</c:v>
                </c:pt>
                <c:pt idx="60" formatCode="General">
                  <c:v>2.8E-3</c:v>
                </c:pt>
                <c:pt idx="61" formatCode="General">
                  <c:v>2.8999999999999998E-3</c:v>
                </c:pt>
                <c:pt idx="62" formatCode="General">
                  <c:v>3.3999999999999998E-3</c:v>
                </c:pt>
                <c:pt idx="63" formatCode="General">
                  <c:v>4.3E-3</c:v>
                </c:pt>
                <c:pt idx="64" formatCode="General">
                  <c:v>5.1999999999999998E-3</c:v>
                </c:pt>
                <c:pt idx="65" formatCode="General">
                  <c:v>5.4000000000000003E-3</c:v>
                </c:pt>
                <c:pt idx="66" formatCode="General">
                  <c:v>6.1000000000000004E-3</c:v>
                </c:pt>
                <c:pt idx="67" formatCode="General">
                  <c:v>7.7000000000000002E-3</c:v>
                </c:pt>
                <c:pt idx="68" formatCode="General">
                  <c:v>8.0000000000000002E-3</c:v>
                </c:pt>
                <c:pt idx="69" formatCode="General">
                  <c:v>7.7999999999999996E-3</c:v>
                </c:pt>
                <c:pt idx="70" formatCode="General">
                  <c:v>7.6E-3</c:v>
                </c:pt>
              </c:numCache>
            </c:numRef>
          </c:val>
          <c:smooth val="0"/>
          <c:extLst>
            <c:ext xmlns:c16="http://schemas.microsoft.com/office/drawing/2014/chart" uri="{C3380CC4-5D6E-409C-BE32-E72D297353CC}">
              <c16:uniqueId val="{00000001-7B7D-4FC8-83D0-6B98913D4994}"/>
            </c:ext>
          </c:extLst>
        </c:ser>
        <c:ser>
          <c:idx val="2"/>
          <c:order val="2"/>
          <c:tx>
            <c:strRef>
              <c:f>Sheet1!$D$1</c:f>
              <c:strCache>
                <c:ptCount val="1"/>
                <c:pt idx="0">
                  <c:v>0.5% Natural Chargeoff Rate (Right Axis)</c:v>
                </c:pt>
              </c:strCache>
            </c:strRef>
          </c:tx>
          <c:spPr>
            <a:ln w="13003">
              <a:solidFill>
                <a:srgbClr val="FF9900"/>
              </a:solidFill>
              <a:prstDash val="solid"/>
            </a:ln>
          </c:spPr>
          <c:marker>
            <c:symbol val="triangle"/>
            <c:size val="5"/>
            <c:spPr>
              <a:solidFill>
                <a:srgbClr val="FF9900"/>
              </a:solidFill>
              <a:ln>
                <a:solidFill>
                  <a:srgbClr val="FF9900"/>
                </a:solidFill>
                <a:prstDash val="solid"/>
              </a:ln>
            </c:spPr>
          </c:marker>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Sheet1!$D$2:$D$77</c:f>
              <c:numCache>
                <c:formatCode>0.00%</c:formatCode>
                <c:ptCount val="76"/>
                <c:pt idx="0">
                  <c:v>5.0000000000000001E-3</c:v>
                </c:pt>
                <c:pt idx="1">
                  <c:v>5.0000000000000001E-3</c:v>
                </c:pt>
                <c:pt idx="2">
                  <c:v>5.0000000000000001E-3</c:v>
                </c:pt>
                <c:pt idx="3">
                  <c:v>5.0000000000000001E-3</c:v>
                </c:pt>
                <c:pt idx="4">
                  <c:v>5.0000000000000001E-3</c:v>
                </c:pt>
                <c:pt idx="5">
                  <c:v>5.0000000000000001E-3</c:v>
                </c:pt>
                <c:pt idx="6">
                  <c:v>5.0000000000000001E-3</c:v>
                </c:pt>
                <c:pt idx="7">
                  <c:v>5.0000000000000001E-3</c:v>
                </c:pt>
                <c:pt idx="8">
                  <c:v>5.0000000000000001E-3</c:v>
                </c:pt>
                <c:pt idx="9">
                  <c:v>5.0000000000000001E-3</c:v>
                </c:pt>
                <c:pt idx="10">
                  <c:v>5.0000000000000001E-3</c:v>
                </c:pt>
                <c:pt idx="11">
                  <c:v>5.0000000000000001E-3</c:v>
                </c:pt>
                <c:pt idx="12">
                  <c:v>5.0000000000000001E-3</c:v>
                </c:pt>
                <c:pt idx="13">
                  <c:v>5.0000000000000001E-3</c:v>
                </c:pt>
                <c:pt idx="14">
                  <c:v>5.0000000000000001E-3</c:v>
                </c:pt>
                <c:pt idx="15">
                  <c:v>5.0000000000000001E-3</c:v>
                </c:pt>
                <c:pt idx="16">
                  <c:v>5.0000000000000001E-3</c:v>
                </c:pt>
                <c:pt idx="17">
                  <c:v>5.0000000000000001E-3</c:v>
                </c:pt>
                <c:pt idx="18">
                  <c:v>5.0000000000000001E-3</c:v>
                </c:pt>
                <c:pt idx="19">
                  <c:v>5.0000000000000001E-3</c:v>
                </c:pt>
                <c:pt idx="20">
                  <c:v>5.0000000000000001E-3</c:v>
                </c:pt>
                <c:pt idx="21">
                  <c:v>5.0000000000000001E-3</c:v>
                </c:pt>
                <c:pt idx="22">
                  <c:v>5.0000000000000001E-3</c:v>
                </c:pt>
                <c:pt idx="23">
                  <c:v>5.0000000000000001E-3</c:v>
                </c:pt>
                <c:pt idx="24">
                  <c:v>5.0000000000000001E-3</c:v>
                </c:pt>
                <c:pt idx="25">
                  <c:v>5.0000000000000001E-3</c:v>
                </c:pt>
                <c:pt idx="26">
                  <c:v>5.0000000000000001E-3</c:v>
                </c:pt>
                <c:pt idx="27">
                  <c:v>5.0000000000000001E-3</c:v>
                </c:pt>
                <c:pt idx="28">
                  <c:v>5.0000000000000001E-3</c:v>
                </c:pt>
                <c:pt idx="29">
                  <c:v>5.0000000000000001E-3</c:v>
                </c:pt>
                <c:pt idx="30">
                  <c:v>5.0000000000000001E-3</c:v>
                </c:pt>
                <c:pt idx="31">
                  <c:v>5.0000000000000001E-3</c:v>
                </c:pt>
                <c:pt idx="32">
                  <c:v>5.0000000000000001E-3</c:v>
                </c:pt>
                <c:pt idx="33">
                  <c:v>5.0000000000000001E-3</c:v>
                </c:pt>
                <c:pt idx="34">
                  <c:v>5.0000000000000001E-3</c:v>
                </c:pt>
                <c:pt idx="35">
                  <c:v>5.0000000000000001E-3</c:v>
                </c:pt>
                <c:pt idx="36">
                  <c:v>5.0000000000000001E-3</c:v>
                </c:pt>
                <c:pt idx="37">
                  <c:v>5.0000000000000001E-3</c:v>
                </c:pt>
                <c:pt idx="38">
                  <c:v>5.0000000000000001E-3</c:v>
                </c:pt>
                <c:pt idx="39">
                  <c:v>5.0000000000000001E-3</c:v>
                </c:pt>
                <c:pt idx="40">
                  <c:v>5.0000000000000001E-3</c:v>
                </c:pt>
                <c:pt idx="41">
                  <c:v>5.0000000000000001E-3</c:v>
                </c:pt>
                <c:pt idx="42">
                  <c:v>5.0000000000000001E-3</c:v>
                </c:pt>
                <c:pt idx="43">
                  <c:v>5.0000000000000001E-3</c:v>
                </c:pt>
                <c:pt idx="44">
                  <c:v>5.0000000000000001E-3</c:v>
                </c:pt>
                <c:pt idx="45">
                  <c:v>5.0000000000000001E-3</c:v>
                </c:pt>
                <c:pt idx="46">
                  <c:v>5.0000000000000001E-3</c:v>
                </c:pt>
                <c:pt idx="47">
                  <c:v>5.0000000000000001E-3</c:v>
                </c:pt>
                <c:pt idx="48">
                  <c:v>5.0000000000000001E-3</c:v>
                </c:pt>
                <c:pt idx="49">
                  <c:v>5.0000000000000001E-3</c:v>
                </c:pt>
                <c:pt idx="50">
                  <c:v>5.0000000000000001E-3</c:v>
                </c:pt>
                <c:pt idx="51">
                  <c:v>5.0000000000000001E-3</c:v>
                </c:pt>
                <c:pt idx="52">
                  <c:v>5.0000000000000001E-3</c:v>
                </c:pt>
                <c:pt idx="53">
                  <c:v>5.0000000000000001E-3</c:v>
                </c:pt>
                <c:pt idx="54">
                  <c:v>5.0000000000000001E-3</c:v>
                </c:pt>
                <c:pt idx="55">
                  <c:v>5.0000000000000001E-3</c:v>
                </c:pt>
                <c:pt idx="56">
                  <c:v>5.0000000000000001E-3</c:v>
                </c:pt>
                <c:pt idx="57">
                  <c:v>5.0000000000000001E-3</c:v>
                </c:pt>
                <c:pt idx="58">
                  <c:v>5.0000000000000001E-3</c:v>
                </c:pt>
                <c:pt idx="59">
                  <c:v>5.0000000000000001E-3</c:v>
                </c:pt>
                <c:pt idx="60">
                  <c:v>5.0000000000000001E-3</c:v>
                </c:pt>
                <c:pt idx="61">
                  <c:v>5.0000000000000001E-3</c:v>
                </c:pt>
                <c:pt idx="62">
                  <c:v>5.0000000000000001E-3</c:v>
                </c:pt>
                <c:pt idx="63">
                  <c:v>5.0000000000000001E-3</c:v>
                </c:pt>
                <c:pt idx="64">
                  <c:v>5.0000000000000001E-3</c:v>
                </c:pt>
                <c:pt idx="65">
                  <c:v>5.0000000000000001E-3</c:v>
                </c:pt>
                <c:pt idx="66">
                  <c:v>5.0000000000000001E-3</c:v>
                </c:pt>
                <c:pt idx="67">
                  <c:v>5.0000000000000001E-3</c:v>
                </c:pt>
                <c:pt idx="68" formatCode="General">
                  <c:v>5.0000000000000001E-3</c:v>
                </c:pt>
                <c:pt idx="69" formatCode="General">
                  <c:v>5.0000000000000001E-3</c:v>
                </c:pt>
                <c:pt idx="70" formatCode="General">
                  <c:v>5.0000000000000001E-3</c:v>
                </c:pt>
                <c:pt idx="71" formatCode="General">
                  <c:v>5.0000000000000001E-3</c:v>
                </c:pt>
                <c:pt idx="72" formatCode="General">
                  <c:v>5.0000000000000001E-3</c:v>
                </c:pt>
                <c:pt idx="73" formatCode="General">
                  <c:v>5.0000000000000001E-3</c:v>
                </c:pt>
                <c:pt idx="74" formatCode="General">
                  <c:v>5.0000000000000001E-3</c:v>
                </c:pt>
                <c:pt idx="75" formatCode="General">
                  <c:v>5.0000000000000001E-3</c:v>
                </c:pt>
              </c:numCache>
            </c:numRef>
          </c:val>
          <c:smooth val="0"/>
          <c:extLst>
            <c:ext xmlns:c16="http://schemas.microsoft.com/office/drawing/2014/chart" uri="{C3380CC4-5D6E-409C-BE32-E72D297353CC}">
              <c16:uniqueId val="{00000002-7B7D-4FC8-83D0-6B98913D4994}"/>
            </c:ext>
          </c:extLst>
        </c:ser>
        <c:dLbls>
          <c:showLegendKey val="0"/>
          <c:showVal val="0"/>
          <c:showCatName val="0"/>
          <c:showSerName val="0"/>
          <c:showPercent val="0"/>
          <c:showBubbleSize val="0"/>
        </c:dLbls>
        <c:marker val="1"/>
        <c:smooth val="0"/>
        <c:axId val="3"/>
        <c:axId val="4"/>
      </c:lineChart>
      <c:catAx>
        <c:axId val="193629248"/>
        <c:scaling>
          <c:orientation val="minMax"/>
        </c:scaling>
        <c:delete val="0"/>
        <c:axPos val="b"/>
        <c:numFmt formatCode="General" sourceLinked="1"/>
        <c:majorTickMark val="out"/>
        <c:minorTickMark val="none"/>
        <c:tickLblPos val="nextTo"/>
        <c:spPr>
          <a:ln w="3251">
            <a:solidFill>
              <a:schemeClr val="tx1"/>
            </a:solidFill>
            <a:prstDash val="solid"/>
          </a:ln>
        </c:spPr>
        <c:txPr>
          <a:bodyPr rot="0" vert="horz"/>
          <a:lstStyle/>
          <a:p>
            <a:pPr>
              <a:defRPr sz="845" b="1" i="0" u="none" strike="noStrike" baseline="0">
                <a:solidFill>
                  <a:schemeClr val="tx1"/>
                </a:solidFill>
                <a:latin typeface="Arial"/>
                <a:ea typeface="Arial"/>
                <a:cs typeface="Arial"/>
              </a:defRPr>
            </a:pPr>
            <a:endParaRPr lang="en-US"/>
          </a:p>
        </c:txPr>
        <c:crossAx val="1"/>
        <c:crosses val="autoZero"/>
        <c:auto val="1"/>
        <c:lblAlgn val="ctr"/>
        <c:lblOffset val="100"/>
        <c:tickLblSkip val="4"/>
        <c:tickMarkSkip val="1"/>
        <c:noMultiLvlLbl val="0"/>
      </c:catAx>
      <c:valAx>
        <c:axId val="1"/>
        <c:scaling>
          <c:orientation val="minMax"/>
          <c:max val="0.14000000000000001"/>
          <c:min val="0"/>
        </c:scaling>
        <c:delete val="0"/>
        <c:axPos val="l"/>
        <c:majorGridlines>
          <c:spPr>
            <a:ln w="3251">
              <a:solidFill>
                <a:schemeClr val="tx1"/>
              </a:solidFill>
              <a:prstDash val="solid"/>
            </a:ln>
          </c:spPr>
        </c:majorGridlines>
        <c:numFmt formatCode="0%" sourceLinked="0"/>
        <c:majorTickMark val="out"/>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93629248"/>
        <c:crosses val="autoZero"/>
        <c:crossBetween val="between"/>
        <c:maj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1.4E-2"/>
        </c:scaling>
        <c:delete val="0"/>
        <c:axPos val="r"/>
        <c:numFmt formatCode="0.0%" sourceLinked="0"/>
        <c:majorTickMark val="cross"/>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3"/>
        <c:crosses val="max"/>
        <c:crossBetween val="between"/>
        <c:majorUnit val="1E-3"/>
      </c:valAx>
      <c:spPr>
        <a:noFill/>
        <a:ln w="13003">
          <a:solidFill>
            <a:schemeClr val="tx1"/>
          </a:solidFill>
          <a:prstDash val="solid"/>
        </a:ln>
      </c:spPr>
    </c:plotArea>
    <c:legend>
      <c:legendPos val="r"/>
      <c:legendEntry>
        <c:idx val="1"/>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Entry>
      <c:layout>
        <c:manualLayout>
          <c:xMode val="edge"/>
          <c:yMode val="edge"/>
          <c:x val="6.76155296930291E-2"/>
          <c:y val="0.74309318493121201"/>
          <c:w val="0.32773124507061857"/>
          <c:h val="0.16635582050464762"/>
        </c:manualLayout>
      </c:layout>
      <c:overlay val="0"/>
      <c:spPr>
        <a:solidFill>
          <a:schemeClr val="bg1"/>
        </a:solidFill>
        <a:ln w="3251">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9009">
      <a:solidFill>
        <a:schemeClr val="tx1"/>
      </a:solidFill>
      <a:prstDash val="solid"/>
    </a:ln>
  </c:spPr>
  <c:txPr>
    <a:bodyPr/>
    <a:lstStyle/>
    <a:p>
      <a:pPr>
        <a:defRPr sz="184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Net Chargeoff Rate
 Versus
Unemployment Rate</a:t>
            </a:r>
          </a:p>
        </c:rich>
      </c:tx>
      <c:layout>
        <c:manualLayout>
          <c:xMode val="edge"/>
          <c:yMode val="edge"/>
          <c:x val="0.3062130177514793"/>
          <c:y val="1.6313213703099511E-3"/>
        </c:manualLayout>
      </c:layout>
      <c:overlay val="0"/>
      <c:spPr>
        <a:noFill/>
        <a:ln w="26006">
          <a:noFill/>
        </a:ln>
      </c:spPr>
    </c:title>
    <c:autoTitleDeleted val="0"/>
    <c:plotArea>
      <c:layout>
        <c:manualLayout>
          <c:layoutTarget val="inner"/>
          <c:xMode val="edge"/>
          <c:yMode val="edge"/>
          <c:x val="6.8047337278106509E-2"/>
          <c:y val="0.18433931484502447"/>
          <c:w val="0.8624260355029586"/>
          <c:h val="0.72267536704730828"/>
        </c:manualLayout>
      </c:layout>
      <c:barChart>
        <c:barDir val="col"/>
        <c:grouping val="clustered"/>
        <c:varyColors val="0"/>
        <c:ser>
          <c:idx val="0"/>
          <c:order val="0"/>
          <c:tx>
            <c:strRef>
              <c:f>Sheet1!$B$1</c:f>
              <c:strCache>
                <c:ptCount val="1"/>
                <c:pt idx="0">
                  <c:v>Unemployment Rate (Left Axis)</c:v>
                </c:pt>
              </c:strCache>
            </c:strRef>
          </c:tx>
          <c:spPr>
            <a:solidFill>
              <a:srgbClr val="CCFFFF"/>
            </a:solidFill>
            <a:ln w="13003">
              <a:solidFill>
                <a:schemeClr val="tx1"/>
              </a:solidFill>
              <a:prstDash val="solid"/>
            </a:ln>
          </c:spPr>
          <c:invertIfNegative val="0"/>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Sheet1!$B$2:$B$77</c:f>
              <c:numCache>
                <c:formatCode>0.00%</c:formatCode>
                <c:ptCount val="76"/>
                <c:pt idx="0">
                  <c:v>4.4999999999999998E-2</c:v>
                </c:pt>
                <c:pt idx="1">
                  <c:v>4.4999999999999998E-2</c:v>
                </c:pt>
                <c:pt idx="2">
                  <c:v>4.6300000000000001E-2</c:v>
                </c:pt>
                <c:pt idx="3">
                  <c:v>4.8300000000000003E-2</c:v>
                </c:pt>
                <c:pt idx="4">
                  <c:v>4.9299999999999997E-2</c:v>
                </c:pt>
                <c:pt idx="5">
                  <c:v>5.33E-2</c:v>
                </c:pt>
                <c:pt idx="6">
                  <c:v>5.96E-2</c:v>
                </c:pt>
                <c:pt idx="7">
                  <c:v>6.8599999999999994E-2</c:v>
                </c:pt>
                <c:pt idx="8">
                  <c:v>8.3299999999999999E-2</c:v>
                </c:pt>
                <c:pt idx="9">
                  <c:v>9.2600000000000002E-2</c:v>
                </c:pt>
                <c:pt idx="10">
                  <c:v>9.6299999999999997E-2</c:v>
                </c:pt>
                <c:pt idx="11">
                  <c:v>0.10059999999999999</c:v>
                </c:pt>
                <c:pt idx="12">
                  <c:v>9.7000000000000003E-2</c:v>
                </c:pt>
                <c:pt idx="13">
                  <c:v>9.6299999999999997E-2</c:v>
                </c:pt>
                <c:pt idx="14">
                  <c:v>9.5299999999999996E-2</c:v>
                </c:pt>
                <c:pt idx="15">
                  <c:v>9.6299999999999997E-2</c:v>
                </c:pt>
                <c:pt idx="16">
                  <c:v>8.8999999999999996E-2</c:v>
                </c:pt>
                <c:pt idx="17">
                  <c:v>9.0300000000000005E-2</c:v>
                </c:pt>
                <c:pt idx="18">
                  <c:v>9.06E-2</c:v>
                </c:pt>
                <c:pt idx="19">
                  <c:v>8.6999999999999994E-2</c:v>
                </c:pt>
                <c:pt idx="20">
                  <c:v>8.3000000000000004E-2</c:v>
                </c:pt>
                <c:pt idx="21">
                  <c:v>8.2000000000000003E-2</c:v>
                </c:pt>
                <c:pt idx="22">
                  <c:v>0.08</c:v>
                </c:pt>
                <c:pt idx="23">
                  <c:v>7.8E-2</c:v>
                </c:pt>
                <c:pt idx="24">
                  <c:v>7.6999999999999999E-2</c:v>
                </c:pt>
                <c:pt idx="25">
                  <c:v>7.5999999999999998E-2</c:v>
                </c:pt>
                <c:pt idx="26">
                  <c:v>7.2999999999999995E-2</c:v>
                </c:pt>
                <c:pt idx="27">
                  <c:v>7.0000000000000007E-2</c:v>
                </c:pt>
                <c:pt idx="28" formatCode="General">
                  <c:v>6.6666666999999999E-2</c:v>
                </c:pt>
                <c:pt idx="29" formatCode="General">
                  <c:v>6.2E-2</c:v>
                </c:pt>
                <c:pt idx="30" formatCode="General">
                  <c:v>6.0666667000000001E-2</c:v>
                </c:pt>
                <c:pt idx="31" formatCode="General">
                  <c:v>5.7000000000000002E-2</c:v>
                </c:pt>
                <c:pt idx="32" formatCode="General">
                  <c:v>5.5333332999999998E-2</c:v>
                </c:pt>
                <c:pt idx="33" formatCode="General">
                  <c:v>5.4333332999999998E-2</c:v>
                </c:pt>
                <c:pt idx="34" formatCode="General">
                  <c:v>5.0999999999999997E-2</c:v>
                </c:pt>
                <c:pt idx="35" formatCode="General">
                  <c:v>5.0333333000000001E-2</c:v>
                </c:pt>
                <c:pt idx="36" formatCode="General">
                  <c:v>4.9000000000000002E-2</c:v>
                </c:pt>
                <c:pt idx="37" formatCode="General">
                  <c:v>4.9333333E-2</c:v>
                </c:pt>
                <c:pt idx="38" formatCode="General">
                  <c:v>4.9000000000000002E-2</c:v>
                </c:pt>
                <c:pt idx="39" formatCode="General">
                  <c:v>4.7666667000000003E-2</c:v>
                </c:pt>
                <c:pt idx="40" formatCode="General">
                  <c:v>4.5666667000000001E-2</c:v>
                </c:pt>
                <c:pt idx="41" formatCode="General">
                  <c:v>4.3666666999999999E-2</c:v>
                </c:pt>
                <c:pt idx="42" formatCode="General">
                  <c:v>4.3333333000000002E-2</c:v>
                </c:pt>
                <c:pt idx="43" formatCode="General">
                  <c:v>4.1666666999999998E-2</c:v>
                </c:pt>
                <c:pt idx="44" formatCode="General">
                  <c:v>4.0333332999999999E-2</c:v>
                </c:pt>
                <c:pt idx="45" formatCode="General">
                  <c:v>3.9333332999999998E-2</c:v>
                </c:pt>
                <c:pt idx="46" formatCode="General">
                  <c:v>3.7666667000000001E-2</c:v>
                </c:pt>
                <c:pt idx="47" formatCode="General">
                  <c:v>3.8333332999999997E-2</c:v>
                </c:pt>
                <c:pt idx="48" formatCode="General">
                  <c:v>3.8666667000000002E-2</c:v>
                </c:pt>
                <c:pt idx="49" formatCode="General">
                  <c:v>3.5999999999999997E-2</c:v>
                </c:pt>
                <c:pt idx="50" formatCode="General">
                  <c:v>3.6333333000000002E-2</c:v>
                </c:pt>
                <c:pt idx="51" formatCode="General">
                  <c:v>3.5999999999999997E-2</c:v>
                </c:pt>
                <c:pt idx="52" formatCode="General">
                  <c:v>3.7999999999999999E-2</c:v>
                </c:pt>
                <c:pt idx="53" formatCode="General">
                  <c:v>0.12966666700000001</c:v>
                </c:pt>
                <c:pt idx="54" formatCode="General">
                  <c:v>8.8333333E-2</c:v>
                </c:pt>
                <c:pt idx="55" formatCode="General">
                  <c:v>6.7666667E-2</c:v>
                </c:pt>
                <c:pt idx="56" formatCode="General">
                  <c:v>6.2333332999999998E-2</c:v>
                </c:pt>
                <c:pt idx="57" formatCode="General">
                  <c:v>5.9333333000000002E-2</c:v>
                </c:pt>
                <c:pt idx="58" formatCode="General">
                  <c:v>5.0666666999999999E-2</c:v>
                </c:pt>
                <c:pt idx="59" formatCode="General">
                  <c:v>4.1666666999999998E-2</c:v>
                </c:pt>
                <c:pt idx="60" formatCode="General">
                  <c:v>3.7999999999999999E-2</c:v>
                </c:pt>
                <c:pt idx="61" formatCode="General">
                  <c:v>3.6333333000000002E-2</c:v>
                </c:pt>
                <c:pt idx="62" formatCode="General">
                  <c:v>3.5333333000000001E-2</c:v>
                </c:pt>
                <c:pt idx="63" formatCode="General">
                  <c:v>3.5666666999999999E-2</c:v>
                </c:pt>
                <c:pt idx="64" formatCode="General">
                  <c:v>3.5000000000000003E-2</c:v>
                </c:pt>
                <c:pt idx="65" formatCode="General">
                  <c:v>3.5666666999999999E-2</c:v>
                </c:pt>
                <c:pt idx="66" formatCode="General">
                  <c:v>3.6999999999999998E-2</c:v>
                </c:pt>
                <c:pt idx="67" formatCode="General">
                  <c:v>3.7333333000000003E-2</c:v>
                </c:pt>
                <c:pt idx="68" formatCode="General">
                  <c:v>3.7999999999999999E-2</c:v>
                </c:pt>
                <c:pt idx="69" formatCode="General">
                  <c:v>0.04</c:v>
                </c:pt>
                <c:pt idx="70" formatCode="General">
                  <c:v>4.2000000000000003E-2</c:v>
                </c:pt>
                <c:pt idx="71" formatCode="General">
                  <c:v>4.1000000000000002E-2</c:v>
                </c:pt>
              </c:numCache>
            </c:numRef>
          </c:val>
          <c:extLst>
            <c:ext xmlns:c16="http://schemas.microsoft.com/office/drawing/2014/chart" uri="{C3380CC4-5D6E-409C-BE32-E72D297353CC}">
              <c16:uniqueId val="{00000000-7B7D-4FC8-83D0-6B98913D4994}"/>
            </c:ext>
          </c:extLst>
        </c:ser>
        <c:dLbls>
          <c:showLegendKey val="0"/>
          <c:showVal val="0"/>
          <c:showCatName val="0"/>
          <c:showSerName val="0"/>
          <c:showPercent val="0"/>
          <c:showBubbleSize val="0"/>
        </c:dLbls>
        <c:gapWidth val="30"/>
        <c:axId val="193629248"/>
        <c:axId val="1"/>
      </c:barChart>
      <c:lineChart>
        <c:grouping val="standard"/>
        <c:varyColors val="0"/>
        <c:ser>
          <c:idx val="1"/>
          <c:order val="1"/>
          <c:tx>
            <c:strRef>
              <c:f>Sheet1!$C$1</c:f>
              <c:strCache>
                <c:ptCount val="1"/>
                <c:pt idx="0">
                  <c:v>Net Chargeoff Rate (Right Axis)</c:v>
                </c:pt>
              </c:strCache>
            </c:strRef>
          </c:tx>
          <c:spPr>
            <a:ln w="39009">
              <a:solidFill>
                <a:srgbClr val="FF0000"/>
              </a:solidFill>
              <a:prstDash val="solid"/>
            </a:ln>
          </c:spPr>
          <c:marker>
            <c:symbol val="none"/>
          </c:marker>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Sheet1!$C$2:$C$77</c:f>
              <c:numCache>
                <c:formatCode>0.00%</c:formatCode>
                <c:ptCount val="76"/>
                <c:pt idx="0">
                  <c:v>4.4000000000000003E-3</c:v>
                </c:pt>
                <c:pt idx="1">
                  <c:v>4.4000000000000003E-3</c:v>
                </c:pt>
                <c:pt idx="2">
                  <c:v>4.4999999999999997E-3</c:v>
                </c:pt>
                <c:pt idx="3">
                  <c:v>4.8999999999999998E-3</c:v>
                </c:pt>
                <c:pt idx="4">
                  <c:v>6.6E-3</c:v>
                </c:pt>
                <c:pt idx="5">
                  <c:v>6.8999999999999999E-3</c:v>
                </c:pt>
                <c:pt idx="6">
                  <c:v>7.3000000000000001E-3</c:v>
                </c:pt>
                <c:pt idx="7">
                  <c:v>8.0999999999999996E-3</c:v>
                </c:pt>
                <c:pt idx="8">
                  <c:v>1.0999999999999999E-2</c:v>
                </c:pt>
                <c:pt idx="9">
                  <c:v>1.15E-2</c:v>
                </c:pt>
                <c:pt idx="10">
                  <c:v>1.1599999999999999E-2</c:v>
                </c:pt>
                <c:pt idx="11">
                  <c:v>1.2E-2</c:v>
                </c:pt>
                <c:pt idx="12">
                  <c:v>1.1900000000000001E-2</c:v>
                </c:pt>
                <c:pt idx="13">
                  <c:v>1.1599999999999999E-2</c:v>
                </c:pt>
                <c:pt idx="14">
                  <c:v>1.1299999999999999E-2</c:v>
                </c:pt>
                <c:pt idx="15">
                  <c:v>1.14E-2</c:v>
                </c:pt>
                <c:pt idx="16">
                  <c:v>1.01E-2</c:v>
                </c:pt>
                <c:pt idx="17">
                  <c:v>8.9999999999999993E-3</c:v>
                </c:pt>
                <c:pt idx="18">
                  <c:v>8.5000000000000006E-3</c:v>
                </c:pt>
                <c:pt idx="19">
                  <c:v>9.1999999999999998E-3</c:v>
                </c:pt>
                <c:pt idx="20">
                  <c:v>7.9000000000000008E-3</c:v>
                </c:pt>
                <c:pt idx="21">
                  <c:v>7.3000000000000001E-3</c:v>
                </c:pt>
                <c:pt idx="22">
                  <c:v>7.0000000000000001E-3</c:v>
                </c:pt>
                <c:pt idx="23">
                  <c:v>7.3000000000000001E-3</c:v>
                </c:pt>
                <c:pt idx="24">
                  <c:v>6.1000000000000004E-3</c:v>
                </c:pt>
                <c:pt idx="25">
                  <c:v>5.4999999999999997E-3</c:v>
                </c:pt>
                <c:pt idx="26">
                  <c:v>5.4000000000000003E-3</c:v>
                </c:pt>
                <c:pt idx="27">
                  <c:v>5.7000000000000002E-3</c:v>
                </c:pt>
                <c:pt idx="28">
                  <c:v>5.0000000000000001E-3</c:v>
                </c:pt>
                <c:pt idx="29">
                  <c:v>4.7999999999999996E-3</c:v>
                </c:pt>
                <c:pt idx="30">
                  <c:v>4.7000000000000002E-3</c:v>
                </c:pt>
                <c:pt idx="31">
                  <c:v>5.3E-3</c:v>
                </c:pt>
                <c:pt idx="32">
                  <c:v>4.7000000000000002E-3</c:v>
                </c:pt>
                <c:pt idx="33">
                  <c:v>4.5999999999999999E-3</c:v>
                </c:pt>
                <c:pt idx="34">
                  <c:v>4.5999999999999999E-3</c:v>
                </c:pt>
                <c:pt idx="35">
                  <c:v>5.4000000000000003E-3</c:v>
                </c:pt>
                <c:pt idx="36">
                  <c:v>5.1999999999999998E-3</c:v>
                </c:pt>
                <c:pt idx="37">
                  <c:v>5.0000000000000001E-3</c:v>
                </c:pt>
                <c:pt idx="38">
                  <c:v>5.7999999999999996E-3</c:v>
                </c:pt>
                <c:pt idx="39">
                  <c:v>6.0000000000000001E-3</c:v>
                </c:pt>
                <c:pt idx="40">
                  <c:v>5.7999999999999996E-3</c:v>
                </c:pt>
                <c:pt idx="41">
                  <c:v>5.5999999999999999E-3</c:v>
                </c:pt>
                <c:pt idx="42">
                  <c:v>5.4999999999999997E-3</c:v>
                </c:pt>
                <c:pt idx="43">
                  <c:v>7.0000000000000001E-3</c:v>
                </c:pt>
                <c:pt idx="44">
                  <c:v>6.0000000000000001E-3</c:v>
                </c:pt>
                <c:pt idx="45">
                  <c:v>6.1000000000000004E-3</c:v>
                </c:pt>
                <c:pt idx="46">
                  <c:v>5.4999999999999997E-3</c:v>
                </c:pt>
                <c:pt idx="47">
                  <c:v>6.1000000000000004E-3</c:v>
                </c:pt>
                <c:pt idx="48">
                  <c:v>5.7000000000000002E-3</c:v>
                </c:pt>
                <c:pt idx="49" formatCode="General">
                  <c:v>5.4000000000000003E-3</c:v>
                </c:pt>
                <c:pt idx="50" formatCode="General">
                  <c:v>5.4999999999999997E-3</c:v>
                </c:pt>
                <c:pt idx="51" formatCode="General">
                  <c:v>5.8999999999999999E-3</c:v>
                </c:pt>
                <c:pt idx="52" formatCode="General">
                  <c:v>5.7999999999999996E-3</c:v>
                </c:pt>
                <c:pt idx="53" formatCode="General">
                  <c:v>4.7999999999999996E-3</c:v>
                </c:pt>
                <c:pt idx="54" formatCode="General">
                  <c:v>3.8E-3</c:v>
                </c:pt>
                <c:pt idx="55" formatCode="General">
                  <c:v>3.5000000000000001E-3</c:v>
                </c:pt>
                <c:pt idx="56" formatCode="General">
                  <c:v>3.2000000000000002E-3</c:v>
                </c:pt>
                <c:pt idx="57" formatCode="General">
                  <c:v>2.3999999999999998E-3</c:v>
                </c:pt>
                <c:pt idx="58" formatCode="General">
                  <c:v>2.3E-3</c:v>
                </c:pt>
                <c:pt idx="59" formatCode="General">
                  <c:v>2.5999999999999999E-3</c:v>
                </c:pt>
                <c:pt idx="60" formatCode="General">
                  <c:v>2.8E-3</c:v>
                </c:pt>
                <c:pt idx="61" formatCode="General">
                  <c:v>2.8999999999999998E-3</c:v>
                </c:pt>
                <c:pt idx="62" formatCode="General">
                  <c:v>3.3999999999999998E-3</c:v>
                </c:pt>
                <c:pt idx="63" formatCode="General">
                  <c:v>4.3E-3</c:v>
                </c:pt>
                <c:pt idx="64" formatCode="General">
                  <c:v>5.1999999999999998E-3</c:v>
                </c:pt>
                <c:pt idx="65" formatCode="General">
                  <c:v>5.4000000000000003E-3</c:v>
                </c:pt>
                <c:pt idx="66" formatCode="General">
                  <c:v>6.1000000000000004E-3</c:v>
                </c:pt>
                <c:pt idx="67" formatCode="General">
                  <c:v>7.7000000000000002E-3</c:v>
                </c:pt>
                <c:pt idx="68" formatCode="General">
                  <c:v>8.0000000000000002E-3</c:v>
                </c:pt>
                <c:pt idx="69" formatCode="General">
                  <c:v>7.7999999999999996E-3</c:v>
                </c:pt>
                <c:pt idx="70" formatCode="General">
                  <c:v>7.6E-3</c:v>
                </c:pt>
              </c:numCache>
            </c:numRef>
          </c:val>
          <c:smooth val="0"/>
          <c:extLst>
            <c:ext xmlns:c16="http://schemas.microsoft.com/office/drawing/2014/chart" uri="{C3380CC4-5D6E-409C-BE32-E72D297353CC}">
              <c16:uniqueId val="{00000001-7B7D-4FC8-83D0-6B98913D4994}"/>
            </c:ext>
          </c:extLst>
        </c:ser>
        <c:ser>
          <c:idx val="2"/>
          <c:order val="2"/>
          <c:tx>
            <c:strRef>
              <c:f>Sheet1!$D$1</c:f>
              <c:strCache>
                <c:ptCount val="1"/>
                <c:pt idx="0">
                  <c:v>0.5% Natural Chargeoff Rate (Right Axis)</c:v>
                </c:pt>
              </c:strCache>
            </c:strRef>
          </c:tx>
          <c:spPr>
            <a:ln w="13003">
              <a:solidFill>
                <a:srgbClr val="FF9900"/>
              </a:solidFill>
              <a:prstDash val="solid"/>
            </a:ln>
          </c:spPr>
          <c:marker>
            <c:symbol val="triangle"/>
            <c:size val="5"/>
            <c:spPr>
              <a:solidFill>
                <a:srgbClr val="FF9900"/>
              </a:solidFill>
              <a:ln>
                <a:solidFill>
                  <a:srgbClr val="FF9900"/>
                </a:solidFill>
                <a:prstDash val="solid"/>
              </a:ln>
            </c:spPr>
          </c:marker>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Sheet1!$D$2:$D$77</c:f>
              <c:numCache>
                <c:formatCode>0.00%</c:formatCode>
                <c:ptCount val="76"/>
                <c:pt idx="0">
                  <c:v>5.0000000000000001E-3</c:v>
                </c:pt>
                <c:pt idx="1">
                  <c:v>5.0000000000000001E-3</c:v>
                </c:pt>
                <c:pt idx="2">
                  <c:v>5.0000000000000001E-3</c:v>
                </c:pt>
                <c:pt idx="3">
                  <c:v>5.0000000000000001E-3</c:v>
                </c:pt>
                <c:pt idx="4">
                  <c:v>5.0000000000000001E-3</c:v>
                </c:pt>
                <c:pt idx="5">
                  <c:v>5.0000000000000001E-3</c:v>
                </c:pt>
                <c:pt idx="6">
                  <c:v>5.0000000000000001E-3</c:v>
                </c:pt>
                <c:pt idx="7">
                  <c:v>5.0000000000000001E-3</c:v>
                </c:pt>
                <c:pt idx="8">
                  <c:v>5.0000000000000001E-3</c:v>
                </c:pt>
                <c:pt idx="9">
                  <c:v>5.0000000000000001E-3</c:v>
                </c:pt>
                <c:pt idx="10">
                  <c:v>5.0000000000000001E-3</c:v>
                </c:pt>
                <c:pt idx="11">
                  <c:v>5.0000000000000001E-3</c:v>
                </c:pt>
                <c:pt idx="12">
                  <c:v>5.0000000000000001E-3</c:v>
                </c:pt>
                <c:pt idx="13">
                  <c:v>5.0000000000000001E-3</c:v>
                </c:pt>
                <c:pt idx="14">
                  <c:v>5.0000000000000001E-3</c:v>
                </c:pt>
                <c:pt idx="15">
                  <c:v>5.0000000000000001E-3</c:v>
                </c:pt>
                <c:pt idx="16">
                  <c:v>5.0000000000000001E-3</c:v>
                </c:pt>
                <c:pt idx="17">
                  <c:v>5.0000000000000001E-3</c:v>
                </c:pt>
                <c:pt idx="18">
                  <c:v>5.0000000000000001E-3</c:v>
                </c:pt>
                <c:pt idx="19">
                  <c:v>5.0000000000000001E-3</c:v>
                </c:pt>
                <c:pt idx="20">
                  <c:v>5.0000000000000001E-3</c:v>
                </c:pt>
                <c:pt idx="21">
                  <c:v>5.0000000000000001E-3</c:v>
                </c:pt>
                <c:pt idx="22">
                  <c:v>5.0000000000000001E-3</c:v>
                </c:pt>
                <c:pt idx="23">
                  <c:v>5.0000000000000001E-3</c:v>
                </c:pt>
                <c:pt idx="24">
                  <c:v>5.0000000000000001E-3</c:v>
                </c:pt>
                <c:pt idx="25">
                  <c:v>5.0000000000000001E-3</c:v>
                </c:pt>
                <c:pt idx="26">
                  <c:v>5.0000000000000001E-3</c:v>
                </c:pt>
                <c:pt idx="27">
                  <c:v>5.0000000000000001E-3</c:v>
                </c:pt>
                <c:pt idx="28">
                  <c:v>5.0000000000000001E-3</c:v>
                </c:pt>
                <c:pt idx="29">
                  <c:v>5.0000000000000001E-3</c:v>
                </c:pt>
                <c:pt idx="30">
                  <c:v>5.0000000000000001E-3</c:v>
                </c:pt>
                <c:pt idx="31">
                  <c:v>5.0000000000000001E-3</c:v>
                </c:pt>
                <c:pt idx="32">
                  <c:v>5.0000000000000001E-3</c:v>
                </c:pt>
                <c:pt idx="33">
                  <c:v>5.0000000000000001E-3</c:v>
                </c:pt>
                <c:pt idx="34">
                  <c:v>5.0000000000000001E-3</c:v>
                </c:pt>
                <c:pt idx="35">
                  <c:v>5.0000000000000001E-3</c:v>
                </c:pt>
                <c:pt idx="36">
                  <c:v>5.0000000000000001E-3</c:v>
                </c:pt>
                <c:pt idx="37">
                  <c:v>5.0000000000000001E-3</c:v>
                </c:pt>
                <c:pt idx="38">
                  <c:v>5.0000000000000001E-3</c:v>
                </c:pt>
                <c:pt idx="39">
                  <c:v>5.0000000000000001E-3</c:v>
                </c:pt>
                <c:pt idx="40">
                  <c:v>5.0000000000000001E-3</c:v>
                </c:pt>
                <c:pt idx="41">
                  <c:v>5.0000000000000001E-3</c:v>
                </c:pt>
                <c:pt idx="42">
                  <c:v>5.0000000000000001E-3</c:v>
                </c:pt>
                <c:pt idx="43">
                  <c:v>5.0000000000000001E-3</c:v>
                </c:pt>
                <c:pt idx="44">
                  <c:v>5.0000000000000001E-3</c:v>
                </c:pt>
                <c:pt idx="45">
                  <c:v>5.0000000000000001E-3</c:v>
                </c:pt>
                <c:pt idx="46">
                  <c:v>5.0000000000000001E-3</c:v>
                </c:pt>
                <c:pt idx="47">
                  <c:v>5.0000000000000001E-3</c:v>
                </c:pt>
                <c:pt idx="48">
                  <c:v>5.0000000000000001E-3</c:v>
                </c:pt>
                <c:pt idx="49">
                  <c:v>5.0000000000000001E-3</c:v>
                </c:pt>
                <c:pt idx="50">
                  <c:v>5.0000000000000001E-3</c:v>
                </c:pt>
                <c:pt idx="51">
                  <c:v>5.0000000000000001E-3</c:v>
                </c:pt>
                <c:pt idx="52">
                  <c:v>5.0000000000000001E-3</c:v>
                </c:pt>
                <c:pt idx="53">
                  <c:v>5.0000000000000001E-3</c:v>
                </c:pt>
                <c:pt idx="54">
                  <c:v>5.0000000000000001E-3</c:v>
                </c:pt>
                <c:pt idx="55">
                  <c:v>5.0000000000000001E-3</c:v>
                </c:pt>
                <c:pt idx="56">
                  <c:v>5.0000000000000001E-3</c:v>
                </c:pt>
                <c:pt idx="57">
                  <c:v>5.0000000000000001E-3</c:v>
                </c:pt>
                <c:pt idx="58">
                  <c:v>5.0000000000000001E-3</c:v>
                </c:pt>
                <c:pt idx="59">
                  <c:v>5.0000000000000001E-3</c:v>
                </c:pt>
                <c:pt idx="60">
                  <c:v>5.0000000000000001E-3</c:v>
                </c:pt>
                <c:pt idx="61">
                  <c:v>5.0000000000000001E-3</c:v>
                </c:pt>
                <c:pt idx="62">
                  <c:v>5.0000000000000001E-3</c:v>
                </c:pt>
                <c:pt idx="63">
                  <c:v>5.0000000000000001E-3</c:v>
                </c:pt>
                <c:pt idx="64">
                  <c:v>5.0000000000000001E-3</c:v>
                </c:pt>
                <c:pt idx="65">
                  <c:v>5.0000000000000001E-3</c:v>
                </c:pt>
                <c:pt idx="66">
                  <c:v>5.0000000000000001E-3</c:v>
                </c:pt>
                <c:pt idx="67">
                  <c:v>5.0000000000000001E-3</c:v>
                </c:pt>
                <c:pt idx="68" formatCode="General">
                  <c:v>5.0000000000000001E-3</c:v>
                </c:pt>
                <c:pt idx="69" formatCode="General">
                  <c:v>5.0000000000000001E-3</c:v>
                </c:pt>
                <c:pt idx="70" formatCode="General">
                  <c:v>5.0000000000000001E-3</c:v>
                </c:pt>
                <c:pt idx="71" formatCode="General">
                  <c:v>5.0000000000000001E-3</c:v>
                </c:pt>
                <c:pt idx="72" formatCode="General">
                  <c:v>5.0000000000000001E-3</c:v>
                </c:pt>
                <c:pt idx="73" formatCode="General">
                  <c:v>5.0000000000000001E-3</c:v>
                </c:pt>
                <c:pt idx="74" formatCode="General">
                  <c:v>5.0000000000000001E-3</c:v>
                </c:pt>
                <c:pt idx="75" formatCode="General">
                  <c:v>5.0000000000000001E-3</c:v>
                </c:pt>
              </c:numCache>
            </c:numRef>
          </c:val>
          <c:smooth val="0"/>
          <c:extLst>
            <c:ext xmlns:c16="http://schemas.microsoft.com/office/drawing/2014/chart" uri="{C3380CC4-5D6E-409C-BE32-E72D297353CC}">
              <c16:uniqueId val="{00000002-7B7D-4FC8-83D0-6B98913D4994}"/>
            </c:ext>
          </c:extLst>
        </c:ser>
        <c:dLbls>
          <c:showLegendKey val="0"/>
          <c:showVal val="0"/>
          <c:showCatName val="0"/>
          <c:showSerName val="0"/>
          <c:showPercent val="0"/>
          <c:showBubbleSize val="0"/>
        </c:dLbls>
        <c:marker val="1"/>
        <c:smooth val="0"/>
        <c:axId val="3"/>
        <c:axId val="4"/>
      </c:lineChart>
      <c:catAx>
        <c:axId val="193629248"/>
        <c:scaling>
          <c:orientation val="minMax"/>
        </c:scaling>
        <c:delete val="0"/>
        <c:axPos val="b"/>
        <c:numFmt formatCode="General" sourceLinked="1"/>
        <c:majorTickMark val="out"/>
        <c:minorTickMark val="none"/>
        <c:tickLblPos val="nextTo"/>
        <c:spPr>
          <a:ln w="3251">
            <a:solidFill>
              <a:schemeClr val="tx1"/>
            </a:solidFill>
            <a:prstDash val="solid"/>
          </a:ln>
        </c:spPr>
        <c:txPr>
          <a:bodyPr rot="0" vert="horz"/>
          <a:lstStyle/>
          <a:p>
            <a:pPr>
              <a:defRPr sz="845" b="1" i="0" u="none" strike="noStrike" baseline="0">
                <a:solidFill>
                  <a:schemeClr val="tx1"/>
                </a:solidFill>
                <a:latin typeface="Arial"/>
                <a:ea typeface="Arial"/>
                <a:cs typeface="Arial"/>
              </a:defRPr>
            </a:pPr>
            <a:endParaRPr lang="en-US"/>
          </a:p>
        </c:txPr>
        <c:crossAx val="1"/>
        <c:crosses val="autoZero"/>
        <c:auto val="1"/>
        <c:lblAlgn val="ctr"/>
        <c:lblOffset val="100"/>
        <c:tickLblSkip val="4"/>
        <c:tickMarkSkip val="1"/>
        <c:noMultiLvlLbl val="0"/>
      </c:catAx>
      <c:valAx>
        <c:axId val="1"/>
        <c:scaling>
          <c:orientation val="minMax"/>
          <c:max val="0.14000000000000001"/>
          <c:min val="0"/>
        </c:scaling>
        <c:delete val="0"/>
        <c:axPos val="l"/>
        <c:majorGridlines>
          <c:spPr>
            <a:ln w="3251">
              <a:solidFill>
                <a:schemeClr val="tx1"/>
              </a:solidFill>
              <a:prstDash val="solid"/>
            </a:ln>
          </c:spPr>
        </c:majorGridlines>
        <c:numFmt formatCode="0%" sourceLinked="0"/>
        <c:majorTickMark val="out"/>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93629248"/>
        <c:crosses val="autoZero"/>
        <c:crossBetween val="between"/>
        <c:maj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1.4E-2"/>
        </c:scaling>
        <c:delete val="0"/>
        <c:axPos val="r"/>
        <c:numFmt formatCode="0.0%" sourceLinked="0"/>
        <c:majorTickMark val="cross"/>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3"/>
        <c:crosses val="max"/>
        <c:crossBetween val="between"/>
        <c:majorUnit val="1E-3"/>
      </c:valAx>
      <c:spPr>
        <a:noFill/>
        <a:ln w="13003">
          <a:solidFill>
            <a:schemeClr val="tx1"/>
          </a:solidFill>
          <a:prstDash val="solid"/>
        </a:ln>
      </c:spPr>
    </c:plotArea>
    <c:legend>
      <c:legendPos val="r"/>
      <c:legendEntry>
        <c:idx val="1"/>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Entry>
      <c:layout>
        <c:manualLayout>
          <c:xMode val="edge"/>
          <c:yMode val="edge"/>
          <c:x val="6.76155296930291E-2"/>
          <c:y val="0.74309318493121201"/>
          <c:w val="0.32773124507061857"/>
          <c:h val="0.16635582050464762"/>
        </c:manualLayout>
      </c:layout>
      <c:overlay val="0"/>
      <c:spPr>
        <a:solidFill>
          <a:schemeClr val="bg1"/>
        </a:solidFill>
        <a:ln w="3251">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9009">
      <a:solidFill>
        <a:schemeClr val="tx1"/>
      </a:solidFill>
      <a:prstDash val="solid"/>
    </a:ln>
  </c:spPr>
  <c:txPr>
    <a:bodyPr/>
    <a:lstStyle/>
    <a:p>
      <a:pPr>
        <a:defRPr sz="184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Net Chargeoff Rate
 Versus
Unemployment Rate</a:t>
            </a:r>
          </a:p>
        </c:rich>
      </c:tx>
      <c:layout>
        <c:manualLayout>
          <c:xMode val="edge"/>
          <c:yMode val="edge"/>
          <c:x val="0.3062130177514793"/>
          <c:y val="1.6313213703099511E-3"/>
        </c:manualLayout>
      </c:layout>
      <c:overlay val="0"/>
      <c:spPr>
        <a:noFill/>
        <a:ln w="26006">
          <a:noFill/>
        </a:ln>
      </c:spPr>
    </c:title>
    <c:autoTitleDeleted val="0"/>
    <c:plotArea>
      <c:layout>
        <c:manualLayout>
          <c:layoutTarget val="inner"/>
          <c:xMode val="edge"/>
          <c:yMode val="edge"/>
          <c:x val="6.8047337278106509E-2"/>
          <c:y val="0.18433931484502447"/>
          <c:w val="0.8624260355029586"/>
          <c:h val="0.72267536704730828"/>
        </c:manualLayout>
      </c:layout>
      <c:barChart>
        <c:barDir val="col"/>
        <c:grouping val="clustered"/>
        <c:varyColors val="0"/>
        <c:ser>
          <c:idx val="0"/>
          <c:order val="0"/>
          <c:tx>
            <c:strRef>
              <c:f>Sheet1!$B$1</c:f>
              <c:strCache>
                <c:ptCount val="1"/>
                <c:pt idx="0">
                  <c:v>Unemployment Rate (Left Axis)</c:v>
                </c:pt>
              </c:strCache>
            </c:strRef>
          </c:tx>
          <c:spPr>
            <a:solidFill>
              <a:srgbClr val="CCFFFF"/>
            </a:solidFill>
            <a:ln w="13003">
              <a:solidFill>
                <a:schemeClr val="tx1"/>
              </a:solidFill>
              <a:prstDash val="solid"/>
            </a:ln>
          </c:spPr>
          <c:invertIfNegative val="0"/>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Sheet1!$B$2:$B$77</c:f>
              <c:numCache>
                <c:formatCode>0.00%</c:formatCode>
                <c:ptCount val="76"/>
                <c:pt idx="0">
                  <c:v>4.4999999999999998E-2</c:v>
                </c:pt>
                <c:pt idx="1">
                  <c:v>4.4999999999999998E-2</c:v>
                </c:pt>
                <c:pt idx="2">
                  <c:v>4.6300000000000001E-2</c:v>
                </c:pt>
                <c:pt idx="3">
                  <c:v>4.8300000000000003E-2</c:v>
                </c:pt>
                <c:pt idx="4">
                  <c:v>4.9299999999999997E-2</c:v>
                </c:pt>
                <c:pt idx="5">
                  <c:v>5.33E-2</c:v>
                </c:pt>
                <c:pt idx="6">
                  <c:v>5.96E-2</c:v>
                </c:pt>
                <c:pt idx="7">
                  <c:v>6.8599999999999994E-2</c:v>
                </c:pt>
                <c:pt idx="8">
                  <c:v>8.3299999999999999E-2</c:v>
                </c:pt>
                <c:pt idx="9">
                  <c:v>9.2600000000000002E-2</c:v>
                </c:pt>
                <c:pt idx="10">
                  <c:v>9.6299999999999997E-2</c:v>
                </c:pt>
                <c:pt idx="11">
                  <c:v>0.10059999999999999</c:v>
                </c:pt>
                <c:pt idx="12">
                  <c:v>9.7000000000000003E-2</c:v>
                </c:pt>
                <c:pt idx="13">
                  <c:v>9.6299999999999997E-2</c:v>
                </c:pt>
                <c:pt idx="14">
                  <c:v>9.5299999999999996E-2</c:v>
                </c:pt>
                <c:pt idx="15">
                  <c:v>9.6299999999999997E-2</c:v>
                </c:pt>
                <c:pt idx="16">
                  <c:v>8.8999999999999996E-2</c:v>
                </c:pt>
                <c:pt idx="17">
                  <c:v>9.0300000000000005E-2</c:v>
                </c:pt>
                <c:pt idx="18">
                  <c:v>9.06E-2</c:v>
                </c:pt>
                <c:pt idx="19">
                  <c:v>8.6999999999999994E-2</c:v>
                </c:pt>
                <c:pt idx="20">
                  <c:v>8.3000000000000004E-2</c:v>
                </c:pt>
                <c:pt idx="21">
                  <c:v>8.2000000000000003E-2</c:v>
                </c:pt>
                <c:pt idx="22">
                  <c:v>0.08</c:v>
                </c:pt>
                <c:pt idx="23">
                  <c:v>7.8E-2</c:v>
                </c:pt>
                <c:pt idx="24">
                  <c:v>7.6999999999999999E-2</c:v>
                </c:pt>
                <c:pt idx="25">
                  <c:v>7.5999999999999998E-2</c:v>
                </c:pt>
                <c:pt idx="26">
                  <c:v>7.2999999999999995E-2</c:v>
                </c:pt>
                <c:pt idx="27">
                  <c:v>7.0000000000000007E-2</c:v>
                </c:pt>
                <c:pt idx="28" formatCode="General">
                  <c:v>6.6666666999999999E-2</c:v>
                </c:pt>
                <c:pt idx="29" formatCode="General">
                  <c:v>6.2E-2</c:v>
                </c:pt>
                <c:pt idx="30" formatCode="General">
                  <c:v>6.0666667000000001E-2</c:v>
                </c:pt>
                <c:pt idx="31" formatCode="General">
                  <c:v>5.7000000000000002E-2</c:v>
                </c:pt>
                <c:pt idx="32" formatCode="General">
                  <c:v>5.5333332999999998E-2</c:v>
                </c:pt>
                <c:pt idx="33" formatCode="General">
                  <c:v>5.4333332999999998E-2</c:v>
                </c:pt>
                <c:pt idx="34" formatCode="General">
                  <c:v>5.0999999999999997E-2</c:v>
                </c:pt>
                <c:pt idx="35" formatCode="General">
                  <c:v>5.0333333000000001E-2</c:v>
                </c:pt>
                <c:pt idx="36" formatCode="General">
                  <c:v>4.9000000000000002E-2</c:v>
                </c:pt>
                <c:pt idx="37" formatCode="General">
                  <c:v>4.9333333E-2</c:v>
                </c:pt>
                <c:pt idx="38" formatCode="General">
                  <c:v>4.9000000000000002E-2</c:v>
                </c:pt>
                <c:pt idx="39" formatCode="General">
                  <c:v>4.7666667000000003E-2</c:v>
                </c:pt>
                <c:pt idx="40" formatCode="General">
                  <c:v>4.5666667000000001E-2</c:v>
                </c:pt>
                <c:pt idx="41" formatCode="General">
                  <c:v>4.3666666999999999E-2</c:v>
                </c:pt>
                <c:pt idx="42" formatCode="General">
                  <c:v>4.3333333000000002E-2</c:v>
                </c:pt>
                <c:pt idx="43" formatCode="General">
                  <c:v>4.1666666999999998E-2</c:v>
                </c:pt>
                <c:pt idx="44" formatCode="General">
                  <c:v>4.0333332999999999E-2</c:v>
                </c:pt>
                <c:pt idx="45" formatCode="General">
                  <c:v>3.9333332999999998E-2</c:v>
                </c:pt>
                <c:pt idx="46" formatCode="General">
                  <c:v>3.7666667000000001E-2</c:v>
                </c:pt>
                <c:pt idx="47" formatCode="General">
                  <c:v>3.8333332999999997E-2</c:v>
                </c:pt>
                <c:pt idx="48" formatCode="General">
                  <c:v>3.8666667000000002E-2</c:v>
                </c:pt>
                <c:pt idx="49" formatCode="General">
                  <c:v>3.5999999999999997E-2</c:v>
                </c:pt>
                <c:pt idx="50" formatCode="General">
                  <c:v>3.6333333000000002E-2</c:v>
                </c:pt>
                <c:pt idx="51" formatCode="General">
                  <c:v>3.5999999999999997E-2</c:v>
                </c:pt>
                <c:pt idx="52" formatCode="General">
                  <c:v>3.7999999999999999E-2</c:v>
                </c:pt>
                <c:pt idx="53" formatCode="General">
                  <c:v>0.12966666700000001</c:v>
                </c:pt>
                <c:pt idx="54" formatCode="General">
                  <c:v>8.8333333E-2</c:v>
                </c:pt>
                <c:pt idx="55" formatCode="General">
                  <c:v>6.7666667E-2</c:v>
                </c:pt>
                <c:pt idx="56" formatCode="General">
                  <c:v>6.2333332999999998E-2</c:v>
                </c:pt>
                <c:pt idx="57" formatCode="General">
                  <c:v>5.9333333000000002E-2</c:v>
                </c:pt>
                <c:pt idx="58" formatCode="General">
                  <c:v>5.0666666999999999E-2</c:v>
                </c:pt>
                <c:pt idx="59" formatCode="General">
                  <c:v>4.1666666999999998E-2</c:v>
                </c:pt>
                <c:pt idx="60" formatCode="General">
                  <c:v>3.7999999999999999E-2</c:v>
                </c:pt>
                <c:pt idx="61" formatCode="General">
                  <c:v>3.6333333000000002E-2</c:v>
                </c:pt>
                <c:pt idx="62" formatCode="General">
                  <c:v>3.5333333000000001E-2</c:v>
                </c:pt>
                <c:pt idx="63" formatCode="General">
                  <c:v>3.5666666999999999E-2</c:v>
                </c:pt>
                <c:pt idx="64" formatCode="General">
                  <c:v>3.5000000000000003E-2</c:v>
                </c:pt>
                <c:pt idx="65" formatCode="General">
                  <c:v>3.5666666999999999E-2</c:v>
                </c:pt>
                <c:pt idx="66" formatCode="General">
                  <c:v>3.6999999999999998E-2</c:v>
                </c:pt>
                <c:pt idx="67" formatCode="General">
                  <c:v>3.7333333000000003E-2</c:v>
                </c:pt>
                <c:pt idx="68" formatCode="General">
                  <c:v>3.7999999999999999E-2</c:v>
                </c:pt>
                <c:pt idx="69" formatCode="General">
                  <c:v>0.04</c:v>
                </c:pt>
                <c:pt idx="70" formatCode="General">
                  <c:v>4.2000000000000003E-2</c:v>
                </c:pt>
                <c:pt idx="71" formatCode="General">
                  <c:v>4.1000000000000002E-2</c:v>
                </c:pt>
              </c:numCache>
            </c:numRef>
          </c:val>
          <c:extLst>
            <c:ext xmlns:c16="http://schemas.microsoft.com/office/drawing/2014/chart" uri="{C3380CC4-5D6E-409C-BE32-E72D297353CC}">
              <c16:uniqueId val="{00000000-7B7D-4FC8-83D0-6B98913D4994}"/>
            </c:ext>
          </c:extLst>
        </c:ser>
        <c:dLbls>
          <c:showLegendKey val="0"/>
          <c:showVal val="0"/>
          <c:showCatName val="0"/>
          <c:showSerName val="0"/>
          <c:showPercent val="0"/>
          <c:showBubbleSize val="0"/>
        </c:dLbls>
        <c:gapWidth val="30"/>
        <c:axId val="193629248"/>
        <c:axId val="1"/>
      </c:barChart>
      <c:lineChart>
        <c:grouping val="standard"/>
        <c:varyColors val="0"/>
        <c:ser>
          <c:idx val="1"/>
          <c:order val="1"/>
          <c:tx>
            <c:strRef>
              <c:f>Sheet1!$C$1</c:f>
              <c:strCache>
                <c:ptCount val="1"/>
                <c:pt idx="0">
                  <c:v>Net Chargeoff Rate (Right Axis)</c:v>
                </c:pt>
              </c:strCache>
            </c:strRef>
          </c:tx>
          <c:spPr>
            <a:ln w="39009">
              <a:solidFill>
                <a:srgbClr val="FF0000"/>
              </a:solidFill>
              <a:prstDash val="solid"/>
            </a:ln>
          </c:spPr>
          <c:marker>
            <c:symbol val="none"/>
          </c:marker>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Sheet1!$C$2:$C$77</c:f>
              <c:numCache>
                <c:formatCode>0.00%</c:formatCode>
                <c:ptCount val="76"/>
                <c:pt idx="0">
                  <c:v>4.4000000000000003E-3</c:v>
                </c:pt>
                <c:pt idx="1">
                  <c:v>4.4000000000000003E-3</c:v>
                </c:pt>
                <c:pt idx="2">
                  <c:v>4.4999999999999997E-3</c:v>
                </c:pt>
                <c:pt idx="3">
                  <c:v>4.8999999999999998E-3</c:v>
                </c:pt>
                <c:pt idx="4">
                  <c:v>6.6E-3</c:v>
                </c:pt>
                <c:pt idx="5">
                  <c:v>6.8999999999999999E-3</c:v>
                </c:pt>
                <c:pt idx="6">
                  <c:v>7.3000000000000001E-3</c:v>
                </c:pt>
                <c:pt idx="7">
                  <c:v>8.0999999999999996E-3</c:v>
                </c:pt>
                <c:pt idx="8">
                  <c:v>1.0999999999999999E-2</c:v>
                </c:pt>
                <c:pt idx="9">
                  <c:v>1.15E-2</c:v>
                </c:pt>
                <c:pt idx="10">
                  <c:v>1.1599999999999999E-2</c:v>
                </c:pt>
                <c:pt idx="11">
                  <c:v>1.2E-2</c:v>
                </c:pt>
                <c:pt idx="12">
                  <c:v>1.1900000000000001E-2</c:v>
                </c:pt>
                <c:pt idx="13">
                  <c:v>1.1599999999999999E-2</c:v>
                </c:pt>
                <c:pt idx="14">
                  <c:v>1.1299999999999999E-2</c:v>
                </c:pt>
                <c:pt idx="15">
                  <c:v>1.14E-2</c:v>
                </c:pt>
                <c:pt idx="16">
                  <c:v>1.01E-2</c:v>
                </c:pt>
                <c:pt idx="17">
                  <c:v>8.9999999999999993E-3</c:v>
                </c:pt>
                <c:pt idx="18">
                  <c:v>8.5000000000000006E-3</c:v>
                </c:pt>
                <c:pt idx="19">
                  <c:v>9.1999999999999998E-3</c:v>
                </c:pt>
                <c:pt idx="20">
                  <c:v>7.9000000000000008E-3</c:v>
                </c:pt>
                <c:pt idx="21">
                  <c:v>7.3000000000000001E-3</c:v>
                </c:pt>
                <c:pt idx="22">
                  <c:v>7.0000000000000001E-3</c:v>
                </c:pt>
                <c:pt idx="23">
                  <c:v>7.3000000000000001E-3</c:v>
                </c:pt>
                <c:pt idx="24">
                  <c:v>6.1000000000000004E-3</c:v>
                </c:pt>
                <c:pt idx="25">
                  <c:v>5.4999999999999997E-3</c:v>
                </c:pt>
                <c:pt idx="26">
                  <c:v>5.4000000000000003E-3</c:v>
                </c:pt>
                <c:pt idx="27">
                  <c:v>5.7000000000000002E-3</c:v>
                </c:pt>
                <c:pt idx="28">
                  <c:v>5.0000000000000001E-3</c:v>
                </c:pt>
                <c:pt idx="29">
                  <c:v>4.7999999999999996E-3</c:v>
                </c:pt>
                <c:pt idx="30">
                  <c:v>4.7000000000000002E-3</c:v>
                </c:pt>
                <c:pt idx="31">
                  <c:v>5.3E-3</c:v>
                </c:pt>
                <c:pt idx="32">
                  <c:v>4.7000000000000002E-3</c:v>
                </c:pt>
                <c:pt idx="33">
                  <c:v>4.5999999999999999E-3</c:v>
                </c:pt>
                <c:pt idx="34">
                  <c:v>4.5999999999999999E-3</c:v>
                </c:pt>
                <c:pt idx="35">
                  <c:v>5.4000000000000003E-3</c:v>
                </c:pt>
                <c:pt idx="36">
                  <c:v>5.1999999999999998E-3</c:v>
                </c:pt>
                <c:pt idx="37">
                  <c:v>5.0000000000000001E-3</c:v>
                </c:pt>
                <c:pt idx="38">
                  <c:v>5.7999999999999996E-3</c:v>
                </c:pt>
                <c:pt idx="39">
                  <c:v>6.0000000000000001E-3</c:v>
                </c:pt>
                <c:pt idx="40">
                  <c:v>5.7999999999999996E-3</c:v>
                </c:pt>
                <c:pt idx="41">
                  <c:v>5.5999999999999999E-3</c:v>
                </c:pt>
                <c:pt idx="42">
                  <c:v>5.4999999999999997E-3</c:v>
                </c:pt>
                <c:pt idx="43">
                  <c:v>7.0000000000000001E-3</c:v>
                </c:pt>
                <c:pt idx="44">
                  <c:v>6.0000000000000001E-3</c:v>
                </c:pt>
                <c:pt idx="45">
                  <c:v>6.1000000000000004E-3</c:v>
                </c:pt>
                <c:pt idx="46">
                  <c:v>5.4999999999999997E-3</c:v>
                </c:pt>
                <c:pt idx="47">
                  <c:v>6.1000000000000004E-3</c:v>
                </c:pt>
                <c:pt idx="48">
                  <c:v>5.7000000000000002E-3</c:v>
                </c:pt>
                <c:pt idx="49" formatCode="General">
                  <c:v>5.4000000000000003E-3</c:v>
                </c:pt>
                <c:pt idx="50" formatCode="General">
                  <c:v>5.4999999999999997E-3</c:v>
                </c:pt>
                <c:pt idx="51" formatCode="General">
                  <c:v>5.8999999999999999E-3</c:v>
                </c:pt>
                <c:pt idx="52" formatCode="General">
                  <c:v>5.7999999999999996E-3</c:v>
                </c:pt>
                <c:pt idx="53" formatCode="General">
                  <c:v>4.7999999999999996E-3</c:v>
                </c:pt>
                <c:pt idx="54" formatCode="General">
                  <c:v>3.8E-3</c:v>
                </c:pt>
                <c:pt idx="55" formatCode="General">
                  <c:v>3.5000000000000001E-3</c:v>
                </c:pt>
                <c:pt idx="56" formatCode="General">
                  <c:v>3.2000000000000002E-3</c:v>
                </c:pt>
                <c:pt idx="57" formatCode="General">
                  <c:v>2.3999999999999998E-3</c:v>
                </c:pt>
                <c:pt idx="58" formatCode="General">
                  <c:v>2.3E-3</c:v>
                </c:pt>
                <c:pt idx="59" formatCode="General">
                  <c:v>2.5999999999999999E-3</c:v>
                </c:pt>
                <c:pt idx="60" formatCode="General">
                  <c:v>2.8E-3</c:v>
                </c:pt>
                <c:pt idx="61" formatCode="General">
                  <c:v>2.8999999999999998E-3</c:v>
                </c:pt>
                <c:pt idx="62" formatCode="General">
                  <c:v>3.3999999999999998E-3</c:v>
                </c:pt>
                <c:pt idx="63" formatCode="General">
                  <c:v>4.3E-3</c:v>
                </c:pt>
                <c:pt idx="64" formatCode="General">
                  <c:v>5.1999999999999998E-3</c:v>
                </c:pt>
                <c:pt idx="65" formatCode="General">
                  <c:v>5.4000000000000003E-3</c:v>
                </c:pt>
                <c:pt idx="66" formatCode="General">
                  <c:v>6.1000000000000004E-3</c:v>
                </c:pt>
                <c:pt idx="67" formatCode="General">
                  <c:v>7.7000000000000002E-3</c:v>
                </c:pt>
                <c:pt idx="68" formatCode="General">
                  <c:v>8.0000000000000002E-3</c:v>
                </c:pt>
                <c:pt idx="69" formatCode="General">
                  <c:v>7.7999999999999996E-3</c:v>
                </c:pt>
                <c:pt idx="70" formatCode="General">
                  <c:v>7.6E-3</c:v>
                </c:pt>
              </c:numCache>
            </c:numRef>
          </c:val>
          <c:smooth val="0"/>
          <c:extLst>
            <c:ext xmlns:c16="http://schemas.microsoft.com/office/drawing/2014/chart" uri="{C3380CC4-5D6E-409C-BE32-E72D297353CC}">
              <c16:uniqueId val="{00000001-7B7D-4FC8-83D0-6B98913D4994}"/>
            </c:ext>
          </c:extLst>
        </c:ser>
        <c:ser>
          <c:idx val="2"/>
          <c:order val="2"/>
          <c:tx>
            <c:strRef>
              <c:f>Sheet1!$D$1</c:f>
              <c:strCache>
                <c:ptCount val="1"/>
                <c:pt idx="0">
                  <c:v>0.5% Natural Chargeoff Rate (Right Axis)</c:v>
                </c:pt>
              </c:strCache>
            </c:strRef>
          </c:tx>
          <c:spPr>
            <a:ln w="13003">
              <a:solidFill>
                <a:srgbClr val="FF9900"/>
              </a:solidFill>
              <a:prstDash val="solid"/>
            </a:ln>
          </c:spPr>
          <c:marker>
            <c:symbol val="triangle"/>
            <c:size val="5"/>
            <c:spPr>
              <a:solidFill>
                <a:srgbClr val="FF9900"/>
              </a:solidFill>
              <a:ln>
                <a:solidFill>
                  <a:srgbClr val="FF9900"/>
                </a:solidFill>
                <a:prstDash val="solid"/>
              </a:ln>
            </c:spPr>
          </c:marker>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Sheet1!$D$2:$D$77</c:f>
              <c:numCache>
                <c:formatCode>0.00%</c:formatCode>
                <c:ptCount val="76"/>
                <c:pt idx="0">
                  <c:v>5.0000000000000001E-3</c:v>
                </c:pt>
                <c:pt idx="1">
                  <c:v>5.0000000000000001E-3</c:v>
                </c:pt>
                <c:pt idx="2">
                  <c:v>5.0000000000000001E-3</c:v>
                </c:pt>
                <c:pt idx="3">
                  <c:v>5.0000000000000001E-3</c:v>
                </c:pt>
                <c:pt idx="4">
                  <c:v>5.0000000000000001E-3</c:v>
                </c:pt>
                <c:pt idx="5">
                  <c:v>5.0000000000000001E-3</c:v>
                </c:pt>
                <c:pt idx="6">
                  <c:v>5.0000000000000001E-3</c:v>
                </c:pt>
                <c:pt idx="7">
                  <c:v>5.0000000000000001E-3</c:v>
                </c:pt>
                <c:pt idx="8">
                  <c:v>5.0000000000000001E-3</c:v>
                </c:pt>
                <c:pt idx="9">
                  <c:v>5.0000000000000001E-3</c:v>
                </c:pt>
                <c:pt idx="10">
                  <c:v>5.0000000000000001E-3</c:v>
                </c:pt>
                <c:pt idx="11">
                  <c:v>5.0000000000000001E-3</c:v>
                </c:pt>
                <c:pt idx="12">
                  <c:v>5.0000000000000001E-3</c:v>
                </c:pt>
                <c:pt idx="13">
                  <c:v>5.0000000000000001E-3</c:v>
                </c:pt>
                <c:pt idx="14">
                  <c:v>5.0000000000000001E-3</c:v>
                </c:pt>
                <c:pt idx="15">
                  <c:v>5.0000000000000001E-3</c:v>
                </c:pt>
                <c:pt idx="16">
                  <c:v>5.0000000000000001E-3</c:v>
                </c:pt>
                <c:pt idx="17">
                  <c:v>5.0000000000000001E-3</c:v>
                </c:pt>
                <c:pt idx="18">
                  <c:v>5.0000000000000001E-3</c:v>
                </c:pt>
                <c:pt idx="19">
                  <c:v>5.0000000000000001E-3</c:v>
                </c:pt>
                <c:pt idx="20">
                  <c:v>5.0000000000000001E-3</c:v>
                </c:pt>
                <c:pt idx="21">
                  <c:v>5.0000000000000001E-3</c:v>
                </c:pt>
                <c:pt idx="22">
                  <c:v>5.0000000000000001E-3</c:v>
                </c:pt>
                <c:pt idx="23">
                  <c:v>5.0000000000000001E-3</c:v>
                </c:pt>
                <c:pt idx="24">
                  <c:v>5.0000000000000001E-3</c:v>
                </c:pt>
                <c:pt idx="25">
                  <c:v>5.0000000000000001E-3</c:v>
                </c:pt>
                <c:pt idx="26">
                  <c:v>5.0000000000000001E-3</c:v>
                </c:pt>
                <c:pt idx="27">
                  <c:v>5.0000000000000001E-3</c:v>
                </c:pt>
                <c:pt idx="28">
                  <c:v>5.0000000000000001E-3</c:v>
                </c:pt>
                <c:pt idx="29">
                  <c:v>5.0000000000000001E-3</c:v>
                </c:pt>
                <c:pt idx="30">
                  <c:v>5.0000000000000001E-3</c:v>
                </c:pt>
                <c:pt idx="31">
                  <c:v>5.0000000000000001E-3</c:v>
                </c:pt>
                <c:pt idx="32">
                  <c:v>5.0000000000000001E-3</c:v>
                </c:pt>
                <c:pt idx="33">
                  <c:v>5.0000000000000001E-3</c:v>
                </c:pt>
                <c:pt idx="34">
                  <c:v>5.0000000000000001E-3</c:v>
                </c:pt>
                <c:pt idx="35">
                  <c:v>5.0000000000000001E-3</c:v>
                </c:pt>
                <c:pt idx="36">
                  <c:v>5.0000000000000001E-3</c:v>
                </c:pt>
                <c:pt idx="37">
                  <c:v>5.0000000000000001E-3</c:v>
                </c:pt>
                <c:pt idx="38">
                  <c:v>5.0000000000000001E-3</c:v>
                </c:pt>
                <c:pt idx="39">
                  <c:v>5.0000000000000001E-3</c:v>
                </c:pt>
                <c:pt idx="40">
                  <c:v>5.0000000000000001E-3</c:v>
                </c:pt>
                <c:pt idx="41">
                  <c:v>5.0000000000000001E-3</c:v>
                </c:pt>
                <c:pt idx="42">
                  <c:v>5.0000000000000001E-3</c:v>
                </c:pt>
                <c:pt idx="43">
                  <c:v>5.0000000000000001E-3</c:v>
                </c:pt>
                <c:pt idx="44">
                  <c:v>5.0000000000000001E-3</c:v>
                </c:pt>
                <c:pt idx="45">
                  <c:v>5.0000000000000001E-3</c:v>
                </c:pt>
                <c:pt idx="46">
                  <c:v>5.0000000000000001E-3</c:v>
                </c:pt>
                <c:pt idx="47">
                  <c:v>5.0000000000000001E-3</c:v>
                </c:pt>
                <c:pt idx="48">
                  <c:v>5.0000000000000001E-3</c:v>
                </c:pt>
                <c:pt idx="49">
                  <c:v>5.0000000000000001E-3</c:v>
                </c:pt>
                <c:pt idx="50">
                  <c:v>5.0000000000000001E-3</c:v>
                </c:pt>
                <c:pt idx="51">
                  <c:v>5.0000000000000001E-3</c:v>
                </c:pt>
                <c:pt idx="52">
                  <c:v>5.0000000000000001E-3</c:v>
                </c:pt>
                <c:pt idx="53">
                  <c:v>5.0000000000000001E-3</c:v>
                </c:pt>
                <c:pt idx="54">
                  <c:v>5.0000000000000001E-3</c:v>
                </c:pt>
                <c:pt idx="55">
                  <c:v>5.0000000000000001E-3</c:v>
                </c:pt>
                <c:pt idx="56">
                  <c:v>5.0000000000000001E-3</c:v>
                </c:pt>
                <c:pt idx="57">
                  <c:v>5.0000000000000001E-3</c:v>
                </c:pt>
                <c:pt idx="58">
                  <c:v>5.0000000000000001E-3</c:v>
                </c:pt>
                <c:pt idx="59">
                  <c:v>5.0000000000000001E-3</c:v>
                </c:pt>
                <c:pt idx="60">
                  <c:v>5.0000000000000001E-3</c:v>
                </c:pt>
                <c:pt idx="61">
                  <c:v>5.0000000000000001E-3</c:v>
                </c:pt>
                <c:pt idx="62">
                  <c:v>5.0000000000000001E-3</c:v>
                </c:pt>
                <c:pt idx="63">
                  <c:v>5.0000000000000001E-3</c:v>
                </c:pt>
                <c:pt idx="64">
                  <c:v>5.0000000000000001E-3</c:v>
                </c:pt>
                <c:pt idx="65">
                  <c:v>5.0000000000000001E-3</c:v>
                </c:pt>
                <c:pt idx="66">
                  <c:v>5.0000000000000001E-3</c:v>
                </c:pt>
                <c:pt idx="67">
                  <c:v>5.0000000000000001E-3</c:v>
                </c:pt>
                <c:pt idx="68" formatCode="General">
                  <c:v>5.0000000000000001E-3</c:v>
                </c:pt>
                <c:pt idx="69" formatCode="General">
                  <c:v>5.0000000000000001E-3</c:v>
                </c:pt>
                <c:pt idx="70" formatCode="General">
                  <c:v>5.0000000000000001E-3</c:v>
                </c:pt>
                <c:pt idx="71" formatCode="General">
                  <c:v>5.0000000000000001E-3</c:v>
                </c:pt>
                <c:pt idx="72" formatCode="General">
                  <c:v>5.0000000000000001E-3</c:v>
                </c:pt>
                <c:pt idx="73" formatCode="General">
                  <c:v>5.0000000000000001E-3</c:v>
                </c:pt>
                <c:pt idx="74" formatCode="General">
                  <c:v>5.0000000000000001E-3</c:v>
                </c:pt>
                <c:pt idx="75" formatCode="General">
                  <c:v>5.0000000000000001E-3</c:v>
                </c:pt>
              </c:numCache>
            </c:numRef>
          </c:val>
          <c:smooth val="0"/>
          <c:extLst>
            <c:ext xmlns:c16="http://schemas.microsoft.com/office/drawing/2014/chart" uri="{C3380CC4-5D6E-409C-BE32-E72D297353CC}">
              <c16:uniqueId val="{00000002-7B7D-4FC8-83D0-6B98913D4994}"/>
            </c:ext>
          </c:extLst>
        </c:ser>
        <c:dLbls>
          <c:showLegendKey val="0"/>
          <c:showVal val="0"/>
          <c:showCatName val="0"/>
          <c:showSerName val="0"/>
          <c:showPercent val="0"/>
          <c:showBubbleSize val="0"/>
        </c:dLbls>
        <c:marker val="1"/>
        <c:smooth val="0"/>
        <c:axId val="3"/>
        <c:axId val="4"/>
      </c:lineChart>
      <c:catAx>
        <c:axId val="193629248"/>
        <c:scaling>
          <c:orientation val="minMax"/>
        </c:scaling>
        <c:delete val="0"/>
        <c:axPos val="b"/>
        <c:numFmt formatCode="General" sourceLinked="1"/>
        <c:majorTickMark val="out"/>
        <c:minorTickMark val="none"/>
        <c:tickLblPos val="nextTo"/>
        <c:spPr>
          <a:ln w="3251">
            <a:solidFill>
              <a:schemeClr val="tx1"/>
            </a:solidFill>
            <a:prstDash val="solid"/>
          </a:ln>
        </c:spPr>
        <c:txPr>
          <a:bodyPr rot="0" vert="horz"/>
          <a:lstStyle/>
          <a:p>
            <a:pPr>
              <a:defRPr sz="845" b="1" i="0" u="none" strike="noStrike" baseline="0">
                <a:solidFill>
                  <a:schemeClr val="tx1"/>
                </a:solidFill>
                <a:latin typeface="Arial"/>
                <a:ea typeface="Arial"/>
                <a:cs typeface="Arial"/>
              </a:defRPr>
            </a:pPr>
            <a:endParaRPr lang="en-US"/>
          </a:p>
        </c:txPr>
        <c:crossAx val="1"/>
        <c:crosses val="autoZero"/>
        <c:auto val="1"/>
        <c:lblAlgn val="ctr"/>
        <c:lblOffset val="100"/>
        <c:tickLblSkip val="4"/>
        <c:tickMarkSkip val="1"/>
        <c:noMultiLvlLbl val="0"/>
      </c:catAx>
      <c:valAx>
        <c:axId val="1"/>
        <c:scaling>
          <c:orientation val="minMax"/>
          <c:max val="0.14000000000000001"/>
          <c:min val="0"/>
        </c:scaling>
        <c:delete val="0"/>
        <c:axPos val="l"/>
        <c:majorGridlines>
          <c:spPr>
            <a:ln w="3251">
              <a:solidFill>
                <a:schemeClr val="tx1"/>
              </a:solidFill>
              <a:prstDash val="solid"/>
            </a:ln>
          </c:spPr>
        </c:majorGridlines>
        <c:numFmt formatCode="0%" sourceLinked="0"/>
        <c:majorTickMark val="out"/>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93629248"/>
        <c:crosses val="autoZero"/>
        <c:crossBetween val="between"/>
        <c:maj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1.4E-2"/>
        </c:scaling>
        <c:delete val="0"/>
        <c:axPos val="r"/>
        <c:numFmt formatCode="0.0%" sourceLinked="0"/>
        <c:majorTickMark val="cross"/>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3"/>
        <c:crosses val="max"/>
        <c:crossBetween val="between"/>
        <c:majorUnit val="1E-3"/>
      </c:valAx>
      <c:spPr>
        <a:noFill/>
        <a:ln w="13003">
          <a:solidFill>
            <a:schemeClr val="tx1"/>
          </a:solidFill>
          <a:prstDash val="solid"/>
        </a:ln>
      </c:spPr>
    </c:plotArea>
    <c:legend>
      <c:legendPos val="r"/>
      <c:legendEntry>
        <c:idx val="1"/>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Entry>
      <c:layout>
        <c:manualLayout>
          <c:xMode val="edge"/>
          <c:yMode val="edge"/>
          <c:x val="6.76155296930291E-2"/>
          <c:y val="0.74309318493121201"/>
          <c:w val="0.32773124507061857"/>
          <c:h val="0.16635582050464762"/>
        </c:manualLayout>
      </c:layout>
      <c:overlay val="0"/>
      <c:spPr>
        <a:solidFill>
          <a:schemeClr val="bg1"/>
        </a:solidFill>
        <a:ln w="3251">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9009">
      <a:solidFill>
        <a:schemeClr val="tx1"/>
      </a:solidFill>
      <a:prstDash val="solid"/>
    </a:ln>
  </c:spPr>
  <c:txPr>
    <a:bodyPr/>
    <a:lstStyle/>
    <a:p>
      <a:pPr>
        <a:defRPr sz="184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chemeClr val="tx1"/>
                </a:solidFill>
                <a:latin typeface="+mn-lt"/>
                <a:ea typeface="Arial"/>
                <a:cs typeface="Arial"/>
              </a:defRPr>
            </a:pPr>
            <a:r>
              <a:rPr lang="en-US" sz="2000" b="1" i="0" u="none" strike="noStrike" baseline="0" dirty="0">
                <a:solidFill>
                  <a:srgbClr val="000000"/>
                </a:solidFill>
                <a:latin typeface="+mn-lt"/>
                <a:cs typeface="Arial"/>
              </a:rPr>
              <a:t>Inflation (Core PCE)</a:t>
            </a:r>
          </a:p>
          <a:p>
            <a:pPr>
              <a:defRPr sz="2000" b="1" i="0" u="none" strike="noStrike" baseline="0">
                <a:solidFill>
                  <a:schemeClr val="tx1"/>
                </a:solidFill>
                <a:latin typeface="+mn-lt"/>
                <a:ea typeface="Arial"/>
                <a:cs typeface="Arial"/>
              </a:defRPr>
            </a:pPr>
            <a:r>
              <a:rPr lang="en-US" sz="2000" b="1" i="0" u="none" strike="noStrike" baseline="0" dirty="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4710713248958548"/>
          <c:w val="0.79521674140508225"/>
          <c:h val="0.7641949582834302"/>
        </c:manualLayout>
      </c:layout>
      <c:lineChart>
        <c:grouping val="standard"/>
        <c:varyColors val="0"/>
        <c:ser>
          <c:idx val="0"/>
          <c:order val="0"/>
          <c:tx>
            <c:strRef>
              <c:f>Sheet1!#REF!</c:f>
              <c:strCache>
                <c:ptCount val="1"/>
                <c:pt idx="0">
                  <c:v>#REF!</c:v>
                </c:pt>
              </c:strCache>
            </c:strRef>
          </c:tx>
          <c:marker>
            <c:symbol val="diamond"/>
            <c:size val="3"/>
            <c:spPr>
              <a:noFill/>
              <a:ln>
                <a:noFill/>
                <a:prstDash val="solid"/>
              </a:ln>
            </c:spPr>
          </c:marker>
          <c:cat>
            <c:numRef>
              <c:f>Sheet1!$A$2:$A$128</c:f>
              <c:numCache>
                <c:formatCode>General</c:formatCode>
                <c:ptCount val="127"/>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0-1787-4634-A4F8-3D6046E7D3E8}"/>
            </c:ext>
          </c:extLst>
        </c:ser>
        <c:ser>
          <c:idx val="1"/>
          <c:order val="1"/>
          <c:tx>
            <c:strRef>
              <c:f>Sheet1!$B$1</c:f>
              <c:strCache>
                <c:ptCount val="1"/>
                <c:pt idx="0">
                  <c:v>Core PCE (excludes food and energy)</c:v>
                </c:pt>
              </c:strCache>
            </c:strRef>
          </c:tx>
          <c:spPr>
            <a:ln w="25400">
              <a:solidFill>
                <a:srgbClr val="FF0000"/>
              </a:solidFill>
              <a:prstDash val="solid"/>
            </a:ln>
          </c:spPr>
          <c:marker>
            <c:symbol val="square"/>
            <c:size val="2"/>
            <c:spPr>
              <a:solidFill>
                <a:schemeClr val="accent4"/>
              </a:solidFill>
              <a:ln>
                <a:solidFill>
                  <a:srgbClr val="FF0000"/>
                </a:solidFill>
                <a:prstDash val="solid"/>
              </a:ln>
            </c:spPr>
          </c:marker>
          <c:cat>
            <c:numRef>
              <c:f>Sheet1!$A$2:$A$128</c:f>
              <c:numCache>
                <c:formatCode>General</c:formatCode>
                <c:ptCount val="127"/>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Sheet1!$B$2:$B$128</c:f>
              <c:numCache>
                <c:formatCode>0.00%</c:formatCode>
                <c:ptCount val="127"/>
                <c:pt idx="0">
                  <c:v>1.3570799999999999E-2</c:v>
                </c:pt>
                <c:pt idx="1">
                  <c:v>1.3962499999999999E-2</c:v>
                </c:pt>
                <c:pt idx="2">
                  <c:v>1.3595100000000001E-2</c:v>
                </c:pt>
                <c:pt idx="3">
                  <c:v>1.3384699999999999E-2</c:v>
                </c:pt>
                <c:pt idx="4">
                  <c:v>1.28468E-2</c:v>
                </c:pt>
                <c:pt idx="5">
                  <c:v>1.2899799999999999E-2</c:v>
                </c:pt>
                <c:pt idx="6">
                  <c:v>1.19378E-2</c:v>
                </c:pt>
                <c:pt idx="7">
                  <c:v>1.2291099999999999E-2</c:v>
                </c:pt>
                <c:pt idx="8">
                  <c:v>1.23435E-2</c:v>
                </c:pt>
                <c:pt idx="9">
                  <c:v>1.1579799999999999E-2</c:v>
                </c:pt>
                <c:pt idx="10">
                  <c:v>1.15674E-2</c:v>
                </c:pt>
                <c:pt idx="11">
                  <c:v>1.1286900000000001E-2</c:v>
                </c:pt>
                <c:pt idx="12">
                  <c:v>1.3369799999999999E-2</c:v>
                </c:pt>
                <c:pt idx="13">
                  <c:v>1.39434E-2</c:v>
                </c:pt>
                <c:pt idx="14">
                  <c:v>1.3845100000000001E-2</c:v>
                </c:pt>
                <c:pt idx="15">
                  <c:v>1.46754E-2</c:v>
                </c:pt>
                <c:pt idx="16">
                  <c:v>1.49734E-2</c:v>
                </c:pt>
                <c:pt idx="17">
                  <c:v>1.49841E-2</c:v>
                </c:pt>
                <c:pt idx="18">
                  <c:v>1.5812199999999998E-2</c:v>
                </c:pt>
                <c:pt idx="19">
                  <c:v>1.69757E-2</c:v>
                </c:pt>
                <c:pt idx="20">
                  <c:v>1.6839400000000001E-2</c:v>
                </c:pt>
                <c:pt idx="21">
                  <c:v>1.8201100000000001E-2</c:v>
                </c:pt>
                <c:pt idx="22">
                  <c:v>1.7619599999999999E-2</c:v>
                </c:pt>
                <c:pt idx="23">
                  <c:v>1.8284100000000001E-2</c:v>
                </c:pt>
                <c:pt idx="24">
                  <c:v>1.9020200000000001E-2</c:v>
                </c:pt>
                <c:pt idx="25">
                  <c:v>1.9408000000000002E-2</c:v>
                </c:pt>
                <c:pt idx="26">
                  <c:v>1.7465700000000001E-2</c:v>
                </c:pt>
                <c:pt idx="27">
                  <c:v>1.7336899999999999E-2</c:v>
                </c:pt>
                <c:pt idx="28">
                  <c:v>1.67157E-2</c:v>
                </c:pt>
                <c:pt idx="29">
                  <c:v>1.6959399999999999E-2</c:v>
                </c:pt>
                <c:pt idx="30">
                  <c:v>1.5848399999999999E-2</c:v>
                </c:pt>
                <c:pt idx="31">
                  <c:v>1.51988E-2</c:v>
                </c:pt>
                <c:pt idx="32">
                  <c:v>1.53501E-2</c:v>
                </c:pt>
                <c:pt idx="33">
                  <c:v>1.6507899999999999E-2</c:v>
                </c:pt>
                <c:pt idx="34">
                  <c:v>1.6790099999999999E-2</c:v>
                </c:pt>
                <c:pt idx="35">
                  <c:v>1.69552E-2</c:v>
                </c:pt>
                <c:pt idx="36">
                  <c:v>1.7489899999999999E-2</c:v>
                </c:pt>
                <c:pt idx="37">
                  <c:v>1.7660599999999999E-2</c:v>
                </c:pt>
                <c:pt idx="38">
                  <c:v>2.0472400000000002E-2</c:v>
                </c:pt>
                <c:pt idx="39">
                  <c:v>1.9791900000000001E-2</c:v>
                </c:pt>
                <c:pt idx="40">
                  <c:v>2.0767000000000001E-2</c:v>
                </c:pt>
                <c:pt idx="41">
                  <c:v>2.0365999999999999E-2</c:v>
                </c:pt>
                <c:pt idx="42">
                  <c:v>2.1104100000000001E-2</c:v>
                </c:pt>
                <c:pt idx="43">
                  <c:v>2.0097299999999998E-2</c:v>
                </c:pt>
                <c:pt idx="44">
                  <c:v>2.0893599999999998E-2</c:v>
                </c:pt>
                <c:pt idx="45">
                  <c:v>1.96039E-2</c:v>
                </c:pt>
                <c:pt idx="46">
                  <c:v>2.0712499999999998E-2</c:v>
                </c:pt>
                <c:pt idx="47">
                  <c:v>2.0847500000000001E-2</c:v>
                </c:pt>
                <c:pt idx="48">
                  <c:v>1.8830199999999998E-2</c:v>
                </c:pt>
                <c:pt idx="49">
                  <c:v>1.7344999999999999E-2</c:v>
                </c:pt>
                <c:pt idx="50">
                  <c:v>1.6319500000000001E-2</c:v>
                </c:pt>
                <c:pt idx="51">
                  <c:v>1.73121E-2</c:v>
                </c:pt>
                <c:pt idx="52">
                  <c:v>1.6524799999999999E-2</c:v>
                </c:pt>
                <c:pt idx="53">
                  <c:v>1.7506600000000001E-2</c:v>
                </c:pt>
                <c:pt idx="54">
                  <c:v>1.75832E-2</c:v>
                </c:pt>
                <c:pt idx="55">
                  <c:v>1.8358900000000001E-2</c:v>
                </c:pt>
                <c:pt idx="56">
                  <c:v>1.6863400000000001E-2</c:v>
                </c:pt>
                <c:pt idx="57">
                  <c:v>1.69038E-2</c:v>
                </c:pt>
                <c:pt idx="58">
                  <c:v>1.5275499999999999E-2</c:v>
                </c:pt>
                <c:pt idx="59">
                  <c:v>1.5881599999999999E-2</c:v>
                </c:pt>
                <c:pt idx="60">
                  <c:v>1.6862499999999999E-2</c:v>
                </c:pt>
                <c:pt idx="61">
                  <c:v>1.7975499999999998E-2</c:v>
                </c:pt>
                <c:pt idx="62">
                  <c:v>1.6102399999999999E-2</c:v>
                </c:pt>
                <c:pt idx="63">
                  <c:v>9.1178000000000006E-3</c:v>
                </c:pt>
                <c:pt idx="64">
                  <c:v>9.3583E-3</c:v>
                </c:pt>
                <c:pt idx="65">
                  <c:v>9.3839000000000006E-3</c:v>
                </c:pt>
                <c:pt idx="66">
                  <c:v>1.1305600000000001E-2</c:v>
                </c:pt>
                <c:pt idx="67">
                  <c:v>1.34675E-2</c:v>
                </c:pt>
                <c:pt idx="68">
                  <c:v>1.4598699999999999E-2</c:v>
                </c:pt>
                <c:pt idx="69">
                  <c:v>1.35205E-2</c:v>
                </c:pt>
                <c:pt idx="70">
                  <c:v>1.35438E-2</c:v>
                </c:pt>
                <c:pt idx="71">
                  <c:v>1.46313E-2</c:v>
                </c:pt>
                <c:pt idx="72">
                  <c:v>1.5698E-2</c:v>
                </c:pt>
                <c:pt idx="73">
                  <c:v>1.5626399999999999E-2</c:v>
                </c:pt>
                <c:pt idx="74">
                  <c:v>2.0452000000000001E-2</c:v>
                </c:pt>
                <c:pt idx="75">
                  <c:v>3.1224499999999999E-2</c:v>
                </c:pt>
                <c:pt idx="76">
                  <c:v>3.5171399999999998E-2</c:v>
                </c:pt>
                <c:pt idx="77">
                  <c:v>3.8018200000000002E-2</c:v>
                </c:pt>
                <c:pt idx="78">
                  <c:v>3.86687E-2</c:v>
                </c:pt>
                <c:pt idx="79">
                  <c:v>3.8819800000000002E-2</c:v>
                </c:pt>
                <c:pt idx="80">
                  <c:v>3.9191400000000001E-2</c:v>
                </c:pt>
                <c:pt idx="81">
                  <c:v>4.3081300000000003E-2</c:v>
                </c:pt>
                <c:pt idx="82">
                  <c:v>4.8181500000000002E-2</c:v>
                </c:pt>
                <c:pt idx="83">
                  <c:v>5.0436099999999998E-2</c:v>
                </c:pt>
                <c:pt idx="84">
                  <c:v>5.2089999999999997E-2</c:v>
                </c:pt>
                <c:pt idx="85">
                  <c:v>5.4185700000000003E-2</c:v>
                </c:pt>
                <c:pt idx="86">
                  <c:v>5.36477E-2</c:v>
                </c:pt>
                <c:pt idx="87" formatCode="General">
                  <c:v>5.0298700000000002E-2</c:v>
                </c:pt>
                <c:pt idx="88" formatCode="General">
                  <c:v>4.8815400000000002E-2</c:v>
                </c:pt>
                <c:pt idx="89" formatCode="General">
                  <c:v>5.0354099999999999E-2</c:v>
                </c:pt>
                <c:pt idx="90" formatCode="General">
                  <c:v>4.7032999999999998E-2</c:v>
                </c:pt>
                <c:pt idx="91" formatCode="General">
                  <c:v>4.9340500000000002E-2</c:v>
                </c:pt>
                <c:pt idx="92" formatCode="General">
                  <c:v>5.20153E-2</c:v>
                </c:pt>
                <c:pt idx="93" formatCode="General">
                  <c:v>5.1030399999999997E-2</c:v>
                </c:pt>
                <c:pt idx="94" formatCode="General">
                  <c:v>4.7966000000000002E-2</c:v>
                </c:pt>
                <c:pt idx="95" formatCode="General">
                  <c:v>4.6200699999999997E-2</c:v>
                </c:pt>
                <c:pt idx="96" formatCode="General">
                  <c:v>4.6877700000000001E-2</c:v>
                </c:pt>
                <c:pt idx="97" formatCode="General">
                  <c:v>4.6549199999999999E-2</c:v>
                </c:pt>
                <c:pt idx="98" formatCode="General">
                  <c:v>4.6082600000000001E-2</c:v>
                </c:pt>
                <c:pt idx="99" formatCode="General">
                  <c:v>4.6791800000000001E-2</c:v>
                </c:pt>
                <c:pt idx="100" formatCode="General">
                  <c:v>4.6159600000000002E-2</c:v>
                </c:pt>
                <c:pt idx="101" formatCode="General">
                  <c:v>4.2999999999999997E-2</c:v>
                </c:pt>
                <c:pt idx="102" formatCode="General">
                  <c:v>4.2000000000000003E-2</c:v>
                </c:pt>
                <c:pt idx="103" formatCode="General">
                  <c:v>3.6999999999999998E-2</c:v>
                </c:pt>
                <c:pt idx="104" formatCode="General">
                  <c:v>3.5999999999999997E-2</c:v>
                </c:pt>
                <c:pt idx="105" formatCode="General">
                  <c:v>3.4000000000000002E-2</c:v>
                </c:pt>
                <c:pt idx="106" formatCode="General">
                  <c:v>3.2000000000000001E-2</c:v>
                </c:pt>
                <c:pt idx="107" formatCode="General">
                  <c:v>2.9000000000000001E-2</c:v>
                </c:pt>
                <c:pt idx="108" formatCode="General">
                  <c:v>2.9388500000000001E-2</c:v>
                </c:pt>
                <c:pt idx="109" formatCode="General">
                  <c:v>2.8341700000000001E-2</c:v>
                </c:pt>
                <c:pt idx="110" formatCode="General">
                  <c:v>2.8322900000000002E-2</c:v>
                </c:pt>
                <c:pt idx="111" formatCode="General">
                  <c:v>2.7789500000000002E-2</c:v>
                </c:pt>
                <c:pt idx="112" formatCode="General">
                  <c:v>2.5877399999999998E-2</c:v>
                </c:pt>
                <c:pt idx="113" formatCode="General">
                  <c:v>2.5782599999999999E-2</c:v>
                </c:pt>
                <c:pt idx="114" formatCode="General">
                  <c:v>2.62042E-2</c:v>
                </c:pt>
                <c:pt idx="115" formatCode="General">
                  <c:v>2.7E-2</c:v>
                </c:pt>
                <c:pt idx="116" formatCode="General">
                  <c:v>2.7E-2</c:v>
                </c:pt>
                <c:pt idx="117" formatCode="General">
                  <c:v>2.8000000000000001E-2</c:v>
                </c:pt>
                <c:pt idx="118" formatCode="General">
                  <c:v>2.8000000000000001E-2</c:v>
                </c:pt>
                <c:pt idx="119" formatCode="General">
                  <c:v>2.9000000000000001E-2</c:v>
                </c:pt>
                <c:pt idx="120" formatCode="General">
                  <c:v>2.5999999999999999E-2</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Sheet1!$C$1</c:f>
              <c:strCache>
                <c:ptCount val="1"/>
                <c:pt idx="0">
                  <c:v>Federal Reserve's Core PCE 2% Target</c:v>
                </c:pt>
              </c:strCache>
            </c:strRef>
          </c:tx>
          <c:spPr>
            <a:ln w="27660">
              <a:solidFill>
                <a:srgbClr val="FFC000"/>
              </a:solidFill>
              <a:prstDash val="solid"/>
            </a:ln>
          </c:spPr>
          <c:marker>
            <c:symbol val="none"/>
          </c:marker>
          <c:cat>
            <c:numRef>
              <c:f>Sheet1!$A$2:$A$128</c:f>
              <c:numCache>
                <c:formatCode>General</c:formatCode>
                <c:ptCount val="127"/>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Sheet1!$C$2:$C$128</c:f>
              <c:numCache>
                <c:formatCode>General</c:formatCode>
                <c:ptCount val="1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crossAx val="144670080"/>
        <c:crosses val="autoZero"/>
        <c:auto val="1"/>
        <c:lblAlgn val="ctr"/>
        <c:lblOffset val="100"/>
        <c:tickLblSkip val="12"/>
        <c:tickMarkSkip val="12"/>
        <c:noMultiLvlLbl val="0"/>
      </c:catAx>
      <c:valAx>
        <c:axId val="144670080"/>
        <c:scaling>
          <c:orientation val="minMax"/>
          <c:max val="6.0000000000000012E-2"/>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crossAx val="144667776"/>
        <c:crosses val="autoZero"/>
        <c:crossBetween val="between"/>
        <c:majorUnit val="0.01"/>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6.0000000000000012E-2"/>
          <c:min val="0"/>
        </c:scaling>
        <c:delete val="0"/>
        <c:axPos val="r"/>
        <c:numFmt formatCode="0%" sourceLinked="0"/>
        <c:majorTickMark val="cross"/>
        <c:minorTickMark val="none"/>
        <c:tickLblPos val="nextTo"/>
        <c:spPr>
          <a:ln w="2305">
            <a:solidFill>
              <a:schemeClr val="tx1"/>
            </a:solidFill>
            <a:prstDash val="solid"/>
          </a:ln>
        </c:spPr>
        <c:txPr>
          <a:bodyPr rot="0" vert="horz"/>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crossAx val="145028224"/>
        <c:crosses val="max"/>
        <c:crossBetween val="between"/>
        <c:majorUnit val="0.01"/>
        <c:minorUnit val="0.01"/>
      </c:valAx>
      <c:spPr>
        <a:noFill/>
        <a:ln w="9220">
          <a:solidFill>
            <a:schemeClr val="tx1"/>
          </a:solidFill>
          <a:prstDash val="solid"/>
        </a:ln>
      </c:spPr>
    </c:plotArea>
    <c:legend>
      <c:legendPos val="r"/>
      <c:legendEntry>
        <c:idx val="0"/>
        <c:delete val="1"/>
      </c:legendEntry>
      <c:layout>
        <c:manualLayout>
          <c:xMode val="edge"/>
          <c:yMode val="edge"/>
          <c:x val="0.10258448728391707"/>
          <c:y val="0.15414023530279117"/>
          <c:w val="0.38755905511811023"/>
          <c:h val="0.12724306688417619"/>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3200" b="1">
                <a:latin typeface="Times New Roman" panose="02020603050405020304" pitchFamily="18" charset="0"/>
                <a:cs typeface="Times New Roman" panose="02020603050405020304" pitchFamily="18" charset="0"/>
              </a:rPr>
              <a:t>Interest Rates and Recessions </a:t>
            </a:r>
          </a:p>
        </c:rich>
      </c:tx>
      <c:layout>
        <c:manualLayout>
          <c:xMode val="edge"/>
          <c:yMode val="edge"/>
          <c:x val="0.28742512129076919"/>
          <c:y val="3.1105438319361606E-2"/>
        </c:manualLayout>
      </c:layout>
      <c:overlay val="0"/>
      <c:spPr>
        <a:noFill/>
        <a:ln w="38111">
          <a:noFill/>
        </a:ln>
      </c:spPr>
    </c:title>
    <c:autoTitleDeleted val="0"/>
    <c:plotArea>
      <c:layout>
        <c:manualLayout>
          <c:layoutTarget val="inner"/>
          <c:xMode val="edge"/>
          <c:yMode val="edge"/>
          <c:x val="6.1538461538461542E-2"/>
          <c:y val="0.11670020120724346"/>
          <c:w val="0.88153846153846149"/>
          <c:h val="0.79616278485680758"/>
        </c:manualLayout>
      </c:layout>
      <c:areaChart>
        <c:grouping val="stacked"/>
        <c:varyColors val="0"/>
        <c:ser>
          <c:idx val="3"/>
          <c:order val="3"/>
          <c:tx>
            <c:strRef>
              <c:f>Sheet1!$E$1</c:f>
              <c:strCache>
                <c:ptCount val="1"/>
                <c:pt idx="0">
                  <c:v>Recession</c:v>
                </c:pt>
              </c:strCache>
            </c:strRef>
          </c:tx>
          <c:spPr>
            <a:solidFill>
              <a:srgbClr val="CCFFFF"/>
            </a:solidFill>
            <a:ln w="19055">
              <a:solidFill>
                <a:schemeClr val="tx1"/>
              </a:solidFill>
              <a:prstDash val="solid"/>
            </a:ln>
          </c:spP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Sheet1!$E$2:$E$134</c:f>
              <c:numCache>
                <c:formatCode>General</c:formatCode>
                <c:ptCount val="133"/>
                <c:pt idx="62">
                  <c:v>10</c:v>
                </c:pt>
                <c:pt idx="63">
                  <c:v>10</c:v>
                </c:pt>
                <c:pt idx="64">
                  <c:v>10</c:v>
                </c:pt>
              </c:numCache>
            </c:numRef>
          </c:val>
          <c:extLst>
            <c:ext xmlns:c16="http://schemas.microsoft.com/office/drawing/2014/chart" uri="{C3380CC4-5D6E-409C-BE32-E72D297353CC}">
              <c16:uniqueId val="{00000000-4122-4AEF-8B6D-71B0562653ED}"/>
            </c:ext>
          </c:extLst>
        </c:ser>
        <c:dLbls>
          <c:showLegendKey val="0"/>
          <c:showVal val="0"/>
          <c:showCatName val="0"/>
          <c:showSerName val="0"/>
          <c:showPercent val="0"/>
          <c:showBubbleSize val="0"/>
        </c:dLbls>
        <c:axId val="221521984"/>
        <c:axId val="1"/>
      </c:areaChart>
      <c:lineChart>
        <c:grouping val="standard"/>
        <c:varyColors val="0"/>
        <c:ser>
          <c:idx val="1"/>
          <c:order val="1"/>
          <c:tx>
            <c:strRef>
              <c:f>Sheet1!$C$1</c:f>
              <c:strCache>
                <c:ptCount val="1"/>
                <c:pt idx="0">
                  <c:v>Baa Corporate Bond</c:v>
                </c:pt>
              </c:strCache>
            </c:strRef>
          </c:tx>
          <c:spPr>
            <a:ln w="57166">
              <a:solidFill>
                <a:srgbClr val="0000FF"/>
              </a:solidFill>
              <a:prstDash val="solid"/>
            </a:ln>
          </c:spPr>
          <c:marker>
            <c:symbol val="none"/>
          </c:marke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Sheet1!$C$2:$C$134</c:f>
              <c:numCache>
                <c:formatCode>General</c:formatCode>
                <c:ptCount val="133"/>
                <c:pt idx="0">
                  <c:v>4.45</c:v>
                </c:pt>
                <c:pt idx="1">
                  <c:v>4.51</c:v>
                </c:pt>
                <c:pt idx="2">
                  <c:v>4.54</c:v>
                </c:pt>
                <c:pt idx="3">
                  <c:v>4.4800000000000004</c:v>
                </c:pt>
                <c:pt idx="4">
                  <c:v>4.8899999999999997</c:v>
                </c:pt>
                <c:pt idx="5">
                  <c:v>5.13</c:v>
                </c:pt>
                <c:pt idx="6">
                  <c:v>5.2</c:v>
                </c:pt>
                <c:pt idx="7">
                  <c:v>5.19</c:v>
                </c:pt>
                <c:pt idx="8">
                  <c:v>5.34</c:v>
                </c:pt>
                <c:pt idx="9">
                  <c:v>5.34</c:v>
                </c:pt>
                <c:pt idx="10">
                  <c:v>5.46</c:v>
                </c:pt>
                <c:pt idx="11">
                  <c:v>5.46</c:v>
                </c:pt>
                <c:pt idx="12">
                  <c:v>5.45</c:v>
                </c:pt>
                <c:pt idx="13">
                  <c:v>5.34</c:v>
                </c:pt>
                <c:pt idx="14">
                  <c:v>5.13</c:v>
                </c:pt>
                <c:pt idx="15">
                  <c:v>4.79</c:v>
                </c:pt>
                <c:pt idx="16">
                  <c:v>4.68</c:v>
                </c:pt>
                <c:pt idx="17">
                  <c:v>4.53</c:v>
                </c:pt>
                <c:pt idx="18">
                  <c:v>4.22</c:v>
                </c:pt>
                <c:pt idx="19">
                  <c:v>4.24</c:v>
                </c:pt>
                <c:pt idx="20">
                  <c:v>4.3099999999999996</c:v>
                </c:pt>
                <c:pt idx="21">
                  <c:v>4.38</c:v>
                </c:pt>
                <c:pt idx="22">
                  <c:v>4.71</c:v>
                </c:pt>
                <c:pt idx="23">
                  <c:v>4.83</c:v>
                </c:pt>
                <c:pt idx="24">
                  <c:v>4.66</c:v>
                </c:pt>
                <c:pt idx="25">
                  <c:v>4.6399999999999997</c:v>
                </c:pt>
                <c:pt idx="26">
                  <c:v>4.68</c:v>
                </c:pt>
                <c:pt idx="27">
                  <c:v>4.57</c:v>
                </c:pt>
                <c:pt idx="28">
                  <c:v>4.55</c:v>
                </c:pt>
                <c:pt idx="29">
                  <c:v>4.37</c:v>
                </c:pt>
                <c:pt idx="30">
                  <c:v>4.3899999999999997</c:v>
                </c:pt>
                <c:pt idx="31">
                  <c:v>4.3099999999999996</c:v>
                </c:pt>
                <c:pt idx="32">
                  <c:v>4.3</c:v>
                </c:pt>
                <c:pt idx="33">
                  <c:v>4.32</c:v>
                </c:pt>
                <c:pt idx="34">
                  <c:v>4.2699999999999996</c:v>
                </c:pt>
                <c:pt idx="35">
                  <c:v>4.22</c:v>
                </c:pt>
                <c:pt idx="36">
                  <c:v>4.26</c:v>
                </c:pt>
                <c:pt idx="37">
                  <c:v>4.51</c:v>
                </c:pt>
                <c:pt idx="38">
                  <c:v>4.6399999999999997</c:v>
                </c:pt>
                <c:pt idx="39">
                  <c:v>4.67</c:v>
                </c:pt>
                <c:pt idx="40">
                  <c:v>4.83</c:v>
                </c:pt>
                <c:pt idx="41">
                  <c:v>4.83</c:v>
                </c:pt>
                <c:pt idx="42">
                  <c:v>4.79</c:v>
                </c:pt>
                <c:pt idx="43">
                  <c:v>4.7699999999999996</c:v>
                </c:pt>
                <c:pt idx="44">
                  <c:v>4.88</c:v>
                </c:pt>
                <c:pt idx="45">
                  <c:v>5.07</c:v>
                </c:pt>
                <c:pt idx="46">
                  <c:v>5.22</c:v>
                </c:pt>
                <c:pt idx="47">
                  <c:v>5.13</c:v>
                </c:pt>
                <c:pt idx="48">
                  <c:v>5.12</c:v>
                </c:pt>
                <c:pt idx="49">
                  <c:v>4.95</c:v>
                </c:pt>
                <c:pt idx="50">
                  <c:v>4.84</c:v>
                </c:pt>
                <c:pt idx="51">
                  <c:v>4.7</c:v>
                </c:pt>
                <c:pt idx="52">
                  <c:v>4.63</c:v>
                </c:pt>
                <c:pt idx="53">
                  <c:v>4.46</c:v>
                </c:pt>
                <c:pt idx="54">
                  <c:v>4.28</c:v>
                </c:pt>
                <c:pt idx="55">
                  <c:v>3.87</c:v>
                </c:pt>
                <c:pt idx="56">
                  <c:v>3.91</c:v>
                </c:pt>
                <c:pt idx="57">
                  <c:v>3.93</c:v>
                </c:pt>
                <c:pt idx="58">
                  <c:v>3.94</c:v>
                </c:pt>
                <c:pt idx="59">
                  <c:v>3.88</c:v>
                </c:pt>
                <c:pt idx="60">
                  <c:v>3.77</c:v>
                </c:pt>
                <c:pt idx="61">
                  <c:v>3.61</c:v>
                </c:pt>
                <c:pt idx="62">
                  <c:v>4.29</c:v>
                </c:pt>
                <c:pt idx="63">
                  <c:v>4.13</c:v>
                </c:pt>
                <c:pt idx="64">
                  <c:v>3.95</c:v>
                </c:pt>
                <c:pt idx="65">
                  <c:v>3.64</c:v>
                </c:pt>
                <c:pt idx="66">
                  <c:v>3.31</c:v>
                </c:pt>
                <c:pt idx="67">
                  <c:v>3.27</c:v>
                </c:pt>
                <c:pt idx="68">
                  <c:v>3.36</c:v>
                </c:pt>
                <c:pt idx="69">
                  <c:v>3.44</c:v>
                </c:pt>
                <c:pt idx="70">
                  <c:v>3.3</c:v>
                </c:pt>
                <c:pt idx="71">
                  <c:v>3.16</c:v>
                </c:pt>
                <c:pt idx="72">
                  <c:v>3.24</c:v>
                </c:pt>
                <c:pt idx="73">
                  <c:v>3.42</c:v>
                </c:pt>
                <c:pt idx="74">
                  <c:v>3.74</c:v>
                </c:pt>
                <c:pt idx="75">
                  <c:v>3.6</c:v>
                </c:pt>
                <c:pt idx="76">
                  <c:v>3.62</c:v>
                </c:pt>
                <c:pt idx="77">
                  <c:v>3.45</c:v>
                </c:pt>
                <c:pt idx="78">
                  <c:v>3.24</c:v>
                </c:pt>
                <c:pt idx="79">
                  <c:v>3.24</c:v>
                </c:pt>
                <c:pt idx="80">
                  <c:v>3.23</c:v>
                </c:pt>
                <c:pt idx="81">
                  <c:v>3.35</c:v>
                </c:pt>
                <c:pt idx="82">
                  <c:v>3.28</c:v>
                </c:pt>
                <c:pt idx="83">
                  <c:v>3.3</c:v>
                </c:pt>
                <c:pt idx="84">
                  <c:v>3.59</c:v>
                </c:pt>
                <c:pt idx="85">
                  <c:v>3.97</c:v>
                </c:pt>
                <c:pt idx="86">
                  <c:v>4.29</c:v>
                </c:pt>
                <c:pt idx="87">
                  <c:v>4.66</c:v>
                </c:pt>
                <c:pt idx="88">
                  <c:v>5.12</c:v>
                </c:pt>
                <c:pt idx="89">
                  <c:v>5.27</c:v>
                </c:pt>
                <c:pt idx="90">
                  <c:v>5.21</c:v>
                </c:pt>
                <c:pt idx="91">
                  <c:v>5.15</c:v>
                </c:pt>
                <c:pt idx="92">
                  <c:v>5.69</c:v>
                </c:pt>
                <c:pt idx="93">
                  <c:v>6.26</c:v>
                </c:pt>
                <c:pt idx="94">
                  <c:v>6.07</c:v>
                </c:pt>
                <c:pt idx="95">
                  <c:v>5.59</c:v>
                </c:pt>
                <c:pt idx="96">
                  <c:v>5.5</c:v>
                </c:pt>
                <c:pt idx="97">
                  <c:v>5.59</c:v>
                </c:pt>
                <c:pt idx="98">
                  <c:v>5.71</c:v>
                </c:pt>
                <c:pt idx="99">
                  <c:v>5.53</c:v>
                </c:pt>
                <c:pt idx="100">
                  <c:v>5.77</c:v>
                </c:pt>
                <c:pt idx="101">
                  <c:v>5.75</c:v>
                </c:pt>
                <c:pt idx="102">
                  <c:v>5.74</c:v>
                </c:pt>
                <c:pt idx="103">
                  <c:v>6.02</c:v>
                </c:pt>
                <c:pt idx="104">
                  <c:v>6.16</c:v>
                </c:pt>
                <c:pt idx="105">
                  <c:v>6.63</c:v>
                </c:pt>
                <c:pt idx="106">
                  <c:v>6.29</c:v>
                </c:pt>
                <c:pt idx="107">
                  <c:v>5.64</c:v>
                </c:pt>
                <c:pt idx="108">
                  <c:v>5.68</c:v>
                </c:pt>
                <c:pt idx="109">
                  <c:v>5.77</c:v>
                </c:pt>
                <c:pt idx="110">
                  <c:v>5.75</c:v>
                </c:pt>
                <c:pt idx="111">
                  <c:v>6</c:v>
                </c:pt>
                <c:pt idx="112">
                  <c:v>5.95</c:v>
                </c:pt>
                <c:pt idx="113">
                  <c:v>5.82</c:v>
                </c:pt>
                <c:pt idx="114">
                  <c:v>5.84</c:v>
                </c:pt>
                <c:pt idx="115">
                  <c:v>5.6</c:v>
                </c:pt>
                <c:pt idx="116">
                  <c:v>5.42</c:v>
                </c:pt>
                <c:pt idx="117">
                  <c:v>5.63</c:v>
                </c:pt>
                <c:pt idx="118">
                  <c:v>5.78</c:v>
                </c:pt>
                <c:pt idx="119">
                  <c:v>5.8</c:v>
                </c:pt>
                <c:pt idx="120">
                  <c:v>6.08</c:v>
                </c:pt>
                <c:pt idx="121">
                  <c:v>5.8</c:v>
                </c:pt>
              </c:numCache>
            </c:numRef>
          </c:val>
          <c:smooth val="0"/>
          <c:extLst>
            <c:ext xmlns:c16="http://schemas.microsoft.com/office/drawing/2014/chart" uri="{C3380CC4-5D6E-409C-BE32-E72D297353CC}">
              <c16:uniqueId val="{00000001-4122-4AEF-8B6D-71B0562653ED}"/>
            </c:ext>
          </c:extLst>
        </c:ser>
        <c:dLbls>
          <c:showLegendKey val="0"/>
          <c:showVal val="0"/>
          <c:showCatName val="0"/>
          <c:showSerName val="0"/>
          <c:showPercent val="0"/>
          <c:showBubbleSize val="0"/>
        </c:dLbls>
        <c:marker val="1"/>
        <c:smooth val="0"/>
        <c:axId val="221521984"/>
        <c:axId val="1"/>
      </c:lineChart>
      <c:lineChart>
        <c:grouping val="standard"/>
        <c:varyColors val="0"/>
        <c:ser>
          <c:idx val="0"/>
          <c:order val="0"/>
          <c:tx>
            <c:strRef>
              <c:f>Sheet1!$B$1</c:f>
              <c:strCache>
                <c:ptCount val="1"/>
                <c:pt idx="0">
                  <c:v>Fed Funds</c:v>
                </c:pt>
              </c:strCache>
            </c:strRef>
          </c:tx>
          <c:spPr>
            <a:ln w="57166">
              <a:solidFill>
                <a:srgbClr val="000000"/>
              </a:solidFill>
              <a:prstDash val="solid"/>
            </a:ln>
          </c:spPr>
          <c:marker>
            <c:symbol val="none"/>
          </c:marke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Sheet1!$B$2:$B$134</c:f>
              <c:numCache>
                <c:formatCode>General</c:formatCode>
                <c:ptCount val="133"/>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5.35</c:v>
                </c:pt>
                <c:pt idx="105">
                  <c:v>5.35</c:v>
                </c:pt>
                <c:pt idx="106">
                  <c:v>5.35</c:v>
                </c:pt>
                <c:pt idx="107">
                  <c:v>5.35</c:v>
                </c:pt>
                <c:pt idx="108">
                  <c:v>5.33</c:v>
                </c:pt>
                <c:pt idx="109">
                  <c:v>5.33</c:v>
                </c:pt>
                <c:pt idx="110">
                  <c:v>5.33</c:v>
                </c:pt>
                <c:pt idx="111">
                  <c:v>5.33</c:v>
                </c:pt>
                <c:pt idx="112">
                  <c:v>5.33</c:v>
                </c:pt>
                <c:pt idx="113">
                  <c:v>5.33</c:v>
                </c:pt>
                <c:pt idx="114">
                  <c:v>5.33</c:v>
                </c:pt>
                <c:pt idx="115">
                  <c:v>5.33</c:v>
                </c:pt>
                <c:pt idx="116">
                  <c:v>5.13</c:v>
                </c:pt>
                <c:pt idx="117">
                  <c:v>4.83</c:v>
                </c:pt>
                <c:pt idx="118">
                  <c:v>4.6399999999999997</c:v>
                </c:pt>
                <c:pt idx="119">
                  <c:v>4.4800000000000004</c:v>
                </c:pt>
                <c:pt idx="120">
                  <c:v>4.3</c:v>
                </c:pt>
                <c:pt idx="121">
                  <c:v>4.3</c:v>
                </c:pt>
              </c:numCache>
            </c:numRef>
          </c:val>
          <c:smooth val="0"/>
          <c:extLst>
            <c:ext xmlns:c16="http://schemas.microsoft.com/office/drawing/2014/chart" uri="{C3380CC4-5D6E-409C-BE32-E72D297353CC}">
              <c16:uniqueId val="{00000002-4122-4AEF-8B6D-71B0562653ED}"/>
            </c:ext>
          </c:extLst>
        </c:ser>
        <c:ser>
          <c:idx val="2"/>
          <c:order val="2"/>
          <c:tx>
            <c:strRef>
              <c:f>Sheet1!$D$1</c:f>
              <c:strCache>
                <c:ptCount val="1"/>
                <c:pt idx="0">
                  <c:v>10-yr Treasury Bond</c:v>
                </c:pt>
              </c:strCache>
            </c:strRef>
          </c:tx>
          <c:spPr>
            <a:ln w="38111">
              <a:solidFill>
                <a:srgbClr val="FF0000"/>
              </a:solidFill>
              <a:prstDash val="solid"/>
            </a:ln>
          </c:spPr>
          <c:marker>
            <c:symbol val="none"/>
          </c:marke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Sheet1!$D$2:$D$134</c:f>
              <c:numCache>
                <c:formatCode>General</c:formatCode>
                <c:ptCount val="133"/>
                <c:pt idx="0">
                  <c:v>1.88</c:v>
                </c:pt>
                <c:pt idx="1">
                  <c:v>1.98</c:v>
                </c:pt>
                <c:pt idx="2">
                  <c:v>2.04</c:v>
                </c:pt>
                <c:pt idx="3">
                  <c:v>1.94</c:v>
                </c:pt>
                <c:pt idx="4">
                  <c:v>2.2000000000000002</c:v>
                </c:pt>
                <c:pt idx="5">
                  <c:v>2.36</c:v>
                </c:pt>
                <c:pt idx="6">
                  <c:v>2.3199999999999998</c:v>
                </c:pt>
                <c:pt idx="7">
                  <c:v>2.2000000000000002</c:v>
                </c:pt>
                <c:pt idx="8">
                  <c:v>2.17</c:v>
                </c:pt>
                <c:pt idx="9">
                  <c:v>2.0699999999999998</c:v>
                </c:pt>
                <c:pt idx="10">
                  <c:v>2.2599999999999998</c:v>
                </c:pt>
                <c:pt idx="11">
                  <c:v>2.2400000000000002</c:v>
                </c:pt>
                <c:pt idx="12">
                  <c:v>2.09</c:v>
                </c:pt>
                <c:pt idx="13">
                  <c:v>1.78</c:v>
                </c:pt>
                <c:pt idx="14">
                  <c:v>1.89</c:v>
                </c:pt>
                <c:pt idx="15">
                  <c:v>1.81</c:v>
                </c:pt>
                <c:pt idx="16">
                  <c:v>1.81</c:v>
                </c:pt>
                <c:pt idx="17">
                  <c:v>1.64</c:v>
                </c:pt>
                <c:pt idx="18">
                  <c:v>1.5</c:v>
                </c:pt>
                <c:pt idx="19">
                  <c:v>1.56</c:v>
                </c:pt>
                <c:pt idx="20">
                  <c:v>1.63</c:v>
                </c:pt>
                <c:pt idx="21">
                  <c:v>1.76</c:v>
                </c:pt>
                <c:pt idx="22">
                  <c:v>2.25</c:v>
                </c:pt>
                <c:pt idx="23">
                  <c:v>2.4</c:v>
                </c:pt>
                <c:pt idx="24">
                  <c:v>2.4300000000000002</c:v>
                </c:pt>
                <c:pt idx="25">
                  <c:v>2.42</c:v>
                </c:pt>
                <c:pt idx="26">
                  <c:v>2.48</c:v>
                </c:pt>
                <c:pt idx="27">
                  <c:v>2.2999999999999998</c:v>
                </c:pt>
                <c:pt idx="28">
                  <c:v>2.2999999999999998</c:v>
                </c:pt>
                <c:pt idx="29">
                  <c:v>2.19</c:v>
                </c:pt>
                <c:pt idx="30">
                  <c:v>2.3199999999999998</c:v>
                </c:pt>
                <c:pt idx="31">
                  <c:v>2.21</c:v>
                </c:pt>
                <c:pt idx="32">
                  <c:v>2.2000000000000002</c:v>
                </c:pt>
                <c:pt idx="33">
                  <c:v>2.36</c:v>
                </c:pt>
                <c:pt idx="34">
                  <c:v>2.35</c:v>
                </c:pt>
                <c:pt idx="35">
                  <c:v>2.4</c:v>
                </c:pt>
                <c:pt idx="36">
                  <c:v>2.58</c:v>
                </c:pt>
                <c:pt idx="37">
                  <c:v>2.86</c:v>
                </c:pt>
                <c:pt idx="38">
                  <c:v>2.84</c:v>
                </c:pt>
                <c:pt idx="39">
                  <c:v>2.87</c:v>
                </c:pt>
                <c:pt idx="40">
                  <c:v>2.98</c:v>
                </c:pt>
                <c:pt idx="41">
                  <c:v>2.91</c:v>
                </c:pt>
                <c:pt idx="42">
                  <c:v>2.89</c:v>
                </c:pt>
                <c:pt idx="43">
                  <c:v>2.89</c:v>
                </c:pt>
                <c:pt idx="44">
                  <c:v>3</c:v>
                </c:pt>
                <c:pt idx="45">
                  <c:v>3.15</c:v>
                </c:pt>
                <c:pt idx="46">
                  <c:v>3.12</c:v>
                </c:pt>
                <c:pt idx="47">
                  <c:v>2.83</c:v>
                </c:pt>
                <c:pt idx="48">
                  <c:v>2.71</c:v>
                </c:pt>
                <c:pt idx="49">
                  <c:v>2.68</c:v>
                </c:pt>
                <c:pt idx="50">
                  <c:v>2.57</c:v>
                </c:pt>
                <c:pt idx="51">
                  <c:v>2.5299999999999998</c:v>
                </c:pt>
                <c:pt idx="52">
                  <c:v>2.4</c:v>
                </c:pt>
                <c:pt idx="53">
                  <c:v>2.0699999999999998</c:v>
                </c:pt>
                <c:pt idx="54">
                  <c:v>2.06</c:v>
                </c:pt>
                <c:pt idx="55">
                  <c:v>1.63</c:v>
                </c:pt>
                <c:pt idx="56">
                  <c:v>1.7</c:v>
                </c:pt>
                <c:pt idx="57">
                  <c:v>1.71</c:v>
                </c:pt>
                <c:pt idx="58">
                  <c:v>1.81</c:v>
                </c:pt>
                <c:pt idx="59">
                  <c:v>1.86</c:v>
                </c:pt>
                <c:pt idx="60">
                  <c:v>1.76</c:v>
                </c:pt>
                <c:pt idx="61">
                  <c:v>1.5</c:v>
                </c:pt>
                <c:pt idx="62">
                  <c:v>0.87</c:v>
                </c:pt>
                <c:pt idx="63">
                  <c:v>0.66</c:v>
                </c:pt>
                <c:pt idx="64">
                  <c:v>0.67</c:v>
                </c:pt>
                <c:pt idx="65">
                  <c:v>0.73</c:v>
                </c:pt>
                <c:pt idx="66">
                  <c:v>0.62</c:v>
                </c:pt>
                <c:pt idx="67">
                  <c:v>0.65</c:v>
                </c:pt>
                <c:pt idx="68">
                  <c:v>0.68</c:v>
                </c:pt>
                <c:pt idx="69">
                  <c:v>0.79</c:v>
                </c:pt>
                <c:pt idx="70">
                  <c:v>0.87</c:v>
                </c:pt>
                <c:pt idx="71">
                  <c:v>0.93</c:v>
                </c:pt>
                <c:pt idx="72">
                  <c:v>1.08</c:v>
                </c:pt>
                <c:pt idx="73">
                  <c:v>1.26</c:v>
                </c:pt>
                <c:pt idx="74">
                  <c:v>1.61</c:v>
                </c:pt>
                <c:pt idx="75">
                  <c:v>1.64</c:v>
                </c:pt>
                <c:pt idx="76">
                  <c:v>1.62</c:v>
                </c:pt>
                <c:pt idx="77">
                  <c:v>1.52</c:v>
                </c:pt>
                <c:pt idx="78">
                  <c:v>1.32</c:v>
                </c:pt>
                <c:pt idx="79">
                  <c:v>1.28</c:v>
                </c:pt>
                <c:pt idx="80">
                  <c:v>1.37</c:v>
                </c:pt>
                <c:pt idx="81">
                  <c:v>1.58</c:v>
                </c:pt>
                <c:pt idx="82">
                  <c:v>1.56</c:v>
                </c:pt>
                <c:pt idx="83">
                  <c:v>1.47</c:v>
                </c:pt>
                <c:pt idx="84">
                  <c:v>1.76</c:v>
                </c:pt>
                <c:pt idx="85">
                  <c:v>1.93</c:v>
                </c:pt>
                <c:pt idx="86">
                  <c:v>2.13</c:v>
                </c:pt>
                <c:pt idx="87">
                  <c:v>2.75</c:v>
                </c:pt>
                <c:pt idx="88">
                  <c:v>2.9</c:v>
                </c:pt>
                <c:pt idx="89">
                  <c:v>3.14</c:v>
                </c:pt>
                <c:pt idx="90">
                  <c:v>2.9</c:v>
                </c:pt>
                <c:pt idx="91">
                  <c:v>2.9</c:v>
                </c:pt>
                <c:pt idx="92">
                  <c:v>3.52</c:v>
                </c:pt>
                <c:pt idx="93">
                  <c:v>3.98</c:v>
                </c:pt>
                <c:pt idx="94">
                  <c:v>3.89</c:v>
                </c:pt>
                <c:pt idx="95">
                  <c:v>3.62</c:v>
                </c:pt>
                <c:pt idx="96">
                  <c:v>3.53</c:v>
                </c:pt>
                <c:pt idx="97">
                  <c:v>3.75</c:v>
                </c:pt>
                <c:pt idx="98">
                  <c:v>3.66</c:v>
                </c:pt>
                <c:pt idx="99">
                  <c:v>3.46</c:v>
                </c:pt>
                <c:pt idx="100">
                  <c:v>3.57</c:v>
                </c:pt>
                <c:pt idx="101">
                  <c:v>3.75</c:v>
                </c:pt>
                <c:pt idx="102">
                  <c:v>3.9</c:v>
                </c:pt>
                <c:pt idx="103">
                  <c:v>4.17</c:v>
                </c:pt>
                <c:pt idx="104">
                  <c:v>4.38</c:v>
                </c:pt>
                <c:pt idx="105">
                  <c:v>4.8</c:v>
                </c:pt>
                <c:pt idx="106">
                  <c:v>4.5</c:v>
                </c:pt>
                <c:pt idx="107">
                  <c:v>4.0199999999999996</c:v>
                </c:pt>
                <c:pt idx="108">
                  <c:v>4.0599999999999996</c:v>
                </c:pt>
                <c:pt idx="109">
                  <c:v>4.21</c:v>
                </c:pt>
                <c:pt idx="110">
                  <c:v>4.21</c:v>
                </c:pt>
                <c:pt idx="111">
                  <c:v>4.54</c:v>
                </c:pt>
                <c:pt idx="112">
                  <c:v>4.4800000000000004</c:v>
                </c:pt>
                <c:pt idx="113">
                  <c:v>4.3099999999999996</c:v>
                </c:pt>
                <c:pt idx="114">
                  <c:v>4.25</c:v>
                </c:pt>
                <c:pt idx="115">
                  <c:v>3.87</c:v>
                </c:pt>
                <c:pt idx="116">
                  <c:v>3.72</c:v>
                </c:pt>
                <c:pt idx="117">
                  <c:v>4.0999999999999996</c:v>
                </c:pt>
                <c:pt idx="118">
                  <c:v>4.3600000000000003</c:v>
                </c:pt>
                <c:pt idx="119">
                  <c:v>4.3899999999999997</c:v>
                </c:pt>
                <c:pt idx="120">
                  <c:v>4.6100000000000003</c:v>
                </c:pt>
                <c:pt idx="121">
                  <c:v>4.3</c:v>
                </c:pt>
              </c:numCache>
            </c:numRef>
          </c:val>
          <c:smooth val="0"/>
          <c:extLst>
            <c:ext xmlns:c16="http://schemas.microsoft.com/office/drawing/2014/chart" uri="{C3380CC4-5D6E-409C-BE32-E72D297353CC}">
              <c16:uniqueId val="{00000003-4122-4AEF-8B6D-71B0562653ED}"/>
            </c:ext>
          </c:extLst>
        </c:ser>
        <c:dLbls>
          <c:showLegendKey val="0"/>
          <c:showVal val="0"/>
          <c:showCatName val="0"/>
          <c:showSerName val="0"/>
          <c:showPercent val="0"/>
          <c:showBubbleSize val="0"/>
        </c:dLbls>
        <c:marker val="1"/>
        <c:smooth val="0"/>
        <c:axId val="3"/>
        <c:axId val="4"/>
      </c:lineChart>
      <c:catAx>
        <c:axId val="221521984"/>
        <c:scaling>
          <c:orientation val="minMax"/>
        </c:scaling>
        <c:delete val="0"/>
        <c:axPos val="b"/>
        <c:numFmt formatCode="General" sourceLinked="1"/>
        <c:majorTickMark val="out"/>
        <c:minorTickMark val="none"/>
        <c:tickLblPos val="nextTo"/>
        <c:spPr>
          <a:ln w="4764">
            <a:solidFill>
              <a:schemeClr val="tx1"/>
            </a:solidFill>
            <a:prstDash val="solid"/>
          </a:ln>
        </c:spPr>
        <c:txPr>
          <a:bodyPr rot="0" vert="horz"/>
          <a:lstStyle/>
          <a:p>
            <a:pPr>
              <a:defRPr sz="150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8"/>
          <c:min val="0"/>
        </c:scaling>
        <c:delete val="0"/>
        <c:axPos val="l"/>
        <c:majorGridlines>
          <c:spPr>
            <a:ln w="19055">
              <a:solidFill>
                <a:schemeClr val="tx1"/>
              </a:solidFill>
              <a:prstDash val="solid"/>
            </a:ln>
          </c:spPr>
        </c:majorGridlines>
        <c:numFmt formatCode="General" sourceLinked="1"/>
        <c:majorTickMark val="out"/>
        <c:minorTickMark val="none"/>
        <c:tickLblPos val="nextTo"/>
        <c:spPr>
          <a:ln w="4764">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22152198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8"/>
        </c:scaling>
        <c:delete val="0"/>
        <c:axPos val="r"/>
        <c:numFmt formatCode="General" sourceLinked="1"/>
        <c:majorTickMark val="cross"/>
        <c:minorTickMark val="none"/>
        <c:tickLblPos val="nextTo"/>
        <c:spPr>
          <a:ln w="4764">
            <a:solidFill>
              <a:schemeClr val="tx1"/>
            </a:solidFill>
            <a:prstDash val="solid"/>
          </a:ln>
        </c:spPr>
        <c:txPr>
          <a:bodyPr rot="0" vert="horz"/>
          <a:lstStyle/>
          <a:p>
            <a:pPr>
              <a:defRPr sz="1651"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29651">
          <a:noFill/>
        </a:ln>
      </c:spPr>
    </c:plotArea>
    <c:legend>
      <c:legendPos val="b"/>
      <c:layout>
        <c:manualLayout>
          <c:xMode val="edge"/>
          <c:yMode val="edge"/>
          <c:x val="6.0613667154582683E-2"/>
          <c:y val="0.11979031955629089"/>
          <c:w val="0.23256496809802368"/>
          <c:h val="0.22075088440031954"/>
        </c:manualLayout>
      </c:layout>
      <c:overlay val="0"/>
      <c:spPr>
        <a:solidFill>
          <a:schemeClr val="bg1"/>
        </a:solidFill>
        <a:ln w="4764">
          <a:solidFill>
            <a:schemeClr val="tx1"/>
          </a:solidFill>
          <a:prstDash val="solid"/>
        </a:ln>
      </c:spPr>
      <c:txPr>
        <a:bodyPr/>
        <a:lstStyle/>
        <a:p>
          <a:pPr>
            <a:defRPr sz="186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7166">
      <a:solidFill>
        <a:schemeClr val="tx1"/>
      </a:solidFill>
      <a:prstDash val="solid"/>
    </a:ln>
  </c:spPr>
  <c:txPr>
    <a:bodyPr/>
    <a:lstStyle/>
    <a:p>
      <a:pPr>
        <a:defRPr sz="2701" b="1" i="0" u="none" strike="noStrike" baseline="0">
          <a:solidFill>
            <a:schemeClr val="tx1"/>
          </a:solidFill>
          <a:latin typeface="Arial"/>
          <a:ea typeface="Arial"/>
          <a:cs typeface="Arial"/>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chemeClr val="tx1"/>
                </a:solidFill>
                <a:latin typeface="+mn-lt"/>
                <a:ea typeface="Arial"/>
                <a:cs typeface="Arial"/>
              </a:defRPr>
            </a:pPr>
            <a:r>
              <a:rPr lang="en-US" sz="2000" b="1" i="0" u="none" strike="noStrike" baseline="0" dirty="0">
                <a:solidFill>
                  <a:srgbClr val="000000"/>
                </a:solidFill>
                <a:latin typeface="+mn-lt"/>
                <a:cs typeface="Arial"/>
              </a:rPr>
              <a:t>Inflation (Core PCE)</a:t>
            </a:r>
          </a:p>
          <a:p>
            <a:pPr>
              <a:defRPr sz="2000" b="1" i="0" u="none" strike="noStrike" baseline="0">
                <a:solidFill>
                  <a:schemeClr val="tx1"/>
                </a:solidFill>
                <a:latin typeface="+mn-lt"/>
                <a:ea typeface="Arial"/>
                <a:cs typeface="Arial"/>
              </a:defRPr>
            </a:pPr>
            <a:r>
              <a:rPr lang="en-US" sz="2000" b="1" i="0" u="none" strike="noStrike" baseline="0" dirty="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4710713248958548"/>
          <c:w val="0.79521674140508225"/>
          <c:h val="0.7641949582834302"/>
        </c:manualLayout>
      </c:layout>
      <c:lineChart>
        <c:grouping val="standard"/>
        <c:varyColors val="0"/>
        <c:ser>
          <c:idx val="0"/>
          <c:order val="0"/>
          <c:tx>
            <c:strRef>
              <c:f>Sheet1!#REF!</c:f>
              <c:strCache>
                <c:ptCount val="1"/>
                <c:pt idx="0">
                  <c:v>#REF!</c:v>
                </c:pt>
              </c:strCache>
            </c:strRef>
          </c:tx>
          <c:marker>
            <c:symbol val="diamond"/>
            <c:size val="3"/>
            <c:spPr>
              <a:noFill/>
              <a:ln>
                <a:noFill/>
                <a:prstDash val="solid"/>
              </a:ln>
            </c:spPr>
          </c:marker>
          <c:cat>
            <c:numRef>
              <c:f>Sheet1!$A$2:$A$128</c:f>
              <c:numCache>
                <c:formatCode>General</c:formatCode>
                <c:ptCount val="127"/>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0-1787-4634-A4F8-3D6046E7D3E8}"/>
            </c:ext>
          </c:extLst>
        </c:ser>
        <c:ser>
          <c:idx val="1"/>
          <c:order val="1"/>
          <c:tx>
            <c:strRef>
              <c:f>Sheet1!$B$1</c:f>
              <c:strCache>
                <c:ptCount val="1"/>
                <c:pt idx="0">
                  <c:v>Core PCE (excludes food and energy)</c:v>
                </c:pt>
              </c:strCache>
            </c:strRef>
          </c:tx>
          <c:spPr>
            <a:ln w="25400">
              <a:solidFill>
                <a:srgbClr val="FF0000"/>
              </a:solidFill>
              <a:prstDash val="solid"/>
            </a:ln>
          </c:spPr>
          <c:marker>
            <c:symbol val="square"/>
            <c:size val="2"/>
            <c:spPr>
              <a:solidFill>
                <a:schemeClr val="accent4"/>
              </a:solidFill>
              <a:ln>
                <a:solidFill>
                  <a:srgbClr val="FF0000"/>
                </a:solidFill>
                <a:prstDash val="solid"/>
              </a:ln>
            </c:spPr>
          </c:marker>
          <c:cat>
            <c:numRef>
              <c:f>Sheet1!$A$2:$A$128</c:f>
              <c:numCache>
                <c:formatCode>General</c:formatCode>
                <c:ptCount val="127"/>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Sheet1!$B$2:$B$128</c:f>
              <c:numCache>
                <c:formatCode>0.00%</c:formatCode>
                <c:ptCount val="127"/>
                <c:pt idx="0">
                  <c:v>1.3570799999999999E-2</c:v>
                </c:pt>
                <c:pt idx="1">
                  <c:v>1.3962499999999999E-2</c:v>
                </c:pt>
                <c:pt idx="2">
                  <c:v>1.3595100000000001E-2</c:v>
                </c:pt>
                <c:pt idx="3">
                  <c:v>1.3384699999999999E-2</c:v>
                </c:pt>
                <c:pt idx="4">
                  <c:v>1.28468E-2</c:v>
                </c:pt>
                <c:pt idx="5">
                  <c:v>1.2899799999999999E-2</c:v>
                </c:pt>
                <c:pt idx="6">
                  <c:v>1.19378E-2</c:v>
                </c:pt>
                <c:pt idx="7">
                  <c:v>1.2291099999999999E-2</c:v>
                </c:pt>
                <c:pt idx="8">
                  <c:v>1.23435E-2</c:v>
                </c:pt>
                <c:pt idx="9">
                  <c:v>1.1579799999999999E-2</c:v>
                </c:pt>
                <c:pt idx="10">
                  <c:v>1.15674E-2</c:v>
                </c:pt>
                <c:pt idx="11">
                  <c:v>1.1286900000000001E-2</c:v>
                </c:pt>
                <c:pt idx="12">
                  <c:v>1.3369799999999999E-2</c:v>
                </c:pt>
                <c:pt idx="13">
                  <c:v>1.39434E-2</c:v>
                </c:pt>
                <c:pt idx="14">
                  <c:v>1.3845100000000001E-2</c:v>
                </c:pt>
                <c:pt idx="15">
                  <c:v>1.46754E-2</c:v>
                </c:pt>
                <c:pt idx="16">
                  <c:v>1.49734E-2</c:v>
                </c:pt>
                <c:pt idx="17">
                  <c:v>1.49841E-2</c:v>
                </c:pt>
                <c:pt idx="18">
                  <c:v>1.5812199999999998E-2</c:v>
                </c:pt>
                <c:pt idx="19">
                  <c:v>1.69757E-2</c:v>
                </c:pt>
                <c:pt idx="20">
                  <c:v>1.6839400000000001E-2</c:v>
                </c:pt>
                <c:pt idx="21">
                  <c:v>1.8201100000000001E-2</c:v>
                </c:pt>
                <c:pt idx="22">
                  <c:v>1.7619599999999999E-2</c:v>
                </c:pt>
                <c:pt idx="23">
                  <c:v>1.8284100000000001E-2</c:v>
                </c:pt>
                <c:pt idx="24">
                  <c:v>1.9020200000000001E-2</c:v>
                </c:pt>
                <c:pt idx="25">
                  <c:v>1.9408000000000002E-2</c:v>
                </c:pt>
                <c:pt idx="26">
                  <c:v>1.7465700000000001E-2</c:v>
                </c:pt>
                <c:pt idx="27">
                  <c:v>1.7336899999999999E-2</c:v>
                </c:pt>
                <c:pt idx="28">
                  <c:v>1.67157E-2</c:v>
                </c:pt>
                <c:pt idx="29">
                  <c:v>1.6959399999999999E-2</c:v>
                </c:pt>
                <c:pt idx="30">
                  <c:v>1.5848399999999999E-2</c:v>
                </c:pt>
                <c:pt idx="31">
                  <c:v>1.51988E-2</c:v>
                </c:pt>
                <c:pt idx="32">
                  <c:v>1.53501E-2</c:v>
                </c:pt>
                <c:pt idx="33">
                  <c:v>1.6507899999999999E-2</c:v>
                </c:pt>
                <c:pt idx="34">
                  <c:v>1.6790099999999999E-2</c:v>
                </c:pt>
                <c:pt idx="35">
                  <c:v>1.69552E-2</c:v>
                </c:pt>
                <c:pt idx="36">
                  <c:v>1.7489899999999999E-2</c:v>
                </c:pt>
                <c:pt idx="37">
                  <c:v>1.7660599999999999E-2</c:v>
                </c:pt>
                <c:pt idx="38">
                  <c:v>2.0472400000000002E-2</c:v>
                </c:pt>
                <c:pt idx="39">
                  <c:v>1.9791900000000001E-2</c:v>
                </c:pt>
                <c:pt idx="40">
                  <c:v>2.0767000000000001E-2</c:v>
                </c:pt>
                <c:pt idx="41">
                  <c:v>2.0365999999999999E-2</c:v>
                </c:pt>
                <c:pt idx="42">
                  <c:v>2.1104100000000001E-2</c:v>
                </c:pt>
                <c:pt idx="43">
                  <c:v>2.0097299999999998E-2</c:v>
                </c:pt>
                <c:pt idx="44">
                  <c:v>2.0893599999999998E-2</c:v>
                </c:pt>
                <c:pt idx="45">
                  <c:v>1.96039E-2</c:v>
                </c:pt>
                <c:pt idx="46">
                  <c:v>2.0712499999999998E-2</c:v>
                </c:pt>
                <c:pt idx="47">
                  <c:v>2.0847500000000001E-2</c:v>
                </c:pt>
                <c:pt idx="48">
                  <c:v>1.8830199999999998E-2</c:v>
                </c:pt>
                <c:pt idx="49">
                  <c:v>1.7344999999999999E-2</c:v>
                </c:pt>
                <c:pt idx="50">
                  <c:v>1.6319500000000001E-2</c:v>
                </c:pt>
                <c:pt idx="51">
                  <c:v>1.73121E-2</c:v>
                </c:pt>
                <c:pt idx="52">
                  <c:v>1.6524799999999999E-2</c:v>
                </c:pt>
                <c:pt idx="53">
                  <c:v>1.7506600000000001E-2</c:v>
                </c:pt>
                <c:pt idx="54">
                  <c:v>1.75832E-2</c:v>
                </c:pt>
                <c:pt idx="55">
                  <c:v>1.8358900000000001E-2</c:v>
                </c:pt>
                <c:pt idx="56">
                  <c:v>1.6863400000000001E-2</c:v>
                </c:pt>
                <c:pt idx="57">
                  <c:v>1.69038E-2</c:v>
                </c:pt>
                <c:pt idx="58">
                  <c:v>1.5275499999999999E-2</c:v>
                </c:pt>
                <c:pt idx="59">
                  <c:v>1.5881599999999999E-2</c:v>
                </c:pt>
                <c:pt idx="60">
                  <c:v>1.6862499999999999E-2</c:v>
                </c:pt>
                <c:pt idx="61">
                  <c:v>1.7975499999999998E-2</c:v>
                </c:pt>
                <c:pt idx="62">
                  <c:v>1.6102399999999999E-2</c:v>
                </c:pt>
                <c:pt idx="63">
                  <c:v>9.1178000000000006E-3</c:v>
                </c:pt>
                <c:pt idx="64">
                  <c:v>9.3583E-3</c:v>
                </c:pt>
                <c:pt idx="65">
                  <c:v>9.3839000000000006E-3</c:v>
                </c:pt>
                <c:pt idx="66">
                  <c:v>1.1305600000000001E-2</c:v>
                </c:pt>
                <c:pt idx="67">
                  <c:v>1.34675E-2</c:v>
                </c:pt>
                <c:pt idx="68">
                  <c:v>1.4598699999999999E-2</c:v>
                </c:pt>
                <c:pt idx="69">
                  <c:v>1.35205E-2</c:v>
                </c:pt>
                <c:pt idx="70">
                  <c:v>1.35438E-2</c:v>
                </c:pt>
                <c:pt idx="71">
                  <c:v>1.46313E-2</c:v>
                </c:pt>
                <c:pt idx="72">
                  <c:v>1.5698E-2</c:v>
                </c:pt>
                <c:pt idx="73">
                  <c:v>1.5626399999999999E-2</c:v>
                </c:pt>
                <c:pt idx="74">
                  <c:v>2.0452000000000001E-2</c:v>
                </c:pt>
                <c:pt idx="75">
                  <c:v>3.1224499999999999E-2</c:v>
                </c:pt>
                <c:pt idx="76">
                  <c:v>3.5171399999999998E-2</c:v>
                </c:pt>
                <c:pt idx="77">
                  <c:v>3.8018200000000002E-2</c:v>
                </c:pt>
                <c:pt idx="78">
                  <c:v>3.86687E-2</c:v>
                </c:pt>
                <c:pt idx="79">
                  <c:v>3.8819800000000002E-2</c:v>
                </c:pt>
                <c:pt idx="80">
                  <c:v>3.9191400000000001E-2</c:v>
                </c:pt>
                <c:pt idx="81">
                  <c:v>4.3081300000000003E-2</c:v>
                </c:pt>
                <c:pt idx="82">
                  <c:v>4.8181500000000002E-2</c:v>
                </c:pt>
                <c:pt idx="83">
                  <c:v>5.0436099999999998E-2</c:v>
                </c:pt>
                <c:pt idx="84">
                  <c:v>5.2089999999999997E-2</c:v>
                </c:pt>
                <c:pt idx="85">
                  <c:v>5.4185700000000003E-2</c:v>
                </c:pt>
                <c:pt idx="86">
                  <c:v>5.36477E-2</c:v>
                </c:pt>
                <c:pt idx="87" formatCode="General">
                  <c:v>5.0298700000000002E-2</c:v>
                </c:pt>
                <c:pt idx="88" formatCode="General">
                  <c:v>4.8815400000000002E-2</c:v>
                </c:pt>
                <c:pt idx="89" formatCode="General">
                  <c:v>5.0354099999999999E-2</c:v>
                </c:pt>
                <c:pt idx="90" formatCode="General">
                  <c:v>4.7032999999999998E-2</c:v>
                </c:pt>
                <c:pt idx="91" formatCode="General">
                  <c:v>4.9340500000000002E-2</c:v>
                </c:pt>
                <c:pt idx="92" formatCode="General">
                  <c:v>5.20153E-2</c:v>
                </c:pt>
                <c:pt idx="93" formatCode="General">
                  <c:v>5.1030399999999997E-2</c:v>
                </c:pt>
                <c:pt idx="94" formatCode="General">
                  <c:v>4.7966000000000002E-2</c:v>
                </c:pt>
                <c:pt idx="95" formatCode="General">
                  <c:v>4.6200699999999997E-2</c:v>
                </c:pt>
                <c:pt idx="96" formatCode="General">
                  <c:v>4.6877700000000001E-2</c:v>
                </c:pt>
                <c:pt idx="97" formatCode="General">
                  <c:v>4.6549199999999999E-2</c:v>
                </c:pt>
                <c:pt idx="98" formatCode="General">
                  <c:v>4.6082600000000001E-2</c:v>
                </c:pt>
                <c:pt idx="99" formatCode="General">
                  <c:v>4.6791800000000001E-2</c:v>
                </c:pt>
                <c:pt idx="100" formatCode="General">
                  <c:v>4.6159600000000002E-2</c:v>
                </c:pt>
                <c:pt idx="101" formatCode="General">
                  <c:v>4.2999999999999997E-2</c:v>
                </c:pt>
                <c:pt idx="102" formatCode="General">
                  <c:v>4.2000000000000003E-2</c:v>
                </c:pt>
                <c:pt idx="103" formatCode="General">
                  <c:v>3.6999999999999998E-2</c:v>
                </c:pt>
                <c:pt idx="104" formatCode="General">
                  <c:v>3.5999999999999997E-2</c:v>
                </c:pt>
                <c:pt idx="105" formatCode="General">
                  <c:v>3.4000000000000002E-2</c:v>
                </c:pt>
                <c:pt idx="106" formatCode="General">
                  <c:v>3.2000000000000001E-2</c:v>
                </c:pt>
                <c:pt idx="107" formatCode="General">
                  <c:v>2.9000000000000001E-2</c:v>
                </c:pt>
                <c:pt idx="108" formatCode="General">
                  <c:v>2.9388500000000001E-2</c:v>
                </c:pt>
                <c:pt idx="109" formatCode="General">
                  <c:v>2.8341700000000001E-2</c:v>
                </c:pt>
                <c:pt idx="110" formatCode="General">
                  <c:v>2.8322900000000002E-2</c:v>
                </c:pt>
                <c:pt idx="111" formatCode="General">
                  <c:v>2.7789500000000002E-2</c:v>
                </c:pt>
                <c:pt idx="112" formatCode="General">
                  <c:v>2.5877399999999998E-2</c:v>
                </c:pt>
                <c:pt idx="113" formatCode="General">
                  <c:v>2.5782599999999999E-2</c:v>
                </c:pt>
                <c:pt idx="114" formatCode="General">
                  <c:v>2.62042E-2</c:v>
                </c:pt>
                <c:pt idx="115" formatCode="General">
                  <c:v>2.7E-2</c:v>
                </c:pt>
                <c:pt idx="116" formatCode="General">
                  <c:v>2.7E-2</c:v>
                </c:pt>
                <c:pt idx="117" formatCode="General">
                  <c:v>2.8000000000000001E-2</c:v>
                </c:pt>
                <c:pt idx="118" formatCode="General">
                  <c:v>2.8000000000000001E-2</c:v>
                </c:pt>
                <c:pt idx="119" formatCode="General">
                  <c:v>2.9000000000000001E-2</c:v>
                </c:pt>
                <c:pt idx="120" formatCode="General">
                  <c:v>2.5999999999999999E-2</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Sheet1!$C$1</c:f>
              <c:strCache>
                <c:ptCount val="1"/>
                <c:pt idx="0">
                  <c:v>Federal Reserve's Core PCE 2% Target</c:v>
                </c:pt>
              </c:strCache>
            </c:strRef>
          </c:tx>
          <c:spPr>
            <a:ln w="27660">
              <a:solidFill>
                <a:srgbClr val="FFC000"/>
              </a:solidFill>
              <a:prstDash val="solid"/>
            </a:ln>
          </c:spPr>
          <c:marker>
            <c:symbol val="none"/>
          </c:marker>
          <c:cat>
            <c:numRef>
              <c:f>Sheet1!$A$2:$A$128</c:f>
              <c:numCache>
                <c:formatCode>General</c:formatCode>
                <c:ptCount val="127"/>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Sheet1!$C$2:$C$128</c:f>
              <c:numCache>
                <c:formatCode>General</c:formatCode>
                <c:ptCount val="1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crossAx val="144670080"/>
        <c:crosses val="autoZero"/>
        <c:auto val="1"/>
        <c:lblAlgn val="ctr"/>
        <c:lblOffset val="100"/>
        <c:tickLblSkip val="12"/>
        <c:tickMarkSkip val="12"/>
        <c:noMultiLvlLbl val="0"/>
      </c:catAx>
      <c:valAx>
        <c:axId val="144670080"/>
        <c:scaling>
          <c:orientation val="minMax"/>
          <c:max val="6.0000000000000012E-2"/>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crossAx val="144667776"/>
        <c:crosses val="autoZero"/>
        <c:crossBetween val="between"/>
        <c:majorUnit val="0.01"/>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6.0000000000000012E-2"/>
          <c:min val="0"/>
        </c:scaling>
        <c:delete val="0"/>
        <c:axPos val="r"/>
        <c:numFmt formatCode="0%" sourceLinked="0"/>
        <c:majorTickMark val="cross"/>
        <c:minorTickMark val="none"/>
        <c:tickLblPos val="nextTo"/>
        <c:spPr>
          <a:ln w="2305">
            <a:solidFill>
              <a:schemeClr val="tx1"/>
            </a:solidFill>
            <a:prstDash val="solid"/>
          </a:ln>
        </c:spPr>
        <c:txPr>
          <a:bodyPr rot="0" vert="horz"/>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crossAx val="145028224"/>
        <c:crosses val="max"/>
        <c:crossBetween val="between"/>
        <c:majorUnit val="0.01"/>
        <c:minorUnit val="0.01"/>
      </c:valAx>
      <c:spPr>
        <a:noFill/>
        <a:ln w="9220">
          <a:solidFill>
            <a:schemeClr val="tx1"/>
          </a:solidFill>
          <a:prstDash val="solid"/>
        </a:ln>
      </c:spPr>
    </c:plotArea>
    <c:legend>
      <c:legendPos val="r"/>
      <c:legendEntry>
        <c:idx val="0"/>
        <c:delete val="1"/>
      </c:legendEntry>
      <c:layout>
        <c:manualLayout>
          <c:xMode val="edge"/>
          <c:yMode val="edge"/>
          <c:x val="0.10258448728391707"/>
          <c:y val="0.15414023530279117"/>
          <c:w val="0.38755905511811023"/>
          <c:h val="0.12724306688417619"/>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3.0%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pt idx="119">
                  <c:v>4.3</c:v>
                </c:pt>
                <c:pt idx="120">
                  <c:v>4.3</c:v>
                </c:pt>
                <c:pt idx="121">
                  <c:v>4.3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3.0%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pt idx="119">
                  <c:v>4.3</c:v>
                </c:pt>
                <c:pt idx="120">
                  <c:v>4.3</c:v>
                </c:pt>
                <c:pt idx="121">
                  <c:v>4.3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400" b="1" i="0" u="none" strike="noStrike" baseline="0" dirty="0">
                <a:solidFill>
                  <a:srgbClr val="000000"/>
                </a:solidFill>
                <a:latin typeface="Times New Roman" panose="02020603050405020304" pitchFamily="18" charset="0"/>
                <a:cs typeface="Times New Roman" panose="02020603050405020304" pitchFamily="18" charset="0"/>
              </a:rPr>
              <a:t>Credit Union Savings Growth</a:t>
            </a:r>
          </a:p>
          <a:p>
            <a:pPr>
              <a:defRPr sz="2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400" b="1" i="0" u="none" strike="noStrike" baseline="0" dirty="0">
                <a:solidFill>
                  <a:srgbClr val="000000"/>
                </a:solidFill>
                <a:latin typeface="Times New Roman" panose="02020603050405020304" pitchFamily="18" charset="0"/>
                <a:cs typeface="Times New Roman" panose="02020603050405020304" pitchFamily="18" charset="0"/>
              </a:rPr>
              <a:t> </a:t>
            </a:r>
            <a:r>
              <a:rPr lang="en-US" sz="1600" b="1" i="0" u="none" strike="noStrike" baseline="0" dirty="0">
                <a:solidFill>
                  <a:srgbClr val="000000"/>
                </a:solidFill>
                <a:latin typeface="Times New Roman" panose="02020603050405020304" pitchFamily="18" charset="0"/>
                <a:cs typeface="Times New Roman" panose="02020603050405020304" pitchFamily="18" charset="0"/>
              </a:rPr>
              <a:t>(Annual Percent Growth)</a:t>
            </a:r>
          </a:p>
        </c:rich>
      </c:tx>
      <c:layout>
        <c:manualLayout>
          <c:xMode val="edge"/>
          <c:yMode val="edge"/>
          <c:x val="0.32730560578661844"/>
          <c:y val="1.9920318725099601E-2"/>
        </c:manualLayout>
      </c:layout>
      <c:overlay val="0"/>
      <c:spPr>
        <a:noFill/>
        <a:ln w="28310">
          <a:noFill/>
        </a:ln>
      </c:spPr>
    </c:title>
    <c:autoTitleDeleted val="0"/>
    <c:plotArea>
      <c:layout>
        <c:manualLayout>
          <c:layoutTarget val="inner"/>
          <c:xMode val="edge"/>
          <c:yMode val="edge"/>
          <c:x val="7.4141048824593131E-2"/>
          <c:y val="0.16398304202952702"/>
          <c:w val="0.89873417721518989"/>
          <c:h val="0.75832773548325783"/>
        </c:manualLayout>
      </c:layout>
      <c:barChart>
        <c:barDir val="col"/>
        <c:grouping val="clustered"/>
        <c:varyColors val="0"/>
        <c:ser>
          <c:idx val="0"/>
          <c:order val="0"/>
          <c:tx>
            <c:strRef>
              <c:f>Sheet1!$B$1</c:f>
              <c:strCache>
                <c:ptCount val="1"/>
                <c:pt idx="0">
                  <c:v>CU Savings Growth</c:v>
                </c:pt>
              </c:strCache>
            </c:strRef>
          </c:tx>
          <c:spPr>
            <a:solidFill>
              <a:srgbClr val="0000FF"/>
            </a:solidFill>
            <a:ln w="14155">
              <a:solidFill>
                <a:schemeClr val="tx1"/>
              </a:solidFill>
              <a:prstDash val="solid"/>
            </a:ln>
          </c:spPr>
          <c:invertIfNegative val="0"/>
          <c:dPt>
            <c:idx val="15"/>
            <c:invertIfNegative val="0"/>
            <c:bubble3D val="0"/>
            <c:spPr>
              <a:pattFill prst="wdDnDiag">
                <a:fgClr>
                  <a:srgbClr xmlns:mc="http://schemas.openxmlformats.org/markup-compatibility/2006" xmlns:a14="http://schemas.microsoft.com/office/drawing/2010/main" val="0000FF" mc:Ignorable="a14" a14:legacySpreadsheetColorIndex="12"/>
                </a:fgClr>
                <a:bgClr>
                  <a:srgbClr xmlns:mc="http://schemas.openxmlformats.org/markup-compatibility/2006" xmlns:a14="http://schemas.microsoft.com/office/drawing/2010/main" val="0000FF" mc:Ignorable="a14" a14:legacySpreadsheetColorIndex="39"/>
                </a:bgClr>
              </a:pattFill>
              <a:ln w="14155">
                <a:solidFill>
                  <a:schemeClr val="tx1"/>
                </a:solidFill>
                <a:prstDash val="solid"/>
              </a:ln>
            </c:spPr>
            <c:extLst>
              <c:ext xmlns:c16="http://schemas.microsoft.com/office/drawing/2014/chart" uri="{C3380CC4-5D6E-409C-BE32-E72D297353CC}">
                <c16:uniqueId val="{00000008-AE81-4C5E-A230-FFF9037D932B}"/>
              </c:ext>
            </c:extLst>
          </c:dPt>
          <c:dPt>
            <c:idx val="16"/>
            <c:invertIfNegative val="0"/>
            <c:bubble3D val="0"/>
            <c:spPr>
              <a:pattFill prst="wdDnDiag">
                <a:fgClr>
                  <a:srgbClr xmlns:mc="http://schemas.openxmlformats.org/markup-compatibility/2006" xmlns:a14="http://schemas.microsoft.com/office/drawing/2010/main" val="0000FF" mc:Ignorable="a14" a14:legacySpreadsheetColorIndex="12"/>
                </a:fgClr>
                <a:bgClr>
                  <a:srgbClr xmlns:mc="http://schemas.openxmlformats.org/markup-compatibility/2006" xmlns:a14="http://schemas.microsoft.com/office/drawing/2010/main" val="0000FF" mc:Ignorable="a14" a14:legacySpreadsheetColorIndex="12"/>
                </a:bgClr>
              </a:pattFill>
              <a:ln w="14155">
                <a:solidFill>
                  <a:schemeClr val="tx1"/>
                </a:solidFill>
                <a:prstDash val="solid"/>
              </a:ln>
            </c:spPr>
            <c:extLst>
              <c:ext xmlns:c16="http://schemas.microsoft.com/office/drawing/2014/chart" uri="{C3380CC4-5D6E-409C-BE32-E72D297353CC}">
                <c16:uniqueId val="{00000009-AE81-4C5E-A230-FFF9037D932B}"/>
              </c:ext>
            </c:extLst>
          </c:dPt>
          <c:dPt>
            <c:idx val="17"/>
            <c:invertIfNegative val="0"/>
            <c:bubble3D val="0"/>
            <c:spPr>
              <a:pattFill prst="wdDnDiag">
                <a:fgClr>
                  <a:srgbClr xmlns:mc="http://schemas.openxmlformats.org/markup-compatibility/2006" xmlns:a14="http://schemas.microsoft.com/office/drawing/2010/main" val="0000FF" mc:Ignorable="a14" a14:legacySpreadsheetColorIndex="12"/>
                </a:fgClr>
                <a:bgClr>
                  <a:srgbClr xmlns:mc="http://schemas.openxmlformats.org/markup-compatibility/2006" xmlns:a14="http://schemas.microsoft.com/office/drawing/2010/main" val="0000FF" mc:Ignorable="a14" a14:legacySpreadsheetColorIndex="39"/>
                </a:bgClr>
              </a:pattFill>
              <a:ln w="14155">
                <a:solidFill>
                  <a:schemeClr val="tx1"/>
                </a:solidFill>
                <a:prstDash val="solid"/>
              </a:ln>
            </c:spPr>
            <c:extLst>
              <c:ext xmlns:c16="http://schemas.microsoft.com/office/drawing/2014/chart" uri="{C3380CC4-5D6E-409C-BE32-E72D297353CC}">
                <c16:uniqueId val="{0000000A-AE81-4C5E-A230-FFF9037D932B}"/>
              </c:ext>
            </c:extLst>
          </c:dPt>
          <c:dPt>
            <c:idx val="18"/>
            <c:invertIfNegative val="0"/>
            <c:bubble3D val="0"/>
            <c:spPr>
              <a:pattFill prst="wdDnDiag">
                <a:fgClr>
                  <a:srgbClr xmlns:mc="http://schemas.openxmlformats.org/markup-compatibility/2006" xmlns:a14="http://schemas.microsoft.com/office/drawing/2010/main" val="0000FF" mc:Ignorable="a14" a14:legacySpreadsheetColorIndex="12"/>
                </a:fgClr>
                <a:bgClr>
                  <a:srgbClr xmlns:mc="http://schemas.openxmlformats.org/markup-compatibility/2006" xmlns:a14="http://schemas.microsoft.com/office/drawing/2010/main" val="0000FF" mc:Ignorable="a14" a14:legacySpreadsheetColorIndex="12"/>
                </a:bgClr>
              </a:pattFill>
              <a:ln w="14155">
                <a:solidFill>
                  <a:schemeClr val="tx1"/>
                </a:solidFill>
                <a:prstDash val="solid"/>
              </a:ln>
            </c:spPr>
            <c:extLst>
              <c:ext xmlns:c16="http://schemas.microsoft.com/office/drawing/2014/chart" uri="{C3380CC4-5D6E-409C-BE32-E72D297353CC}">
                <c16:uniqueId val="{00000007-AE81-4C5E-A230-FFF9037D932B}"/>
              </c:ext>
            </c:extLst>
          </c:dPt>
          <c:dPt>
            <c:idx val="19"/>
            <c:invertIfNegative val="0"/>
            <c:bubble3D val="0"/>
            <c:spPr>
              <a:pattFill prst="wdDnDiag">
                <a:fgClr>
                  <a:srgbClr xmlns:mc="http://schemas.openxmlformats.org/markup-compatibility/2006" xmlns:a14="http://schemas.microsoft.com/office/drawing/2010/main" val="0000FF" mc:Ignorable="a14" a14:legacySpreadsheetColorIndex="12"/>
                </a:fgClr>
                <a:bgClr>
                  <a:srgbClr xmlns:mc="http://schemas.openxmlformats.org/markup-compatibility/2006" xmlns:a14="http://schemas.microsoft.com/office/drawing/2010/main" val="0000FF" mc:Ignorable="a14" a14:legacySpreadsheetColorIndex="12"/>
                </a:bgClr>
              </a:pattFill>
              <a:ln w="14155">
                <a:solidFill>
                  <a:schemeClr val="tx1"/>
                </a:solidFill>
                <a:prstDash val="solid"/>
              </a:ln>
            </c:spPr>
            <c:extLst>
              <c:ext xmlns:c16="http://schemas.microsoft.com/office/drawing/2014/chart" uri="{C3380CC4-5D6E-409C-BE32-E72D297353CC}">
                <c16:uniqueId val="{00000006-AE81-4C5E-A230-FFF9037D932B}"/>
              </c:ext>
            </c:extLst>
          </c:dPt>
          <c:dPt>
            <c:idx val="20"/>
            <c:invertIfNegative val="0"/>
            <c:bubble3D val="0"/>
            <c:spPr>
              <a:pattFill prst="wdDnDiag">
                <a:fgClr>
                  <a:srgbClr xmlns:mc="http://schemas.openxmlformats.org/markup-compatibility/2006" xmlns:a14="http://schemas.microsoft.com/office/drawing/2010/main" val="0000FF" mc:Ignorable="a14" a14:legacySpreadsheetColorIndex="12"/>
                </a:fgClr>
                <a:bgClr>
                  <a:srgbClr xmlns:mc="http://schemas.openxmlformats.org/markup-compatibility/2006" xmlns:a14="http://schemas.microsoft.com/office/drawing/2010/main" val="0000FF" mc:Ignorable="a14" a14:legacySpreadsheetColorIndex="12"/>
                </a:bgClr>
              </a:pattFill>
              <a:ln w="14155">
                <a:solidFill>
                  <a:schemeClr val="tx1"/>
                </a:solidFill>
                <a:prstDash val="solid"/>
              </a:ln>
            </c:spPr>
            <c:extLst>
              <c:ext xmlns:c16="http://schemas.microsoft.com/office/drawing/2014/chart" uri="{C3380CC4-5D6E-409C-BE32-E72D297353CC}">
                <c16:uniqueId val="{00000005-AE81-4C5E-A230-FFF9037D932B}"/>
              </c:ext>
            </c:extLst>
          </c:dPt>
          <c:dPt>
            <c:idx val="21"/>
            <c:invertIfNegative val="0"/>
            <c:bubble3D val="0"/>
            <c:spPr>
              <a:pattFill prst="wdDnDiag">
                <a:fgClr>
                  <a:srgbClr xmlns:mc="http://schemas.openxmlformats.org/markup-compatibility/2006" xmlns:a14="http://schemas.microsoft.com/office/drawing/2010/main" val="0000FF" mc:Ignorable="a14" a14:legacySpreadsheetColorIndex="12"/>
                </a:fgClr>
                <a:bgClr>
                  <a:srgbClr xmlns:mc="http://schemas.openxmlformats.org/markup-compatibility/2006" xmlns:a14="http://schemas.microsoft.com/office/drawing/2010/main" val="0000FF" mc:Ignorable="a14" a14:legacySpreadsheetColorIndex="12"/>
                </a:bgClr>
              </a:pattFill>
              <a:ln w="14155">
                <a:solidFill>
                  <a:schemeClr val="tx1"/>
                </a:solidFill>
                <a:prstDash val="solid"/>
              </a:ln>
            </c:spPr>
            <c:extLst>
              <c:ext xmlns:c16="http://schemas.microsoft.com/office/drawing/2014/chart" uri="{C3380CC4-5D6E-409C-BE32-E72D297353CC}">
                <c16:uniqueId val="{00000004-AE81-4C5E-A230-FFF9037D932B}"/>
              </c:ext>
            </c:extLst>
          </c:dPt>
          <c:dPt>
            <c:idx val="22"/>
            <c:invertIfNegative val="0"/>
            <c:bubble3D val="0"/>
            <c:spPr>
              <a:pattFill prst="wdDnDiag">
                <a:fgClr>
                  <a:srgbClr xmlns:mc="http://schemas.openxmlformats.org/markup-compatibility/2006" xmlns:a14="http://schemas.microsoft.com/office/drawing/2010/main" val="0000FF" mc:Ignorable="a14" a14:legacySpreadsheetColorIndex="12"/>
                </a:fgClr>
                <a:bgClr>
                  <a:srgbClr xmlns:mc="http://schemas.openxmlformats.org/markup-compatibility/2006" xmlns:a14="http://schemas.microsoft.com/office/drawing/2010/main" val="0000FF" mc:Ignorable="a14" a14:legacySpreadsheetColorIndex="12"/>
                </a:bgClr>
              </a:pattFill>
              <a:ln w="14155">
                <a:solidFill>
                  <a:schemeClr val="tx1"/>
                </a:solidFill>
                <a:prstDash val="solid"/>
              </a:ln>
            </c:spPr>
            <c:extLst>
              <c:ext xmlns:c16="http://schemas.microsoft.com/office/drawing/2014/chart" uri="{C3380CC4-5D6E-409C-BE32-E72D297353CC}">
                <c16:uniqueId val="{00000003-AE81-4C5E-A230-FFF9037D932B}"/>
              </c:ext>
            </c:extLst>
          </c:dPt>
          <c:dPt>
            <c:idx val="23"/>
            <c:invertIfNegative val="0"/>
            <c:bubble3D val="0"/>
            <c:spPr>
              <a:pattFill prst="wdDnDiag">
                <a:fgClr>
                  <a:srgbClr xmlns:mc="http://schemas.openxmlformats.org/markup-compatibility/2006" xmlns:a14="http://schemas.microsoft.com/office/drawing/2010/main" val="0000FF" mc:Ignorable="a14" a14:legacySpreadsheetColorIndex="12"/>
                </a:fgClr>
                <a:bgClr>
                  <a:srgbClr xmlns:mc="http://schemas.openxmlformats.org/markup-compatibility/2006" xmlns:a14="http://schemas.microsoft.com/office/drawing/2010/main" val="0000FF" mc:Ignorable="a14" a14:legacySpreadsheetColorIndex="12"/>
                </a:bgClr>
              </a:pattFill>
              <a:ln w="14155">
                <a:solidFill>
                  <a:schemeClr val="tx1"/>
                </a:solidFill>
                <a:prstDash val="solid"/>
              </a:ln>
            </c:spPr>
            <c:extLst>
              <c:ext xmlns:c16="http://schemas.microsoft.com/office/drawing/2014/chart" uri="{C3380CC4-5D6E-409C-BE32-E72D297353CC}">
                <c16:uniqueId val="{00000002-AE81-4C5E-A230-FFF9037D932B}"/>
              </c:ext>
            </c:extLst>
          </c:dPt>
          <c:dPt>
            <c:idx val="24"/>
            <c:invertIfNegative val="0"/>
            <c:bubble3D val="0"/>
            <c:spPr>
              <a:solidFill>
                <a:srgbClr xmlns:mc="http://schemas.openxmlformats.org/markup-compatibility/2006" xmlns:a14="http://schemas.microsoft.com/office/drawing/2010/main" val="0000FF" mc:Ignorable="a14" a14:legacySpreadsheetColorIndex="12"/>
              </a:solidFill>
              <a:ln w="14155">
                <a:solidFill>
                  <a:schemeClr val="tx1"/>
                </a:solidFill>
                <a:prstDash val="solid"/>
              </a:ln>
            </c:spPr>
            <c:extLst>
              <c:ext xmlns:c16="http://schemas.microsoft.com/office/drawing/2014/chart" uri="{C3380CC4-5D6E-409C-BE32-E72D297353CC}">
                <c16:uniqueId val="{00000001-AE81-4C5E-A230-FFF9037D932B}"/>
              </c:ext>
            </c:extLst>
          </c:dPt>
          <c:dPt>
            <c:idx val="25"/>
            <c:invertIfNegative val="0"/>
            <c:bubble3D val="0"/>
            <c:spPr>
              <a:pattFill prst="wdDnDiag">
                <a:fgClr>
                  <a:srgbClr xmlns:mc="http://schemas.openxmlformats.org/markup-compatibility/2006" xmlns:a14="http://schemas.microsoft.com/office/drawing/2010/main" val="0000FF" mc:Ignorable="a14" a14:legacySpreadsheetColorIndex="12"/>
                </a:fgClr>
                <a:bgClr>
                  <a:srgbClr xmlns:mc="http://schemas.openxmlformats.org/markup-compatibility/2006" xmlns:a14="http://schemas.microsoft.com/office/drawing/2010/main" val="FFFFFF" mc:Ignorable="a14" a14:legacySpreadsheetColorIndex="9"/>
                </a:bgClr>
              </a:pattFill>
              <a:ln w="14155">
                <a:solidFill>
                  <a:schemeClr val="tx1"/>
                </a:solidFill>
                <a:prstDash val="solid"/>
              </a:ln>
            </c:spPr>
            <c:extLst>
              <c:ext xmlns:c16="http://schemas.microsoft.com/office/drawing/2014/chart" uri="{C3380CC4-5D6E-409C-BE32-E72D297353CC}">
                <c16:uniqueId val="{00000000-AE81-4C5E-A230-FFF9037D932B}"/>
              </c:ext>
            </c:extLst>
          </c:dPt>
          <c:dLbls>
            <c:dLbl>
              <c:idx val="21"/>
              <c:numFmt formatCode="0.0" sourceLinked="0"/>
              <c:spPr>
                <a:noFill/>
                <a:ln w="28310">
                  <a:noFill/>
                </a:ln>
              </c:spPr>
              <c:txPr>
                <a:bodyPr/>
                <a:lstStyle/>
                <a:p>
                  <a:pPr>
                    <a:defRPr sz="975" b="0"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E81-4C5E-A230-FFF9037D932B}"/>
                </c:ext>
              </c:extLst>
            </c:dLbl>
            <c:numFmt formatCode="0.0" sourceLinked="0"/>
            <c:spPr>
              <a:noFill/>
              <a:ln w="28310">
                <a:noFill/>
              </a:ln>
            </c:spPr>
            <c:txPr>
              <a:bodyPr wrap="square" lIns="38100" tIns="19050" rIns="38100" bIns="19050" anchor="ctr">
                <a:spAutoFit/>
              </a:bodyPr>
              <a:lstStyle/>
              <a:p>
                <a:pPr algn="just">
                  <a:defRPr sz="892" b="0" i="0" u="none" strike="noStrike" baseline="0">
                    <a:solidFill>
                      <a:schemeClr val="tx1"/>
                    </a:solidFill>
                    <a:latin typeface="Times New Roman"/>
                    <a:ea typeface="Times New Roman"/>
                    <a:cs typeface="Times New Roman"/>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Sheet1!$A$2:$A$27</c:f>
              <c:strCache>
                <c:ptCount val="26"/>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strCache>
            </c:strRef>
          </c:cat>
          <c:val>
            <c:numRef>
              <c:f>Sheet1!$B$2:$B$27</c:f>
              <c:numCache>
                <c:formatCode>General</c:formatCode>
                <c:ptCount val="26"/>
                <c:pt idx="0">
                  <c:v>6.2</c:v>
                </c:pt>
                <c:pt idx="1">
                  <c:v>15</c:v>
                </c:pt>
                <c:pt idx="2">
                  <c:v>11.3</c:v>
                </c:pt>
                <c:pt idx="3">
                  <c:v>8.4</c:v>
                </c:pt>
                <c:pt idx="4">
                  <c:v>5</c:v>
                </c:pt>
                <c:pt idx="5">
                  <c:v>3</c:v>
                </c:pt>
                <c:pt idx="6">
                  <c:v>4.0999999999999996</c:v>
                </c:pt>
                <c:pt idx="7">
                  <c:v>4.8</c:v>
                </c:pt>
                <c:pt idx="8">
                  <c:v>6.9</c:v>
                </c:pt>
                <c:pt idx="9">
                  <c:v>10.6</c:v>
                </c:pt>
                <c:pt idx="10">
                  <c:v>4.4000000000000004</c:v>
                </c:pt>
                <c:pt idx="11">
                  <c:v>5.2</c:v>
                </c:pt>
                <c:pt idx="12">
                  <c:v>6.1</c:v>
                </c:pt>
                <c:pt idx="13">
                  <c:v>3.6</c:v>
                </c:pt>
                <c:pt idx="14">
                  <c:v>4.4000000000000004</c:v>
                </c:pt>
                <c:pt idx="15">
                  <c:v>6.9</c:v>
                </c:pt>
                <c:pt idx="16">
                  <c:v>7.7</c:v>
                </c:pt>
                <c:pt idx="17">
                  <c:v>6.7</c:v>
                </c:pt>
                <c:pt idx="18">
                  <c:v>6</c:v>
                </c:pt>
                <c:pt idx="19">
                  <c:v>8.1</c:v>
                </c:pt>
                <c:pt idx="20">
                  <c:v>20.3</c:v>
                </c:pt>
                <c:pt idx="21">
                  <c:v>12.6</c:v>
                </c:pt>
                <c:pt idx="22">
                  <c:v>3.3</c:v>
                </c:pt>
                <c:pt idx="23">
                  <c:v>1.6</c:v>
                </c:pt>
                <c:pt idx="24">
                  <c:v>4.7</c:v>
                </c:pt>
                <c:pt idx="25">
                  <c:v>6.5</c:v>
                </c:pt>
              </c:numCache>
            </c:numRef>
          </c:val>
          <c:extLst>
            <c:ext xmlns:c16="http://schemas.microsoft.com/office/drawing/2014/chart" uri="{C3380CC4-5D6E-409C-BE32-E72D297353CC}">
              <c16:uniqueId val="{0000000B-AE81-4C5E-A230-FFF9037D932B}"/>
            </c:ext>
          </c:extLst>
        </c:ser>
        <c:dLbls>
          <c:showLegendKey val="0"/>
          <c:showVal val="0"/>
          <c:showCatName val="0"/>
          <c:showSerName val="0"/>
          <c:showPercent val="0"/>
          <c:showBubbleSize val="0"/>
        </c:dLbls>
        <c:gapWidth val="100"/>
        <c:axId val="219274496"/>
        <c:axId val="1"/>
      </c:barChart>
      <c:lineChart>
        <c:grouping val="standard"/>
        <c:varyColors val="0"/>
        <c:ser>
          <c:idx val="1"/>
          <c:order val="1"/>
          <c:tx>
            <c:strRef>
              <c:f>Sheet1!$C$1</c:f>
              <c:strCache>
                <c:ptCount val="1"/>
                <c:pt idx="0">
                  <c:v>6.6% Long Run Average</c:v>
                </c:pt>
              </c:strCache>
            </c:strRef>
          </c:tx>
          <c:spPr>
            <a:ln w="42464">
              <a:solidFill>
                <a:srgbClr val="FF6600"/>
              </a:solidFill>
              <a:prstDash val="solid"/>
            </a:ln>
          </c:spPr>
          <c:marker>
            <c:symbol val="none"/>
          </c:marker>
          <c:cat>
            <c:strRef>
              <c:f>Sheet1!$A$2:$A$27</c:f>
              <c:strCache>
                <c:ptCount val="26"/>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strCache>
            </c:strRef>
          </c:cat>
          <c:val>
            <c:numRef>
              <c:f>Sheet1!$C$2:$C$27</c:f>
              <c:numCache>
                <c:formatCode>General</c:formatCode>
                <c:ptCount val="26"/>
                <c:pt idx="0">
                  <c:v>6.6</c:v>
                </c:pt>
                <c:pt idx="1">
                  <c:v>6.6</c:v>
                </c:pt>
                <c:pt idx="2">
                  <c:v>6.6</c:v>
                </c:pt>
                <c:pt idx="3">
                  <c:v>6.6</c:v>
                </c:pt>
                <c:pt idx="4">
                  <c:v>6.6</c:v>
                </c:pt>
                <c:pt idx="5">
                  <c:v>6.6</c:v>
                </c:pt>
                <c:pt idx="6">
                  <c:v>6.6</c:v>
                </c:pt>
                <c:pt idx="7">
                  <c:v>6.6</c:v>
                </c:pt>
                <c:pt idx="8">
                  <c:v>6.6</c:v>
                </c:pt>
                <c:pt idx="9">
                  <c:v>6.6</c:v>
                </c:pt>
                <c:pt idx="10">
                  <c:v>6.6</c:v>
                </c:pt>
                <c:pt idx="11">
                  <c:v>6.6</c:v>
                </c:pt>
                <c:pt idx="12">
                  <c:v>6.6</c:v>
                </c:pt>
                <c:pt idx="13">
                  <c:v>6.6</c:v>
                </c:pt>
                <c:pt idx="14">
                  <c:v>6.6</c:v>
                </c:pt>
                <c:pt idx="15">
                  <c:v>6.6</c:v>
                </c:pt>
                <c:pt idx="16">
                  <c:v>6.6</c:v>
                </c:pt>
                <c:pt idx="17">
                  <c:v>6.6</c:v>
                </c:pt>
                <c:pt idx="18">
                  <c:v>6.6</c:v>
                </c:pt>
                <c:pt idx="19">
                  <c:v>6.6</c:v>
                </c:pt>
                <c:pt idx="20">
                  <c:v>6.6</c:v>
                </c:pt>
                <c:pt idx="21">
                  <c:v>6.6</c:v>
                </c:pt>
                <c:pt idx="22">
                  <c:v>6.6</c:v>
                </c:pt>
                <c:pt idx="23">
                  <c:v>6.6</c:v>
                </c:pt>
                <c:pt idx="24">
                  <c:v>6.6</c:v>
                </c:pt>
                <c:pt idx="25">
                  <c:v>6.6</c:v>
                </c:pt>
              </c:numCache>
            </c:numRef>
          </c:val>
          <c:smooth val="0"/>
          <c:extLst>
            <c:ext xmlns:c16="http://schemas.microsoft.com/office/drawing/2014/chart" uri="{C3380CC4-5D6E-409C-BE32-E72D297353CC}">
              <c16:uniqueId val="{0000000C-AE81-4C5E-A230-FFF9037D932B}"/>
            </c:ext>
          </c:extLst>
        </c:ser>
        <c:dLbls>
          <c:showLegendKey val="0"/>
          <c:showVal val="0"/>
          <c:showCatName val="0"/>
          <c:showSerName val="0"/>
          <c:showPercent val="0"/>
          <c:showBubbleSize val="0"/>
        </c:dLbls>
        <c:marker val="1"/>
        <c:smooth val="0"/>
        <c:axId val="219274496"/>
        <c:axId val="1"/>
      </c:lineChart>
      <c:catAx>
        <c:axId val="219274496"/>
        <c:scaling>
          <c:orientation val="minMax"/>
        </c:scaling>
        <c:delete val="0"/>
        <c:axPos val="b"/>
        <c:numFmt formatCode="General" sourceLinked="1"/>
        <c:majorTickMark val="out"/>
        <c:minorTickMark val="none"/>
        <c:tickLblPos val="nextTo"/>
        <c:spPr>
          <a:ln w="3539">
            <a:solidFill>
              <a:schemeClr val="tx1"/>
            </a:solidFill>
            <a:prstDash val="solid"/>
          </a:ln>
        </c:spPr>
        <c:txPr>
          <a:bodyPr rot="0" vert="horz"/>
          <a:lstStyle/>
          <a:p>
            <a:pPr>
              <a:defRPr sz="1059"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3539">
              <a:solidFill>
                <a:schemeClr val="tx1"/>
              </a:solidFill>
              <a:prstDash val="solid"/>
            </a:ln>
          </c:spPr>
        </c:majorGridlines>
        <c:numFmt formatCode="General" sourceLinked="1"/>
        <c:majorTickMark val="out"/>
        <c:minorTickMark val="none"/>
        <c:tickLblPos val="nextTo"/>
        <c:spPr>
          <a:ln w="3539">
            <a:solidFill>
              <a:schemeClr val="tx1"/>
            </a:solidFill>
            <a:prstDash val="solid"/>
          </a:ln>
        </c:spPr>
        <c:txPr>
          <a:bodyPr rot="0" vert="horz"/>
          <a:lstStyle/>
          <a:p>
            <a:pPr>
              <a:defRPr sz="1337" b="0" i="0" u="none" strike="noStrike" baseline="0">
                <a:solidFill>
                  <a:schemeClr val="tx1"/>
                </a:solidFill>
                <a:latin typeface="Times New Roman"/>
                <a:ea typeface="Times New Roman"/>
                <a:cs typeface="Times New Roman"/>
              </a:defRPr>
            </a:pPr>
            <a:endParaRPr lang="en-US"/>
          </a:p>
        </c:txPr>
        <c:crossAx val="219274496"/>
        <c:crosses val="autoZero"/>
        <c:crossBetween val="between"/>
      </c:valAx>
      <c:spPr>
        <a:noFill/>
        <a:ln w="28310">
          <a:noFill/>
        </a:ln>
      </c:spPr>
    </c:plotArea>
    <c:legend>
      <c:legendPos val="r"/>
      <c:layout>
        <c:manualLayout>
          <c:xMode val="edge"/>
          <c:yMode val="edge"/>
          <c:x val="0.38122555276014725"/>
          <c:y val="0.18978502193426081"/>
          <c:w val="0.20930994583019144"/>
          <c:h val="0.12661765056029434"/>
        </c:manualLayout>
      </c:layout>
      <c:overlay val="0"/>
      <c:spPr>
        <a:solidFill>
          <a:schemeClr val="bg1"/>
        </a:solidFill>
        <a:ln w="3539">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2464">
      <a:solidFill>
        <a:schemeClr val="tx1"/>
      </a:solidFill>
      <a:prstDash val="solid"/>
    </a:ln>
  </c:spPr>
  <c:txPr>
    <a:bodyPr/>
    <a:lstStyle/>
    <a:p>
      <a:pPr>
        <a:defRPr sz="1142" b="1" i="0" u="none" strike="noStrike" baseline="0">
          <a:solidFill>
            <a:schemeClr val="tx1"/>
          </a:solidFill>
          <a:latin typeface="Arial"/>
          <a:ea typeface="Arial"/>
          <a:cs typeface="Arial"/>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rgbClr val="000000"/>
                </a:solidFill>
                <a:latin typeface="Times New Roman" panose="02020603050405020304" pitchFamily="18" charset="0"/>
                <a:ea typeface="Arial"/>
                <a:cs typeface="Times New Roman" panose="02020603050405020304" pitchFamily="18" charset="0"/>
              </a:defRPr>
            </a:pPr>
            <a:r>
              <a:rPr lang="en-US" sz="2400" b="1" i="0" u="none" strike="noStrike" baseline="0" dirty="0">
                <a:solidFill>
                  <a:srgbClr val="000000"/>
                </a:solidFill>
                <a:latin typeface="Times New Roman" panose="02020603050405020304" pitchFamily="18" charset="0"/>
                <a:cs typeface="Times New Roman" panose="02020603050405020304" pitchFamily="18" charset="0"/>
              </a:rPr>
              <a:t>Personal Savings Rate</a:t>
            </a:r>
          </a:p>
          <a:p>
            <a:pPr>
              <a:defRPr sz="2400" b="1" i="0" u="none" strike="noStrike" baseline="0">
                <a:solidFill>
                  <a:srgbClr val="000000"/>
                </a:solidFill>
                <a:latin typeface="Times New Roman" panose="02020603050405020304" pitchFamily="18" charset="0"/>
                <a:ea typeface="Arial"/>
                <a:cs typeface="Times New Roman" panose="02020603050405020304" pitchFamily="18" charset="0"/>
              </a:defRPr>
            </a:pPr>
            <a:r>
              <a:rPr lang="en-US" sz="1800" b="0" i="0" u="none" strike="noStrike" baseline="0" dirty="0">
                <a:solidFill>
                  <a:srgbClr val="000000"/>
                </a:solidFill>
                <a:latin typeface="Times New Roman" panose="02020603050405020304" pitchFamily="18" charset="0"/>
                <a:cs typeface="Times New Roman" panose="02020603050405020304" pitchFamily="18" charset="0"/>
              </a:rPr>
              <a:t>[3-month moving average (Personal Savings/DPI)] </a:t>
            </a:r>
          </a:p>
        </c:rich>
      </c:tx>
      <c:layout>
        <c:manualLayout>
          <c:xMode val="edge"/>
          <c:yMode val="edge"/>
          <c:x val="0.24735384920410125"/>
          <c:y val="3.7160179933502839E-2"/>
        </c:manualLayout>
      </c:layout>
      <c:overlay val="0"/>
      <c:spPr>
        <a:noFill/>
        <a:ln w="24294">
          <a:noFill/>
        </a:ln>
      </c:spPr>
    </c:title>
    <c:autoTitleDeleted val="0"/>
    <c:plotArea>
      <c:layout>
        <c:manualLayout>
          <c:layoutTarget val="inner"/>
          <c:xMode val="edge"/>
          <c:yMode val="edge"/>
          <c:x val="7.8028747433264892E-2"/>
          <c:y val="0.15527174147863804"/>
          <c:w val="0.84804928131416835"/>
          <c:h val="0.77314932487346266"/>
        </c:manualLayout>
      </c:layout>
      <c:areaChart>
        <c:grouping val="stacked"/>
        <c:varyColors val="0"/>
        <c:ser>
          <c:idx val="0"/>
          <c:order val="0"/>
          <c:tx>
            <c:strRef>
              <c:f>Sheet1!$B$1</c:f>
              <c:strCache>
                <c:ptCount val="1"/>
                <c:pt idx="0">
                  <c:v>Savings Rate (LHS)</c:v>
                </c:pt>
              </c:strCache>
            </c:strRef>
          </c:tx>
          <c:spPr>
            <a:solidFill>
              <a:schemeClr val="accent2">
                <a:lumMod val="60000"/>
                <a:lumOff val="40000"/>
              </a:schemeClr>
            </a:solidFill>
            <a:ln w="12148">
              <a:solidFill>
                <a:schemeClr val="accent1"/>
              </a:solidFill>
              <a:prstDash val="solid"/>
            </a:ln>
          </c:spPr>
          <c:cat>
            <c:strRef>
              <c:f>Sheet1!$A$2:$A$314</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Sheet1!$B$2:$B$314</c:f>
              <c:numCache>
                <c:formatCode>General</c:formatCode>
                <c:ptCount val="313"/>
                <c:pt idx="0">
                  <c:v>4.0999999999999996</c:v>
                </c:pt>
                <c:pt idx="1">
                  <c:v>4.0999999999999996</c:v>
                </c:pt>
                <c:pt idx="2">
                  <c:v>4.0999999999999996</c:v>
                </c:pt>
                <c:pt idx="3">
                  <c:v>4</c:v>
                </c:pt>
                <c:pt idx="4">
                  <c:v>4.0999999999999996</c:v>
                </c:pt>
                <c:pt idx="5">
                  <c:v>4.3</c:v>
                </c:pt>
                <c:pt idx="6">
                  <c:v>4.4000000000000004</c:v>
                </c:pt>
                <c:pt idx="7">
                  <c:v>4.5999999999999996</c:v>
                </c:pt>
                <c:pt idx="8">
                  <c:v>4.5</c:v>
                </c:pt>
                <c:pt idx="9">
                  <c:v>4.4000000000000004</c:v>
                </c:pt>
                <c:pt idx="10">
                  <c:v>4.2</c:v>
                </c:pt>
                <c:pt idx="11">
                  <c:v>4.2</c:v>
                </c:pt>
                <c:pt idx="12">
                  <c:v>4.3</c:v>
                </c:pt>
                <c:pt idx="13">
                  <c:v>4.4000000000000004</c:v>
                </c:pt>
                <c:pt idx="14">
                  <c:v>4.7</c:v>
                </c:pt>
                <c:pt idx="15">
                  <c:v>4.8</c:v>
                </c:pt>
                <c:pt idx="16">
                  <c:v>4.7</c:v>
                </c:pt>
                <c:pt idx="17">
                  <c:v>4.4000000000000004</c:v>
                </c:pt>
                <c:pt idx="18">
                  <c:v>4.5999999999999996</c:v>
                </c:pt>
                <c:pt idx="19">
                  <c:v>5.4</c:v>
                </c:pt>
                <c:pt idx="20">
                  <c:v>6.3</c:v>
                </c:pt>
                <c:pt idx="21">
                  <c:v>5.4</c:v>
                </c:pt>
                <c:pt idx="22">
                  <c:v>4.4000000000000004</c:v>
                </c:pt>
                <c:pt idx="23">
                  <c:v>3.3</c:v>
                </c:pt>
                <c:pt idx="24">
                  <c:v>4.2</c:v>
                </c:pt>
                <c:pt idx="25">
                  <c:v>4.9000000000000004</c:v>
                </c:pt>
                <c:pt idx="26">
                  <c:v>5.5</c:v>
                </c:pt>
                <c:pt idx="27">
                  <c:v>5.4</c:v>
                </c:pt>
                <c:pt idx="28">
                  <c:v>5.7</c:v>
                </c:pt>
                <c:pt idx="29">
                  <c:v>5.9</c:v>
                </c:pt>
                <c:pt idx="30">
                  <c:v>5.8</c:v>
                </c:pt>
                <c:pt idx="31">
                  <c:v>5.5</c:v>
                </c:pt>
                <c:pt idx="32">
                  <c:v>5.4</c:v>
                </c:pt>
                <c:pt idx="33">
                  <c:v>5.5</c:v>
                </c:pt>
                <c:pt idx="34">
                  <c:v>5.7</c:v>
                </c:pt>
                <c:pt idx="35">
                  <c:v>5.5</c:v>
                </c:pt>
                <c:pt idx="36">
                  <c:v>5.4</c:v>
                </c:pt>
                <c:pt idx="37">
                  <c:v>5.3</c:v>
                </c:pt>
                <c:pt idx="38">
                  <c:v>5.0999999999999996</c:v>
                </c:pt>
                <c:pt idx="39">
                  <c:v>5</c:v>
                </c:pt>
                <c:pt idx="40">
                  <c:v>5.0999999999999996</c:v>
                </c:pt>
                <c:pt idx="41">
                  <c:v>5.0999999999999996</c:v>
                </c:pt>
                <c:pt idx="42">
                  <c:v>5.4</c:v>
                </c:pt>
                <c:pt idx="43">
                  <c:v>5.6</c:v>
                </c:pt>
                <c:pt idx="44">
                  <c:v>5.5</c:v>
                </c:pt>
                <c:pt idx="45">
                  <c:v>5.2</c:v>
                </c:pt>
                <c:pt idx="46">
                  <c:v>5</c:v>
                </c:pt>
                <c:pt idx="47">
                  <c:v>5</c:v>
                </c:pt>
                <c:pt idx="48">
                  <c:v>4.9000000000000004</c:v>
                </c:pt>
                <c:pt idx="49">
                  <c:v>4.7</c:v>
                </c:pt>
                <c:pt idx="50">
                  <c:v>4.5999999999999996</c:v>
                </c:pt>
                <c:pt idx="51">
                  <c:v>4.7</c:v>
                </c:pt>
                <c:pt idx="52">
                  <c:v>4.7</c:v>
                </c:pt>
                <c:pt idx="53">
                  <c:v>5</c:v>
                </c:pt>
                <c:pt idx="54">
                  <c:v>5</c:v>
                </c:pt>
                <c:pt idx="55">
                  <c:v>4.9000000000000004</c:v>
                </c:pt>
                <c:pt idx="56">
                  <c:v>4.5</c:v>
                </c:pt>
                <c:pt idx="57">
                  <c:v>4.2</c:v>
                </c:pt>
                <c:pt idx="58">
                  <c:v>3.8</c:v>
                </c:pt>
                <c:pt idx="59">
                  <c:v>4.5</c:v>
                </c:pt>
                <c:pt idx="60">
                  <c:v>4.0999999999999996</c:v>
                </c:pt>
                <c:pt idx="61">
                  <c:v>3.7</c:v>
                </c:pt>
                <c:pt idx="62">
                  <c:v>2.5</c:v>
                </c:pt>
                <c:pt idx="63">
                  <c:v>2.2999999999999998</c:v>
                </c:pt>
                <c:pt idx="64">
                  <c:v>2.4</c:v>
                </c:pt>
                <c:pt idx="65">
                  <c:v>2.2000000000000002</c:v>
                </c:pt>
                <c:pt idx="66">
                  <c:v>2</c:v>
                </c:pt>
                <c:pt idx="67">
                  <c:v>1.8</c:v>
                </c:pt>
                <c:pt idx="68">
                  <c:v>1.8</c:v>
                </c:pt>
                <c:pt idx="69">
                  <c:v>2.1</c:v>
                </c:pt>
                <c:pt idx="70">
                  <c:v>2.2999999999999998</c:v>
                </c:pt>
                <c:pt idx="71">
                  <c:v>2.5</c:v>
                </c:pt>
                <c:pt idx="72">
                  <c:v>2.7</c:v>
                </c:pt>
                <c:pt idx="73">
                  <c:v>2.9</c:v>
                </c:pt>
                <c:pt idx="74">
                  <c:v>3.2</c:v>
                </c:pt>
                <c:pt idx="75">
                  <c:v>3.2</c:v>
                </c:pt>
                <c:pt idx="76">
                  <c:v>3.1</c:v>
                </c:pt>
                <c:pt idx="77">
                  <c:v>3</c:v>
                </c:pt>
                <c:pt idx="78">
                  <c:v>2.7</c:v>
                </c:pt>
                <c:pt idx="79">
                  <c:v>2.6</c:v>
                </c:pt>
                <c:pt idx="80">
                  <c:v>2.4</c:v>
                </c:pt>
                <c:pt idx="81">
                  <c:v>2.4</c:v>
                </c:pt>
                <c:pt idx="82">
                  <c:v>2.5</c:v>
                </c:pt>
                <c:pt idx="83">
                  <c:v>2.6</c:v>
                </c:pt>
                <c:pt idx="84">
                  <c:v>2.6</c:v>
                </c:pt>
                <c:pt idx="85">
                  <c:v>2.6</c:v>
                </c:pt>
                <c:pt idx="86">
                  <c:v>2.7</c:v>
                </c:pt>
                <c:pt idx="87">
                  <c:v>2.9</c:v>
                </c:pt>
                <c:pt idx="88">
                  <c:v>2.9</c:v>
                </c:pt>
                <c:pt idx="89">
                  <c:v>2.8</c:v>
                </c:pt>
                <c:pt idx="90">
                  <c:v>2.7</c:v>
                </c:pt>
                <c:pt idx="91">
                  <c:v>2.5</c:v>
                </c:pt>
                <c:pt idx="92">
                  <c:v>2.4</c:v>
                </c:pt>
                <c:pt idx="93">
                  <c:v>2.2000000000000002</c:v>
                </c:pt>
                <c:pt idx="94">
                  <c:v>2.1</c:v>
                </c:pt>
                <c:pt idx="95">
                  <c:v>2.2000000000000002</c:v>
                </c:pt>
                <c:pt idx="96">
                  <c:v>2.2999999999999998</c:v>
                </c:pt>
                <c:pt idx="97">
                  <c:v>2.7</c:v>
                </c:pt>
                <c:pt idx="98">
                  <c:v>2.8</c:v>
                </c:pt>
                <c:pt idx="99">
                  <c:v>2.8</c:v>
                </c:pt>
                <c:pt idx="100">
                  <c:v>4</c:v>
                </c:pt>
                <c:pt idx="101">
                  <c:v>4.5999999999999996</c:v>
                </c:pt>
                <c:pt idx="102">
                  <c:v>5</c:v>
                </c:pt>
                <c:pt idx="103">
                  <c:v>3.8</c:v>
                </c:pt>
                <c:pt idx="104">
                  <c:v>3.5</c:v>
                </c:pt>
                <c:pt idx="105">
                  <c:v>4</c:v>
                </c:pt>
                <c:pt idx="106">
                  <c:v>4.9000000000000004</c:v>
                </c:pt>
                <c:pt idx="107">
                  <c:v>5.6</c:v>
                </c:pt>
                <c:pt idx="108">
                  <c:v>5.9</c:v>
                </c:pt>
                <c:pt idx="109">
                  <c:v>5.7</c:v>
                </c:pt>
                <c:pt idx="110">
                  <c:v>5.7</c:v>
                </c:pt>
                <c:pt idx="111">
                  <c:v>5.9</c:v>
                </c:pt>
                <c:pt idx="112">
                  <c:v>6.7</c:v>
                </c:pt>
                <c:pt idx="113">
                  <c:v>6.8</c:v>
                </c:pt>
                <c:pt idx="114">
                  <c:v>6.4</c:v>
                </c:pt>
                <c:pt idx="115">
                  <c:v>5.3</c:v>
                </c:pt>
                <c:pt idx="116">
                  <c:v>5.0999999999999996</c:v>
                </c:pt>
                <c:pt idx="117">
                  <c:v>5</c:v>
                </c:pt>
                <c:pt idx="118">
                  <c:v>5.4</c:v>
                </c:pt>
                <c:pt idx="119">
                  <c:v>5.3</c:v>
                </c:pt>
                <c:pt idx="120">
                  <c:v>5.5</c:v>
                </c:pt>
                <c:pt idx="121">
                  <c:v>5.4</c:v>
                </c:pt>
                <c:pt idx="122">
                  <c:v>5.4</c:v>
                </c:pt>
                <c:pt idx="123">
                  <c:v>5.5</c:v>
                </c:pt>
                <c:pt idx="124">
                  <c:v>5.9</c:v>
                </c:pt>
                <c:pt idx="125">
                  <c:v>6.2</c:v>
                </c:pt>
                <c:pt idx="126">
                  <c:v>6.2</c:v>
                </c:pt>
                <c:pt idx="127">
                  <c:v>6.2</c:v>
                </c:pt>
                <c:pt idx="128">
                  <c:v>6.1</c:v>
                </c:pt>
                <c:pt idx="129">
                  <c:v>6.1</c:v>
                </c:pt>
                <c:pt idx="130">
                  <c:v>5.9</c:v>
                </c:pt>
                <c:pt idx="131">
                  <c:v>6</c:v>
                </c:pt>
                <c:pt idx="132">
                  <c:v>6.2</c:v>
                </c:pt>
                <c:pt idx="133">
                  <c:v>6.6</c:v>
                </c:pt>
                <c:pt idx="134">
                  <c:v>6.6</c:v>
                </c:pt>
                <c:pt idx="135">
                  <c:v>6.5</c:v>
                </c:pt>
                <c:pt idx="136">
                  <c:v>6.3</c:v>
                </c:pt>
                <c:pt idx="137">
                  <c:v>6.4</c:v>
                </c:pt>
                <c:pt idx="138">
                  <c:v>6.5</c:v>
                </c:pt>
                <c:pt idx="139">
                  <c:v>6.6</c:v>
                </c:pt>
                <c:pt idx="140">
                  <c:v>6.6</c:v>
                </c:pt>
                <c:pt idx="141">
                  <c:v>6.5</c:v>
                </c:pt>
                <c:pt idx="142">
                  <c:v>6.4</c:v>
                </c:pt>
                <c:pt idx="143">
                  <c:v>6.6</c:v>
                </c:pt>
                <c:pt idx="144">
                  <c:v>7</c:v>
                </c:pt>
                <c:pt idx="145">
                  <c:v>7.3</c:v>
                </c:pt>
                <c:pt idx="146">
                  <c:v>7.4</c:v>
                </c:pt>
                <c:pt idx="147">
                  <c:v>7.6</c:v>
                </c:pt>
                <c:pt idx="148">
                  <c:v>7.8</c:v>
                </c:pt>
                <c:pt idx="149">
                  <c:v>7.9</c:v>
                </c:pt>
                <c:pt idx="150">
                  <c:v>7.6</c:v>
                </c:pt>
                <c:pt idx="151">
                  <c:v>7.2</c:v>
                </c:pt>
                <c:pt idx="152">
                  <c:v>7</c:v>
                </c:pt>
                <c:pt idx="153">
                  <c:v>7.2</c:v>
                </c:pt>
                <c:pt idx="154">
                  <c:v>7.9</c:v>
                </c:pt>
                <c:pt idx="155">
                  <c:v>9.1</c:v>
                </c:pt>
                <c:pt idx="156">
                  <c:v>8.1999999999999993</c:v>
                </c:pt>
                <c:pt idx="157">
                  <c:v>6.8</c:v>
                </c:pt>
                <c:pt idx="158">
                  <c:v>4.8</c:v>
                </c:pt>
                <c:pt idx="159">
                  <c:v>4.9000000000000004</c:v>
                </c:pt>
                <c:pt idx="160">
                  <c:v>5.0999999999999996</c:v>
                </c:pt>
                <c:pt idx="161">
                  <c:v>5.3</c:v>
                </c:pt>
                <c:pt idx="162">
                  <c:v>5.3</c:v>
                </c:pt>
                <c:pt idx="163">
                  <c:v>5.3</c:v>
                </c:pt>
                <c:pt idx="164">
                  <c:v>5.2</c:v>
                </c:pt>
                <c:pt idx="165">
                  <c:v>5.0999999999999996</c:v>
                </c:pt>
                <c:pt idx="166">
                  <c:v>4.8</c:v>
                </c:pt>
                <c:pt idx="167">
                  <c:v>4.5999999999999996</c:v>
                </c:pt>
                <c:pt idx="168">
                  <c:v>4.7</c:v>
                </c:pt>
                <c:pt idx="169">
                  <c:v>5</c:v>
                </c:pt>
                <c:pt idx="170">
                  <c:v>5.2</c:v>
                </c:pt>
                <c:pt idx="171">
                  <c:v>5.3</c:v>
                </c:pt>
                <c:pt idx="172">
                  <c:v>5.4</c:v>
                </c:pt>
                <c:pt idx="173">
                  <c:v>5.5</c:v>
                </c:pt>
                <c:pt idx="174">
                  <c:v>5.6</c:v>
                </c:pt>
                <c:pt idx="175">
                  <c:v>5.5</c:v>
                </c:pt>
                <c:pt idx="176">
                  <c:v>5.4</c:v>
                </c:pt>
                <c:pt idx="177">
                  <c:v>5.4</c:v>
                </c:pt>
                <c:pt idx="178">
                  <c:v>5.5</c:v>
                </c:pt>
                <c:pt idx="179">
                  <c:v>5.7</c:v>
                </c:pt>
                <c:pt idx="180">
                  <c:v>6</c:v>
                </c:pt>
                <c:pt idx="181">
                  <c:v>6.2</c:v>
                </c:pt>
                <c:pt idx="182">
                  <c:v>6.2</c:v>
                </c:pt>
                <c:pt idx="183">
                  <c:v>6.1</c:v>
                </c:pt>
                <c:pt idx="184">
                  <c:v>5.9</c:v>
                </c:pt>
                <c:pt idx="185">
                  <c:v>5.8</c:v>
                </c:pt>
                <c:pt idx="186">
                  <c:v>5.7</c:v>
                </c:pt>
                <c:pt idx="187">
                  <c:v>5.6</c:v>
                </c:pt>
                <c:pt idx="188">
                  <c:v>5.7</c:v>
                </c:pt>
                <c:pt idx="189">
                  <c:v>5.7</c:v>
                </c:pt>
                <c:pt idx="190">
                  <c:v>5.7</c:v>
                </c:pt>
                <c:pt idx="191">
                  <c:v>5.7</c:v>
                </c:pt>
                <c:pt idx="192">
                  <c:v>5.8</c:v>
                </c:pt>
                <c:pt idx="193">
                  <c:v>5.8</c:v>
                </c:pt>
                <c:pt idx="194">
                  <c:v>5.9</c:v>
                </c:pt>
                <c:pt idx="195">
                  <c:v>5.7</c:v>
                </c:pt>
                <c:pt idx="196">
                  <c:v>5.6</c:v>
                </c:pt>
                <c:pt idx="197">
                  <c:v>5.2</c:v>
                </c:pt>
                <c:pt idx="198">
                  <c:v>5.0999999999999996</c:v>
                </c:pt>
                <c:pt idx="199">
                  <c:v>5</c:v>
                </c:pt>
                <c:pt idx="200">
                  <c:v>5.0999999999999996</c:v>
                </c:pt>
                <c:pt idx="201">
                  <c:v>5.2</c:v>
                </c:pt>
                <c:pt idx="202">
                  <c:v>5.3</c:v>
                </c:pt>
                <c:pt idx="203">
                  <c:v>5.2</c:v>
                </c:pt>
                <c:pt idx="204">
                  <c:v>5.2</c:v>
                </c:pt>
                <c:pt idx="205">
                  <c:v>5.3</c:v>
                </c:pt>
                <c:pt idx="206">
                  <c:v>5.5</c:v>
                </c:pt>
                <c:pt idx="207">
                  <c:v>5.6</c:v>
                </c:pt>
                <c:pt idx="208">
                  <c:v>5.9</c:v>
                </c:pt>
                <c:pt idx="209">
                  <c:v>6</c:v>
                </c:pt>
                <c:pt idx="210">
                  <c:v>6.1</c:v>
                </c:pt>
                <c:pt idx="211">
                  <c:v>6</c:v>
                </c:pt>
                <c:pt idx="212">
                  <c:v>6</c:v>
                </c:pt>
                <c:pt idx="213">
                  <c:v>6</c:v>
                </c:pt>
                <c:pt idx="214">
                  <c:v>5.8</c:v>
                </c:pt>
                <c:pt idx="215">
                  <c:v>5.5</c:v>
                </c:pt>
                <c:pt idx="216">
                  <c:v>5.4</c:v>
                </c:pt>
                <c:pt idx="217">
                  <c:v>5.5</c:v>
                </c:pt>
                <c:pt idx="218">
                  <c:v>5.8</c:v>
                </c:pt>
                <c:pt idx="219">
                  <c:v>5.9</c:v>
                </c:pt>
                <c:pt idx="220">
                  <c:v>6</c:v>
                </c:pt>
                <c:pt idx="221">
                  <c:v>6.1</c:v>
                </c:pt>
                <c:pt idx="222">
                  <c:v>6.3</c:v>
                </c:pt>
                <c:pt idx="223">
                  <c:v>6.5</c:v>
                </c:pt>
                <c:pt idx="224">
                  <c:v>6.6</c:v>
                </c:pt>
                <c:pt idx="225">
                  <c:v>6.7</c:v>
                </c:pt>
                <c:pt idx="226">
                  <c:v>6.7</c:v>
                </c:pt>
                <c:pt idx="227">
                  <c:v>7.2</c:v>
                </c:pt>
                <c:pt idx="228">
                  <c:v>7.7</c:v>
                </c:pt>
                <c:pt idx="229">
                  <c:v>8.4</c:v>
                </c:pt>
                <c:pt idx="230">
                  <c:v>8.1999999999999993</c:v>
                </c:pt>
                <c:pt idx="231">
                  <c:v>8</c:v>
                </c:pt>
                <c:pt idx="232">
                  <c:v>7.6</c:v>
                </c:pt>
                <c:pt idx="233">
                  <c:v>7.4</c:v>
                </c:pt>
                <c:pt idx="234">
                  <c:v>7.1</c:v>
                </c:pt>
                <c:pt idx="235">
                  <c:v>7</c:v>
                </c:pt>
                <c:pt idx="236">
                  <c:v>7</c:v>
                </c:pt>
                <c:pt idx="237">
                  <c:v>7.2</c:v>
                </c:pt>
                <c:pt idx="238">
                  <c:v>7.2</c:v>
                </c:pt>
                <c:pt idx="239">
                  <c:v>6.9</c:v>
                </c:pt>
                <c:pt idx="240">
                  <c:v>6.9</c:v>
                </c:pt>
                <c:pt idx="241">
                  <c:v>7.1</c:v>
                </c:pt>
                <c:pt idx="242">
                  <c:v>9.1</c:v>
                </c:pt>
                <c:pt idx="243">
                  <c:v>17.399999999999999</c:v>
                </c:pt>
                <c:pt idx="244">
                  <c:v>22.4</c:v>
                </c:pt>
                <c:pt idx="245">
                  <c:v>24.4</c:v>
                </c:pt>
                <c:pt idx="246">
                  <c:v>19.7</c:v>
                </c:pt>
                <c:pt idx="247">
                  <c:v>16.8</c:v>
                </c:pt>
                <c:pt idx="248">
                  <c:v>15</c:v>
                </c:pt>
                <c:pt idx="249">
                  <c:v>13.3</c:v>
                </c:pt>
                <c:pt idx="250">
                  <c:v>12.7</c:v>
                </c:pt>
                <c:pt idx="251">
                  <c:v>12.3</c:v>
                </c:pt>
                <c:pt idx="252">
                  <c:v>14.5</c:v>
                </c:pt>
                <c:pt idx="253">
                  <c:v>14.7</c:v>
                </c:pt>
                <c:pt idx="254">
                  <c:v>19.399999999999999</c:v>
                </c:pt>
                <c:pt idx="255">
                  <c:v>17.100000000000001</c:v>
                </c:pt>
                <c:pt idx="256">
                  <c:v>16.100000000000001</c:v>
                </c:pt>
                <c:pt idx="257">
                  <c:v>10.3</c:v>
                </c:pt>
                <c:pt idx="258">
                  <c:v>9.3000000000000007</c:v>
                </c:pt>
                <c:pt idx="259">
                  <c:v>8.9</c:v>
                </c:pt>
                <c:pt idx="260">
                  <c:v>8.4</c:v>
                </c:pt>
                <c:pt idx="261">
                  <c:v>7.5</c:v>
                </c:pt>
                <c:pt idx="262">
                  <c:v>6.7</c:v>
                </c:pt>
                <c:pt idx="263">
                  <c:v>6.3</c:v>
                </c:pt>
                <c:pt idx="264">
                  <c:v>5.5</c:v>
                </c:pt>
                <c:pt idx="265">
                  <c:v>4.8</c:v>
                </c:pt>
                <c:pt idx="266">
                  <c:v>3.9</c:v>
                </c:pt>
                <c:pt idx="267">
                  <c:v>3.5</c:v>
                </c:pt>
                <c:pt idx="268">
                  <c:v>3.2</c:v>
                </c:pt>
                <c:pt idx="269">
                  <c:v>3</c:v>
                </c:pt>
                <c:pt idx="270">
                  <c:v>3.1</c:v>
                </c:pt>
                <c:pt idx="271">
                  <c:v>3.1</c:v>
                </c:pt>
                <c:pt idx="272">
                  <c:v>3.2</c:v>
                </c:pt>
                <c:pt idx="273">
                  <c:v>3.1</c:v>
                </c:pt>
                <c:pt idx="274">
                  <c:v>3.1</c:v>
                </c:pt>
                <c:pt idx="275">
                  <c:v>3.2</c:v>
                </c:pt>
                <c:pt idx="276">
                  <c:v>3.8</c:v>
                </c:pt>
                <c:pt idx="277">
                  <c:v>4.2</c:v>
                </c:pt>
                <c:pt idx="278">
                  <c:v>4.7</c:v>
                </c:pt>
                <c:pt idx="279">
                  <c:v>5</c:v>
                </c:pt>
                <c:pt idx="280">
                  <c:v>5.2</c:v>
                </c:pt>
                <c:pt idx="281">
                  <c:v>5.0999999999999996</c:v>
                </c:pt>
                <c:pt idx="282">
                  <c:v>4.9000000000000004</c:v>
                </c:pt>
                <c:pt idx="283">
                  <c:v>4.8</c:v>
                </c:pt>
                <c:pt idx="284">
                  <c:v>4.5999999999999996</c:v>
                </c:pt>
                <c:pt idx="285">
                  <c:v>4.5</c:v>
                </c:pt>
                <c:pt idx="286">
                  <c:v>4.5</c:v>
                </c:pt>
                <c:pt idx="287">
                  <c:v>4.5</c:v>
                </c:pt>
                <c:pt idx="288">
                  <c:v>4.8</c:v>
                </c:pt>
                <c:pt idx="289">
                  <c:v>5.0999999999999996</c:v>
                </c:pt>
                <c:pt idx="290">
                  <c:v>5.4</c:v>
                </c:pt>
                <c:pt idx="291">
                  <c:v>5.2</c:v>
                </c:pt>
                <c:pt idx="292">
                  <c:v>5.0999999999999996</c:v>
                </c:pt>
                <c:pt idx="293">
                  <c:v>4.9000000000000004</c:v>
                </c:pt>
                <c:pt idx="294">
                  <c:v>4.7</c:v>
                </c:pt>
                <c:pt idx="295">
                  <c:v>4.4000000000000004</c:v>
                </c:pt>
                <c:pt idx="296">
                  <c:v>4.0999999999999996</c:v>
                </c:pt>
                <c:pt idx="297">
                  <c:v>4</c:v>
                </c:pt>
                <c:pt idx="298">
                  <c:v>3.9</c:v>
                </c:pt>
                <c:pt idx="299">
                  <c:v>3.8</c:v>
                </c:pt>
              </c:numCache>
            </c:numRef>
          </c:val>
          <c:extLst>
            <c:ext xmlns:c16="http://schemas.microsoft.com/office/drawing/2014/chart" uri="{C3380CC4-5D6E-409C-BE32-E72D297353CC}">
              <c16:uniqueId val="{00000000-2DAF-4356-8CB0-D5B3B060F6DD}"/>
            </c:ext>
          </c:extLst>
        </c:ser>
        <c:ser>
          <c:idx val="1"/>
          <c:order val="2"/>
          <c:tx>
            <c:strRef>
              <c:f>Sheet1!$C$1</c:f>
              <c:strCache>
                <c:ptCount val="1"/>
                <c:pt idx="0">
                  <c:v>Recession</c:v>
                </c:pt>
              </c:strCache>
            </c:strRef>
          </c:tx>
          <c:spPr>
            <a:solidFill>
              <a:srgbClr val="FF0000"/>
            </a:solidFill>
            <a:ln w="12148">
              <a:solidFill>
                <a:schemeClr val="bg2"/>
              </a:solidFill>
              <a:prstDash val="solid"/>
            </a:ln>
          </c:spPr>
          <c:cat>
            <c:strRef>
              <c:f>Sheet1!$A$2:$A$314</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Sheet1!$C$2:$C$314</c:f>
              <c:numCache>
                <c:formatCode>General</c:formatCode>
                <c:ptCount val="313"/>
                <c:pt idx="14">
                  <c:v>30</c:v>
                </c:pt>
                <c:pt idx="15">
                  <c:v>30</c:v>
                </c:pt>
                <c:pt idx="16">
                  <c:v>30</c:v>
                </c:pt>
                <c:pt idx="17">
                  <c:v>30</c:v>
                </c:pt>
                <c:pt idx="18">
                  <c:v>30</c:v>
                </c:pt>
                <c:pt idx="19">
                  <c:v>30</c:v>
                </c:pt>
                <c:pt idx="20">
                  <c:v>30</c:v>
                </c:pt>
                <c:pt idx="21">
                  <c:v>30</c:v>
                </c:pt>
                <c:pt idx="22">
                  <c:v>30</c:v>
                </c:pt>
                <c:pt idx="23">
                  <c:v>30</c:v>
                </c:pt>
                <c:pt idx="24">
                  <c:v>30</c:v>
                </c:pt>
                <c:pt idx="95">
                  <c:v>30</c:v>
                </c:pt>
                <c:pt idx="96">
                  <c:v>30</c:v>
                </c:pt>
                <c:pt idx="97">
                  <c:v>30</c:v>
                </c:pt>
                <c:pt idx="98">
                  <c:v>30</c:v>
                </c:pt>
                <c:pt idx="99">
                  <c:v>30</c:v>
                </c:pt>
                <c:pt idx="100">
                  <c:v>30</c:v>
                </c:pt>
                <c:pt idx="101">
                  <c:v>30</c:v>
                </c:pt>
                <c:pt idx="102">
                  <c:v>30</c:v>
                </c:pt>
                <c:pt idx="103">
                  <c:v>30</c:v>
                </c:pt>
                <c:pt idx="104">
                  <c:v>30</c:v>
                </c:pt>
                <c:pt idx="105">
                  <c:v>30</c:v>
                </c:pt>
                <c:pt idx="106">
                  <c:v>30</c:v>
                </c:pt>
                <c:pt idx="107">
                  <c:v>30</c:v>
                </c:pt>
                <c:pt idx="108">
                  <c:v>30</c:v>
                </c:pt>
                <c:pt idx="109">
                  <c:v>30</c:v>
                </c:pt>
                <c:pt idx="110">
                  <c:v>30</c:v>
                </c:pt>
                <c:pt idx="111">
                  <c:v>30</c:v>
                </c:pt>
                <c:pt idx="112">
                  <c:v>30</c:v>
                </c:pt>
                <c:pt idx="113">
                  <c:v>30</c:v>
                </c:pt>
                <c:pt idx="242">
                  <c:v>30</c:v>
                </c:pt>
                <c:pt idx="243">
                  <c:v>30</c:v>
                </c:pt>
                <c:pt idx="244">
                  <c:v>30</c:v>
                </c:pt>
              </c:numCache>
            </c:numRef>
          </c:val>
          <c:extLst>
            <c:ext xmlns:c16="http://schemas.microsoft.com/office/drawing/2014/chart" uri="{C3380CC4-5D6E-409C-BE32-E72D297353CC}">
              <c16:uniqueId val="{00000001-2DAF-4356-8CB0-D5B3B060F6DD}"/>
            </c:ext>
          </c:extLst>
        </c:ser>
        <c:dLbls>
          <c:showLegendKey val="0"/>
          <c:showVal val="0"/>
          <c:showCatName val="0"/>
          <c:showSerName val="0"/>
          <c:showPercent val="0"/>
          <c:showBubbleSize val="0"/>
        </c:dLbls>
        <c:axId val="226823024"/>
        <c:axId val="1"/>
      </c:areaChart>
      <c:lineChart>
        <c:grouping val="standard"/>
        <c:varyColors val="0"/>
        <c:ser>
          <c:idx val="2"/>
          <c:order val="3"/>
          <c:tx>
            <c:strRef>
              <c:f>Sheet1!$D$1</c:f>
              <c:strCache>
                <c:ptCount val="1"/>
                <c:pt idx="0">
                  <c:v>6% Long Run Savings Rate</c:v>
                </c:pt>
              </c:strCache>
            </c:strRef>
          </c:tx>
          <c:spPr>
            <a:ln w="12148">
              <a:solidFill>
                <a:srgbClr val="FAE07E"/>
              </a:solidFill>
              <a:prstDash val="solid"/>
            </a:ln>
          </c:spPr>
          <c:marker>
            <c:symbol val="triangle"/>
            <c:size val="4"/>
            <c:spPr>
              <a:solidFill>
                <a:schemeClr val="tx2">
                  <a:lumMod val="75000"/>
                </a:schemeClr>
              </a:solidFill>
              <a:ln>
                <a:solidFill>
                  <a:srgbClr val="FFC000"/>
                </a:solidFill>
                <a:prstDash val="solid"/>
              </a:ln>
            </c:spPr>
          </c:marker>
          <c:cat>
            <c:strRef>
              <c:f>Sheet1!$A$2:$A$314</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Sheet1!$D$2:$D$314</c:f>
              <c:numCache>
                <c:formatCode>General</c:formatCode>
                <c:ptCount val="313"/>
                <c:pt idx="0">
                  <c:v>6</c:v>
                </c:pt>
                <c:pt idx="1">
                  <c:v>6</c:v>
                </c:pt>
                <c:pt idx="2">
                  <c:v>6</c:v>
                </c:pt>
                <c:pt idx="3">
                  <c:v>6</c:v>
                </c:pt>
                <c:pt idx="4">
                  <c:v>6</c:v>
                </c:pt>
                <c:pt idx="5">
                  <c:v>6</c:v>
                </c:pt>
                <c:pt idx="6">
                  <c:v>6</c:v>
                </c:pt>
                <c:pt idx="7">
                  <c:v>6</c:v>
                </c:pt>
                <c:pt idx="8">
                  <c:v>6</c:v>
                </c:pt>
                <c:pt idx="9">
                  <c:v>6</c:v>
                </c:pt>
                <c:pt idx="10">
                  <c:v>6</c:v>
                </c:pt>
                <c:pt idx="11">
                  <c:v>6</c:v>
                </c:pt>
                <c:pt idx="12">
                  <c:v>6</c:v>
                </c:pt>
                <c:pt idx="13">
                  <c:v>6</c:v>
                </c:pt>
                <c:pt idx="14">
                  <c:v>6</c:v>
                </c:pt>
                <c:pt idx="15">
                  <c:v>6</c:v>
                </c:pt>
                <c:pt idx="16">
                  <c:v>6</c:v>
                </c:pt>
                <c:pt idx="17">
                  <c:v>6</c:v>
                </c:pt>
                <c:pt idx="18">
                  <c:v>6</c:v>
                </c:pt>
                <c:pt idx="19">
                  <c:v>6</c:v>
                </c:pt>
                <c:pt idx="20">
                  <c:v>6</c:v>
                </c:pt>
                <c:pt idx="21">
                  <c:v>6</c:v>
                </c:pt>
                <c:pt idx="22">
                  <c:v>6</c:v>
                </c:pt>
                <c:pt idx="23">
                  <c:v>6</c:v>
                </c:pt>
                <c:pt idx="24">
                  <c:v>6</c:v>
                </c:pt>
                <c:pt idx="25">
                  <c:v>6</c:v>
                </c:pt>
                <c:pt idx="26">
                  <c:v>6</c:v>
                </c:pt>
                <c:pt idx="27">
                  <c:v>6</c:v>
                </c:pt>
                <c:pt idx="28">
                  <c:v>6</c:v>
                </c:pt>
                <c:pt idx="29">
                  <c:v>6</c:v>
                </c:pt>
                <c:pt idx="30">
                  <c:v>6</c:v>
                </c:pt>
                <c:pt idx="31">
                  <c:v>6</c:v>
                </c:pt>
                <c:pt idx="32">
                  <c:v>6</c:v>
                </c:pt>
                <c:pt idx="33">
                  <c:v>6</c:v>
                </c:pt>
                <c:pt idx="34">
                  <c:v>6</c:v>
                </c:pt>
                <c:pt idx="35">
                  <c:v>6</c:v>
                </c:pt>
                <c:pt idx="36">
                  <c:v>6</c:v>
                </c:pt>
                <c:pt idx="37">
                  <c:v>6</c:v>
                </c:pt>
                <c:pt idx="38">
                  <c:v>6</c:v>
                </c:pt>
                <c:pt idx="39">
                  <c:v>6</c:v>
                </c:pt>
                <c:pt idx="40">
                  <c:v>6</c:v>
                </c:pt>
                <c:pt idx="41">
                  <c:v>6</c:v>
                </c:pt>
                <c:pt idx="42">
                  <c:v>6</c:v>
                </c:pt>
                <c:pt idx="43">
                  <c:v>6</c:v>
                </c:pt>
                <c:pt idx="44">
                  <c:v>6</c:v>
                </c:pt>
                <c:pt idx="45">
                  <c:v>6</c:v>
                </c:pt>
                <c:pt idx="46">
                  <c:v>6</c:v>
                </c:pt>
                <c:pt idx="47">
                  <c:v>6</c:v>
                </c:pt>
                <c:pt idx="48">
                  <c:v>6</c:v>
                </c:pt>
                <c:pt idx="49">
                  <c:v>6</c:v>
                </c:pt>
                <c:pt idx="50">
                  <c:v>6</c:v>
                </c:pt>
                <c:pt idx="51">
                  <c:v>6</c:v>
                </c:pt>
                <c:pt idx="52">
                  <c:v>6</c:v>
                </c:pt>
                <c:pt idx="53">
                  <c:v>6</c:v>
                </c:pt>
                <c:pt idx="54">
                  <c:v>6</c:v>
                </c:pt>
                <c:pt idx="55">
                  <c:v>6</c:v>
                </c:pt>
                <c:pt idx="56">
                  <c:v>6</c:v>
                </c:pt>
                <c:pt idx="57">
                  <c:v>6</c:v>
                </c:pt>
                <c:pt idx="58">
                  <c:v>6</c:v>
                </c:pt>
                <c:pt idx="59">
                  <c:v>6</c:v>
                </c:pt>
                <c:pt idx="60">
                  <c:v>6</c:v>
                </c:pt>
                <c:pt idx="61">
                  <c:v>6</c:v>
                </c:pt>
                <c:pt idx="62">
                  <c:v>6</c:v>
                </c:pt>
                <c:pt idx="63">
                  <c:v>6</c:v>
                </c:pt>
                <c:pt idx="64">
                  <c:v>6</c:v>
                </c:pt>
                <c:pt idx="65">
                  <c:v>6</c:v>
                </c:pt>
                <c:pt idx="66">
                  <c:v>6</c:v>
                </c:pt>
                <c:pt idx="67">
                  <c:v>6</c:v>
                </c:pt>
                <c:pt idx="68">
                  <c:v>6</c:v>
                </c:pt>
                <c:pt idx="69">
                  <c:v>6</c:v>
                </c:pt>
                <c:pt idx="70">
                  <c:v>6</c:v>
                </c:pt>
                <c:pt idx="71">
                  <c:v>6</c:v>
                </c:pt>
                <c:pt idx="72">
                  <c:v>6</c:v>
                </c:pt>
                <c:pt idx="73">
                  <c:v>6</c:v>
                </c:pt>
                <c:pt idx="74">
                  <c:v>6</c:v>
                </c:pt>
                <c:pt idx="75">
                  <c:v>6</c:v>
                </c:pt>
                <c:pt idx="76">
                  <c:v>6</c:v>
                </c:pt>
                <c:pt idx="77">
                  <c:v>6</c:v>
                </c:pt>
                <c:pt idx="78">
                  <c:v>6</c:v>
                </c:pt>
                <c:pt idx="79">
                  <c:v>6</c:v>
                </c:pt>
                <c:pt idx="80">
                  <c:v>6</c:v>
                </c:pt>
                <c:pt idx="81">
                  <c:v>6</c:v>
                </c:pt>
                <c:pt idx="82">
                  <c:v>6</c:v>
                </c:pt>
                <c:pt idx="83">
                  <c:v>6</c:v>
                </c:pt>
                <c:pt idx="84">
                  <c:v>6</c:v>
                </c:pt>
                <c:pt idx="85">
                  <c:v>6</c:v>
                </c:pt>
                <c:pt idx="86">
                  <c:v>6</c:v>
                </c:pt>
                <c:pt idx="87">
                  <c:v>6</c:v>
                </c:pt>
                <c:pt idx="88">
                  <c:v>6</c:v>
                </c:pt>
                <c:pt idx="89">
                  <c:v>6</c:v>
                </c:pt>
                <c:pt idx="90">
                  <c:v>6</c:v>
                </c:pt>
                <c:pt idx="91">
                  <c:v>6</c:v>
                </c:pt>
                <c:pt idx="92">
                  <c:v>6</c:v>
                </c:pt>
                <c:pt idx="93">
                  <c:v>6</c:v>
                </c:pt>
                <c:pt idx="94">
                  <c:v>6</c:v>
                </c:pt>
                <c:pt idx="95">
                  <c:v>6</c:v>
                </c:pt>
                <c:pt idx="96">
                  <c:v>6</c:v>
                </c:pt>
                <c:pt idx="97">
                  <c:v>6</c:v>
                </c:pt>
                <c:pt idx="98">
                  <c:v>6</c:v>
                </c:pt>
                <c:pt idx="99">
                  <c:v>6</c:v>
                </c:pt>
                <c:pt idx="100">
                  <c:v>6</c:v>
                </c:pt>
                <c:pt idx="101">
                  <c:v>6</c:v>
                </c:pt>
                <c:pt idx="102">
                  <c:v>6</c:v>
                </c:pt>
                <c:pt idx="103">
                  <c:v>6</c:v>
                </c:pt>
                <c:pt idx="104">
                  <c:v>6</c:v>
                </c:pt>
                <c:pt idx="105">
                  <c:v>6</c:v>
                </c:pt>
                <c:pt idx="106">
                  <c:v>6</c:v>
                </c:pt>
                <c:pt idx="107">
                  <c:v>6</c:v>
                </c:pt>
                <c:pt idx="108">
                  <c:v>6</c:v>
                </c:pt>
                <c:pt idx="109">
                  <c:v>6</c:v>
                </c:pt>
                <c:pt idx="110">
                  <c:v>6</c:v>
                </c:pt>
                <c:pt idx="111">
                  <c:v>6</c:v>
                </c:pt>
                <c:pt idx="112">
                  <c:v>6</c:v>
                </c:pt>
                <c:pt idx="113">
                  <c:v>6</c:v>
                </c:pt>
                <c:pt idx="114">
                  <c:v>6</c:v>
                </c:pt>
                <c:pt idx="115">
                  <c:v>6</c:v>
                </c:pt>
                <c:pt idx="116">
                  <c:v>6</c:v>
                </c:pt>
                <c:pt idx="117">
                  <c:v>6</c:v>
                </c:pt>
                <c:pt idx="118">
                  <c:v>6</c:v>
                </c:pt>
                <c:pt idx="119">
                  <c:v>6</c:v>
                </c:pt>
                <c:pt idx="120">
                  <c:v>6</c:v>
                </c:pt>
                <c:pt idx="121">
                  <c:v>6</c:v>
                </c:pt>
                <c:pt idx="122">
                  <c:v>6</c:v>
                </c:pt>
                <c:pt idx="123">
                  <c:v>6</c:v>
                </c:pt>
                <c:pt idx="124">
                  <c:v>6</c:v>
                </c:pt>
                <c:pt idx="125">
                  <c:v>6</c:v>
                </c:pt>
                <c:pt idx="126">
                  <c:v>6</c:v>
                </c:pt>
                <c:pt idx="127">
                  <c:v>6</c:v>
                </c:pt>
                <c:pt idx="128">
                  <c:v>6</c:v>
                </c:pt>
                <c:pt idx="129">
                  <c:v>6</c:v>
                </c:pt>
                <c:pt idx="130">
                  <c:v>6</c:v>
                </c:pt>
                <c:pt idx="131">
                  <c:v>6</c:v>
                </c:pt>
                <c:pt idx="132">
                  <c:v>6</c:v>
                </c:pt>
                <c:pt idx="133">
                  <c:v>6</c:v>
                </c:pt>
                <c:pt idx="134">
                  <c:v>6</c:v>
                </c:pt>
                <c:pt idx="135">
                  <c:v>6</c:v>
                </c:pt>
                <c:pt idx="136">
                  <c:v>6</c:v>
                </c:pt>
                <c:pt idx="137">
                  <c:v>6</c:v>
                </c:pt>
                <c:pt idx="138">
                  <c:v>6</c:v>
                </c:pt>
                <c:pt idx="139">
                  <c:v>6</c:v>
                </c:pt>
                <c:pt idx="140">
                  <c:v>6</c:v>
                </c:pt>
                <c:pt idx="141">
                  <c:v>6</c:v>
                </c:pt>
                <c:pt idx="142">
                  <c:v>6</c:v>
                </c:pt>
                <c:pt idx="143">
                  <c:v>6</c:v>
                </c:pt>
                <c:pt idx="144">
                  <c:v>6</c:v>
                </c:pt>
                <c:pt idx="145">
                  <c:v>6</c:v>
                </c:pt>
                <c:pt idx="146">
                  <c:v>6</c:v>
                </c:pt>
                <c:pt idx="147">
                  <c:v>6</c:v>
                </c:pt>
                <c:pt idx="148">
                  <c:v>6</c:v>
                </c:pt>
                <c:pt idx="149">
                  <c:v>6</c:v>
                </c:pt>
                <c:pt idx="150">
                  <c:v>6</c:v>
                </c:pt>
                <c:pt idx="151">
                  <c:v>6</c:v>
                </c:pt>
                <c:pt idx="152">
                  <c:v>6</c:v>
                </c:pt>
                <c:pt idx="153">
                  <c:v>6</c:v>
                </c:pt>
                <c:pt idx="154">
                  <c:v>6</c:v>
                </c:pt>
                <c:pt idx="155">
                  <c:v>6</c:v>
                </c:pt>
                <c:pt idx="156">
                  <c:v>6</c:v>
                </c:pt>
                <c:pt idx="157">
                  <c:v>6</c:v>
                </c:pt>
                <c:pt idx="158">
                  <c:v>6</c:v>
                </c:pt>
                <c:pt idx="159">
                  <c:v>6</c:v>
                </c:pt>
                <c:pt idx="160">
                  <c:v>6</c:v>
                </c:pt>
                <c:pt idx="161">
                  <c:v>6</c:v>
                </c:pt>
                <c:pt idx="162">
                  <c:v>6</c:v>
                </c:pt>
                <c:pt idx="163">
                  <c:v>6</c:v>
                </c:pt>
                <c:pt idx="164">
                  <c:v>6</c:v>
                </c:pt>
                <c:pt idx="165">
                  <c:v>6</c:v>
                </c:pt>
                <c:pt idx="166">
                  <c:v>6</c:v>
                </c:pt>
                <c:pt idx="167">
                  <c:v>6</c:v>
                </c:pt>
                <c:pt idx="168">
                  <c:v>6</c:v>
                </c:pt>
                <c:pt idx="169">
                  <c:v>6</c:v>
                </c:pt>
                <c:pt idx="170">
                  <c:v>6</c:v>
                </c:pt>
                <c:pt idx="171">
                  <c:v>6</c:v>
                </c:pt>
                <c:pt idx="172">
                  <c:v>6</c:v>
                </c:pt>
                <c:pt idx="173">
                  <c:v>6</c:v>
                </c:pt>
                <c:pt idx="174">
                  <c:v>6</c:v>
                </c:pt>
                <c:pt idx="175">
                  <c:v>6</c:v>
                </c:pt>
                <c:pt idx="176">
                  <c:v>6</c:v>
                </c:pt>
                <c:pt idx="177">
                  <c:v>6</c:v>
                </c:pt>
                <c:pt idx="178">
                  <c:v>6</c:v>
                </c:pt>
                <c:pt idx="179">
                  <c:v>6</c:v>
                </c:pt>
                <c:pt idx="180">
                  <c:v>6</c:v>
                </c:pt>
                <c:pt idx="181">
                  <c:v>6</c:v>
                </c:pt>
                <c:pt idx="182">
                  <c:v>6</c:v>
                </c:pt>
                <c:pt idx="183">
                  <c:v>6</c:v>
                </c:pt>
                <c:pt idx="184">
                  <c:v>6</c:v>
                </c:pt>
                <c:pt idx="185">
                  <c:v>6</c:v>
                </c:pt>
                <c:pt idx="186">
                  <c:v>6</c:v>
                </c:pt>
                <c:pt idx="187">
                  <c:v>6</c:v>
                </c:pt>
                <c:pt idx="188">
                  <c:v>6</c:v>
                </c:pt>
                <c:pt idx="189">
                  <c:v>6</c:v>
                </c:pt>
                <c:pt idx="190">
                  <c:v>6</c:v>
                </c:pt>
                <c:pt idx="191">
                  <c:v>6</c:v>
                </c:pt>
                <c:pt idx="192">
                  <c:v>6</c:v>
                </c:pt>
                <c:pt idx="193">
                  <c:v>6</c:v>
                </c:pt>
                <c:pt idx="194">
                  <c:v>6</c:v>
                </c:pt>
                <c:pt idx="195">
                  <c:v>6</c:v>
                </c:pt>
                <c:pt idx="196">
                  <c:v>6</c:v>
                </c:pt>
                <c:pt idx="197">
                  <c:v>6</c:v>
                </c:pt>
                <c:pt idx="198">
                  <c:v>6</c:v>
                </c:pt>
                <c:pt idx="199">
                  <c:v>6</c:v>
                </c:pt>
                <c:pt idx="200">
                  <c:v>6</c:v>
                </c:pt>
                <c:pt idx="201">
                  <c:v>6</c:v>
                </c:pt>
                <c:pt idx="202">
                  <c:v>6</c:v>
                </c:pt>
                <c:pt idx="203">
                  <c:v>6</c:v>
                </c:pt>
                <c:pt idx="204">
                  <c:v>6</c:v>
                </c:pt>
                <c:pt idx="205">
                  <c:v>6</c:v>
                </c:pt>
                <c:pt idx="206">
                  <c:v>6</c:v>
                </c:pt>
                <c:pt idx="207">
                  <c:v>6</c:v>
                </c:pt>
                <c:pt idx="208">
                  <c:v>6</c:v>
                </c:pt>
                <c:pt idx="209">
                  <c:v>6</c:v>
                </c:pt>
                <c:pt idx="210">
                  <c:v>6</c:v>
                </c:pt>
                <c:pt idx="211">
                  <c:v>6</c:v>
                </c:pt>
                <c:pt idx="212">
                  <c:v>6</c:v>
                </c:pt>
                <c:pt idx="213">
                  <c:v>6</c:v>
                </c:pt>
                <c:pt idx="214">
                  <c:v>6</c:v>
                </c:pt>
                <c:pt idx="215">
                  <c:v>6</c:v>
                </c:pt>
                <c:pt idx="216">
                  <c:v>6</c:v>
                </c:pt>
                <c:pt idx="217">
                  <c:v>6</c:v>
                </c:pt>
                <c:pt idx="218">
                  <c:v>6</c:v>
                </c:pt>
                <c:pt idx="219">
                  <c:v>6</c:v>
                </c:pt>
                <c:pt idx="220">
                  <c:v>6</c:v>
                </c:pt>
                <c:pt idx="221">
                  <c:v>6</c:v>
                </c:pt>
                <c:pt idx="222">
                  <c:v>6</c:v>
                </c:pt>
                <c:pt idx="223">
                  <c:v>6</c:v>
                </c:pt>
                <c:pt idx="224">
                  <c:v>6</c:v>
                </c:pt>
                <c:pt idx="225">
                  <c:v>6</c:v>
                </c:pt>
                <c:pt idx="226">
                  <c:v>6</c:v>
                </c:pt>
                <c:pt idx="227">
                  <c:v>6</c:v>
                </c:pt>
                <c:pt idx="228">
                  <c:v>6</c:v>
                </c:pt>
                <c:pt idx="229">
                  <c:v>6</c:v>
                </c:pt>
                <c:pt idx="230">
                  <c:v>6</c:v>
                </c:pt>
                <c:pt idx="231">
                  <c:v>6</c:v>
                </c:pt>
                <c:pt idx="232">
                  <c:v>6</c:v>
                </c:pt>
                <c:pt idx="233">
                  <c:v>6</c:v>
                </c:pt>
                <c:pt idx="234">
                  <c:v>6</c:v>
                </c:pt>
                <c:pt idx="235">
                  <c:v>6</c:v>
                </c:pt>
                <c:pt idx="236">
                  <c:v>6</c:v>
                </c:pt>
                <c:pt idx="237">
                  <c:v>6</c:v>
                </c:pt>
                <c:pt idx="238">
                  <c:v>6</c:v>
                </c:pt>
                <c:pt idx="239">
                  <c:v>6</c:v>
                </c:pt>
                <c:pt idx="240">
                  <c:v>6</c:v>
                </c:pt>
                <c:pt idx="241">
                  <c:v>6</c:v>
                </c:pt>
                <c:pt idx="242">
                  <c:v>6</c:v>
                </c:pt>
                <c:pt idx="243">
                  <c:v>6</c:v>
                </c:pt>
                <c:pt idx="244">
                  <c:v>6</c:v>
                </c:pt>
                <c:pt idx="245">
                  <c:v>6</c:v>
                </c:pt>
                <c:pt idx="246">
                  <c:v>6</c:v>
                </c:pt>
                <c:pt idx="247">
                  <c:v>6</c:v>
                </c:pt>
                <c:pt idx="248">
                  <c:v>6</c:v>
                </c:pt>
                <c:pt idx="249">
                  <c:v>6</c:v>
                </c:pt>
                <c:pt idx="250">
                  <c:v>6</c:v>
                </c:pt>
                <c:pt idx="251">
                  <c:v>6</c:v>
                </c:pt>
                <c:pt idx="252">
                  <c:v>6</c:v>
                </c:pt>
                <c:pt idx="253">
                  <c:v>6</c:v>
                </c:pt>
                <c:pt idx="254">
                  <c:v>6</c:v>
                </c:pt>
                <c:pt idx="255">
                  <c:v>6</c:v>
                </c:pt>
                <c:pt idx="256">
                  <c:v>6</c:v>
                </c:pt>
                <c:pt idx="257">
                  <c:v>6</c:v>
                </c:pt>
                <c:pt idx="258">
                  <c:v>6</c:v>
                </c:pt>
                <c:pt idx="259">
                  <c:v>6</c:v>
                </c:pt>
                <c:pt idx="260">
                  <c:v>6</c:v>
                </c:pt>
                <c:pt idx="261">
                  <c:v>6</c:v>
                </c:pt>
                <c:pt idx="262">
                  <c:v>6</c:v>
                </c:pt>
                <c:pt idx="263">
                  <c:v>6</c:v>
                </c:pt>
                <c:pt idx="264">
                  <c:v>6</c:v>
                </c:pt>
                <c:pt idx="265">
                  <c:v>6</c:v>
                </c:pt>
                <c:pt idx="266">
                  <c:v>6</c:v>
                </c:pt>
                <c:pt idx="267">
                  <c:v>6</c:v>
                </c:pt>
                <c:pt idx="268">
                  <c:v>6</c:v>
                </c:pt>
                <c:pt idx="269">
                  <c:v>6</c:v>
                </c:pt>
                <c:pt idx="270">
                  <c:v>6</c:v>
                </c:pt>
                <c:pt idx="271">
                  <c:v>6</c:v>
                </c:pt>
                <c:pt idx="272">
                  <c:v>6</c:v>
                </c:pt>
                <c:pt idx="273">
                  <c:v>6</c:v>
                </c:pt>
                <c:pt idx="274">
                  <c:v>6</c:v>
                </c:pt>
                <c:pt idx="275">
                  <c:v>6</c:v>
                </c:pt>
                <c:pt idx="276">
                  <c:v>6</c:v>
                </c:pt>
                <c:pt idx="277">
                  <c:v>6</c:v>
                </c:pt>
                <c:pt idx="278">
                  <c:v>6</c:v>
                </c:pt>
                <c:pt idx="279">
                  <c:v>6</c:v>
                </c:pt>
                <c:pt idx="280">
                  <c:v>6</c:v>
                </c:pt>
                <c:pt idx="281">
                  <c:v>6</c:v>
                </c:pt>
                <c:pt idx="282">
                  <c:v>6</c:v>
                </c:pt>
                <c:pt idx="283">
                  <c:v>6</c:v>
                </c:pt>
                <c:pt idx="284">
                  <c:v>6</c:v>
                </c:pt>
                <c:pt idx="285">
                  <c:v>6</c:v>
                </c:pt>
                <c:pt idx="286">
                  <c:v>6</c:v>
                </c:pt>
                <c:pt idx="287">
                  <c:v>6</c:v>
                </c:pt>
                <c:pt idx="288">
                  <c:v>6</c:v>
                </c:pt>
                <c:pt idx="289">
                  <c:v>6</c:v>
                </c:pt>
                <c:pt idx="290">
                  <c:v>6</c:v>
                </c:pt>
                <c:pt idx="291">
                  <c:v>6</c:v>
                </c:pt>
                <c:pt idx="292">
                  <c:v>6</c:v>
                </c:pt>
                <c:pt idx="293">
                  <c:v>6</c:v>
                </c:pt>
                <c:pt idx="294">
                  <c:v>6</c:v>
                </c:pt>
                <c:pt idx="295">
                  <c:v>6</c:v>
                </c:pt>
                <c:pt idx="296">
                  <c:v>6</c:v>
                </c:pt>
                <c:pt idx="297">
                  <c:v>6</c:v>
                </c:pt>
                <c:pt idx="298">
                  <c:v>6</c:v>
                </c:pt>
                <c:pt idx="299">
                  <c:v>6</c:v>
                </c:pt>
                <c:pt idx="300">
                  <c:v>6</c:v>
                </c:pt>
                <c:pt idx="301">
                  <c:v>6</c:v>
                </c:pt>
                <c:pt idx="302">
                  <c:v>6</c:v>
                </c:pt>
                <c:pt idx="303">
                  <c:v>6</c:v>
                </c:pt>
                <c:pt idx="304">
                  <c:v>6</c:v>
                </c:pt>
                <c:pt idx="305">
                  <c:v>6</c:v>
                </c:pt>
                <c:pt idx="306">
                  <c:v>6</c:v>
                </c:pt>
                <c:pt idx="307">
                  <c:v>6</c:v>
                </c:pt>
                <c:pt idx="308">
                  <c:v>6</c:v>
                </c:pt>
                <c:pt idx="309">
                  <c:v>6</c:v>
                </c:pt>
                <c:pt idx="310">
                  <c:v>6</c:v>
                </c:pt>
                <c:pt idx="311">
                  <c:v>6</c:v>
                </c:pt>
                <c:pt idx="312">
                  <c:v>6</c:v>
                </c:pt>
              </c:numCache>
            </c:numRef>
          </c:val>
          <c:smooth val="0"/>
          <c:extLst>
            <c:ext xmlns:c16="http://schemas.microsoft.com/office/drawing/2014/chart" uri="{C3380CC4-5D6E-409C-BE32-E72D297353CC}">
              <c16:uniqueId val="{00000002-2DAF-4356-8CB0-D5B3B060F6DD}"/>
            </c:ext>
          </c:extLst>
        </c:ser>
        <c:dLbls>
          <c:showLegendKey val="0"/>
          <c:showVal val="0"/>
          <c:showCatName val="0"/>
          <c:showSerName val="0"/>
          <c:showPercent val="0"/>
          <c:showBubbleSize val="0"/>
        </c:dLbls>
        <c:marker val="1"/>
        <c:smooth val="0"/>
        <c:axId val="226823024"/>
        <c:axId val="1"/>
      </c:lineChart>
      <c:lineChart>
        <c:grouping val="standard"/>
        <c:varyColors val="0"/>
        <c:ser>
          <c:idx val="3"/>
          <c:order val="1"/>
          <c:tx>
            <c:strRef>
              <c:f>Sheet1!#REF!</c:f>
              <c:strCache>
                <c:ptCount val="1"/>
                <c:pt idx="0">
                  <c:v>#REF!</c:v>
                </c:pt>
              </c:strCache>
            </c:strRef>
          </c:tx>
          <c:marker>
            <c:symbol val="none"/>
          </c:marker>
          <c:cat>
            <c:strRef>
              <c:f>Sheet1!$A$2:$A$314</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3-2DAF-4356-8CB0-D5B3B060F6DD}"/>
            </c:ext>
          </c:extLst>
        </c:ser>
        <c:dLbls>
          <c:showLegendKey val="0"/>
          <c:showVal val="0"/>
          <c:showCatName val="0"/>
          <c:showSerName val="0"/>
          <c:showPercent val="0"/>
          <c:showBubbleSize val="0"/>
        </c:dLbls>
        <c:marker val="1"/>
        <c:smooth val="0"/>
        <c:axId val="3"/>
        <c:axId val="4"/>
      </c:lineChart>
      <c:catAx>
        <c:axId val="226823024"/>
        <c:scaling>
          <c:orientation val="minMax"/>
        </c:scaling>
        <c:delete val="0"/>
        <c:axPos val="b"/>
        <c:numFmt formatCode="General" sourceLinked="1"/>
        <c:majorTickMark val="out"/>
        <c:minorTickMark val="none"/>
        <c:tickLblPos val="nextTo"/>
        <c:spPr>
          <a:ln w="3037">
            <a:solidFill>
              <a:schemeClr val="bg1">
                <a:lumMod val="85000"/>
              </a:schemeClr>
            </a:solidFill>
            <a:prstDash val="solid"/>
          </a:ln>
        </c:spPr>
        <c:txPr>
          <a:bodyPr rot="0" vert="horz"/>
          <a:lstStyle/>
          <a:p>
            <a:pPr>
              <a:defRPr sz="1385" b="0" i="0" u="none" strike="noStrike" baseline="0">
                <a:solidFill>
                  <a:srgbClr val="000000"/>
                </a:solidFill>
                <a:latin typeface="Century Gothic" panose="020B0502020202020204" pitchFamily="34" charset="0"/>
                <a:ea typeface="Arial"/>
                <a:cs typeface="Arial"/>
              </a:defRPr>
            </a:pPr>
            <a:endParaRPr lang="en-US"/>
          </a:p>
        </c:txPr>
        <c:crossAx val="1"/>
        <c:crossesAt val="-2"/>
        <c:auto val="1"/>
        <c:lblAlgn val="ctr"/>
        <c:lblOffset val="100"/>
        <c:tickLblSkip val="12"/>
        <c:tickMarkSkip val="12"/>
        <c:noMultiLvlLbl val="0"/>
      </c:catAx>
      <c:valAx>
        <c:axId val="1"/>
        <c:scaling>
          <c:orientation val="minMax"/>
          <c:max val="20"/>
          <c:min val="0"/>
        </c:scaling>
        <c:delete val="0"/>
        <c:axPos val="l"/>
        <c:majorGridlines>
          <c:spPr>
            <a:ln w="12148">
              <a:solidFill>
                <a:schemeClr val="bg1">
                  <a:lumMod val="85000"/>
                </a:schemeClr>
              </a:solidFill>
              <a:prstDash val="solid"/>
            </a:ln>
          </c:spPr>
        </c:majorGridlines>
        <c:numFmt formatCode="General" sourceLinked="1"/>
        <c:majorTickMark val="out"/>
        <c:minorTickMark val="none"/>
        <c:tickLblPos val="nextTo"/>
        <c:spPr>
          <a:ln w="3037">
            <a:solidFill>
              <a:schemeClr val="bg1">
                <a:lumMod val="85000"/>
              </a:schemeClr>
            </a:solidFill>
            <a:prstDash val="solid"/>
          </a:ln>
        </c:spPr>
        <c:txPr>
          <a:bodyPr rot="0" vert="horz"/>
          <a:lstStyle/>
          <a:p>
            <a:pPr>
              <a:defRPr sz="1385" b="0" i="0" u="none" strike="noStrike" baseline="0">
                <a:solidFill>
                  <a:srgbClr val="000000"/>
                </a:solidFill>
                <a:latin typeface="Century Gothic" panose="020B0502020202020204" pitchFamily="34" charset="0"/>
                <a:ea typeface="Arial"/>
                <a:cs typeface="Arial"/>
              </a:defRPr>
            </a:pPr>
            <a:endParaRPr lang="en-US"/>
          </a:p>
        </c:txPr>
        <c:crossAx val="226823024"/>
        <c:crosses val="autoZero"/>
        <c:crossBetween val="midCat"/>
        <c:majorUnit val="2"/>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20"/>
          <c:min val="0"/>
        </c:scaling>
        <c:delete val="0"/>
        <c:axPos val="r"/>
        <c:numFmt formatCode="General" sourceLinked="1"/>
        <c:majorTickMark val="out"/>
        <c:minorTickMark val="none"/>
        <c:tickLblPos val="nextTo"/>
        <c:spPr>
          <a:ln w="3037">
            <a:solidFill>
              <a:schemeClr val="bg1">
                <a:lumMod val="85000"/>
              </a:schemeClr>
            </a:solidFill>
            <a:prstDash val="solid"/>
          </a:ln>
        </c:spPr>
        <c:txPr>
          <a:bodyPr rot="0" vert="horz"/>
          <a:lstStyle/>
          <a:p>
            <a:pPr>
              <a:defRPr sz="1385" b="0" i="0" u="none" strike="noStrike" baseline="0">
                <a:solidFill>
                  <a:srgbClr val="000000"/>
                </a:solidFill>
                <a:latin typeface="Century Gothic" panose="020B0502020202020204" pitchFamily="34" charset="0"/>
                <a:ea typeface="Arial"/>
                <a:cs typeface="Arial"/>
              </a:defRPr>
            </a:pPr>
            <a:endParaRPr lang="en-US"/>
          </a:p>
        </c:txPr>
        <c:crossAx val="3"/>
        <c:crosses val="max"/>
        <c:crossBetween val="midCat"/>
        <c:majorUnit val="2"/>
      </c:valAx>
      <c:spPr>
        <a:noFill/>
        <a:ln w="24294">
          <a:solidFill>
            <a:srgbClr val="292934"/>
          </a:solidFill>
        </a:ln>
      </c:spPr>
    </c:plotArea>
    <c:legend>
      <c:legendPos val="r"/>
      <c:legendEntry>
        <c:idx val="3"/>
        <c:delete val="1"/>
      </c:legendEntry>
      <c:layout>
        <c:manualLayout>
          <c:xMode val="edge"/>
          <c:yMode val="edge"/>
          <c:x val="0.4051472306406842"/>
          <c:y val="0.1686594769238825"/>
          <c:w val="0.27709357120602729"/>
          <c:h val="0.17541014516042638"/>
        </c:manualLayout>
      </c:layout>
      <c:overlay val="0"/>
      <c:spPr>
        <a:solidFill>
          <a:srgbClr val="FFFFFF"/>
        </a:solidFill>
        <a:ln w="3037">
          <a:solidFill>
            <a:srgbClr val="000000"/>
          </a:solidFill>
          <a:prstDash val="solid"/>
        </a:ln>
      </c:spPr>
      <c:txPr>
        <a:bodyPr/>
        <a:lstStyle/>
        <a:p>
          <a:pPr>
            <a:defRPr sz="1800" b="0" i="0" u="none" strike="noStrike" baseline="0">
              <a:solidFill>
                <a:srgbClr val="000000"/>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36442">
      <a:solidFill>
        <a:srgbClr val="292934"/>
      </a:solidFill>
      <a:prstDash val="solid"/>
    </a:ln>
  </c:spPr>
  <c:txPr>
    <a:bodyPr/>
    <a:lstStyle/>
    <a:p>
      <a:pPr>
        <a:defRPr sz="1773" b="1"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a:ea typeface="Times New Roman"/>
                <a:cs typeface="Times New Roman"/>
              </a:defRPr>
            </a:pPr>
            <a:r>
              <a:rPr lang="en-US" sz="2800"/>
              <a:t>Money Supply Growth, M2 </a:t>
            </a:r>
          </a:p>
        </c:rich>
      </c:tx>
      <c:layout>
        <c:manualLayout>
          <c:xMode val="edge"/>
          <c:yMode val="edge"/>
          <c:x val="0.25030872041571173"/>
          <c:y val="3.1831359406520467E-2"/>
        </c:manualLayout>
      </c:layout>
      <c:overlay val="0"/>
      <c:spPr>
        <a:noFill/>
        <a:ln w="28927">
          <a:noFill/>
        </a:ln>
      </c:spPr>
    </c:title>
    <c:autoTitleDeleted val="0"/>
    <c:plotArea>
      <c:layout>
        <c:manualLayout>
          <c:layoutTarget val="inner"/>
          <c:xMode val="edge"/>
          <c:yMode val="edge"/>
          <c:x val="5.9800664451827246E-2"/>
          <c:y val="0.17314487632508835"/>
          <c:w val="0.87375415282392022"/>
          <c:h val="0.79151943462897523"/>
        </c:manualLayout>
      </c:layout>
      <c:areaChart>
        <c:grouping val="standard"/>
        <c:varyColors val="0"/>
        <c:ser>
          <c:idx val="2"/>
          <c:order val="1"/>
          <c:tx>
            <c:strRef>
              <c:f>Sheet1!$C$1</c:f>
              <c:strCache>
                <c:ptCount val="1"/>
                <c:pt idx="0">
                  <c:v>Recession</c:v>
                </c:pt>
              </c:strCache>
            </c:strRef>
          </c:tx>
          <c:spPr>
            <a:solidFill>
              <a:srgbClr val="FF99CC"/>
            </a:solidFill>
            <a:ln w="14464">
              <a:solidFill>
                <a:schemeClr val="tx1"/>
              </a:solidFill>
              <a:prstDash val="solid"/>
            </a:ln>
          </c:spPr>
          <c:cat>
            <c:strRef>
              <c:f>Sheet1!$A$2:$A$435</c:f>
              <c:strCache>
                <c:ptCount val="421"/>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pt idx="360">
                  <c:v>20</c:v>
                </c:pt>
                <c:pt idx="372">
                  <c:v>21</c:v>
                </c:pt>
                <c:pt idx="384">
                  <c:v>22</c:v>
                </c:pt>
                <c:pt idx="396">
                  <c:v>23</c:v>
                </c:pt>
                <c:pt idx="408">
                  <c:v>24</c:v>
                </c:pt>
                <c:pt idx="420">
                  <c:v>25</c:v>
                </c:pt>
              </c:strCache>
            </c:strRef>
          </c:cat>
          <c:val>
            <c:numRef>
              <c:f>Sheet1!$C$2:$C$435</c:f>
              <c:numCache>
                <c:formatCode>General</c:formatCode>
                <c:ptCount val="434"/>
                <c:pt idx="6">
                  <c:v>0.3</c:v>
                </c:pt>
                <c:pt idx="7">
                  <c:v>0.3</c:v>
                </c:pt>
                <c:pt idx="8">
                  <c:v>0.3</c:v>
                </c:pt>
                <c:pt idx="9">
                  <c:v>0.3</c:v>
                </c:pt>
                <c:pt idx="10">
                  <c:v>0.3</c:v>
                </c:pt>
                <c:pt idx="11">
                  <c:v>0.3</c:v>
                </c:pt>
                <c:pt idx="12">
                  <c:v>0.3</c:v>
                </c:pt>
                <c:pt idx="13">
                  <c:v>0.3</c:v>
                </c:pt>
                <c:pt idx="14">
                  <c:v>0.3</c:v>
                </c:pt>
                <c:pt idx="134">
                  <c:v>0.3</c:v>
                </c:pt>
                <c:pt idx="135">
                  <c:v>0.3</c:v>
                </c:pt>
                <c:pt idx="136">
                  <c:v>0.3</c:v>
                </c:pt>
                <c:pt idx="137">
                  <c:v>0.3</c:v>
                </c:pt>
                <c:pt idx="138">
                  <c:v>0.3</c:v>
                </c:pt>
                <c:pt idx="139">
                  <c:v>0.3</c:v>
                </c:pt>
                <c:pt idx="140">
                  <c:v>0.3</c:v>
                </c:pt>
                <c:pt idx="141">
                  <c:v>0.3</c:v>
                </c:pt>
                <c:pt idx="142">
                  <c:v>0.3</c:v>
                </c:pt>
                <c:pt idx="215">
                  <c:v>0.3</c:v>
                </c:pt>
                <c:pt idx="216">
                  <c:v>0.3</c:v>
                </c:pt>
                <c:pt idx="217">
                  <c:v>0.3</c:v>
                </c:pt>
                <c:pt idx="218">
                  <c:v>0.3</c:v>
                </c:pt>
                <c:pt idx="219">
                  <c:v>0.3</c:v>
                </c:pt>
                <c:pt idx="220">
                  <c:v>0.3</c:v>
                </c:pt>
                <c:pt idx="221">
                  <c:v>0.3</c:v>
                </c:pt>
                <c:pt idx="222">
                  <c:v>0.3</c:v>
                </c:pt>
                <c:pt idx="223">
                  <c:v>0.3</c:v>
                </c:pt>
                <c:pt idx="224">
                  <c:v>0.3</c:v>
                </c:pt>
                <c:pt idx="225">
                  <c:v>0.3</c:v>
                </c:pt>
                <c:pt idx="226">
                  <c:v>0.3</c:v>
                </c:pt>
                <c:pt idx="227">
                  <c:v>0.3</c:v>
                </c:pt>
                <c:pt idx="228">
                  <c:v>0.3</c:v>
                </c:pt>
                <c:pt idx="229">
                  <c:v>0.3</c:v>
                </c:pt>
                <c:pt idx="230">
                  <c:v>0.3</c:v>
                </c:pt>
                <c:pt idx="231">
                  <c:v>0.3</c:v>
                </c:pt>
                <c:pt idx="232">
                  <c:v>0.3</c:v>
                </c:pt>
                <c:pt idx="362">
                  <c:v>0.3</c:v>
                </c:pt>
                <c:pt idx="363">
                  <c:v>0.3</c:v>
                </c:pt>
                <c:pt idx="364">
                  <c:v>0.3</c:v>
                </c:pt>
              </c:numCache>
            </c:numRef>
          </c:val>
          <c:extLst>
            <c:ext xmlns:c16="http://schemas.microsoft.com/office/drawing/2014/chart" uri="{C3380CC4-5D6E-409C-BE32-E72D297353CC}">
              <c16:uniqueId val="{00000000-B4D4-4A62-BE79-AA467F8FD803}"/>
            </c:ext>
          </c:extLst>
        </c:ser>
        <c:dLbls>
          <c:showLegendKey val="0"/>
          <c:showVal val="0"/>
          <c:showCatName val="0"/>
          <c:showSerName val="0"/>
          <c:showPercent val="0"/>
          <c:showBubbleSize val="0"/>
        </c:dLbls>
        <c:axId val="201040928"/>
        <c:axId val="1"/>
      </c:areaChart>
      <c:areaChart>
        <c:grouping val="stacked"/>
        <c:varyColors val="0"/>
        <c:ser>
          <c:idx val="0"/>
          <c:order val="0"/>
          <c:tx>
            <c:strRef>
              <c:f>Sheet1!$B$1</c:f>
              <c:strCache>
                <c:ptCount val="1"/>
                <c:pt idx="0">
                  <c:v>M2</c:v>
                </c:pt>
              </c:strCache>
            </c:strRef>
          </c:tx>
          <c:spPr>
            <a:solidFill>
              <a:srgbClr val="3366FF"/>
            </a:solidFill>
            <a:ln w="14464">
              <a:solidFill>
                <a:schemeClr val="tx1"/>
              </a:solidFill>
              <a:prstDash val="solid"/>
            </a:ln>
          </c:spPr>
          <c:cat>
            <c:strRef>
              <c:f>Sheet1!$A$2:$A$435</c:f>
              <c:strCache>
                <c:ptCount val="421"/>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pt idx="360">
                  <c:v>20</c:v>
                </c:pt>
                <c:pt idx="372">
                  <c:v>21</c:v>
                </c:pt>
                <c:pt idx="384">
                  <c:v>22</c:v>
                </c:pt>
                <c:pt idx="396">
                  <c:v>23</c:v>
                </c:pt>
                <c:pt idx="408">
                  <c:v>24</c:v>
                </c:pt>
                <c:pt idx="420">
                  <c:v>25</c:v>
                </c:pt>
              </c:strCache>
            </c:strRef>
          </c:cat>
          <c:val>
            <c:numRef>
              <c:f>Sheet1!$B$2:$B$435</c:f>
              <c:numCache>
                <c:formatCode>0.00%</c:formatCode>
                <c:ptCount val="434"/>
                <c:pt idx="0">
                  <c:v>5.7099999999999998E-2</c:v>
                </c:pt>
                <c:pt idx="1">
                  <c:v>6.4199999999999993E-2</c:v>
                </c:pt>
                <c:pt idx="2">
                  <c:v>6.3200000000000006E-2</c:v>
                </c:pt>
                <c:pt idx="3">
                  <c:v>6.5299999999999997E-2</c:v>
                </c:pt>
                <c:pt idx="4">
                  <c:v>6.4299999999999996E-2</c:v>
                </c:pt>
                <c:pt idx="5">
                  <c:v>6.2199999999999998E-2</c:v>
                </c:pt>
                <c:pt idx="6">
                  <c:v>5.7000000000000002E-2</c:v>
                </c:pt>
                <c:pt idx="7">
                  <c:v>5.5199999999999999E-2</c:v>
                </c:pt>
                <c:pt idx="8">
                  <c:v>5.4300000000000001E-2</c:v>
                </c:pt>
                <c:pt idx="9">
                  <c:v>4.7699999999999999E-2</c:v>
                </c:pt>
                <c:pt idx="10">
                  <c:v>4.1500000000000002E-2</c:v>
                </c:pt>
                <c:pt idx="11">
                  <c:v>3.8100000000000002E-2</c:v>
                </c:pt>
                <c:pt idx="12">
                  <c:v>3.8100000000000002E-2</c:v>
                </c:pt>
                <c:pt idx="13">
                  <c:v>3.8399999999999997E-2</c:v>
                </c:pt>
                <c:pt idx="14">
                  <c:v>4.0099999999999997E-2</c:v>
                </c:pt>
                <c:pt idx="15">
                  <c:v>4.0599999999999997E-2</c:v>
                </c:pt>
                <c:pt idx="16">
                  <c:v>4.41E-2</c:v>
                </c:pt>
                <c:pt idx="17">
                  <c:v>4.2500000000000003E-2</c:v>
                </c:pt>
                <c:pt idx="18">
                  <c:v>4.07E-2</c:v>
                </c:pt>
                <c:pt idx="19">
                  <c:v>3.49E-2</c:v>
                </c:pt>
                <c:pt idx="20">
                  <c:v>3.09E-2</c:v>
                </c:pt>
                <c:pt idx="21">
                  <c:v>3.0300000000000001E-2</c:v>
                </c:pt>
                <c:pt idx="22">
                  <c:v>3.0499999999999999E-2</c:v>
                </c:pt>
                <c:pt idx="23">
                  <c:v>3.0700000000000002E-2</c:v>
                </c:pt>
                <c:pt idx="24">
                  <c:v>2.7699999999999999E-2</c:v>
                </c:pt>
                <c:pt idx="25">
                  <c:v>2.86E-2</c:v>
                </c:pt>
                <c:pt idx="26">
                  <c:v>2.52E-2</c:v>
                </c:pt>
                <c:pt idx="27">
                  <c:v>0.02</c:v>
                </c:pt>
                <c:pt idx="28">
                  <c:v>1.6400000000000001E-2</c:v>
                </c:pt>
                <c:pt idx="29">
                  <c:v>1.32E-2</c:v>
                </c:pt>
                <c:pt idx="30">
                  <c:v>1.0800000000000001E-2</c:v>
                </c:pt>
                <c:pt idx="31">
                  <c:v>1.2500000000000001E-2</c:v>
                </c:pt>
                <c:pt idx="32">
                  <c:v>1.6199999999999999E-2</c:v>
                </c:pt>
                <c:pt idx="33">
                  <c:v>1.8100000000000002E-2</c:v>
                </c:pt>
                <c:pt idx="34">
                  <c:v>1.84E-2</c:v>
                </c:pt>
                <c:pt idx="35">
                  <c:v>1.55E-2</c:v>
                </c:pt>
                <c:pt idx="36">
                  <c:v>1.14E-2</c:v>
                </c:pt>
                <c:pt idx="37">
                  <c:v>4.1000000000000003E-3</c:v>
                </c:pt>
                <c:pt idx="38">
                  <c:v>2E-3</c:v>
                </c:pt>
                <c:pt idx="39">
                  <c:v>2.3999999999999998E-3</c:v>
                </c:pt>
                <c:pt idx="40">
                  <c:v>1.0699999999999999E-2</c:v>
                </c:pt>
                <c:pt idx="41">
                  <c:v>1.41E-2</c:v>
                </c:pt>
                <c:pt idx="42">
                  <c:v>1.37E-2</c:v>
                </c:pt>
                <c:pt idx="43">
                  <c:v>1.37E-2</c:v>
                </c:pt>
                <c:pt idx="44">
                  <c:v>1.21E-2</c:v>
                </c:pt>
                <c:pt idx="45">
                  <c:v>9.2999999999999992E-3</c:v>
                </c:pt>
                <c:pt idx="46">
                  <c:v>1.21E-2</c:v>
                </c:pt>
                <c:pt idx="47">
                  <c:v>1.46E-2</c:v>
                </c:pt>
                <c:pt idx="48">
                  <c:v>1.61E-2</c:v>
                </c:pt>
                <c:pt idx="49">
                  <c:v>1.7999999999999999E-2</c:v>
                </c:pt>
                <c:pt idx="50">
                  <c:v>2.0199999999999999E-2</c:v>
                </c:pt>
                <c:pt idx="51">
                  <c:v>2.1399999999999999E-2</c:v>
                </c:pt>
                <c:pt idx="52">
                  <c:v>1.6500000000000001E-2</c:v>
                </c:pt>
                <c:pt idx="53">
                  <c:v>1.12E-2</c:v>
                </c:pt>
                <c:pt idx="54">
                  <c:v>1.35E-2</c:v>
                </c:pt>
                <c:pt idx="55">
                  <c:v>1.24E-2</c:v>
                </c:pt>
                <c:pt idx="56">
                  <c:v>1.03E-2</c:v>
                </c:pt>
                <c:pt idx="57">
                  <c:v>8.8000000000000005E-3</c:v>
                </c:pt>
                <c:pt idx="58">
                  <c:v>5.4999999999999997E-3</c:v>
                </c:pt>
                <c:pt idx="59">
                  <c:v>3.7000000000000002E-3</c:v>
                </c:pt>
                <c:pt idx="60">
                  <c:v>5.0000000000000001E-3</c:v>
                </c:pt>
                <c:pt idx="61">
                  <c:v>4.1999999999999997E-3</c:v>
                </c:pt>
                <c:pt idx="62">
                  <c:v>3.2000000000000002E-3</c:v>
                </c:pt>
                <c:pt idx="63">
                  <c:v>3.7000000000000002E-3</c:v>
                </c:pt>
                <c:pt idx="64">
                  <c:v>7.9000000000000008E-3</c:v>
                </c:pt>
                <c:pt idx="65">
                  <c:v>1.89E-2</c:v>
                </c:pt>
                <c:pt idx="66">
                  <c:v>2.2100000000000002E-2</c:v>
                </c:pt>
                <c:pt idx="67">
                  <c:v>2.8500000000000001E-2</c:v>
                </c:pt>
                <c:pt idx="68">
                  <c:v>3.2199999999999999E-2</c:v>
                </c:pt>
                <c:pt idx="69">
                  <c:v>3.6299999999999999E-2</c:v>
                </c:pt>
                <c:pt idx="70">
                  <c:v>3.7600000000000001E-2</c:v>
                </c:pt>
                <c:pt idx="71">
                  <c:v>3.95E-2</c:v>
                </c:pt>
                <c:pt idx="72">
                  <c:v>4.41E-2</c:v>
                </c:pt>
                <c:pt idx="73">
                  <c:v>4.82E-2</c:v>
                </c:pt>
                <c:pt idx="74">
                  <c:v>5.5100000000000003E-2</c:v>
                </c:pt>
                <c:pt idx="75">
                  <c:v>5.7599999999999998E-2</c:v>
                </c:pt>
                <c:pt idx="76">
                  <c:v>5.2999999999999999E-2</c:v>
                </c:pt>
                <c:pt idx="77">
                  <c:v>4.8099999999999997E-2</c:v>
                </c:pt>
                <c:pt idx="78">
                  <c:v>4.7500000000000001E-2</c:v>
                </c:pt>
                <c:pt idx="79">
                  <c:v>4.3400000000000001E-2</c:v>
                </c:pt>
                <c:pt idx="80">
                  <c:v>4.1599999999999998E-2</c:v>
                </c:pt>
                <c:pt idx="81">
                  <c:v>4.2599999999999999E-2</c:v>
                </c:pt>
                <c:pt idx="82">
                  <c:v>4.5400000000000003E-2</c:v>
                </c:pt>
                <c:pt idx="83">
                  <c:v>4.9299999999999997E-2</c:v>
                </c:pt>
                <c:pt idx="84">
                  <c:v>4.8399999999999999E-2</c:v>
                </c:pt>
                <c:pt idx="85">
                  <c:v>4.7600000000000003E-2</c:v>
                </c:pt>
                <c:pt idx="86">
                  <c:v>4.4299999999999999E-2</c:v>
                </c:pt>
                <c:pt idx="87">
                  <c:v>4.5699999999999998E-2</c:v>
                </c:pt>
                <c:pt idx="88">
                  <c:v>4.4900000000000002E-2</c:v>
                </c:pt>
                <c:pt idx="89">
                  <c:v>4.6600000000000003E-2</c:v>
                </c:pt>
                <c:pt idx="90">
                  <c:v>4.6800000000000001E-2</c:v>
                </c:pt>
                <c:pt idx="91">
                  <c:v>5.2200000000000003E-2</c:v>
                </c:pt>
                <c:pt idx="92">
                  <c:v>5.5800000000000002E-2</c:v>
                </c:pt>
                <c:pt idx="93">
                  <c:v>5.6300000000000003E-2</c:v>
                </c:pt>
                <c:pt idx="94">
                  <c:v>5.67E-2</c:v>
                </c:pt>
                <c:pt idx="95">
                  <c:v>5.5800000000000002E-2</c:v>
                </c:pt>
                <c:pt idx="96">
                  <c:v>5.7599999999999998E-2</c:v>
                </c:pt>
                <c:pt idx="97">
                  <c:v>6.1600000000000002E-2</c:v>
                </c:pt>
                <c:pt idx="98">
                  <c:v>6.54E-2</c:v>
                </c:pt>
                <c:pt idx="99">
                  <c:v>6.7599999999999993E-2</c:v>
                </c:pt>
                <c:pt idx="100">
                  <c:v>7.0199999999999999E-2</c:v>
                </c:pt>
                <c:pt idx="101">
                  <c:v>7.1300000000000002E-2</c:v>
                </c:pt>
                <c:pt idx="102">
                  <c:v>7.1499999999999994E-2</c:v>
                </c:pt>
                <c:pt idx="103">
                  <c:v>6.9500000000000006E-2</c:v>
                </c:pt>
                <c:pt idx="104">
                  <c:v>7.3800000000000004E-2</c:v>
                </c:pt>
                <c:pt idx="105">
                  <c:v>7.7799999999999994E-2</c:v>
                </c:pt>
                <c:pt idx="106">
                  <c:v>8.2600000000000007E-2</c:v>
                </c:pt>
                <c:pt idx="107">
                  <c:v>8.4500000000000006E-2</c:v>
                </c:pt>
                <c:pt idx="108">
                  <c:v>8.43E-2</c:v>
                </c:pt>
                <c:pt idx="109">
                  <c:v>8.3199999999999996E-2</c:v>
                </c:pt>
                <c:pt idx="110">
                  <c:v>7.6999999999999999E-2</c:v>
                </c:pt>
                <c:pt idx="111">
                  <c:v>7.7100000000000002E-2</c:v>
                </c:pt>
                <c:pt idx="112">
                  <c:v>7.7200000000000005E-2</c:v>
                </c:pt>
                <c:pt idx="113">
                  <c:v>7.6799999999999993E-2</c:v>
                </c:pt>
                <c:pt idx="114">
                  <c:v>7.7600000000000002E-2</c:v>
                </c:pt>
                <c:pt idx="115">
                  <c:v>7.5999999999999998E-2</c:v>
                </c:pt>
                <c:pt idx="116">
                  <c:v>6.9800000000000001E-2</c:v>
                </c:pt>
                <c:pt idx="117">
                  <c:v>6.5799999999999997E-2</c:v>
                </c:pt>
                <c:pt idx="118">
                  <c:v>6.08E-2</c:v>
                </c:pt>
                <c:pt idx="119">
                  <c:v>5.9499999999999997E-2</c:v>
                </c:pt>
                <c:pt idx="120">
                  <c:v>6.0499999999999998E-2</c:v>
                </c:pt>
                <c:pt idx="121">
                  <c:v>5.7700000000000001E-2</c:v>
                </c:pt>
                <c:pt idx="122">
                  <c:v>6.1899999999999997E-2</c:v>
                </c:pt>
                <c:pt idx="123">
                  <c:v>6.7699999999999996E-2</c:v>
                </c:pt>
                <c:pt idx="124">
                  <c:v>6.0699999999999997E-2</c:v>
                </c:pt>
                <c:pt idx="125">
                  <c:v>5.8700000000000002E-2</c:v>
                </c:pt>
                <c:pt idx="126">
                  <c:v>5.6800000000000003E-2</c:v>
                </c:pt>
                <c:pt idx="127">
                  <c:v>5.8400000000000001E-2</c:v>
                </c:pt>
                <c:pt idx="128">
                  <c:v>6.2300000000000001E-2</c:v>
                </c:pt>
                <c:pt idx="129">
                  <c:v>6.1699999999999998E-2</c:v>
                </c:pt>
                <c:pt idx="130">
                  <c:v>5.8599999999999999E-2</c:v>
                </c:pt>
                <c:pt idx="131">
                  <c:v>6.08E-2</c:v>
                </c:pt>
                <c:pt idx="132">
                  <c:v>6.5699999999999995E-2</c:v>
                </c:pt>
                <c:pt idx="133">
                  <c:v>7.0599999999999996E-2</c:v>
                </c:pt>
                <c:pt idx="134">
                  <c:v>7.6100000000000001E-2</c:v>
                </c:pt>
                <c:pt idx="135">
                  <c:v>7.7100000000000002E-2</c:v>
                </c:pt>
                <c:pt idx="136">
                  <c:v>7.85E-2</c:v>
                </c:pt>
                <c:pt idx="137">
                  <c:v>8.3400000000000002E-2</c:v>
                </c:pt>
                <c:pt idx="138">
                  <c:v>8.5900000000000004E-2</c:v>
                </c:pt>
                <c:pt idx="139">
                  <c:v>8.6699999999999999E-2</c:v>
                </c:pt>
                <c:pt idx="140">
                  <c:v>0.1003</c:v>
                </c:pt>
                <c:pt idx="141">
                  <c:v>9.5100000000000004E-2</c:v>
                </c:pt>
                <c:pt idx="142">
                  <c:v>0.1012</c:v>
                </c:pt>
                <c:pt idx="143">
                  <c:v>0.1038</c:v>
                </c:pt>
                <c:pt idx="144">
                  <c:v>9.6000000000000002E-2</c:v>
                </c:pt>
                <c:pt idx="145">
                  <c:v>9.35E-2</c:v>
                </c:pt>
                <c:pt idx="146">
                  <c:v>8.43E-2</c:v>
                </c:pt>
                <c:pt idx="147">
                  <c:v>7.0499999999999993E-2</c:v>
                </c:pt>
                <c:pt idx="148">
                  <c:v>7.5700000000000003E-2</c:v>
                </c:pt>
                <c:pt idx="149">
                  <c:v>7.0699999999999999E-2</c:v>
                </c:pt>
                <c:pt idx="150">
                  <c:v>7.2800000000000004E-2</c:v>
                </c:pt>
                <c:pt idx="151">
                  <c:v>7.46E-2</c:v>
                </c:pt>
                <c:pt idx="152">
                  <c:v>5.8400000000000001E-2</c:v>
                </c:pt>
                <c:pt idx="153">
                  <c:v>6.7299999999999999E-2</c:v>
                </c:pt>
                <c:pt idx="154">
                  <c:v>6.8400000000000002E-2</c:v>
                </c:pt>
                <c:pt idx="155">
                  <c:v>6.2600000000000003E-2</c:v>
                </c:pt>
                <c:pt idx="156">
                  <c:v>6.4000000000000001E-2</c:v>
                </c:pt>
                <c:pt idx="157">
                  <c:v>6.4600000000000005E-2</c:v>
                </c:pt>
                <c:pt idx="158">
                  <c:v>6.6100000000000006E-2</c:v>
                </c:pt>
                <c:pt idx="159">
                  <c:v>7.22E-2</c:v>
                </c:pt>
                <c:pt idx="160">
                  <c:v>7.9000000000000001E-2</c:v>
                </c:pt>
                <c:pt idx="161">
                  <c:v>8.1900000000000001E-2</c:v>
                </c:pt>
                <c:pt idx="162">
                  <c:v>8.1600000000000006E-2</c:v>
                </c:pt>
                <c:pt idx="163">
                  <c:v>8.4000000000000005E-2</c:v>
                </c:pt>
                <c:pt idx="164">
                  <c:v>7.5200000000000003E-2</c:v>
                </c:pt>
                <c:pt idx="165">
                  <c:v>6.4799999999999996E-2</c:v>
                </c:pt>
                <c:pt idx="166">
                  <c:v>5.6000000000000001E-2</c:v>
                </c:pt>
                <c:pt idx="167">
                  <c:v>5.1799999999999999E-2</c:v>
                </c:pt>
                <c:pt idx="168">
                  <c:v>4.6600000000000003E-2</c:v>
                </c:pt>
                <c:pt idx="169">
                  <c:v>4.6800000000000001E-2</c:v>
                </c:pt>
                <c:pt idx="170">
                  <c:v>4.9299999999999997E-2</c:v>
                </c:pt>
                <c:pt idx="171">
                  <c:v>4.9399999999999999E-2</c:v>
                </c:pt>
                <c:pt idx="172">
                  <c:v>5.21E-2</c:v>
                </c:pt>
                <c:pt idx="173">
                  <c:v>4.6899999999999997E-2</c:v>
                </c:pt>
                <c:pt idx="174">
                  <c:v>4.07E-2</c:v>
                </c:pt>
                <c:pt idx="175">
                  <c:v>3.44E-2</c:v>
                </c:pt>
                <c:pt idx="176">
                  <c:v>4.41E-2</c:v>
                </c:pt>
                <c:pt idx="177">
                  <c:v>5.0200000000000002E-2</c:v>
                </c:pt>
                <c:pt idx="178">
                  <c:v>5.5300000000000002E-2</c:v>
                </c:pt>
                <c:pt idx="179">
                  <c:v>5.8599999999999999E-2</c:v>
                </c:pt>
                <c:pt idx="180" formatCode="General">
                  <c:v>5.7663800000000001E-2</c:v>
                </c:pt>
                <c:pt idx="181" formatCode="General">
                  <c:v>5.2245899999999998E-2</c:v>
                </c:pt>
                <c:pt idx="182" formatCode="General">
                  <c:v>4.7586499999999997E-2</c:v>
                </c:pt>
                <c:pt idx="183" formatCode="General">
                  <c:v>4.2870100000000001E-2</c:v>
                </c:pt>
                <c:pt idx="184" formatCode="General">
                  <c:v>3.2810499999999999E-2</c:v>
                </c:pt>
                <c:pt idx="185" formatCode="General">
                  <c:v>3.7608900000000001E-2</c:v>
                </c:pt>
                <c:pt idx="186" formatCode="General">
                  <c:v>4.0382099999999997E-2</c:v>
                </c:pt>
                <c:pt idx="187" formatCode="General">
                  <c:v>4.1263000000000001E-2</c:v>
                </c:pt>
                <c:pt idx="188" formatCode="General">
                  <c:v>4.0876299999999997E-2</c:v>
                </c:pt>
                <c:pt idx="189" formatCode="General">
                  <c:v>4.16411E-2</c:v>
                </c:pt>
                <c:pt idx="190" formatCode="General">
                  <c:v>3.9900999999999999E-2</c:v>
                </c:pt>
                <c:pt idx="191" formatCode="General">
                  <c:v>4.1083099999999997E-2</c:v>
                </c:pt>
                <c:pt idx="192" formatCode="General">
                  <c:v>4.6657799999999999E-2</c:v>
                </c:pt>
                <c:pt idx="193" formatCode="General">
                  <c:v>4.9122100000000002E-2</c:v>
                </c:pt>
                <c:pt idx="194" formatCode="General">
                  <c:v>4.9920699999999998E-2</c:v>
                </c:pt>
                <c:pt idx="195" formatCode="General">
                  <c:v>5.3387400000000002E-2</c:v>
                </c:pt>
                <c:pt idx="196" formatCode="General">
                  <c:v>5.1584499999999998E-2</c:v>
                </c:pt>
                <c:pt idx="197" formatCode="General">
                  <c:v>5.2158099999999999E-2</c:v>
                </c:pt>
                <c:pt idx="198" formatCode="General">
                  <c:v>5.3408600000000001E-2</c:v>
                </c:pt>
                <c:pt idx="199" formatCode="General">
                  <c:v>5.2791299999999999E-2</c:v>
                </c:pt>
                <c:pt idx="200" formatCode="General">
                  <c:v>5.1486299999999999E-2</c:v>
                </c:pt>
                <c:pt idx="201" formatCode="General">
                  <c:v>5.3488099999999997E-2</c:v>
                </c:pt>
                <c:pt idx="202" formatCode="General">
                  <c:v>5.6124399999999998E-2</c:v>
                </c:pt>
                <c:pt idx="203" formatCode="General">
                  <c:v>5.8390299999999999E-2</c:v>
                </c:pt>
                <c:pt idx="204" formatCode="General">
                  <c:v>5.7380500000000001E-2</c:v>
                </c:pt>
                <c:pt idx="205" formatCode="General">
                  <c:v>5.5925200000000001E-2</c:v>
                </c:pt>
                <c:pt idx="206" formatCode="General">
                  <c:v>5.87634E-2</c:v>
                </c:pt>
                <c:pt idx="207" formatCode="General">
                  <c:v>6.3606200000000002E-2</c:v>
                </c:pt>
                <c:pt idx="208" formatCode="General">
                  <c:v>6.4541799999999996E-2</c:v>
                </c:pt>
                <c:pt idx="209" formatCode="General">
                  <c:v>6.3436999999999993E-2</c:v>
                </c:pt>
                <c:pt idx="210" formatCode="General">
                  <c:v>6.1382199999999998E-2</c:v>
                </c:pt>
                <c:pt idx="211" formatCode="General">
                  <c:v>6.7675100000000002E-2</c:v>
                </c:pt>
                <c:pt idx="212" formatCode="General">
                  <c:v>6.6066299999999994E-2</c:v>
                </c:pt>
                <c:pt idx="213" formatCode="General">
                  <c:v>6.0531399999999999E-2</c:v>
                </c:pt>
                <c:pt idx="214" formatCode="General">
                  <c:v>5.8859599999999998E-2</c:v>
                </c:pt>
                <c:pt idx="215" formatCode="General">
                  <c:v>5.6713699999999999E-2</c:v>
                </c:pt>
                <c:pt idx="216" formatCode="General">
                  <c:v>5.58453E-2</c:v>
                </c:pt>
                <c:pt idx="217" formatCode="General">
                  <c:v>6.5479700000000002E-2</c:v>
                </c:pt>
                <c:pt idx="218" formatCode="General">
                  <c:v>6.9762199999999996E-2</c:v>
                </c:pt>
                <c:pt idx="219" formatCode="General">
                  <c:v>6.5150799999999995E-2</c:v>
                </c:pt>
                <c:pt idx="220" formatCode="General">
                  <c:v>6.4694600000000005E-2</c:v>
                </c:pt>
                <c:pt idx="221" formatCode="General">
                  <c:v>6.2130900000000003E-2</c:v>
                </c:pt>
                <c:pt idx="222" formatCode="General">
                  <c:v>6.3919900000000002E-2</c:v>
                </c:pt>
                <c:pt idx="223" formatCode="General">
                  <c:v>5.48499E-2</c:v>
                </c:pt>
                <c:pt idx="224" formatCode="General">
                  <c:v>6.1538900000000001E-2</c:v>
                </c:pt>
                <c:pt idx="225" formatCode="General">
                  <c:v>7.4345300000000003E-2</c:v>
                </c:pt>
                <c:pt idx="226" formatCode="General">
                  <c:v>7.7658500000000005E-2</c:v>
                </c:pt>
                <c:pt idx="227" formatCode="General">
                  <c:v>9.7067100000000003E-2</c:v>
                </c:pt>
                <c:pt idx="228" formatCode="General">
                  <c:v>0.1030331</c:v>
                </c:pt>
                <c:pt idx="229" formatCode="General">
                  <c:v>9.4651700000000005E-2</c:v>
                </c:pt>
                <c:pt idx="230" formatCode="General">
                  <c:v>9.3914300000000006E-2</c:v>
                </c:pt>
                <c:pt idx="231" formatCode="General">
                  <c:v>8.8314500000000004E-2</c:v>
                </c:pt>
                <c:pt idx="232" formatCode="General">
                  <c:v>9.4015899999999999E-2</c:v>
                </c:pt>
                <c:pt idx="233" formatCode="General">
                  <c:v>9.2598799999999995E-2</c:v>
                </c:pt>
                <c:pt idx="234" formatCode="General">
                  <c:v>8.6511099999999994E-2</c:v>
                </c:pt>
                <c:pt idx="235" formatCode="General">
                  <c:v>8.4197400000000006E-2</c:v>
                </c:pt>
                <c:pt idx="236" formatCode="General">
                  <c:v>7.4141100000000001E-2</c:v>
                </c:pt>
                <c:pt idx="237" formatCode="General">
                  <c:v>6.3088000000000005E-2</c:v>
                </c:pt>
                <c:pt idx="238" formatCode="General">
                  <c:v>6.0291400000000002E-2</c:v>
                </c:pt>
                <c:pt idx="239" formatCode="General">
                  <c:v>3.6941500000000002E-2</c:v>
                </c:pt>
                <c:pt idx="240" formatCode="General">
                  <c:v>2.2269000000000001E-2</c:v>
                </c:pt>
                <c:pt idx="241" formatCode="General">
                  <c:v>2.47549E-2</c:v>
                </c:pt>
                <c:pt idx="242" formatCode="General">
                  <c:v>1.63476E-2</c:v>
                </c:pt>
                <c:pt idx="243" formatCode="General">
                  <c:v>1.9758100000000001E-2</c:v>
                </c:pt>
                <c:pt idx="244" formatCode="General">
                  <c:v>1.9210399999999999E-2</c:v>
                </c:pt>
                <c:pt idx="245" formatCode="General">
                  <c:v>2.01082E-2</c:v>
                </c:pt>
                <c:pt idx="246" formatCode="General">
                  <c:v>2.0495800000000002E-2</c:v>
                </c:pt>
                <c:pt idx="247" formatCode="General">
                  <c:v>2.6400400000000001E-2</c:v>
                </c:pt>
                <c:pt idx="248" formatCode="General">
                  <c:v>2.99292E-2</c:v>
                </c:pt>
                <c:pt idx="249" formatCode="General">
                  <c:v>3.2475999999999998E-2</c:v>
                </c:pt>
                <c:pt idx="250" formatCode="General">
                  <c:v>3.1642999999999998E-2</c:v>
                </c:pt>
                <c:pt idx="251" formatCode="General">
                  <c:v>3.6108800000000003E-2</c:v>
                </c:pt>
                <c:pt idx="252" formatCode="General">
                  <c:v>4.5142399999999999E-2</c:v>
                </c:pt>
                <c:pt idx="253" formatCode="General">
                  <c:v>4.4430799999999999E-2</c:v>
                </c:pt>
                <c:pt idx="254" formatCode="General">
                  <c:v>4.9995299999999999E-2</c:v>
                </c:pt>
                <c:pt idx="255" formatCode="General">
                  <c:v>5.3577899999999998E-2</c:v>
                </c:pt>
                <c:pt idx="256" formatCode="General">
                  <c:v>5.2794099999999997E-2</c:v>
                </c:pt>
                <c:pt idx="257" formatCode="General">
                  <c:v>6.0170500000000002E-2</c:v>
                </c:pt>
                <c:pt idx="258" formatCode="General">
                  <c:v>8.0731800000000006E-2</c:v>
                </c:pt>
                <c:pt idx="259" formatCode="General">
                  <c:v>9.9058999999999994E-2</c:v>
                </c:pt>
                <c:pt idx="260" formatCode="General">
                  <c:v>9.7910200000000003E-2</c:v>
                </c:pt>
                <c:pt idx="261" formatCode="General">
                  <c:v>9.5199900000000004E-2</c:v>
                </c:pt>
                <c:pt idx="262" formatCode="General">
                  <c:v>9.7614800000000002E-2</c:v>
                </c:pt>
                <c:pt idx="263" formatCode="General">
                  <c:v>9.8111299999999999E-2</c:v>
                </c:pt>
                <c:pt idx="264" formatCode="General">
                  <c:v>0.10256120000000001</c:v>
                </c:pt>
                <c:pt idx="265" formatCode="General">
                  <c:v>0.1017102</c:v>
                </c:pt>
                <c:pt idx="266" formatCode="General">
                  <c:v>0.10118000000000001</c:v>
                </c:pt>
                <c:pt idx="267" formatCode="General">
                  <c:v>9.9637299999999998E-2</c:v>
                </c:pt>
                <c:pt idx="268" formatCode="General">
                  <c:v>9.6851999999999994E-2</c:v>
                </c:pt>
                <c:pt idx="269" formatCode="General">
                  <c:v>9.4424300000000003E-2</c:v>
                </c:pt>
                <c:pt idx="270" formatCode="General">
                  <c:v>8.0196600000000007E-2</c:v>
                </c:pt>
                <c:pt idx="271" formatCode="General">
                  <c:v>6.3456499999999999E-2</c:v>
                </c:pt>
                <c:pt idx="272" formatCode="General">
                  <c:v>6.9377499999999995E-2</c:v>
                </c:pt>
                <c:pt idx="273" formatCode="General">
                  <c:v>7.1816400000000002E-2</c:v>
                </c:pt>
                <c:pt idx="274" formatCode="General">
                  <c:v>7.3779999999999998E-2</c:v>
                </c:pt>
                <c:pt idx="275" formatCode="General">
                  <c:v>8.2434499999999994E-2</c:v>
                </c:pt>
                <c:pt idx="276" formatCode="General">
                  <c:v>7.6171500000000003E-2</c:v>
                </c:pt>
                <c:pt idx="277" formatCode="General">
                  <c:v>7.1070700000000001E-2</c:v>
                </c:pt>
                <c:pt idx="278" formatCode="General">
                  <c:v>7.3402800000000004E-2</c:v>
                </c:pt>
                <c:pt idx="279" formatCode="General">
                  <c:v>7.0921300000000007E-2</c:v>
                </c:pt>
                <c:pt idx="280" formatCode="General">
                  <c:v>7.1251300000000004E-2</c:v>
                </c:pt>
                <c:pt idx="281" formatCode="General">
                  <c:v>6.9398899999999999E-2</c:v>
                </c:pt>
                <c:pt idx="282" formatCode="General">
                  <c:v>6.7372899999999999E-2</c:v>
                </c:pt>
                <c:pt idx="283" formatCode="General">
                  <c:v>6.57528E-2</c:v>
                </c:pt>
                <c:pt idx="284" formatCode="General">
                  <c:v>6.2539899999999995E-2</c:v>
                </c:pt>
                <c:pt idx="285" formatCode="General">
                  <c:v>6.6623699999999994E-2</c:v>
                </c:pt>
                <c:pt idx="286" formatCode="General">
                  <c:v>6.1363500000000001E-2</c:v>
                </c:pt>
                <c:pt idx="287" formatCode="General">
                  <c:v>5.4446799999999997E-2</c:v>
                </c:pt>
                <c:pt idx="288" formatCode="General">
                  <c:v>5.6708099999999997E-2</c:v>
                </c:pt>
                <c:pt idx="289" formatCode="General">
                  <c:v>6.4731700000000003E-2</c:v>
                </c:pt>
                <c:pt idx="290" formatCode="General">
                  <c:v>6.1462500000000003E-2</c:v>
                </c:pt>
                <c:pt idx="291" formatCode="General">
                  <c:v>6.3116400000000003E-2</c:v>
                </c:pt>
                <c:pt idx="292" formatCode="General">
                  <c:v>6.6078999999999999E-2</c:v>
                </c:pt>
                <c:pt idx="293" formatCode="General">
                  <c:v>6.5663799999999994E-2</c:v>
                </c:pt>
                <c:pt idx="294" formatCode="General">
                  <c:v>6.61051E-2</c:v>
                </c:pt>
                <c:pt idx="295" formatCode="General">
                  <c:v>6.3245899999999994E-2</c:v>
                </c:pt>
                <c:pt idx="296" formatCode="General">
                  <c:v>6.14923E-2</c:v>
                </c:pt>
                <c:pt idx="297" formatCode="General">
                  <c:v>5.54884E-2</c:v>
                </c:pt>
                <c:pt idx="298" formatCode="General">
                  <c:v>5.8290599999999998E-2</c:v>
                </c:pt>
                <c:pt idx="299" formatCode="General">
                  <c:v>5.9278999999999998E-2</c:v>
                </c:pt>
                <c:pt idx="300" formatCode="General">
                  <c:v>5.8579699999999998E-2</c:v>
                </c:pt>
                <c:pt idx="301" formatCode="General">
                  <c:v>6.14327E-2</c:v>
                </c:pt>
                <c:pt idx="302" formatCode="General">
                  <c:v>6.0333100000000001E-2</c:v>
                </c:pt>
                <c:pt idx="303" formatCode="General">
                  <c:v>6.0408200000000002E-2</c:v>
                </c:pt>
                <c:pt idx="304" formatCode="General">
                  <c:v>5.6305500000000001E-2</c:v>
                </c:pt>
                <c:pt idx="305" formatCode="General">
                  <c:v>5.4579999999999997E-2</c:v>
                </c:pt>
                <c:pt idx="306" formatCode="General">
                  <c:v>5.4852600000000001E-2</c:v>
                </c:pt>
                <c:pt idx="307" formatCode="General">
                  <c:v>5.6311800000000002E-2</c:v>
                </c:pt>
                <c:pt idx="308" formatCode="General">
                  <c:v>5.9331000000000002E-2</c:v>
                </c:pt>
                <c:pt idx="309" formatCode="General">
                  <c:v>5.3260700000000001E-2</c:v>
                </c:pt>
                <c:pt idx="310" formatCode="General">
                  <c:v>5.9707200000000002E-2</c:v>
                </c:pt>
                <c:pt idx="311" formatCode="General">
                  <c:v>5.8241899999999999E-2</c:v>
                </c:pt>
                <c:pt idx="312" formatCode="General">
                  <c:v>6.1409900000000003E-2</c:v>
                </c:pt>
                <c:pt idx="313" formatCode="General">
                  <c:v>5.7853399999999999E-2</c:v>
                </c:pt>
                <c:pt idx="314" formatCode="General">
                  <c:v>6.1379400000000001E-2</c:v>
                </c:pt>
                <c:pt idx="315" formatCode="General">
                  <c:v>6.3951099999999997E-2</c:v>
                </c:pt>
                <c:pt idx="316" formatCode="General">
                  <c:v>6.7678699999999994E-2</c:v>
                </c:pt>
                <c:pt idx="317" formatCode="General">
                  <c:v>6.9718500000000003E-2</c:v>
                </c:pt>
                <c:pt idx="318" formatCode="General">
                  <c:v>6.8741999999999998E-2</c:v>
                </c:pt>
                <c:pt idx="319" formatCode="General">
                  <c:v>7.2183700000000003E-2</c:v>
                </c:pt>
                <c:pt idx="320" formatCode="General">
                  <c:v>7.2260500000000005E-2</c:v>
                </c:pt>
                <c:pt idx="321" formatCode="General">
                  <c:v>7.5409799999999999E-2</c:v>
                </c:pt>
                <c:pt idx="322" formatCode="General">
                  <c:v>7.3804599999999998E-2</c:v>
                </c:pt>
                <c:pt idx="323" formatCode="General">
                  <c:v>6.9722000000000006E-2</c:v>
                </c:pt>
                <c:pt idx="324" formatCode="General">
                  <c:v>6.50974E-2</c:v>
                </c:pt>
                <c:pt idx="325" formatCode="General">
                  <c:v>6.3840599999999997E-2</c:v>
                </c:pt>
                <c:pt idx="326" formatCode="General">
                  <c:v>6.35212E-2</c:v>
                </c:pt>
                <c:pt idx="327" formatCode="General">
                  <c:v>6.2636700000000003E-2</c:v>
                </c:pt>
                <c:pt idx="328" formatCode="General">
                  <c:v>6.02969E-2</c:v>
                </c:pt>
                <c:pt idx="329" formatCode="General">
                  <c:v>5.7677199999999998E-2</c:v>
                </c:pt>
                <c:pt idx="330" formatCode="General">
                  <c:v>5.7599699999999997E-2</c:v>
                </c:pt>
                <c:pt idx="331" formatCode="General">
                  <c:v>5.5976999999999999E-2</c:v>
                </c:pt>
                <c:pt idx="332" formatCode="General">
                  <c:v>5.27976E-2</c:v>
                </c:pt>
                <c:pt idx="333" formatCode="General">
                  <c:v>5.1511399999999999E-2</c:v>
                </c:pt>
                <c:pt idx="334" formatCode="General">
                  <c:v>4.7542899999999999E-2</c:v>
                </c:pt>
                <c:pt idx="335" formatCode="General">
                  <c:v>4.8441499999999998E-2</c:v>
                </c:pt>
                <c:pt idx="336" formatCode="General">
                  <c:v>4.4488699999999999E-2</c:v>
                </c:pt>
                <c:pt idx="337" formatCode="General">
                  <c:v>4.0594400000000003E-2</c:v>
                </c:pt>
                <c:pt idx="338" formatCode="General">
                  <c:v>3.8954000000000003E-2</c:v>
                </c:pt>
                <c:pt idx="339" formatCode="General">
                  <c:v>3.6406899999999999E-2</c:v>
                </c:pt>
                <c:pt idx="340" formatCode="General">
                  <c:v>3.8978400000000003E-2</c:v>
                </c:pt>
                <c:pt idx="341" formatCode="General">
                  <c:v>4.1611299999999997E-2</c:v>
                </c:pt>
                <c:pt idx="342" formatCode="General">
                  <c:v>4.0053699999999998E-2</c:v>
                </c:pt>
                <c:pt idx="343" formatCode="General">
                  <c:v>3.84134E-2</c:v>
                </c:pt>
                <c:pt idx="344" formatCode="General">
                  <c:v>3.7730100000000003E-2</c:v>
                </c:pt>
                <c:pt idx="345" formatCode="General">
                  <c:v>3.4434300000000001E-2</c:v>
                </c:pt>
                <c:pt idx="346" formatCode="General">
                  <c:v>3.1947099999999999E-2</c:v>
                </c:pt>
                <c:pt idx="347" formatCode="General">
                  <c:v>3.7525900000000001E-2</c:v>
                </c:pt>
                <c:pt idx="348" formatCode="General">
                  <c:v>4.0904200000000002E-2</c:v>
                </c:pt>
                <c:pt idx="349" formatCode="General">
                  <c:v>4.0871299999999999E-2</c:v>
                </c:pt>
                <c:pt idx="350" formatCode="General">
                  <c:v>3.9933499999999997E-2</c:v>
                </c:pt>
                <c:pt idx="351" formatCode="General">
                  <c:v>4.0020899999999998E-2</c:v>
                </c:pt>
                <c:pt idx="352" formatCode="General">
                  <c:v>4.2007099999999999E-2</c:v>
                </c:pt>
                <c:pt idx="353" formatCode="General">
                  <c:v>4.64334E-2</c:v>
                </c:pt>
                <c:pt idx="354" formatCode="General">
                  <c:v>4.9417099999999999E-2</c:v>
                </c:pt>
                <c:pt idx="355" formatCode="General">
                  <c:v>5.1397900000000003E-2</c:v>
                </c:pt>
                <c:pt idx="356" formatCode="General">
                  <c:v>5.4893299999999999E-2</c:v>
                </c:pt>
                <c:pt idx="357" formatCode="General">
                  <c:v>6.39686E-2</c:v>
                </c:pt>
                <c:pt idx="358" formatCode="General">
                  <c:v>6.9954100000000005E-2</c:v>
                </c:pt>
                <c:pt idx="359" formatCode="General">
                  <c:v>6.6726300000000002E-2</c:v>
                </c:pt>
                <c:pt idx="360" formatCode="General">
                  <c:v>6.7286636999999996E-2</c:v>
                </c:pt>
                <c:pt idx="361" formatCode="General">
                  <c:v>6.8157790999999995E-2</c:v>
                </c:pt>
                <c:pt idx="362" formatCode="General">
                  <c:v>0.10184898000000001</c:v>
                </c:pt>
                <c:pt idx="363" formatCode="General">
                  <c:v>0.169279967</c:v>
                </c:pt>
                <c:pt idx="364" formatCode="General">
                  <c:v>0.21887578999999999</c:v>
                </c:pt>
                <c:pt idx="365" formatCode="General">
                  <c:v>0.22870523500000001</c:v>
                </c:pt>
                <c:pt idx="366" formatCode="General">
                  <c:v>0.23217247099999999</c:v>
                </c:pt>
                <c:pt idx="367" formatCode="General">
                  <c:v>0.23040523299999999</c:v>
                </c:pt>
                <c:pt idx="368" formatCode="General">
                  <c:v>0.237950522</c:v>
                </c:pt>
                <c:pt idx="369" formatCode="General">
                  <c:v>0.23715349799999999</c:v>
                </c:pt>
                <c:pt idx="370" formatCode="General">
                  <c:v>0.24392946800000001</c:v>
                </c:pt>
                <c:pt idx="371" formatCode="General">
                  <c:v>0.248421905</c:v>
                </c:pt>
                <c:pt idx="372" formatCode="General">
                  <c:v>0.25701350000000001</c:v>
                </c:pt>
                <c:pt idx="373" formatCode="General">
                  <c:v>0.26773160000000001</c:v>
                </c:pt>
                <c:pt idx="374" formatCode="General">
                  <c:v>0.24594099999999999</c:v>
                </c:pt>
                <c:pt idx="375" formatCode="General">
                  <c:v>0.1888358</c:v>
                </c:pt>
                <c:pt idx="376" formatCode="General">
                  <c:v>0.14750360000000001</c:v>
                </c:pt>
                <c:pt idx="377" formatCode="General">
                  <c:v>0.1310868</c:v>
                </c:pt>
                <c:pt idx="378" formatCode="General">
                  <c:v>0.12523670000000001</c:v>
                </c:pt>
                <c:pt idx="379" formatCode="General">
                  <c:v>0.1331089</c:v>
                </c:pt>
                <c:pt idx="380" formatCode="General">
                  <c:v>0.12823380000000001</c:v>
                </c:pt>
                <c:pt idx="381" formatCode="General">
                  <c:v>0.12941929999999999</c:v>
                </c:pt>
                <c:pt idx="382" formatCode="General">
                  <c:v>0.1238055</c:v>
                </c:pt>
                <c:pt idx="383" formatCode="General">
                  <c:v>0.1253485</c:v>
                </c:pt>
                <c:pt idx="384" formatCode="General">
                  <c:v>0.11788999999999999</c:v>
                </c:pt>
                <c:pt idx="385" formatCode="General">
                  <c:v>0.109276</c:v>
                </c:pt>
                <c:pt idx="386" formatCode="General">
                  <c:v>9.9999000000000005E-2</c:v>
                </c:pt>
                <c:pt idx="387" formatCode="General">
                  <c:v>8.1709000000000004E-2</c:v>
                </c:pt>
                <c:pt idx="388" formatCode="General">
                  <c:v>6.2554999999999999E-2</c:v>
                </c:pt>
                <c:pt idx="389" formatCode="General">
                  <c:v>5.7209999999999997E-2</c:v>
                </c:pt>
                <c:pt idx="390" formatCode="General">
                  <c:v>4.9799999999999997E-2</c:v>
                </c:pt>
                <c:pt idx="391" formatCode="General">
                  <c:v>3.9188000000000001E-2</c:v>
                </c:pt>
                <c:pt idx="392" formatCode="General">
                  <c:v>2.6549E-2</c:v>
                </c:pt>
                <c:pt idx="393" formatCode="General">
                  <c:v>1.4277E-2</c:v>
                </c:pt>
                <c:pt idx="394" formatCode="General">
                  <c:v>3.1619999999999999E-3</c:v>
                </c:pt>
                <c:pt idx="395" formatCode="General">
                  <c:v>-1.0829999999999999E-2</c:v>
                </c:pt>
                <c:pt idx="396" formatCode="General">
                  <c:v>-1.7239999999999998E-2</c:v>
                </c:pt>
                <c:pt idx="397" formatCode="General">
                  <c:v>-2.2349999999999998E-2</c:v>
                </c:pt>
                <c:pt idx="398" formatCode="General">
                  <c:v>-3.7440000000000001E-2</c:v>
                </c:pt>
                <c:pt idx="399" formatCode="General">
                  <c:v>-4.6739999999999997E-2</c:v>
                </c:pt>
                <c:pt idx="400" formatCode="General">
                  <c:v>-4.1160000000000002E-2</c:v>
                </c:pt>
                <c:pt idx="401" formatCode="General">
                  <c:v>-3.9030000000000002E-2</c:v>
                </c:pt>
                <c:pt idx="402" formatCode="General">
                  <c:v>-4.0079999999999998E-2</c:v>
                </c:pt>
                <c:pt idx="403" formatCode="General">
                  <c:v>-4.0629999999999999E-2</c:v>
                </c:pt>
                <c:pt idx="404" formatCode="General">
                  <c:v>-3.7960000000000001E-2</c:v>
                </c:pt>
                <c:pt idx="405" formatCode="General">
                  <c:v>-3.5009999999999999E-2</c:v>
                </c:pt>
                <c:pt idx="406" formatCode="General">
                  <c:v>-3.1739999999999997E-2</c:v>
                </c:pt>
                <c:pt idx="407" formatCode="General">
                  <c:v>-2.6009999999999998E-2</c:v>
                </c:pt>
                <c:pt idx="408" formatCode="General">
                  <c:v>-2.0480000000000002E-2</c:v>
                </c:pt>
                <c:pt idx="409" formatCode="General">
                  <c:v>-1.4959999999999999E-2</c:v>
                </c:pt>
                <c:pt idx="410" formatCode="General">
                  <c:v>-1.34E-3</c:v>
                </c:pt>
                <c:pt idx="411" formatCode="General">
                  <c:v>8.3909999999999992E-3</c:v>
                </c:pt>
                <c:pt idx="412" formatCode="General">
                  <c:v>1.03E-2</c:v>
                </c:pt>
                <c:pt idx="413" formatCode="General">
                  <c:v>1.342E-2</c:v>
                </c:pt>
                <c:pt idx="414" formatCode="General">
                  <c:v>1.4670000000000001E-2</c:v>
                </c:pt>
                <c:pt idx="415" formatCode="General">
                  <c:v>2.0844000000000001E-2</c:v>
                </c:pt>
                <c:pt idx="416" formatCode="General">
                  <c:v>2.5866E-2</c:v>
                </c:pt>
                <c:pt idx="417" formatCode="General">
                  <c:v>3.0112E-2</c:v>
                </c:pt>
                <c:pt idx="418" formatCode="General">
                  <c:v>3.6256999999999998E-2</c:v>
                </c:pt>
                <c:pt idx="419" formatCode="General">
                  <c:v>3.7559000000000002E-2</c:v>
                </c:pt>
                <c:pt idx="420" formatCode="General">
                  <c:v>3.9012999999999999E-2</c:v>
                </c:pt>
              </c:numCache>
            </c:numRef>
          </c:val>
          <c:extLst>
            <c:ext xmlns:c16="http://schemas.microsoft.com/office/drawing/2014/chart" uri="{C3380CC4-5D6E-409C-BE32-E72D297353CC}">
              <c16:uniqueId val="{00000001-B4D4-4A62-BE79-AA467F8FD803}"/>
            </c:ext>
          </c:extLst>
        </c:ser>
        <c:dLbls>
          <c:showLegendKey val="0"/>
          <c:showVal val="0"/>
          <c:showCatName val="0"/>
          <c:showSerName val="0"/>
          <c:showPercent val="0"/>
          <c:showBubbleSize val="0"/>
        </c:dLbls>
        <c:axId val="3"/>
        <c:axId val="4"/>
      </c:areaChart>
      <c:catAx>
        <c:axId val="201040928"/>
        <c:scaling>
          <c:orientation val="minMax"/>
        </c:scaling>
        <c:delete val="0"/>
        <c:axPos val="b"/>
        <c:numFmt formatCode="General" sourceLinked="1"/>
        <c:majorTickMark val="out"/>
        <c:minorTickMark val="none"/>
        <c:tickLblPos val="nextTo"/>
        <c:spPr>
          <a:ln w="3616">
            <a:solidFill>
              <a:schemeClr val="tx1"/>
            </a:solidFill>
            <a:prstDash val="solid"/>
          </a:ln>
        </c:spPr>
        <c:txPr>
          <a:bodyPr rot="0" vert="horz"/>
          <a:lstStyle/>
          <a:p>
            <a:pPr>
              <a:defRPr sz="1110"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3"/>
          <c:min val="-0.05"/>
        </c:scaling>
        <c:delete val="0"/>
        <c:axPos val="l"/>
        <c:majorGridlines>
          <c:spPr>
            <a:ln w="3616">
              <a:solidFill>
                <a:schemeClr val="tx1"/>
              </a:solidFill>
              <a:prstDash val="solid"/>
            </a:ln>
          </c:spPr>
        </c:majorGridlines>
        <c:numFmt formatCode="0%" sourceLinked="0"/>
        <c:majorTickMark val="out"/>
        <c:minorTickMark val="none"/>
        <c:tickLblPos val="nextTo"/>
        <c:spPr>
          <a:ln w="3616">
            <a:solidFill>
              <a:schemeClr val="tx1"/>
            </a:solidFill>
            <a:prstDash val="solid"/>
          </a:ln>
        </c:spPr>
        <c:txPr>
          <a:bodyPr rot="0" vert="horz"/>
          <a:lstStyle/>
          <a:p>
            <a:pPr>
              <a:defRPr sz="911" b="0" i="0" u="none" strike="noStrike" baseline="0">
                <a:solidFill>
                  <a:schemeClr val="tx1"/>
                </a:solidFill>
                <a:latin typeface="Times New Roman"/>
                <a:ea typeface="Times New Roman"/>
                <a:cs typeface="Times New Roman"/>
              </a:defRPr>
            </a:pPr>
            <a:endParaRPr lang="en-US"/>
          </a:p>
        </c:txPr>
        <c:crossAx val="201040928"/>
        <c:crosses val="autoZero"/>
        <c:crossBetween val="midCat"/>
        <c:majorUnit val="0.05"/>
        <c:min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3"/>
          <c:min val="-0.05"/>
        </c:scaling>
        <c:delete val="0"/>
        <c:axPos val="r"/>
        <c:numFmt formatCode="0%" sourceLinked="0"/>
        <c:majorTickMark val="cross"/>
        <c:minorTickMark val="none"/>
        <c:tickLblPos val="nextTo"/>
        <c:spPr>
          <a:ln w="3616">
            <a:solidFill>
              <a:schemeClr val="tx1"/>
            </a:solidFill>
            <a:prstDash val="solid"/>
          </a:ln>
        </c:spPr>
        <c:txPr>
          <a:bodyPr rot="0" vert="horz"/>
          <a:lstStyle/>
          <a:p>
            <a:pPr>
              <a:defRPr sz="911" b="0" i="0" u="none" strike="noStrike" baseline="0">
                <a:solidFill>
                  <a:schemeClr val="tx1"/>
                </a:solidFill>
                <a:latin typeface="Times New Roman"/>
                <a:ea typeface="Times New Roman"/>
                <a:cs typeface="Times New Roman"/>
              </a:defRPr>
            </a:pPr>
            <a:endParaRPr lang="en-US"/>
          </a:p>
        </c:txPr>
        <c:crossAx val="3"/>
        <c:crosses val="max"/>
        <c:crossBetween val="midCat"/>
        <c:majorUnit val="0.05"/>
      </c:valAx>
      <c:spPr>
        <a:noFill/>
        <a:ln w="14464">
          <a:solidFill>
            <a:schemeClr val="tx1"/>
          </a:solidFill>
          <a:prstDash val="solid"/>
        </a:ln>
      </c:spPr>
    </c:plotArea>
    <c:legend>
      <c:legendPos val="r"/>
      <c:layout>
        <c:manualLayout>
          <c:xMode val="edge"/>
          <c:yMode val="edge"/>
          <c:x val="0.15052134153259661"/>
          <c:y val="0.17227614368451877"/>
          <c:w val="0.13953488372093023"/>
          <c:h val="8.8339222614840993E-2"/>
        </c:manualLayout>
      </c:layout>
      <c:overlay val="0"/>
      <c:spPr>
        <a:solidFill>
          <a:schemeClr val="bg1"/>
        </a:solidFill>
        <a:ln w="3616">
          <a:solidFill>
            <a:schemeClr val="tx1"/>
          </a:solidFill>
          <a:prstDash val="solid"/>
        </a:ln>
      </c:spPr>
      <c:txPr>
        <a:bodyPr/>
        <a:lstStyle/>
        <a:p>
          <a:pPr>
            <a:defRPr sz="1600" b="0"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43391">
      <a:solidFill>
        <a:schemeClr val="tx1"/>
      </a:solidFill>
      <a:prstDash val="solid"/>
    </a:ln>
  </c:spPr>
  <c:txPr>
    <a:bodyPr/>
    <a:lstStyle/>
    <a:p>
      <a:pPr>
        <a:defRPr sz="2050" b="1" i="0" u="none" strike="noStrike" baseline="0">
          <a:solidFill>
            <a:schemeClr val="tx1"/>
          </a:solidFill>
          <a:latin typeface="Arial"/>
          <a:ea typeface="Arial"/>
          <a:cs typeface="Arial"/>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a:ea typeface="Times New Roman"/>
                <a:cs typeface="Times New Roman"/>
              </a:defRPr>
            </a:pPr>
            <a:r>
              <a:rPr lang="en-US" sz="2800"/>
              <a:t>Money Supply Growth, M2 </a:t>
            </a:r>
          </a:p>
        </c:rich>
      </c:tx>
      <c:layout>
        <c:manualLayout>
          <c:xMode val="edge"/>
          <c:yMode val="edge"/>
          <c:x val="0.25030872041571173"/>
          <c:y val="3.1831359406520467E-2"/>
        </c:manualLayout>
      </c:layout>
      <c:overlay val="0"/>
      <c:spPr>
        <a:noFill/>
        <a:ln w="28927">
          <a:noFill/>
        </a:ln>
      </c:spPr>
    </c:title>
    <c:autoTitleDeleted val="0"/>
    <c:plotArea>
      <c:layout>
        <c:manualLayout>
          <c:layoutTarget val="inner"/>
          <c:xMode val="edge"/>
          <c:yMode val="edge"/>
          <c:x val="5.9800664451827246E-2"/>
          <c:y val="0.17314487632508835"/>
          <c:w val="0.87375415282392022"/>
          <c:h val="0.79151943462897523"/>
        </c:manualLayout>
      </c:layout>
      <c:areaChart>
        <c:grouping val="standard"/>
        <c:varyColors val="0"/>
        <c:ser>
          <c:idx val="2"/>
          <c:order val="1"/>
          <c:tx>
            <c:strRef>
              <c:f>Sheet1!$C$1</c:f>
              <c:strCache>
                <c:ptCount val="1"/>
                <c:pt idx="0">
                  <c:v>Recession</c:v>
                </c:pt>
              </c:strCache>
            </c:strRef>
          </c:tx>
          <c:spPr>
            <a:solidFill>
              <a:srgbClr val="FF99CC"/>
            </a:solidFill>
            <a:ln w="14464">
              <a:solidFill>
                <a:schemeClr val="tx1"/>
              </a:solidFill>
              <a:prstDash val="solid"/>
            </a:ln>
          </c:spPr>
          <c:cat>
            <c:strRef>
              <c:f>Sheet1!$A$2:$A$435</c:f>
              <c:strCache>
                <c:ptCount val="421"/>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pt idx="360">
                  <c:v>20</c:v>
                </c:pt>
                <c:pt idx="372">
                  <c:v>21</c:v>
                </c:pt>
                <c:pt idx="384">
                  <c:v>22</c:v>
                </c:pt>
                <c:pt idx="396">
                  <c:v>23</c:v>
                </c:pt>
                <c:pt idx="408">
                  <c:v>24</c:v>
                </c:pt>
                <c:pt idx="420">
                  <c:v>25</c:v>
                </c:pt>
              </c:strCache>
            </c:strRef>
          </c:cat>
          <c:val>
            <c:numRef>
              <c:f>Sheet1!$C$2:$C$435</c:f>
              <c:numCache>
                <c:formatCode>General</c:formatCode>
                <c:ptCount val="434"/>
                <c:pt idx="6">
                  <c:v>0.3</c:v>
                </c:pt>
                <c:pt idx="7">
                  <c:v>0.3</c:v>
                </c:pt>
                <c:pt idx="8">
                  <c:v>0.3</c:v>
                </c:pt>
                <c:pt idx="9">
                  <c:v>0.3</c:v>
                </c:pt>
                <c:pt idx="10">
                  <c:v>0.3</c:v>
                </c:pt>
                <c:pt idx="11">
                  <c:v>0.3</c:v>
                </c:pt>
                <c:pt idx="12">
                  <c:v>0.3</c:v>
                </c:pt>
                <c:pt idx="13">
                  <c:v>0.3</c:v>
                </c:pt>
                <c:pt idx="14">
                  <c:v>0.3</c:v>
                </c:pt>
                <c:pt idx="134">
                  <c:v>0.3</c:v>
                </c:pt>
                <c:pt idx="135">
                  <c:v>0.3</c:v>
                </c:pt>
                <c:pt idx="136">
                  <c:v>0.3</c:v>
                </c:pt>
                <c:pt idx="137">
                  <c:v>0.3</c:v>
                </c:pt>
                <c:pt idx="138">
                  <c:v>0.3</c:v>
                </c:pt>
                <c:pt idx="139">
                  <c:v>0.3</c:v>
                </c:pt>
                <c:pt idx="140">
                  <c:v>0.3</c:v>
                </c:pt>
                <c:pt idx="141">
                  <c:v>0.3</c:v>
                </c:pt>
                <c:pt idx="142">
                  <c:v>0.3</c:v>
                </c:pt>
                <c:pt idx="215">
                  <c:v>0.3</c:v>
                </c:pt>
                <c:pt idx="216">
                  <c:v>0.3</c:v>
                </c:pt>
                <c:pt idx="217">
                  <c:v>0.3</c:v>
                </c:pt>
                <c:pt idx="218">
                  <c:v>0.3</c:v>
                </c:pt>
                <c:pt idx="219">
                  <c:v>0.3</c:v>
                </c:pt>
                <c:pt idx="220">
                  <c:v>0.3</c:v>
                </c:pt>
                <c:pt idx="221">
                  <c:v>0.3</c:v>
                </c:pt>
                <c:pt idx="222">
                  <c:v>0.3</c:v>
                </c:pt>
                <c:pt idx="223">
                  <c:v>0.3</c:v>
                </c:pt>
                <c:pt idx="224">
                  <c:v>0.3</c:v>
                </c:pt>
                <c:pt idx="225">
                  <c:v>0.3</c:v>
                </c:pt>
                <c:pt idx="226">
                  <c:v>0.3</c:v>
                </c:pt>
                <c:pt idx="227">
                  <c:v>0.3</c:v>
                </c:pt>
                <c:pt idx="228">
                  <c:v>0.3</c:v>
                </c:pt>
                <c:pt idx="229">
                  <c:v>0.3</c:v>
                </c:pt>
                <c:pt idx="230">
                  <c:v>0.3</c:v>
                </c:pt>
                <c:pt idx="231">
                  <c:v>0.3</c:v>
                </c:pt>
                <c:pt idx="232">
                  <c:v>0.3</c:v>
                </c:pt>
                <c:pt idx="362">
                  <c:v>0.3</c:v>
                </c:pt>
                <c:pt idx="363">
                  <c:v>0.3</c:v>
                </c:pt>
                <c:pt idx="364">
                  <c:v>0.3</c:v>
                </c:pt>
              </c:numCache>
            </c:numRef>
          </c:val>
          <c:extLst>
            <c:ext xmlns:c16="http://schemas.microsoft.com/office/drawing/2014/chart" uri="{C3380CC4-5D6E-409C-BE32-E72D297353CC}">
              <c16:uniqueId val="{00000000-B4D4-4A62-BE79-AA467F8FD803}"/>
            </c:ext>
          </c:extLst>
        </c:ser>
        <c:dLbls>
          <c:showLegendKey val="0"/>
          <c:showVal val="0"/>
          <c:showCatName val="0"/>
          <c:showSerName val="0"/>
          <c:showPercent val="0"/>
          <c:showBubbleSize val="0"/>
        </c:dLbls>
        <c:axId val="201040928"/>
        <c:axId val="1"/>
      </c:areaChart>
      <c:areaChart>
        <c:grouping val="stacked"/>
        <c:varyColors val="0"/>
        <c:ser>
          <c:idx val="0"/>
          <c:order val="0"/>
          <c:tx>
            <c:strRef>
              <c:f>Sheet1!$B$1</c:f>
              <c:strCache>
                <c:ptCount val="1"/>
                <c:pt idx="0">
                  <c:v>M2</c:v>
                </c:pt>
              </c:strCache>
            </c:strRef>
          </c:tx>
          <c:spPr>
            <a:solidFill>
              <a:srgbClr val="3366FF"/>
            </a:solidFill>
            <a:ln w="14464">
              <a:solidFill>
                <a:schemeClr val="tx1"/>
              </a:solidFill>
              <a:prstDash val="solid"/>
            </a:ln>
          </c:spPr>
          <c:cat>
            <c:strRef>
              <c:f>Sheet1!$A$2:$A$435</c:f>
              <c:strCache>
                <c:ptCount val="421"/>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pt idx="360">
                  <c:v>20</c:v>
                </c:pt>
                <c:pt idx="372">
                  <c:v>21</c:v>
                </c:pt>
                <c:pt idx="384">
                  <c:v>22</c:v>
                </c:pt>
                <c:pt idx="396">
                  <c:v>23</c:v>
                </c:pt>
                <c:pt idx="408">
                  <c:v>24</c:v>
                </c:pt>
                <c:pt idx="420">
                  <c:v>25</c:v>
                </c:pt>
              </c:strCache>
            </c:strRef>
          </c:cat>
          <c:val>
            <c:numRef>
              <c:f>Sheet1!$B$2:$B$435</c:f>
              <c:numCache>
                <c:formatCode>0.00%</c:formatCode>
                <c:ptCount val="434"/>
                <c:pt idx="0">
                  <c:v>5.7099999999999998E-2</c:v>
                </c:pt>
                <c:pt idx="1">
                  <c:v>6.4199999999999993E-2</c:v>
                </c:pt>
                <c:pt idx="2">
                  <c:v>6.3200000000000006E-2</c:v>
                </c:pt>
                <c:pt idx="3">
                  <c:v>6.5299999999999997E-2</c:v>
                </c:pt>
                <c:pt idx="4">
                  <c:v>6.4299999999999996E-2</c:v>
                </c:pt>
                <c:pt idx="5">
                  <c:v>6.2199999999999998E-2</c:v>
                </c:pt>
                <c:pt idx="6">
                  <c:v>5.7000000000000002E-2</c:v>
                </c:pt>
                <c:pt idx="7">
                  <c:v>5.5199999999999999E-2</c:v>
                </c:pt>
                <c:pt idx="8">
                  <c:v>5.4300000000000001E-2</c:v>
                </c:pt>
                <c:pt idx="9">
                  <c:v>4.7699999999999999E-2</c:v>
                </c:pt>
                <c:pt idx="10">
                  <c:v>4.1500000000000002E-2</c:v>
                </c:pt>
                <c:pt idx="11">
                  <c:v>3.8100000000000002E-2</c:v>
                </c:pt>
                <c:pt idx="12">
                  <c:v>3.8100000000000002E-2</c:v>
                </c:pt>
                <c:pt idx="13">
                  <c:v>3.8399999999999997E-2</c:v>
                </c:pt>
                <c:pt idx="14">
                  <c:v>4.0099999999999997E-2</c:v>
                </c:pt>
                <c:pt idx="15">
                  <c:v>4.0599999999999997E-2</c:v>
                </c:pt>
                <c:pt idx="16">
                  <c:v>4.41E-2</c:v>
                </c:pt>
                <c:pt idx="17">
                  <c:v>4.2500000000000003E-2</c:v>
                </c:pt>
                <c:pt idx="18">
                  <c:v>4.07E-2</c:v>
                </c:pt>
                <c:pt idx="19">
                  <c:v>3.49E-2</c:v>
                </c:pt>
                <c:pt idx="20">
                  <c:v>3.09E-2</c:v>
                </c:pt>
                <c:pt idx="21">
                  <c:v>3.0300000000000001E-2</c:v>
                </c:pt>
                <c:pt idx="22">
                  <c:v>3.0499999999999999E-2</c:v>
                </c:pt>
                <c:pt idx="23">
                  <c:v>3.0700000000000002E-2</c:v>
                </c:pt>
                <c:pt idx="24">
                  <c:v>2.7699999999999999E-2</c:v>
                </c:pt>
                <c:pt idx="25">
                  <c:v>2.86E-2</c:v>
                </c:pt>
                <c:pt idx="26">
                  <c:v>2.52E-2</c:v>
                </c:pt>
                <c:pt idx="27">
                  <c:v>0.02</c:v>
                </c:pt>
                <c:pt idx="28">
                  <c:v>1.6400000000000001E-2</c:v>
                </c:pt>
                <c:pt idx="29">
                  <c:v>1.32E-2</c:v>
                </c:pt>
                <c:pt idx="30">
                  <c:v>1.0800000000000001E-2</c:v>
                </c:pt>
                <c:pt idx="31">
                  <c:v>1.2500000000000001E-2</c:v>
                </c:pt>
                <c:pt idx="32">
                  <c:v>1.6199999999999999E-2</c:v>
                </c:pt>
                <c:pt idx="33">
                  <c:v>1.8100000000000002E-2</c:v>
                </c:pt>
                <c:pt idx="34">
                  <c:v>1.84E-2</c:v>
                </c:pt>
                <c:pt idx="35">
                  <c:v>1.55E-2</c:v>
                </c:pt>
                <c:pt idx="36">
                  <c:v>1.14E-2</c:v>
                </c:pt>
                <c:pt idx="37">
                  <c:v>4.1000000000000003E-3</c:v>
                </c:pt>
                <c:pt idx="38">
                  <c:v>2E-3</c:v>
                </c:pt>
                <c:pt idx="39">
                  <c:v>2.3999999999999998E-3</c:v>
                </c:pt>
                <c:pt idx="40">
                  <c:v>1.0699999999999999E-2</c:v>
                </c:pt>
                <c:pt idx="41">
                  <c:v>1.41E-2</c:v>
                </c:pt>
                <c:pt idx="42">
                  <c:v>1.37E-2</c:v>
                </c:pt>
                <c:pt idx="43">
                  <c:v>1.37E-2</c:v>
                </c:pt>
                <c:pt idx="44">
                  <c:v>1.21E-2</c:v>
                </c:pt>
                <c:pt idx="45">
                  <c:v>9.2999999999999992E-3</c:v>
                </c:pt>
                <c:pt idx="46">
                  <c:v>1.21E-2</c:v>
                </c:pt>
                <c:pt idx="47">
                  <c:v>1.46E-2</c:v>
                </c:pt>
                <c:pt idx="48">
                  <c:v>1.61E-2</c:v>
                </c:pt>
                <c:pt idx="49">
                  <c:v>1.7999999999999999E-2</c:v>
                </c:pt>
                <c:pt idx="50">
                  <c:v>2.0199999999999999E-2</c:v>
                </c:pt>
                <c:pt idx="51">
                  <c:v>2.1399999999999999E-2</c:v>
                </c:pt>
                <c:pt idx="52">
                  <c:v>1.6500000000000001E-2</c:v>
                </c:pt>
                <c:pt idx="53">
                  <c:v>1.12E-2</c:v>
                </c:pt>
                <c:pt idx="54">
                  <c:v>1.35E-2</c:v>
                </c:pt>
                <c:pt idx="55">
                  <c:v>1.24E-2</c:v>
                </c:pt>
                <c:pt idx="56">
                  <c:v>1.03E-2</c:v>
                </c:pt>
                <c:pt idx="57">
                  <c:v>8.8000000000000005E-3</c:v>
                </c:pt>
                <c:pt idx="58">
                  <c:v>5.4999999999999997E-3</c:v>
                </c:pt>
                <c:pt idx="59">
                  <c:v>3.7000000000000002E-3</c:v>
                </c:pt>
                <c:pt idx="60">
                  <c:v>5.0000000000000001E-3</c:v>
                </c:pt>
                <c:pt idx="61">
                  <c:v>4.1999999999999997E-3</c:v>
                </c:pt>
                <c:pt idx="62">
                  <c:v>3.2000000000000002E-3</c:v>
                </c:pt>
                <c:pt idx="63">
                  <c:v>3.7000000000000002E-3</c:v>
                </c:pt>
                <c:pt idx="64">
                  <c:v>7.9000000000000008E-3</c:v>
                </c:pt>
                <c:pt idx="65">
                  <c:v>1.89E-2</c:v>
                </c:pt>
                <c:pt idx="66">
                  <c:v>2.2100000000000002E-2</c:v>
                </c:pt>
                <c:pt idx="67">
                  <c:v>2.8500000000000001E-2</c:v>
                </c:pt>
                <c:pt idx="68">
                  <c:v>3.2199999999999999E-2</c:v>
                </c:pt>
                <c:pt idx="69">
                  <c:v>3.6299999999999999E-2</c:v>
                </c:pt>
                <c:pt idx="70">
                  <c:v>3.7600000000000001E-2</c:v>
                </c:pt>
                <c:pt idx="71">
                  <c:v>3.95E-2</c:v>
                </c:pt>
                <c:pt idx="72">
                  <c:v>4.41E-2</c:v>
                </c:pt>
                <c:pt idx="73">
                  <c:v>4.82E-2</c:v>
                </c:pt>
                <c:pt idx="74">
                  <c:v>5.5100000000000003E-2</c:v>
                </c:pt>
                <c:pt idx="75">
                  <c:v>5.7599999999999998E-2</c:v>
                </c:pt>
                <c:pt idx="76">
                  <c:v>5.2999999999999999E-2</c:v>
                </c:pt>
                <c:pt idx="77">
                  <c:v>4.8099999999999997E-2</c:v>
                </c:pt>
                <c:pt idx="78">
                  <c:v>4.7500000000000001E-2</c:v>
                </c:pt>
                <c:pt idx="79">
                  <c:v>4.3400000000000001E-2</c:v>
                </c:pt>
                <c:pt idx="80">
                  <c:v>4.1599999999999998E-2</c:v>
                </c:pt>
                <c:pt idx="81">
                  <c:v>4.2599999999999999E-2</c:v>
                </c:pt>
                <c:pt idx="82">
                  <c:v>4.5400000000000003E-2</c:v>
                </c:pt>
                <c:pt idx="83">
                  <c:v>4.9299999999999997E-2</c:v>
                </c:pt>
                <c:pt idx="84">
                  <c:v>4.8399999999999999E-2</c:v>
                </c:pt>
                <c:pt idx="85">
                  <c:v>4.7600000000000003E-2</c:v>
                </c:pt>
                <c:pt idx="86">
                  <c:v>4.4299999999999999E-2</c:v>
                </c:pt>
                <c:pt idx="87">
                  <c:v>4.5699999999999998E-2</c:v>
                </c:pt>
                <c:pt idx="88">
                  <c:v>4.4900000000000002E-2</c:v>
                </c:pt>
                <c:pt idx="89">
                  <c:v>4.6600000000000003E-2</c:v>
                </c:pt>
                <c:pt idx="90">
                  <c:v>4.6800000000000001E-2</c:v>
                </c:pt>
                <c:pt idx="91">
                  <c:v>5.2200000000000003E-2</c:v>
                </c:pt>
                <c:pt idx="92">
                  <c:v>5.5800000000000002E-2</c:v>
                </c:pt>
                <c:pt idx="93">
                  <c:v>5.6300000000000003E-2</c:v>
                </c:pt>
                <c:pt idx="94">
                  <c:v>5.67E-2</c:v>
                </c:pt>
                <c:pt idx="95">
                  <c:v>5.5800000000000002E-2</c:v>
                </c:pt>
                <c:pt idx="96">
                  <c:v>5.7599999999999998E-2</c:v>
                </c:pt>
                <c:pt idx="97">
                  <c:v>6.1600000000000002E-2</c:v>
                </c:pt>
                <c:pt idx="98">
                  <c:v>6.54E-2</c:v>
                </c:pt>
                <c:pt idx="99">
                  <c:v>6.7599999999999993E-2</c:v>
                </c:pt>
                <c:pt idx="100">
                  <c:v>7.0199999999999999E-2</c:v>
                </c:pt>
                <c:pt idx="101">
                  <c:v>7.1300000000000002E-2</c:v>
                </c:pt>
                <c:pt idx="102">
                  <c:v>7.1499999999999994E-2</c:v>
                </c:pt>
                <c:pt idx="103">
                  <c:v>6.9500000000000006E-2</c:v>
                </c:pt>
                <c:pt idx="104">
                  <c:v>7.3800000000000004E-2</c:v>
                </c:pt>
                <c:pt idx="105">
                  <c:v>7.7799999999999994E-2</c:v>
                </c:pt>
                <c:pt idx="106">
                  <c:v>8.2600000000000007E-2</c:v>
                </c:pt>
                <c:pt idx="107">
                  <c:v>8.4500000000000006E-2</c:v>
                </c:pt>
                <c:pt idx="108">
                  <c:v>8.43E-2</c:v>
                </c:pt>
                <c:pt idx="109">
                  <c:v>8.3199999999999996E-2</c:v>
                </c:pt>
                <c:pt idx="110">
                  <c:v>7.6999999999999999E-2</c:v>
                </c:pt>
                <c:pt idx="111">
                  <c:v>7.7100000000000002E-2</c:v>
                </c:pt>
                <c:pt idx="112">
                  <c:v>7.7200000000000005E-2</c:v>
                </c:pt>
                <c:pt idx="113">
                  <c:v>7.6799999999999993E-2</c:v>
                </c:pt>
                <c:pt idx="114">
                  <c:v>7.7600000000000002E-2</c:v>
                </c:pt>
                <c:pt idx="115">
                  <c:v>7.5999999999999998E-2</c:v>
                </c:pt>
                <c:pt idx="116">
                  <c:v>6.9800000000000001E-2</c:v>
                </c:pt>
                <c:pt idx="117">
                  <c:v>6.5799999999999997E-2</c:v>
                </c:pt>
                <c:pt idx="118">
                  <c:v>6.08E-2</c:v>
                </c:pt>
                <c:pt idx="119">
                  <c:v>5.9499999999999997E-2</c:v>
                </c:pt>
                <c:pt idx="120">
                  <c:v>6.0499999999999998E-2</c:v>
                </c:pt>
                <c:pt idx="121">
                  <c:v>5.7700000000000001E-2</c:v>
                </c:pt>
                <c:pt idx="122">
                  <c:v>6.1899999999999997E-2</c:v>
                </c:pt>
                <c:pt idx="123">
                  <c:v>6.7699999999999996E-2</c:v>
                </c:pt>
                <c:pt idx="124">
                  <c:v>6.0699999999999997E-2</c:v>
                </c:pt>
                <c:pt idx="125">
                  <c:v>5.8700000000000002E-2</c:v>
                </c:pt>
                <c:pt idx="126">
                  <c:v>5.6800000000000003E-2</c:v>
                </c:pt>
                <c:pt idx="127">
                  <c:v>5.8400000000000001E-2</c:v>
                </c:pt>
                <c:pt idx="128">
                  <c:v>6.2300000000000001E-2</c:v>
                </c:pt>
                <c:pt idx="129">
                  <c:v>6.1699999999999998E-2</c:v>
                </c:pt>
                <c:pt idx="130">
                  <c:v>5.8599999999999999E-2</c:v>
                </c:pt>
                <c:pt idx="131">
                  <c:v>6.08E-2</c:v>
                </c:pt>
                <c:pt idx="132">
                  <c:v>6.5699999999999995E-2</c:v>
                </c:pt>
                <c:pt idx="133">
                  <c:v>7.0599999999999996E-2</c:v>
                </c:pt>
                <c:pt idx="134">
                  <c:v>7.6100000000000001E-2</c:v>
                </c:pt>
                <c:pt idx="135">
                  <c:v>7.7100000000000002E-2</c:v>
                </c:pt>
                <c:pt idx="136">
                  <c:v>7.85E-2</c:v>
                </c:pt>
                <c:pt idx="137">
                  <c:v>8.3400000000000002E-2</c:v>
                </c:pt>
                <c:pt idx="138">
                  <c:v>8.5900000000000004E-2</c:v>
                </c:pt>
                <c:pt idx="139">
                  <c:v>8.6699999999999999E-2</c:v>
                </c:pt>
                <c:pt idx="140">
                  <c:v>0.1003</c:v>
                </c:pt>
                <c:pt idx="141">
                  <c:v>9.5100000000000004E-2</c:v>
                </c:pt>
                <c:pt idx="142">
                  <c:v>0.1012</c:v>
                </c:pt>
                <c:pt idx="143">
                  <c:v>0.1038</c:v>
                </c:pt>
                <c:pt idx="144">
                  <c:v>9.6000000000000002E-2</c:v>
                </c:pt>
                <c:pt idx="145">
                  <c:v>9.35E-2</c:v>
                </c:pt>
                <c:pt idx="146">
                  <c:v>8.43E-2</c:v>
                </c:pt>
                <c:pt idx="147">
                  <c:v>7.0499999999999993E-2</c:v>
                </c:pt>
                <c:pt idx="148">
                  <c:v>7.5700000000000003E-2</c:v>
                </c:pt>
                <c:pt idx="149">
                  <c:v>7.0699999999999999E-2</c:v>
                </c:pt>
                <c:pt idx="150">
                  <c:v>7.2800000000000004E-2</c:v>
                </c:pt>
                <c:pt idx="151">
                  <c:v>7.46E-2</c:v>
                </c:pt>
                <c:pt idx="152">
                  <c:v>5.8400000000000001E-2</c:v>
                </c:pt>
                <c:pt idx="153">
                  <c:v>6.7299999999999999E-2</c:v>
                </c:pt>
                <c:pt idx="154">
                  <c:v>6.8400000000000002E-2</c:v>
                </c:pt>
                <c:pt idx="155">
                  <c:v>6.2600000000000003E-2</c:v>
                </c:pt>
                <c:pt idx="156">
                  <c:v>6.4000000000000001E-2</c:v>
                </c:pt>
                <c:pt idx="157">
                  <c:v>6.4600000000000005E-2</c:v>
                </c:pt>
                <c:pt idx="158">
                  <c:v>6.6100000000000006E-2</c:v>
                </c:pt>
                <c:pt idx="159">
                  <c:v>7.22E-2</c:v>
                </c:pt>
                <c:pt idx="160">
                  <c:v>7.9000000000000001E-2</c:v>
                </c:pt>
                <c:pt idx="161">
                  <c:v>8.1900000000000001E-2</c:v>
                </c:pt>
                <c:pt idx="162">
                  <c:v>8.1600000000000006E-2</c:v>
                </c:pt>
                <c:pt idx="163">
                  <c:v>8.4000000000000005E-2</c:v>
                </c:pt>
                <c:pt idx="164">
                  <c:v>7.5200000000000003E-2</c:v>
                </c:pt>
                <c:pt idx="165">
                  <c:v>6.4799999999999996E-2</c:v>
                </c:pt>
                <c:pt idx="166">
                  <c:v>5.6000000000000001E-2</c:v>
                </c:pt>
                <c:pt idx="167">
                  <c:v>5.1799999999999999E-2</c:v>
                </c:pt>
                <c:pt idx="168">
                  <c:v>4.6600000000000003E-2</c:v>
                </c:pt>
                <c:pt idx="169">
                  <c:v>4.6800000000000001E-2</c:v>
                </c:pt>
                <c:pt idx="170">
                  <c:v>4.9299999999999997E-2</c:v>
                </c:pt>
                <c:pt idx="171">
                  <c:v>4.9399999999999999E-2</c:v>
                </c:pt>
                <c:pt idx="172">
                  <c:v>5.21E-2</c:v>
                </c:pt>
                <c:pt idx="173">
                  <c:v>4.6899999999999997E-2</c:v>
                </c:pt>
                <c:pt idx="174">
                  <c:v>4.07E-2</c:v>
                </c:pt>
                <c:pt idx="175">
                  <c:v>3.44E-2</c:v>
                </c:pt>
                <c:pt idx="176">
                  <c:v>4.41E-2</c:v>
                </c:pt>
                <c:pt idx="177">
                  <c:v>5.0200000000000002E-2</c:v>
                </c:pt>
                <c:pt idx="178">
                  <c:v>5.5300000000000002E-2</c:v>
                </c:pt>
                <c:pt idx="179">
                  <c:v>5.8599999999999999E-2</c:v>
                </c:pt>
                <c:pt idx="180" formatCode="General">
                  <c:v>5.7663800000000001E-2</c:v>
                </c:pt>
                <c:pt idx="181" formatCode="General">
                  <c:v>5.2245899999999998E-2</c:v>
                </c:pt>
                <c:pt idx="182" formatCode="General">
                  <c:v>4.7586499999999997E-2</c:v>
                </c:pt>
                <c:pt idx="183" formatCode="General">
                  <c:v>4.2870100000000001E-2</c:v>
                </c:pt>
                <c:pt idx="184" formatCode="General">
                  <c:v>3.2810499999999999E-2</c:v>
                </c:pt>
                <c:pt idx="185" formatCode="General">
                  <c:v>3.7608900000000001E-2</c:v>
                </c:pt>
                <c:pt idx="186" formatCode="General">
                  <c:v>4.0382099999999997E-2</c:v>
                </c:pt>
                <c:pt idx="187" formatCode="General">
                  <c:v>4.1263000000000001E-2</c:v>
                </c:pt>
                <c:pt idx="188" formatCode="General">
                  <c:v>4.0876299999999997E-2</c:v>
                </c:pt>
                <c:pt idx="189" formatCode="General">
                  <c:v>4.16411E-2</c:v>
                </c:pt>
                <c:pt idx="190" formatCode="General">
                  <c:v>3.9900999999999999E-2</c:v>
                </c:pt>
                <c:pt idx="191" formatCode="General">
                  <c:v>4.1083099999999997E-2</c:v>
                </c:pt>
                <c:pt idx="192" formatCode="General">
                  <c:v>4.6657799999999999E-2</c:v>
                </c:pt>
                <c:pt idx="193" formatCode="General">
                  <c:v>4.9122100000000002E-2</c:v>
                </c:pt>
                <c:pt idx="194" formatCode="General">
                  <c:v>4.9920699999999998E-2</c:v>
                </c:pt>
                <c:pt idx="195" formatCode="General">
                  <c:v>5.3387400000000002E-2</c:v>
                </c:pt>
                <c:pt idx="196" formatCode="General">
                  <c:v>5.1584499999999998E-2</c:v>
                </c:pt>
                <c:pt idx="197" formatCode="General">
                  <c:v>5.2158099999999999E-2</c:v>
                </c:pt>
                <c:pt idx="198" formatCode="General">
                  <c:v>5.3408600000000001E-2</c:v>
                </c:pt>
                <c:pt idx="199" formatCode="General">
                  <c:v>5.2791299999999999E-2</c:v>
                </c:pt>
                <c:pt idx="200" formatCode="General">
                  <c:v>5.1486299999999999E-2</c:v>
                </c:pt>
                <c:pt idx="201" formatCode="General">
                  <c:v>5.3488099999999997E-2</c:v>
                </c:pt>
                <c:pt idx="202" formatCode="General">
                  <c:v>5.6124399999999998E-2</c:v>
                </c:pt>
                <c:pt idx="203" formatCode="General">
                  <c:v>5.8390299999999999E-2</c:v>
                </c:pt>
                <c:pt idx="204" formatCode="General">
                  <c:v>5.7380500000000001E-2</c:v>
                </c:pt>
                <c:pt idx="205" formatCode="General">
                  <c:v>5.5925200000000001E-2</c:v>
                </c:pt>
                <c:pt idx="206" formatCode="General">
                  <c:v>5.87634E-2</c:v>
                </c:pt>
                <c:pt idx="207" formatCode="General">
                  <c:v>6.3606200000000002E-2</c:v>
                </c:pt>
                <c:pt idx="208" formatCode="General">
                  <c:v>6.4541799999999996E-2</c:v>
                </c:pt>
                <c:pt idx="209" formatCode="General">
                  <c:v>6.3436999999999993E-2</c:v>
                </c:pt>
                <c:pt idx="210" formatCode="General">
                  <c:v>6.1382199999999998E-2</c:v>
                </c:pt>
                <c:pt idx="211" formatCode="General">
                  <c:v>6.7675100000000002E-2</c:v>
                </c:pt>
                <c:pt idx="212" formatCode="General">
                  <c:v>6.6066299999999994E-2</c:v>
                </c:pt>
                <c:pt idx="213" formatCode="General">
                  <c:v>6.0531399999999999E-2</c:v>
                </c:pt>
                <c:pt idx="214" formatCode="General">
                  <c:v>5.8859599999999998E-2</c:v>
                </c:pt>
                <c:pt idx="215" formatCode="General">
                  <c:v>5.6713699999999999E-2</c:v>
                </c:pt>
                <c:pt idx="216" formatCode="General">
                  <c:v>5.58453E-2</c:v>
                </c:pt>
                <c:pt idx="217" formatCode="General">
                  <c:v>6.5479700000000002E-2</c:v>
                </c:pt>
                <c:pt idx="218" formatCode="General">
                  <c:v>6.9762199999999996E-2</c:v>
                </c:pt>
                <c:pt idx="219" formatCode="General">
                  <c:v>6.5150799999999995E-2</c:v>
                </c:pt>
                <c:pt idx="220" formatCode="General">
                  <c:v>6.4694600000000005E-2</c:v>
                </c:pt>
                <c:pt idx="221" formatCode="General">
                  <c:v>6.2130900000000003E-2</c:v>
                </c:pt>
                <c:pt idx="222" formatCode="General">
                  <c:v>6.3919900000000002E-2</c:v>
                </c:pt>
                <c:pt idx="223" formatCode="General">
                  <c:v>5.48499E-2</c:v>
                </c:pt>
                <c:pt idx="224" formatCode="General">
                  <c:v>6.1538900000000001E-2</c:v>
                </c:pt>
                <c:pt idx="225" formatCode="General">
                  <c:v>7.4345300000000003E-2</c:v>
                </c:pt>
                <c:pt idx="226" formatCode="General">
                  <c:v>7.7658500000000005E-2</c:v>
                </c:pt>
                <c:pt idx="227" formatCode="General">
                  <c:v>9.7067100000000003E-2</c:v>
                </c:pt>
                <c:pt idx="228" formatCode="General">
                  <c:v>0.1030331</c:v>
                </c:pt>
                <c:pt idx="229" formatCode="General">
                  <c:v>9.4651700000000005E-2</c:v>
                </c:pt>
                <c:pt idx="230" formatCode="General">
                  <c:v>9.3914300000000006E-2</c:v>
                </c:pt>
                <c:pt idx="231" formatCode="General">
                  <c:v>8.8314500000000004E-2</c:v>
                </c:pt>
                <c:pt idx="232" formatCode="General">
                  <c:v>9.4015899999999999E-2</c:v>
                </c:pt>
                <c:pt idx="233" formatCode="General">
                  <c:v>9.2598799999999995E-2</c:v>
                </c:pt>
                <c:pt idx="234" formatCode="General">
                  <c:v>8.6511099999999994E-2</c:v>
                </c:pt>
                <c:pt idx="235" formatCode="General">
                  <c:v>8.4197400000000006E-2</c:v>
                </c:pt>
                <c:pt idx="236" formatCode="General">
                  <c:v>7.4141100000000001E-2</c:v>
                </c:pt>
                <c:pt idx="237" formatCode="General">
                  <c:v>6.3088000000000005E-2</c:v>
                </c:pt>
                <c:pt idx="238" formatCode="General">
                  <c:v>6.0291400000000002E-2</c:v>
                </c:pt>
                <c:pt idx="239" formatCode="General">
                  <c:v>3.6941500000000002E-2</c:v>
                </c:pt>
                <c:pt idx="240" formatCode="General">
                  <c:v>2.2269000000000001E-2</c:v>
                </c:pt>
                <c:pt idx="241" formatCode="General">
                  <c:v>2.47549E-2</c:v>
                </c:pt>
                <c:pt idx="242" formatCode="General">
                  <c:v>1.63476E-2</c:v>
                </c:pt>
                <c:pt idx="243" formatCode="General">
                  <c:v>1.9758100000000001E-2</c:v>
                </c:pt>
                <c:pt idx="244" formatCode="General">
                  <c:v>1.9210399999999999E-2</c:v>
                </c:pt>
                <c:pt idx="245" formatCode="General">
                  <c:v>2.01082E-2</c:v>
                </c:pt>
                <c:pt idx="246" formatCode="General">
                  <c:v>2.0495800000000002E-2</c:v>
                </c:pt>
                <c:pt idx="247" formatCode="General">
                  <c:v>2.6400400000000001E-2</c:v>
                </c:pt>
                <c:pt idx="248" formatCode="General">
                  <c:v>2.99292E-2</c:v>
                </c:pt>
                <c:pt idx="249" formatCode="General">
                  <c:v>3.2475999999999998E-2</c:v>
                </c:pt>
                <c:pt idx="250" formatCode="General">
                  <c:v>3.1642999999999998E-2</c:v>
                </c:pt>
                <c:pt idx="251" formatCode="General">
                  <c:v>3.6108800000000003E-2</c:v>
                </c:pt>
                <c:pt idx="252" formatCode="General">
                  <c:v>4.5142399999999999E-2</c:v>
                </c:pt>
                <c:pt idx="253" formatCode="General">
                  <c:v>4.4430799999999999E-2</c:v>
                </c:pt>
                <c:pt idx="254" formatCode="General">
                  <c:v>4.9995299999999999E-2</c:v>
                </c:pt>
                <c:pt idx="255" formatCode="General">
                  <c:v>5.3577899999999998E-2</c:v>
                </c:pt>
                <c:pt idx="256" formatCode="General">
                  <c:v>5.2794099999999997E-2</c:v>
                </c:pt>
                <c:pt idx="257" formatCode="General">
                  <c:v>6.0170500000000002E-2</c:v>
                </c:pt>
                <c:pt idx="258" formatCode="General">
                  <c:v>8.0731800000000006E-2</c:v>
                </c:pt>
                <c:pt idx="259" formatCode="General">
                  <c:v>9.9058999999999994E-2</c:v>
                </c:pt>
                <c:pt idx="260" formatCode="General">
                  <c:v>9.7910200000000003E-2</c:v>
                </c:pt>
                <c:pt idx="261" formatCode="General">
                  <c:v>9.5199900000000004E-2</c:v>
                </c:pt>
                <c:pt idx="262" formatCode="General">
                  <c:v>9.7614800000000002E-2</c:v>
                </c:pt>
                <c:pt idx="263" formatCode="General">
                  <c:v>9.8111299999999999E-2</c:v>
                </c:pt>
                <c:pt idx="264" formatCode="General">
                  <c:v>0.10256120000000001</c:v>
                </c:pt>
                <c:pt idx="265" formatCode="General">
                  <c:v>0.1017102</c:v>
                </c:pt>
                <c:pt idx="266" formatCode="General">
                  <c:v>0.10118000000000001</c:v>
                </c:pt>
                <c:pt idx="267" formatCode="General">
                  <c:v>9.9637299999999998E-2</c:v>
                </c:pt>
                <c:pt idx="268" formatCode="General">
                  <c:v>9.6851999999999994E-2</c:v>
                </c:pt>
                <c:pt idx="269" formatCode="General">
                  <c:v>9.4424300000000003E-2</c:v>
                </c:pt>
                <c:pt idx="270" formatCode="General">
                  <c:v>8.0196600000000007E-2</c:v>
                </c:pt>
                <c:pt idx="271" formatCode="General">
                  <c:v>6.3456499999999999E-2</c:v>
                </c:pt>
                <c:pt idx="272" formatCode="General">
                  <c:v>6.9377499999999995E-2</c:v>
                </c:pt>
                <c:pt idx="273" formatCode="General">
                  <c:v>7.1816400000000002E-2</c:v>
                </c:pt>
                <c:pt idx="274" formatCode="General">
                  <c:v>7.3779999999999998E-2</c:v>
                </c:pt>
                <c:pt idx="275" formatCode="General">
                  <c:v>8.2434499999999994E-2</c:v>
                </c:pt>
                <c:pt idx="276" formatCode="General">
                  <c:v>7.6171500000000003E-2</c:v>
                </c:pt>
                <c:pt idx="277" formatCode="General">
                  <c:v>7.1070700000000001E-2</c:v>
                </c:pt>
                <c:pt idx="278" formatCode="General">
                  <c:v>7.3402800000000004E-2</c:v>
                </c:pt>
                <c:pt idx="279" formatCode="General">
                  <c:v>7.0921300000000007E-2</c:v>
                </c:pt>
                <c:pt idx="280" formatCode="General">
                  <c:v>7.1251300000000004E-2</c:v>
                </c:pt>
                <c:pt idx="281" formatCode="General">
                  <c:v>6.9398899999999999E-2</c:v>
                </c:pt>
                <c:pt idx="282" formatCode="General">
                  <c:v>6.7372899999999999E-2</c:v>
                </c:pt>
                <c:pt idx="283" formatCode="General">
                  <c:v>6.57528E-2</c:v>
                </c:pt>
                <c:pt idx="284" formatCode="General">
                  <c:v>6.2539899999999995E-2</c:v>
                </c:pt>
                <c:pt idx="285" formatCode="General">
                  <c:v>6.6623699999999994E-2</c:v>
                </c:pt>
                <c:pt idx="286" formatCode="General">
                  <c:v>6.1363500000000001E-2</c:v>
                </c:pt>
                <c:pt idx="287" formatCode="General">
                  <c:v>5.4446799999999997E-2</c:v>
                </c:pt>
                <c:pt idx="288" formatCode="General">
                  <c:v>5.6708099999999997E-2</c:v>
                </c:pt>
                <c:pt idx="289" formatCode="General">
                  <c:v>6.4731700000000003E-2</c:v>
                </c:pt>
                <c:pt idx="290" formatCode="General">
                  <c:v>6.1462500000000003E-2</c:v>
                </c:pt>
                <c:pt idx="291" formatCode="General">
                  <c:v>6.3116400000000003E-2</c:v>
                </c:pt>
                <c:pt idx="292" formatCode="General">
                  <c:v>6.6078999999999999E-2</c:v>
                </c:pt>
                <c:pt idx="293" formatCode="General">
                  <c:v>6.5663799999999994E-2</c:v>
                </c:pt>
                <c:pt idx="294" formatCode="General">
                  <c:v>6.61051E-2</c:v>
                </c:pt>
                <c:pt idx="295" formatCode="General">
                  <c:v>6.3245899999999994E-2</c:v>
                </c:pt>
                <c:pt idx="296" formatCode="General">
                  <c:v>6.14923E-2</c:v>
                </c:pt>
                <c:pt idx="297" formatCode="General">
                  <c:v>5.54884E-2</c:v>
                </c:pt>
                <c:pt idx="298" formatCode="General">
                  <c:v>5.8290599999999998E-2</c:v>
                </c:pt>
                <c:pt idx="299" formatCode="General">
                  <c:v>5.9278999999999998E-2</c:v>
                </c:pt>
                <c:pt idx="300" formatCode="General">
                  <c:v>5.8579699999999998E-2</c:v>
                </c:pt>
                <c:pt idx="301" formatCode="General">
                  <c:v>6.14327E-2</c:v>
                </c:pt>
                <c:pt idx="302" formatCode="General">
                  <c:v>6.0333100000000001E-2</c:v>
                </c:pt>
                <c:pt idx="303" formatCode="General">
                  <c:v>6.0408200000000002E-2</c:v>
                </c:pt>
                <c:pt idx="304" formatCode="General">
                  <c:v>5.6305500000000001E-2</c:v>
                </c:pt>
                <c:pt idx="305" formatCode="General">
                  <c:v>5.4579999999999997E-2</c:v>
                </c:pt>
                <c:pt idx="306" formatCode="General">
                  <c:v>5.4852600000000001E-2</c:v>
                </c:pt>
                <c:pt idx="307" formatCode="General">
                  <c:v>5.6311800000000002E-2</c:v>
                </c:pt>
                <c:pt idx="308" formatCode="General">
                  <c:v>5.9331000000000002E-2</c:v>
                </c:pt>
                <c:pt idx="309" formatCode="General">
                  <c:v>5.3260700000000001E-2</c:v>
                </c:pt>
                <c:pt idx="310" formatCode="General">
                  <c:v>5.9707200000000002E-2</c:v>
                </c:pt>
                <c:pt idx="311" formatCode="General">
                  <c:v>5.8241899999999999E-2</c:v>
                </c:pt>
                <c:pt idx="312" formatCode="General">
                  <c:v>6.1409900000000003E-2</c:v>
                </c:pt>
                <c:pt idx="313" formatCode="General">
                  <c:v>5.7853399999999999E-2</c:v>
                </c:pt>
                <c:pt idx="314" formatCode="General">
                  <c:v>6.1379400000000001E-2</c:v>
                </c:pt>
                <c:pt idx="315" formatCode="General">
                  <c:v>6.3951099999999997E-2</c:v>
                </c:pt>
                <c:pt idx="316" formatCode="General">
                  <c:v>6.7678699999999994E-2</c:v>
                </c:pt>
                <c:pt idx="317" formatCode="General">
                  <c:v>6.9718500000000003E-2</c:v>
                </c:pt>
                <c:pt idx="318" formatCode="General">
                  <c:v>6.8741999999999998E-2</c:v>
                </c:pt>
                <c:pt idx="319" formatCode="General">
                  <c:v>7.2183700000000003E-2</c:v>
                </c:pt>
                <c:pt idx="320" formatCode="General">
                  <c:v>7.2260500000000005E-2</c:v>
                </c:pt>
                <c:pt idx="321" formatCode="General">
                  <c:v>7.5409799999999999E-2</c:v>
                </c:pt>
                <c:pt idx="322" formatCode="General">
                  <c:v>7.3804599999999998E-2</c:v>
                </c:pt>
                <c:pt idx="323" formatCode="General">
                  <c:v>6.9722000000000006E-2</c:v>
                </c:pt>
                <c:pt idx="324" formatCode="General">
                  <c:v>6.50974E-2</c:v>
                </c:pt>
                <c:pt idx="325" formatCode="General">
                  <c:v>6.3840599999999997E-2</c:v>
                </c:pt>
                <c:pt idx="326" formatCode="General">
                  <c:v>6.35212E-2</c:v>
                </c:pt>
                <c:pt idx="327" formatCode="General">
                  <c:v>6.2636700000000003E-2</c:v>
                </c:pt>
                <c:pt idx="328" formatCode="General">
                  <c:v>6.02969E-2</c:v>
                </c:pt>
                <c:pt idx="329" formatCode="General">
                  <c:v>5.7677199999999998E-2</c:v>
                </c:pt>
                <c:pt idx="330" formatCode="General">
                  <c:v>5.7599699999999997E-2</c:v>
                </c:pt>
                <c:pt idx="331" formatCode="General">
                  <c:v>5.5976999999999999E-2</c:v>
                </c:pt>
                <c:pt idx="332" formatCode="General">
                  <c:v>5.27976E-2</c:v>
                </c:pt>
                <c:pt idx="333" formatCode="General">
                  <c:v>5.1511399999999999E-2</c:v>
                </c:pt>
                <c:pt idx="334" formatCode="General">
                  <c:v>4.7542899999999999E-2</c:v>
                </c:pt>
                <c:pt idx="335" formatCode="General">
                  <c:v>4.8441499999999998E-2</c:v>
                </c:pt>
                <c:pt idx="336" formatCode="General">
                  <c:v>4.4488699999999999E-2</c:v>
                </c:pt>
                <c:pt idx="337" formatCode="General">
                  <c:v>4.0594400000000003E-2</c:v>
                </c:pt>
                <c:pt idx="338" formatCode="General">
                  <c:v>3.8954000000000003E-2</c:v>
                </c:pt>
                <c:pt idx="339" formatCode="General">
                  <c:v>3.6406899999999999E-2</c:v>
                </c:pt>
                <c:pt idx="340" formatCode="General">
                  <c:v>3.8978400000000003E-2</c:v>
                </c:pt>
                <c:pt idx="341" formatCode="General">
                  <c:v>4.1611299999999997E-2</c:v>
                </c:pt>
                <c:pt idx="342" formatCode="General">
                  <c:v>4.0053699999999998E-2</c:v>
                </c:pt>
                <c:pt idx="343" formatCode="General">
                  <c:v>3.84134E-2</c:v>
                </c:pt>
                <c:pt idx="344" formatCode="General">
                  <c:v>3.7730100000000003E-2</c:v>
                </c:pt>
                <c:pt idx="345" formatCode="General">
                  <c:v>3.4434300000000001E-2</c:v>
                </c:pt>
                <c:pt idx="346" formatCode="General">
                  <c:v>3.1947099999999999E-2</c:v>
                </c:pt>
                <c:pt idx="347" formatCode="General">
                  <c:v>3.7525900000000001E-2</c:v>
                </c:pt>
                <c:pt idx="348" formatCode="General">
                  <c:v>4.0904200000000002E-2</c:v>
                </c:pt>
                <c:pt idx="349" formatCode="General">
                  <c:v>4.0871299999999999E-2</c:v>
                </c:pt>
                <c:pt idx="350" formatCode="General">
                  <c:v>3.9933499999999997E-2</c:v>
                </c:pt>
                <c:pt idx="351" formatCode="General">
                  <c:v>4.0020899999999998E-2</c:v>
                </c:pt>
                <c:pt idx="352" formatCode="General">
                  <c:v>4.2007099999999999E-2</c:v>
                </c:pt>
                <c:pt idx="353" formatCode="General">
                  <c:v>4.64334E-2</c:v>
                </c:pt>
                <c:pt idx="354" formatCode="General">
                  <c:v>4.9417099999999999E-2</c:v>
                </c:pt>
                <c:pt idx="355" formatCode="General">
                  <c:v>5.1397900000000003E-2</c:v>
                </c:pt>
                <c:pt idx="356" formatCode="General">
                  <c:v>5.4893299999999999E-2</c:v>
                </c:pt>
                <c:pt idx="357" formatCode="General">
                  <c:v>6.39686E-2</c:v>
                </c:pt>
                <c:pt idx="358" formatCode="General">
                  <c:v>6.9954100000000005E-2</c:v>
                </c:pt>
                <c:pt idx="359" formatCode="General">
                  <c:v>6.6726300000000002E-2</c:v>
                </c:pt>
                <c:pt idx="360" formatCode="General">
                  <c:v>6.7286636999999996E-2</c:v>
                </c:pt>
                <c:pt idx="361" formatCode="General">
                  <c:v>6.8157790999999995E-2</c:v>
                </c:pt>
                <c:pt idx="362" formatCode="General">
                  <c:v>0.10184898000000001</c:v>
                </c:pt>
                <c:pt idx="363" formatCode="General">
                  <c:v>0.169279967</c:v>
                </c:pt>
                <c:pt idx="364" formatCode="General">
                  <c:v>0.21887578999999999</c:v>
                </c:pt>
                <c:pt idx="365" formatCode="General">
                  <c:v>0.22870523500000001</c:v>
                </c:pt>
                <c:pt idx="366" formatCode="General">
                  <c:v>0.23217247099999999</c:v>
                </c:pt>
                <c:pt idx="367" formatCode="General">
                  <c:v>0.23040523299999999</c:v>
                </c:pt>
                <c:pt idx="368" formatCode="General">
                  <c:v>0.237950522</c:v>
                </c:pt>
                <c:pt idx="369" formatCode="General">
                  <c:v>0.23715349799999999</c:v>
                </c:pt>
                <c:pt idx="370" formatCode="General">
                  <c:v>0.24392946800000001</c:v>
                </c:pt>
                <c:pt idx="371" formatCode="General">
                  <c:v>0.248421905</c:v>
                </c:pt>
                <c:pt idx="372" formatCode="General">
                  <c:v>0.25701350000000001</c:v>
                </c:pt>
                <c:pt idx="373" formatCode="General">
                  <c:v>0.26773160000000001</c:v>
                </c:pt>
                <c:pt idx="374" formatCode="General">
                  <c:v>0.24594099999999999</c:v>
                </c:pt>
                <c:pt idx="375" formatCode="General">
                  <c:v>0.1888358</c:v>
                </c:pt>
                <c:pt idx="376" formatCode="General">
                  <c:v>0.14750360000000001</c:v>
                </c:pt>
                <c:pt idx="377" formatCode="General">
                  <c:v>0.1310868</c:v>
                </c:pt>
                <c:pt idx="378" formatCode="General">
                  <c:v>0.12523670000000001</c:v>
                </c:pt>
                <c:pt idx="379" formatCode="General">
                  <c:v>0.1331089</c:v>
                </c:pt>
                <c:pt idx="380" formatCode="General">
                  <c:v>0.12823380000000001</c:v>
                </c:pt>
                <c:pt idx="381" formatCode="General">
                  <c:v>0.12941929999999999</c:v>
                </c:pt>
                <c:pt idx="382" formatCode="General">
                  <c:v>0.1238055</c:v>
                </c:pt>
                <c:pt idx="383" formatCode="General">
                  <c:v>0.1253485</c:v>
                </c:pt>
                <c:pt idx="384" formatCode="General">
                  <c:v>0.11788999999999999</c:v>
                </c:pt>
                <c:pt idx="385" formatCode="General">
                  <c:v>0.109276</c:v>
                </c:pt>
                <c:pt idx="386" formatCode="General">
                  <c:v>9.9999000000000005E-2</c:v>
                </c:pt>
                <c:pt idx="387" formatCode="General">
                  <c:v>8.1709000000000004E-2</c:v>
                </c:pt>
                <c:pt idx="388" formatCode="General">
                  <c:v>6.2554999999999999E-2</c:v>
                </c:pt>
                <c:pt idx="389" formatCode="General">
                  <c:v>5.7209999999999997E-2</c:v>
                </c:pt>
                <c:pt idx="390" formatCode="General">
                  <c:v>4.9799999999999997E-2</c:v>
                </c:pt>
                <c:pt idx="391" formatCode="General">
                  <c:v>3.9188000000000001E-2</c:v>
                </c:pt>
                <c:pt idx="392" formatCode="General">
                  <c:v>2.6549E-2</c:v>
                </c:pt>
                <c:pt idx="393" formatCode="General">
                  <c:v>1.4277E-2</c:v>
                </c:pt>
                <c:pt idx="394" formatCode="General">
                  <c:v>3.1619999999999999E-3</c:v>
                </c:pt>
                <c:pt idx="395" formatCode="General">
                  <c:v>-1.0829999999999999E-2</c:v>
                </c:pt>
                <c:pt idx="396" formatCode="General">
                  <c:v>-1.7239999999999998E-2</c:v>
                </c:pt>
                <c:pt idx="397" formatCode="General">
                  <c:v>-2.2349999999999998E-2</c:v>
                </c:pt>
                <c:pt idx="398" formatCode="General">
                  <c:v>-3.7440000000000001E-2</c:v>
                </c:pt>
                <c:pt idx="399" formatCode="General">
                  <c:v>-4.6739999999999997E-2</c:v>
                </c:pt>
                <c:pt idx="400" formatCode="General">
                  <c:v>-4.1160000000000002E-2</c:v>
                </c:pt>
                <c:pt idx="401" formatCode="General">
                  <c:v>-3.9030000000000002E-2</c:v>
                </c:pt>
                <c:pt idx="402" formatCode="General">
                  <c:v>-4.0079999999999998E-2</c:v>
                </c:pt>
                <c:pt idx="403" formatCode="General">
                  <c:v>-4.0629999999999999E-2</c:v>
                </c:pt>
                <c:pt idx="404" formatCode="General">
                  <c:v>-3.7960000000000001E-2</c:v>
                </c:pt>
                <c:pt idx="405" formatCode="General">
                  <c:v>-3.5009999999999999E-2</c:v>
                </c:pt>
                <c:pt idx="406" formatCode="General">
                  <c:v>-3.1739999999999997E-2</c:v>
                </c:pt>
                <c:pt idx="407" formatCode="General">
                  <c:v>-2.6009999999999998E-2</c:v>
                </c:pt>
                <c:pt idx="408" formatCode="General">
                  <c:v>-2.0480000000000002E-2</c:v>
                </c:pt>
                <c:pt idx="409" formatCode="General">
                  <c:v>-1.4959999999999999E-2</c:v>
                </c:pt>
                <c:pt idx="410" formatCode="General">
                  <c:v>-1.34E-3</c:v>
                </c:pt>
                <c:pt idx="411" formatCode="General">
                  <c:v>8.3909999999999992E-3</c:v>
                </c:pt>
                <c:pt idx="412" formatCode="General">
                  <c:v>1.03E-2</c:v>
                </c:pt>
                <c:pt idx="413" formatCode="General">
                  <c:v>1.342E-2</c:v>
                </c:pt>
                <c:pt idx="414" formatCode="General">
                  <c:v>1.4670000000000001E-2</c:v>
                </c:pt>
                <c:pt idx="415" formatCode="General">
                  <c:v>2.0844000000000001E-2</c:v>
                </c:pt>
                <c:pt idx="416" formatCode="General">
                  <c:v>2.5866E-2</c:v>
                </c:pt>
                <c:pt idx="417" formatCode="General">
                  <c:v>3.0112E-2</c:v>
                </c:pt>
                <c:pt idx="418" formatCode="General">
                  <c:v>3.6256999999999998E-2</c:v>
                </c:pt>
                <c:pt idx="419" formatCode="General">
                  <c:v>3.7559000000000002E-2</c:v>
                </c:pt>
                <c:pt idx="420" formatCode="General">
                  <c:v>3.9012999999999999E-2</c:v>
                </c:pt>
              </c:numCache>
            </c:numRef>
          </c:val>
          <c:extLst>
            <c:ext xmlns:c16="http://schemas.microsoft.com/office/drawing/2014/chart" uri="{C3380CC4-5D6E-409C-BE32-E72D297353CC}">
              <c16:uniqueId val="{00000001-B4D4-4A62-BE79-AA467F8FD803}"/>
            </c:ext>
          </c:extLst>
        </c:ser>
        <c:dLbls>
          <c:showLegendKey val="0"/>
          <c:showVal val="0"/>
          <c:showCatName val="0"/>
          <c:showSerName val="0"/>
          <c:showPercent val="0"/>
          <c:showBubbleSize val="0"/>
        </c:dLbls>
        <c:axId val="3"/>
        <c:axId val="4"/>
      </c:areaChart>
      <c:catAx>
        <c:axId val="201040928"/>
        <c:scaling>
          <c:orientation val="minMax"/>
        </c:scaling>
        <c:delete val="0"/>
        <c:axPos val="b"/>
        <c:numFmt formatCode="General" sourceLinked="1"/>
        <c:majorTickMark val="out"/>
        <c:minorTickMark val="none"/>
        <c:tickLblPos val="nextTo"/>
        <c:spPr>
          <a:ln w="3616">
            <a:solidFill>
              <a:schemeClr val="tx1"/>
            </a:solidFill>
            <a:prstDash val="solid"/>
          </a:ln>
        </c:spPr>
        <c:txPr>
          <a:bodyPr rot="0" vert="horz"/>
          <a:lstStyle/>
          <a:p>
            <a:pPr>
              <a:defRPr sz="1110"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3"/>
          <c:min val="-0.05"/>
        </c:scaling>
        <c:delete val="0"/>
        <c:axPos val="l"/>
        <c:majorGridlines>
          <c:spPr>
            <a:ln w="3616">
              <a:solidFill>
                <a:schemeClr val="tx1"/>
              </a:solidFill>
              <a:prstDash val="solid"/>
            </a:ln>
          </c:spPr>
        </c:majorGridlines>
        <c:numFmt formatCode="0%" sourceLinked="0"/>
        <c:majorTickMark val="out"/>
        <c:minorTickMark val="none"/>
        <c:tickLblPos val="nextTo"/>
        <c:spPr>
          <a:ln w="3616">
            <a:solidFill>
              <a:schemeClr val="tx1"/>
            </a:solidFill>
            <a:prstDash val="solid"/>
          </a:ln>
        </c:spPr>
        <c:txPr>
          <a:bodyPr rot="0" vert="horz"/>
          <a:lstStyle/>
          <a:p>
            <a:pPr>
              <a:defRPr sz="911" b="0" i="0" u="none" strike="noStrike" baseline="0">
                <a:solidFill>
                  <a:schemeClr val="tx1"/>
                </a:solidFill>
                <a:latin typeface="Times New Roman"/>
                <a:ea typeface="Times New Roman"/>
                <a:cs typeface="Times New Roman"/>
              </a:defRPr>
            </a:pPr>
            <a:endParaRPr lang="en-US"/>
          </a:p>
        </c:txPr>
        <c:crossAx val="201040928"/>
        <c:crosses val="autoZero"/>
        <c:crossBetween val="midCat"/>
        <c:majorUnit val="0.05"/>
        <c:min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3"/>
          <c:min val="-0.05"/>
        </c:scaling>
        <c:delete val="0"/>
        <c:axPos val="r"/>
        <c:numFmt formatCode="0%" sourceLinked="0"/>
        <c:majorTickMark val="cross"/>
        <c:minorTickMark val="none"/>
        <c:tickLblPos val="nextTo"/>
        <c:spPr>
          <a:ln w="3616">
            <a:solidFill>
              <a:schemeClr val="tx1"/>
            </a:solidFill>
            <a:prstDash val="solid"/>
          </a:ln>
        </c:spPr>
        <c:txPr>
          <a:bodyPr rot="0" vert="horz"/>
          <a:lstStyle/>
          <a:p>
            <a:pPr>
              <a:defRPr sz="911" b="0" i="0" u="none" strike="noStrike" baseline="0">
                <a:solidFill>
                  <a:schemeClr val="tx1"/>
                </a:solidFill>
                <a:latin typeface="Times New Roman"/>
                <a:ea typeface="Times New Roman"/>
                <a:cs typeface="Times New Roman"/>
              </a:defRPr>
            </a:pPr>
            <a:endParaRPr lang="en-US"/>
          </a:p>
        </c:txPr>
        <c:crossAx val="3"/>
        <c:crosses val="max"/>
        <c:crossBetween val="midCat"/>
        <c:majorUnit val="0.05"/>
      </c:valAx>
      <c:spPr>
        <a:noFill/>
        <a:ln w="14464">
          <a:solidFill>
            <a:schemeClr val="tx1"/>
          </a:solidFill>
          <a:prstDash val="solid"/>
        </a:ln>
      </c:spPr>
    </c:plotArea>
    <c:legend>
      <c:legendPos val="r"/>
      <c:layout>
        <c:manualLayout>
          <c:xMode val="edge"/>
          <c:yMode val="edge"/>
          <c:x val="0.15052134153259661"/>
          <c:y val="0.17227614368451877"/>
          <c:w val="0.13953488372093023"/>
          <c:h val="8.8339222614840993E-2"/>
        </c:manualLayout>
      </c:layout>
      <c:overlay val="0"/>
      <c:spPr>
        <a:solidFill>
          <a:schemeClr val="bg1"/>
        </a:solidFill>
        <a:ln w="3616">
          <a:solidFill>
            <a:schemeClr val="tx1"/>
          </a:solidFill>
          <a:prstDash val="solid"/>
        </a:ln>
      </c:spPr>
      <c:txPr>
        <a:bodyPr/>
        <a:lstStyle/>
        <a:p>
          <a:pPr>
            <a:defRPr sz="1600" b="0"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43391">
      <a:solidFill>
        <a:schemeClr val="tx1"/>
      </a:solidFill>
      <a:prstDash val="solid"/>
    </a:ln>
  </c:spPr>
  <c:txPr>
    <a:bodyPr/>
    <a:lstStyle/>
    <a:p>
      <a:pPr>
        <a:defRPr sz="2050" b="1" i="0" u="none" strike="noStrike" baseline="0">
          <a:solidFill>
            <a:schemeClr val="tx1"/>
          </a:solidFill>
          <a:latin typeface="Arial"/>
          <a:ea typeface="Arial"/>
          <a:cs typeface="Arial"/>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a:ea typeface="Times New Roman"/>
                <a:cs typeface="Times New Roman"/>
              </a:defRPr>
            </a:pPr>
            <a:r>
              <a:rPr lang="en-US" sz="2800"/>
              <a:t>Money Supply Growth, M2 </a:t>
            </a:r>
          </a:p>
        </c:rich>
      </c:tx>
      <c:layout>
        <c:manualLayout>
          <c:xMode val="edge"/>
          <c:yMode val="edge"/>
          <c:x val="0.25030872041571173"/>
          <c:y val="3.1831359406520467E-2"/>
        </c:manualLayout>
      </c:layout>
      <c:overlay val="0"/>
      <c:spPr>
        <a:noFill/>
        <a:ln w="28927">
          <a:noFill/>
        </a:ln>
      </c:spPr>
    </c:title>
    <c:autoTitleDeleted val="0"/>
    <c:plotArea>
      <c:layout>
        <c:manualLayout>
          <c:layoutTarget val="inner"/>
          <c:xMode val="edge"/>
          <c:yMode val="edge"/>
          <c:x val="5.9800664451827246E-2"/>
          <c:y val="0.17314487632508835"/>
          <c:w val="0.87375415282392022"/>
          <c:h val="0.79151943462897523"/>
        </c:manualLayout>
      </c:layout>
      <c:areaChart>
        <c:grouping val="standard"/>
        <c:varyColors val="0"/>
        <c:ser>
          <c:idx val="2"/>
          <c:order val="1"/>
          <c:tx>
            <c:strRef>
              <c:f>Sheet1!$C$1</c:f>
              <c:strCache>
                <c:ptCount val="1"/>
                <c:pt idx="0">
                  <c:v>Recession</c:v>
                </c:pt>
              </c:strCache>
            </c:strRef>
          </c:tx>
          <c:spPr>
            <a:solidFill>
              <a:srgbClr val="FF99CC"/>
            </a:solidFill>
            <a:ln w="14464">
              <a:solidFill>
                <a:schemeClr val="tx1"/>
              </a:solidFill>
              <a:prstDash val="solid"/>
            </a:ln>
          </c:spPr>
          <c:cat>
            <c:strRef>
              <c:f>Sheet1!$A$2:$A$435</c:f>
              <c:strCache>
                <c:ptCount val="421"/>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pt idx="360">
                  <c:v>20</c:v>
                </c:pt>
                <c:pt idx="372">
                  <c:v>21</c:v>
                </c:pt>
                <c:pt idx="384">
                  <c:v>22</c:v>
                </c:pt>
                <c:pt idx="396">
                  <c:v>23</c:v>
                </c:pt>
                <c:pt idx="408">
                  <c:v>24</c:v>
                </c:pt>
                <c:pt idx="420">
                  <c:v>25</c:v>
                </c:pt>
              </c:strCache>
            </c:strRef>
          </c:cat>
          <c:val>
            <c:numRef>
              <c:f>Sheet1!$C$2:$C$435</c:f>
              <c:numCache>
                <c:formatCode>General</c:formatCode>
                <c:ptCount val="434"/>
                <c:pt idx="6">
                  <c:v>0.3</c:v>
                </c:pt>
                <c:pt idx="7">
                  <c:v>0.3</c:v>
                </c:pt>
                <c:pt idx="8">
                  <c:v>0.3</c:v>
                </c:pt>
                <c:pt idx="9">
                  <c:v>0.3</c:v>
                </c:pt>
                <c:pt idx="10">
                  <c:v>0.3</c:v>
                </c:pt>
                <c:pt idx="11">
                  <c:v>0.3</c:v>
                </c:pt>
                <c:pt idx="12">
                  <c:v>0.3</c:v>
                </c:pt>
                <c:pt idx="13">
                  <c:v>0.3</c:v>
                </c:pt>
                <c:pt idx="14">
                  <c:v>0.3</c:v>
                </c:pt>
                <c:pt idx="134">
                  <c:v>0.3</c:v>
                </c:pt>
                <c:pt idx="135">
                  <c:v>0.3</c:v>
                </c:pt>
                <c:pt idx="136">
                  <c:v>0.3</c:v>
                </c:pt>
                <c:pt idx="137">
                  <c:v>0.3</c:v>
                </c:pt>
                <c:pt idx="138">
                  <c:v>0.3</c:v>
                </c:pt>
                <c:pt idx="139">
                  <c:v>0.3</c:v>
                </c:pt>
                <c:pt idx="140">
                  <c:v>0.3</c:v>
                </c:pt>
                <c:pt idx="141">
                  <c:v>0.3</c:v>
                </c:pt>
                <c:pt idx="142">
                  <c:v>0.3</c:v>
                </c:pt>
                <c:pt idx="215">
                  <c:v>0.3</c:v>
                </c:pt>
                <c:pt idx="216">
                  <c:v>0.3</c:v>
                </c:pt>
                <c:pt idx="217">
                  <c:v>0.3</c:v>
                </c:pt>
                <c:pt idx="218">
                  <c:v>0.3</c:v>
                </c:pt>
                <c:pt idx="219">
                  <c:v>0.3</c:v>
                </c:pt>
                <c:pt idx="220">
                  <c:v>0.3</c:v>
                </c:pt>
                <c:pt idx="221">
                  <c:v>0.3</c:v>
                </c:pt>
                <c:pt idx="222">
                  <c:v>0.3</c:v>
                </c:pt>
                <c:pt idx="223">
                  <c:v>0.3</c:v>
                </c:pt>
                <c:pt idx="224">
                  <c:v>0.3</c:v>
                </c:pt>
                <c:pt idx="225">
                  <c:v>0.3</c:v>
                </c:pt>
                <c:pt idx="226">
                  <c:v>0.3</c:v>
                </c:pt>
                <c:pt idx="227">
                  <c:v>0.3</c:v>
                </c:pt>
                <c:pt idx="228">
                  <c:v>0.3</c:v>
                </c:pt>
                <c:pt idx="229">
                  <c:v>0.3</c:v>
                </c:pt>
                <c:pt idx="230">
                  <c:v>0.3</c:v>
                </c:pt>
                <c:pt idx="231">
                  <c:v>0.3</c:v>
                </c:pt>
                <c:pt idx="232">
                  <c:v>0.3</c:v>
                </c:pt>
                <c:pt idx="362">
                  <c:v>0.3</c:v>
                </c:pt>
                <c:pt idx="363">
                  <c:v>0.3</c:v>
                </c:pt>
                <c:pt idx="364">
                  <c:v>0.3</c:v>
                </c:pt>
              </c:numCache>
            </c:numRef>
          </c:val>
          <c:extLst>
            <c:ext xmlns:c16="http://schemas.microsoft.com/office/drawing/2014/chart" uri="{C3380CC4-5D6E-409C-BE32-E72D297353CC}">
              <c16:uniqueId val="{00000000-B4D4-4A62-BE79-AA467F8FD803}"/>
            </c:ext>
          </c:extLst>
        </c:ser>
        <c:dLbls>
          <c:showLegendKey val="0"/>
          <c:showVal val="0"/>
          <c:showCatName val="0"/>
          <c:showSerName val="0"/>
          <c:showPercent val="0"/>
          <c:showBubbleSize val="0"/>
        </c:dLbls>
        <c:axId val="201040928"/>
        <c:axId val="1"/>
      </c:areaChart>
      <c:areaChart>
        <c:grouping val="stacked"/>
        <c:varyColors val="0"/>
        <c:ser>
          <c:idx val="0"/>
          <c:order val="0"/>
          <c:tx>
            <c:strRef>
              <c:f>Sheet1!$B$1</c:f>
              <c:strCache>
                <c:ptCount val="1"/>
                <c:pt idx="0">
                  <c:v>M2</c:v>
                </c:pt>
              </c:strCache>
            </c:strRef>
          </c:tx>
          <c:spPr>
            <a:solidFill>
              <a:srgbClr val="3366FF"/>
            </a:solidFill>
            <a:ln w="14464">
              <a:solidFill>
                <a:schemeClr val="tx1"/>
              </a:solidFill>
              <a:prstDash val="solid"/>
            </a:ln>
          </c:spPr>
          <c:cat>
            <c:strRef>
              <c:f>Sheet1!$A$2:$A$435</c:f>
              <c:strCache>
                <c:ptCount val="421"/>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pt idx="360">
                  <c:v>20</c:v>
                </c:pt>
                <c:pt idx="372">
                  <c:v>21</c:v>
                </c:pt>
                <c:pt idx="384">
                  <c:v>22</c:v>
                </c:pt>
                <c:pt idx="396">
                  <c:v>23</c:v>
                </c:pt>
                <c:pt idx="408">
                  <c:v>24</c:v>
                </c:pt>
                <c:pt idx="420">
                  <c:v>25</c:v>
                </c:pt>
              </c:strCache>
            </c:strRef>
          </c:cat>
          <c:val>
            <c:numRef>
              <c:f>Sheet1!$B$2:$B$435</c:f>
              <c:numCache>
                <c:formatCode>0.00%</c:formatCode>
                <c:ptCount val="434"/>
                <c:pt idx="0">
                  <c:v>5.7099999999999998E-2</c:v>
                </c:pt>
                <c:pt idx="1">
                  <c:v>6.4199999999999993E-2</c:v>
                </c:pt>
                <c:pt idx="2">
                  <c:v>6.3200000000000006E-2</c:v>
                </c:pt>
                <c:pt idx="3">
                  <c:v>6.5299999999999997E-2</c:v>
                </c:pt>
                <c:pt idx="4">
                  <c:v>6.4299999999999996E-2</c:v>
                </c:pt>
                <c:pt idx="5">
                  <c:v>6.2199999999999998E-2</c:v>
                </c:pt>
                <c:pt idx="6">
                  <c:v>5.7000000000000002E-2</c:v>
                </c:pt>
                <c:pt idx="7">
                  <c:v>5.5199999999999999E-2</c:v>
                </c:pt>
                <c:pt idx="8">
                  <c:v>5.4300000000000001E-2</c:v>
                </c:pt>
                <c:pt idx="9">
                  <c:v>4.7699999999999999E-2</c:v>
                </c:pt>
                <c:pt idx="10">
                  <c:v>4.1500000000000002E-2</c:v>
                </c:pt>
                <c:pt idx="11">
                  <c:v>3.8100000000000002E-2</c:v>
                </c:pt>
                <c:pt idx="12">
                  <c:v>3.8100000000000002E-2</c:v>
                </c:pt>
                <c:pt idx="13">
                  <c:v>3.8399999999999997E-2</c:v>
                </c:pt>
                <c:pt idx="14">
                  <c:v>4.0099999999999997E-2</c:v>
                </c:pt>
                <c:pt idx="15">
                  <c:v>4.0599999999999997E-2</c:v>
                </c:pt>
                <c:pt idx="16">
                  <c:v>4.41E-2</c:v>
                </c:pt>
                <c:pt idx="17">
                  <c:v>4.2500000000000003E-2</c:v>
                </c:pt>
                <c:pt idx="18">
                  <c:v>4.07E-2</c:v>
                </c:pt>
                <c:pt idx="19">
                  <c:v>3.49E-2</c:v>
                </c:pt>
                <c:pt idx="20">
                  <c:v>3.09E-2</c:v>
                </c:pt>
                <c:pt idx="21">
                  <c:v>3.0300000000000001E-2</c:v>
                </c:pt>
                <c:pt idx="22">
                  <c:v>3.0499999999999999E-2</c:v>
                </c:pt>
                <c:pt idx="23">
                  <c:v>3.0700000000000002E-2</c:v>
                </c:pt>
                <c:pt idx="24">
                  <c:v>2.7699999999999999E-2</c:v>
                </c:pt>
                <c:pt idx="25">
                  <c:v>2.86E-2</c:v>
                </c:pt>
                <c:pt idx="26">
                  <c:v>2.52E-2</c:v>
                </c:pt>
                <c:pt idx="27">
                  <c:v>0.02</c:v>
                </c:pt>
                <c:pt idx="28">
                  <c:v>1.6400000000000001E-2</c:v>
                </c:pt>
                <c:pt idx="29">
                  <c:v>1.32E-2</c:v>
                </c:pt>
                <c:pt idx="30">
                  <c:v>1.0800000000000001E-2</c:v>
                </c:pt>
                <c:pt idx="31">
                  <c:v>1.2500000000000001E-2</c:v>
                </c:pt>
                <c:pt idx="32">
                  <c:v>1.6199999999999999E-2</c:v>
                </c:pt>
                <c:pt idx="33">
                  <c:v>1.8100000000000002E-2</c:v>
                </c:pt>
                <c:pt idx="34">
                  <c:v>1.84E-2</c:v>
                </c:pt>
                <c:pt idx="35">
                  <c:v>1.55E-2</c:v>
                </c:pt>
                <c:pt idx="36">
                  <c:v>1.14E-2</c:v>
                </c:pt>
                <c:pt idx="37">
                  <c:v>4.1000000000000003E-3</c:v>
                </c:pt>
                <c:pt idx="38">
                  <c:v>2E-3</c:v>
                </c:pt>
                <c:pt idx="39">
                  <c:v>2.3999999999999998E-3</c:v>
                </c:pt>
                <c:pt idx="40">
                  <c:v>1.0699999999999999E-2</c:v>
                </c:pt>
                <c:pt idx="41">
                  <c:v>1.41E-2</c:v>
                </c:pt>
                <c:pt idx="42">
                  <c:v>1.37E-2</c:v>
                </c:pt>
                <c:pt idx="43">
                  <c:v>1.37E-2</c:v>
                </c:pt>
                <c:pt idx="44">
                  <c:v>1.21E-2</c:v>
                </c:pt>
                <c:pt idx="45">
                  <c:v>9.2999999999999992E-3</c:v>
                </c:pt>
                <c:pt idx="46">
                  <c:v>1.21E-2</c:v>
                </c:pt>
                <c:pt idx="47">
                  <c:v>1.46E-2</c:v>
                </c:pt>
                <c:pt idx="48">
                  <c:v>1.61E-2</c:v>
                </c:pt>
                <c:pt idx="49">
                  <c:v>1.7999999999999999E-2</c:v>
                </c:pt>
                <c:pt idx="50">
                  <c:v>2.0199999999999999E-2</c:v>
                </c:pt>
                <c:pt idx="51">
                  <c:v>2.1399999999999999E-2</c:v>
                </c:pt>
                <c:pt idx="52">
                  <c:v>1.6500000000000001E-2</c:v>
                </c:pt>
                <c:pt idx="53">
                  <c:v>1.12E-2</c:v>
                </c:pt>
                <c:pt idx="54">
                  <c:v>1.35E-2</c:v>
                </c:pt>
                <c:pt idx="55">
                  <c:v>1.24E-2</c:v>
                </c:pt>
                <c:pt idx="56">
                  <c:v>1.03E-2</c:v>
                </c:pt>
                <c:pt idx="57">
                  <c:v>8.8000000000000005E-3</c:v>
                </c:pt>
                <c:pt idx="58">
                  <c:v>5.4999999999999997E-3</c:v>
                </c:pt>
                <c:pt idx="59">
                  <c:v>3.7000000000000002E-3</c:v>
                </c:pt>
                <c:pt idx="60">
                  <c:v>5.0000000000000001E-3</c:v>
                </c:pt>
                <c:pt idx="61">
                  <c:v>4.1999999999999997E-3</c:v>
                </c:pt>
                <c:pt idx="62">
                  <c:v>3.2000000000000002E-3</c:v>
                </c:pt>
                <c:pt idx="63">
                  <c:v>3.7000000000000002E-3</c:v>
                </c:pt>
                <c:pt idx="64">
                  <c:v>7.9000000000000008E-3</c:v>
                </c:pt>
                <c:pt idx="65">
                  <c:v>1.89E-2</c:v>
                </c:pt>
                <c:pt idx="66">
                  <c:v>2.2100000000000002E-2</c:v>
                </c:pt>
                <c:pt idx="67">
                  <c:v>2.8500000000000001E-2</c:v>
                </c:pt>
                <c:pt idx="68">
                  <c:v>3.2199999999999999E-2</c:v>
                </c:pt>
                <c:pt idx="69">
                  <c:v>3.6299999999999999E-2</c:v>
                </c:pt>
                <c:pt idx="70">
                  <c:v>3.7600000000000001E-2</c:v>
                </c:pt>
                <c:pt idx="71">
                  <c:v>3.95E-2</c:v>
                </c:pt>
                <c:pt idx="72">
                  <c:v>4.41E-2</c:v>
                </c:pt>
                <c:pt idx="73">
                  <c:v>4.82E-2</c:v>
                </c:pt>
                <c:pt idx="74">
                  <c:v>5.5100000000000003E-2</c:v>
                </c:pt>
                <c:pt idx="75">
                  <c:v>5.7599999999999998E-2</c:v>
                </c:pt>
                <c:pt idx="76">
                  <c:v>5.2999999999999999E-2</c:v>
                </c:pt>
                <c:pt idx="77">
                  <c:v>4.8099999999999997E-2</c:v>
                </c:pt>
                <c:pt idx="78">
                  <c:v>4.7500000000000001E-2</c:v>
                </c:pt>
                <c:pt idx="79">
                  <c:v>4.3400000000000001E-2</c:v>
                </c:pt>
                <c:pt idx="80">
                  <c:v>4.1599999999999998E-2</c:v>
                </c:pt>
                <c:pt idx="81">
                  <c:v>4.2599999999999999E-2</c:v>
                </c:pt>
                <c:pt idx="82">
                  <c:v>4.5400000000000003E-2</c:v>
                </c:pt>
                <c:pt idx="83">
                  <c:v>4.9299999999999997E-2</c:v>
                </c:pt>
                <c:pt idx="84">
                  <c:v>4.8399999999999999E-2</c:v>
                </c:pt>
                <c:pt idx="85">
                  <c:v>4.7600000000000003E-2</c:v>
                </c:pt>
                <c:pt idx="86">
                  <c:v>4.4299999999999999E-2</c:v>
                </c:pt>
                <c:pt idx="87">
                  <c:v>4.5699999999999998E-2</c:v>
                </c:pt>
                <c:pt idx="88">
                  <c:v>4.4900000000000002E-2</c:v>
                </c:pt>
                <c:pt idx="89">
                  <c:v>4.6600000000000003E-2</c:v>
                </c:pt>
                <c:pt idx="90">
                  <c:v>4.6800000000000001E-2</c:v>
                </c:pt>
                <c:pt idx="91">
                  <c:v>5.2200000000000003E-2</c:v>
                </c:pt>
                <c:pt idx="92">
                  <c:v>5.5800000000000002E-2</c:v>
                </c:pt>
                <c:pt idx="93">
                  <c:v>5.6300000000000003E-2</c:v>
                </c:pt>
                <c:pt idx="94">
                  <c:v>5.67E-2</c:v>
                </c:pt>
                <c:pt idx="95">
                  <c:v>5.5800000000000002E-2</c:v>
                </c:pt>
                <c:pt idx="96">
                  <c:v>5.7599999999999998E-2</c:v>
                </c:pt>
                <c:pt idx="97">
                  <c:v>6.1600000000000002E-2</c:v>
                </c:pt>
                <c:pt idx="98">
                  <c:v>6.54E-2</c:v>
                </c:pt>
                <c:pt idx="99">
                  <c:v>6.7599999999999993E-2</c:v>
                </c:pt>
                <c:pt idx="100">
                  <c:v>7.0199999999999999E-2</c:v>
                </c:pt>
                <c:pt idx="101">
                  <c:v>7.1300000000000002E-2</c:v>
                </c:pt>
                <c:pt idx="102">
                  <c:v>7.1499999999999994E-2</c:v>
                </c:pt>
                <c:pt idx="103">
                  <c:v>6.9500000000000006E-2</c:v>
                </c:pt>
                <c:pt idx="104">
                  <c:v>7.3800000000000004E-2</c:v>
                </c:pt>
                <c:pt idx="105">
                  <c:v>7.7799999999999994E-2</c:v>
                </c:pt>
                <c:pt idx="106">
                  <c:v>8.2600000000000007E-2</c:v>
                </c:pt>
                <c:pt idx="107">
                  <c:v>8.4500000000000006E-2</c:v>
                </c:pt>
                <c:pt idx="108">
                  <c:v>8.43E-2</c:v>
                </c:pt>
                <c:pt idx="109">
                  <c:v>8.3199999999999996E-2</c:v>
                </c:pt>
                <c:pt idx="110">
                  <c:v>7.6999999999999999E-2</c:v>
                </c:pt>
                <c:pt idx="111">
                  <c:v>7.7100000000000002E-2</c:v>
                </c:pt>
                <c:pt idx="112">
                  <c:v>7.7200000000000005E-2</c:v>
                </c:pt>
                <c:pt idx="113">
                  <c:v>7.6799999999999993E-2</c:v>
                </c:pt>
                <c:pt idx="114">
                  <c:v>7.7600000000000002E-2</c:v>
                </c:pt>
                <c:pt idx="115">
                  <c:v>7.5999999999999998E-2</c:v>
                </c:pt>
                <c:pt idx="116">
                  <c:v>6.9800000000000001E-2</c:v>
                </c:pt>
                <c:pt idx="117">
                  <c:v>6.5799999999999997E-2</c:v>
                </c:pt>
                <c:pt idx="118">
                  <c:v>6.08E-2</c:v>
                </c:pt>
                <c:pt idx="119">
                  <c:v>5.9499999999999997E-2</c:v>
                </c:pt>
                <c:pt idx="120">
                  <c:v>6.0499999999999998E-2</c:v>
                </c:pt>
                <c:pt idx="121">
                  <c:v>5.7700000000000001E-2</c:v>
                </c:pt>
                <c:pt idx="122">
                  <c:v>6.1899999999999997E-2</c:v>
                </c:pt>
                <c:pt idx="123">
                  <c:v>6.7699999999999996E-2</c:v>
                </c:pt>
                <c:pt idx="124">
                  <c:v>6.0699999999999997E-2</c:v>
                </c:pt>
                <c:pt idx="125">
                  <c:v>5.8700000000000002E-2</c:v>
                </c:pt>
                <c:pt idx="126">
                  <c:v>5.6800000000000003E-2</c:v>
                </c:pt>
                <c:pt idx="127">
                  <c:v>5.8400000000000001E-2</c:v>
                </c:pt>
                <c:pt idx="128">
                  <c:v>6.2300000000000001E-2</c:v>
                </c:pt>
                <c:pt idx="129">
                  <c:v>6.1699999999999998E-2</c:v>
                </c:pt>
                <c:pt idx="130">
                  <c:v>5.8599999999999999E-2</c:v>
                </c:pt>
                <c:pt idx="131">
                  <c:v>6.08E-2</c:v>
                </c:pt>
                <c:pt idx="132">
                  <c:v>6.5699999999999995E-2</c:v>
                </c:pt>
                <c:pt idx="133">
                  <c:v>7.0599999999999996E-2</c:v>
                </c:pt>
                <c:pt idx="134">
                  <c:v>7.6100000000000001E-2</c:v>
                </c:pt>
                <c:pt idx="135">
                  <c:v>7.7100000000000002E-2</c:v>
                </c:pt>
                <c:pt idx="136">
                  <c:v>7.85E-2</c:v>
                </c:pt>
                <c:pt idx="137">
                  <c:v>8.3400000000000002E-2</c:v>
                </c:pt>
                <c:pt idx="138">
                  <c:v>8.5900000000000004E-2</c:v>
                </c:pt>
                <c:pt idx="139">
                  <c:v>8.6699999999999999E-2</c:v>
                </c:pt>
                <c:pt idx="140">
                  <c:v>0.1003</c:v>
                </c:pt>
                <c:pt idx="141">
                  <c:v>9.5100000000000004E-2</c:v>
                </c:pt>
                <c:pt idx="142">
                  <c:v>0.1012</c:v>
                </c:pt>
                <c:pt idx="143">
                  <c:v>0.1038</c:v>
                </c:pt>
                <c:pt idx="144">
                  <c:v>9.6000000000000002E-2</c:v>
                </c:pt>
                <c:pt idx="145">
                  <c:v>9.35E-2</c:v>
                </c:pt>
                <c:pt idx="146">
                  <c:v>8.43E-2</c:v>
                </c:pt>
                <c:pt idx="147">
                  <c:v>7.0499999999999993E-2</c:v>
                </c:pt>
                <c:pt idx="148">
                  <c:v>7.5700000000000003E-2</c:v>
                </c:pt>
                <c:pt idx="149">
                  <c:v>7.0699999999999999E-2</c:v>
                </c:pt>
                <c:pt idx="150">
                  <c:v>7.2800000000000004E-2</c:v>
                </c:pt>
                <c:pt idx="151">
                  <c:v>7.46E-2</c:v>
                </c:pt>
                <c:pt idx="152">
                  <c:v>5.8400000000000001E-2</c:v>
                </c:pt>
                <c:pt idx="153">
                  <c:v>6.7299999999999999E-2</c:v>
                </c:pt>
                <c:pt idx="154">
                  <c:v>6.8400000000000002E-2</c:v>
                </c:pt>
                <c:pt idx="155">
                  <c:v>6.2600000000000003E-2</c:v>
                </c:pt>
                <c:pt idx="156">
                  <c:v>6.4000000000000001E-2</c:v>
                </c:pt>
                <c:pt idx="157">
                  <c:v>6.4600000000000005E-2</c:v>
                </c:pt>
                <c:pt idx="158">
                  <c:v>6.6100000000000006E-2</c:v>
                </c:pt>
                <c:pt idx="159">
                  <c:v>7.22E-2</c:v>
                </c:pt>
                <c:pt idx="160">
                  <c:v>7.9000000000000001E-2</c:v>
                </c:pt>
                <c:pt idx="161">
                  <c:v>8.1900000000000001E-2</c:v>
                </c:pt>
                <c:pt idx="162">
                  <c:v>8.1600000000000006E-2</c:v>
                </c:pt>
                <c:pt idx="163">
                  <c:v>8.4000000000000005E-2</c:v>
                </c:pt>
                <c:pt idx="164">
                  <c:v>7.5200000000000003E-2</c:v>
                </c:pt>
                <c:pt idx="165">
                  <c:v>6.4799999999999996E-2</c:v>
                </c:pt>
                <c:pt idx="166">
                  <c:v>5.6000000000000001E-2</c:v>
                </c:pt>
                <c:pt idx="167">
                  <c:v>5.1799999999999999E-2</c:v>
                </c:pt>
                <c:pt idx="168">
                  <c:v>4.6600000000000003E-2</c:v>
                </c:pt>
                <c:pt idx="169">
                  <c:v>4.6800000000000001E-2</c:v>
                </c:pt>
                <c:pt idx="170">
                  <c:v>4.9299999999999997E-2</c:v>
                </c:pt>
                <c:pt idx="171">
                  <c:v>4.9399999999999999E-2</c:v>
                </c:pt>
                <c:pt idx="172">
                  <c:v>5.21E-2</c:v>
                </c:pt>
                <c:pt idx="173">
                  <c:v>4.6899999999999997E-2</c:v>
                </c:pt>
                <c:pt idx="174">
                  <c:v>4.07E-2</c:v>
                </c:pt>
                <c:pt idx="175">
                  <c:v>3.44E-2</c:v>
                </c:pt>
                <c:pt idx="176">
                  <c:v>4.41E-2</c:v>
                </c:pt>
                <c:pt idx="177">
                  <c:v>5.0200000000000002E-2</c:v>
                </c:pt>
                <c:pt idx="178">
                  <c:v>5.5300000000000002E-2</c:v>
                </c:pt>
                <c:pt idx="179">
                  <c:v>5.8599999999999999E-2</c:v>
                </c:pt>
                <c:pt idx="180" formatCode="General">
                  <c:v>5.7663800000000001E-2</c:v>
                </c:pt>
                <c:pt idx="181" formatCode="General">
                  <c:v>5.2245899999999998E-2</c:v>
                </c:pt>
                <c:pt idx="182" formatCode="General">
                  <c:v>4.7586499999999997E-2</c:v>
                </c:pt>
                <c:pt idx="183" formatCode="General">
                  <c:v>4.2870100000000001E-2</c:v>
                </c:pt>
                <c:pt idx="184" formatCode="General">
                  <c:v>3.2810499999999999E-2</c:v>
                </c:pt>
                <c:pt idx="185" formatCode="General">
                  <c:v>3.7608900000000001E-2</c:v>
                </c:pt>
                <c:pt idx="186" formatCode="General">
                  <c:v>4.0382099999999997E-2</c:v>
                </c:pt>
                <c:pt idx="187" formatCode="General">
                  <c:v>4.1263000000000001E-2</c:v>
                </c:pt>
                <c:pt idx="188" formatCode="General">
                  <c:v>4.0876299999999997E-2</c:v>
                </c:pt>
                <c:pt idx="189" formatCode="General">
                  <c:v>4.16411E-2</c:v>
                </c:pt>
                <c:pt idx="190" formatCode="General">
                  <c:v>3.9900999999999999E-2</c:v>
                </c:pt>
                <c:pt idx="191" formatCode="General">
                  <c:v>4.1083099999999997E-2</c:v>
                </c:pt>
                <c:pt idx="192" formatCode="General">
                  <c:v>4.6657799999999999E-2</c:v>
                </c:pt>
                <c:pt idx="193" formatCode="General">
                  <c:v>4.9122100000000002E-2</c:v>
                </c:pt>
                <c:pt idx="194" formatCode="General">
                  <c:v>4.9920699999999998E-2</c:v>
                </c:pt>
                <c:pt idx="195" formatCode="General">
                  <c:v>5.3387400000000002E-2</c:v>
                </c:pt>
                <c:pt idx="196" formatCode="General">
                  <c:v>5.1584499999999998E-2</c:v>
                </c:pt>
                <c:pt idx="197" formatCode="General">
                  <c:v>5.2158099999999999E-2</c:v>
                </c:pt>
                <c:pt idx="198" formatCode="General">
                  <c:v>5.3408600000000001E-2</c:v>
                </c:pt>
                <c:pt idx="199" formatCode="General">
                  <c:v>5.2791299999999999E-2</c:v>
                </c:pt>
                <c:pt idx="200" formatCode="General">
                  <c:v>5.1486299999999999E-2</c:v>
                </c:pt>
                <c:pt idx="201" formatCode="General">
                  <c:v>5.3488099999999997E-2</c:v>
                </c:pt>
                <c:pt idx="202" formatCode="General">
                  <c:v>5.6124399999999998E-2</c:v>
                </c:pt>
                <c:pt idx="203" formatCode="General">
                  <c:v>5.8390299999999999E-2</c:v>
                </c:pt>
                <c:pt idx="204" formatCode="General">
                  <c:v>5.7380500000000001E-2</c:v>
                </c:pt>
                <c:pt idx="205" formatCode="General">
                  <c:v>5.5925200000000001E-2</c:v>
                </c:pt>
                <c:pt idx="206" formatCode="General">
                  <c:v>5.87634E-2</c:v>
                </c:pt>
                <c:pt idx="207" formatCode="General">
                  <c:v>6.3606200000000002E-2</c:v>
                </c:pt>
                <c:pt idx="208" formatCode="General">
                  <c:v>6.4541799999999996E-2</c:v>
                </c:pt>
                <c:pt idx="209" formatCode="General">
                  <c:v>6.3436999999999993E-2</c:v>
                </c:pt>
                <c:pt idx="210" formatCode="General">
                  <c:v>6.1382199999999998E-2</c:v>
                </c:pt>
                <c:pt idx="211" formatCode="General">
                  <c:v>6.7675100000000002E-2</c:v>
                </c:pt>
                <c:pt idx="212" formatCode="General">
                  <c:v>6.6066299999999994E-2</c:v>
                </c:pt>
                <c:pt idx="213" formatCode="General">
                  <c:v>6.0531399999999999E-2</c:v>
                </c:pt>
                <c:pt idx="214" formatCode="General">
                  <c:v>5.8859599999999998E-2</c:v>
                </c:pt>
                <c:pt idx="215" formatCode="General">
                  <c:v>5.6713699999999999E-2</c:v>
                </c:pt>
                <c:pt idx="216" formatCode="General">
                  <c:v>5.58453E-2</c:v>
                </c:pt>
                <c:pt idx="217" formatCode="General">
                  <c:v>6.5479700000000002E-2</c:v>
                </c:pt>
                <c:pt idx="218" formatCode="General">
                  <c:v>6.9762199999999996E-2</c:v>
                </c:pt>
                <c:pt idx="219" formatCode="General">
                  <c:v>6.5150799999999995E-2</c:v>
                </c:pt>
                <c:pt idx="220" formatCode="General">
                  <c:v>6.4694600000000005E-2</c:v>
                </c:pt>
                <c:pt idx="221" formatCode="General">
                  <c:v>6.2130900000000003E-2</c:v>
                </c:pt>
                <c:pt idx="222" formatCode="General">
                  <c:v>6.3919900000000002E-2</c:v>
                </c:pt>
                <c:pt idx="223" formatCode="General">
                  <c:v>5.48499E-2</c:v>
                </c:pt>
                <c:pt idx="224" formatCode="General">
                  <c:v>6.1538900000000001E-2</c:v>
                </c:pt>
                <c:pt idx="225" formatCode="General">
                  <c:v>7.4345300000000003E-2</c:v>
                </c:pt>
                <c:pt idx="226" formatCode="General">
                  <c:v>7.7658500000000005E-2</c:v>
                </c:pt>
                <c:pt idx="227" formatCode="General">
                  <c:v>9.7067100000000003E-2</c:v>
                </c:pt>
                <c:pt idx="228" formatCode="General">
                  <c:v>0.1030331</c:v>
                </c:pt>
                <c:pt idx="229" formatCode="General">
                  <c:v>9.4651700000000005E-2</c:v>
                </c:pt>
                <c:pt idx="230" formatCode="General">
                  <c:v>9.3914300000000006E-2</c:v>
                </c:pt>
                <c:pt idx="231" formatCode="General">
                  <c:v>8.8314500000000004E-2</c:v>
                </c:pt>
                <c:pt idx="232" formatCode="General">
                  <c:v>9.4015899999999999E-2</c:v>
                </c:pt>
                <c:pt idx="233" formatCode="General">
                  <c:v>9.2598799999999995E-2</c:v>
                </c:pt>
                <c:pt idx="234" formatCode="General">
                  <c:v>8.6511099999999994E-2</c:v>
                </c:pt>
                <c:pt idx="235" formatCode="General">
                  <c:v>8.4197400000000006E-2</c:v>
                </c:pt>
                <c:pt idx="236" formatCode="General">
                  <c:v>7.4141100000000001E-2</c:v>
                </c:pt>
                <c:pt idx="237" formatCode="General">
                  <c:v>6.3088000000000005E-2</c:v>
                </c:pt>
                <c:pt idx="238" formatCode="General">
                  <c:v>6.0291400000000002E-2</c:v>
                </c:pt>
                <c:pt idx="239" formatCode="General">
                  <c:v>3.6941500000000002E-2</c:v>
                </c:pt>
                <c:pt idx="240" formatCode="General">
                  <c:v>2.2269000000000001E-2</c:v>
                </c:pt>
                <c:pt idx="241" formatCode="General">
                  <c:v>2.47549E-2</c:v>
                </c:pt>
                <c:pt idx="242" formatCode="General">
                  <c:v>1.63476E-2</c:v>
                </c:pt>
                <c:pt idx="243" formatCode="General">
                  <c:v>1.9758100000000001E-2</c:v>
                </c:pt>
                <c:pt idx="244" formatCode="General">
                  <c:v>1.9210399999999999E-2</c:v>
                </c:pt>
                <c:pt idx="245" formatCode="General">
                  <c:v>2.01082E-2</c:v>
                </c:pt>
                <c:pt idx="246" formatCode="General">
                  <c:v>2.0495800000000002E-2</c:v>
                </c:pt>
                <c:pt idx="247" formatCode="General">
                  <c:v>2.6400400000000001E-2</c:v>
                </c:pt>
                <c:pt idx="248" formatCode="General">
                  <c:v>2.99292E-2</c:v>
                </c:pt>
                <c:pt idx="249" formatCode="General">
                  <c:v>3.2475999999999998E-2</c:v>
                </c:pt>
                <c:pt idx="250" formatCode="General">
                  <c:v>3.1642999999999998E-2</c:v>
                </c:pt>
                <c:pt idx="251" formatCode="General">
                  <c:v>3.6108800000000003E-2</c:v>
                </c:pt>
                <c:pt idx="252" formatCode="General">
                  <c:v>4.5142399999999999E-2</c:v>
                </c:pt>
                <c:pt idx="253" formatCode="General">
                  <c:v>4.4430799999999999E-2</c:v>
                </c:pt>
                <c:pt idx="254" formatCode="General">
                  <c:v>4.9995299999999999E-2</c:v>
                </c:pt>
                <c:pt idx="255" formatCode="General">
                  <c:v>5.3577899999999998E-2</c:v>
                </c:pt>
                <c:pt idx="256" formatCode="General">
                  <c:v>5.2794099999999997E-2</c:v>
                </c:pt>
                <c:pt idx="257" formatCode="General">
                  <c:v>6.0170500000000002E-2</c:v>
                </c:pt>
                <c:pt idx="258" formatCode="General">
                  <c:v>8.0731800000000006E-2</c:v>
                </c:pt>
                <c:pt idx="259" formatCode="General">
                  <c:v>9.9058999999999994E-2</c:v>
                </c:pt>
                <c:pt idx="260" formatCode="General">
                  <c:v>9.7910200000000003E-2</c:v>
                </c:pt>
                <c:pt idx="261" formatCode="General">
                  <c:v>9.5199900000000004E-2</c:v>
                </c:pt>
                <c:pt idx="262" formatCode="General">
                  <c:v>9.7614800000000002E-2</c:v>
                </c:pt>
                <c:pt idx="263" formatCode="General">
                  <c:v>9.8111299999999999E-2</c:v>
                </c:pt>
                <c:pt idx="264" formatCode="General">
                  <c:v>0.10256120000000001</c:v>
                </c:pt>
                <c:pt idx="265" formatCode="General">
                  <c:v>0.1017102</c:v>
                </c:pt>
                <c:pt idx="266" formatCode="General">
                  <c:v>0.10118000000000001</c:v>
                </c:pt>
                <c:pt idx="267" formatCode="General">
                  <c:v>9.9637299999999998E-2</c:v>
                </c:pt>
                <c:pt idx="268" formatCode="General">
                  <c:v>9.6851999999999994E-2</c:v>
                </c:pt>
                <c:pt idx="269" formatCode="General">
                  <c:v>9.4424300000000003E-2</c:v>
                </c:pt>
                <c:pt idx="270" formatCode="General">
                  <c:v>8.0196600000000007E-2</c:v>
                </c:pt>
                <c:pt idx="271" formatCode="General">
                  <c:v>6.3456499999999999E-2</c:v>
                </c:pt>
                <c:pt idx="272" formatCode="General">
                  <c:v>6.9377499999999995E-2</c:v>
                </c:pt>
                <c:pt idx="273" formatCode="General">
                  <c:v>7.1816400000000002E-2</c:v>
                </c:pt>
                <c:pt idx="274" formatCode="General">
                  <c:v>7.3779999999999998E-2</c:v>
                </c:pt>
                <c:pt idx="275" formatCode="General">
                  <c:v>8.2434499999999994E-2</c:v>
                </c:pt>
                <c:pt idx="276" formatCode="General">
                  <c:v>7.6171500000000003E-2</c:v>
                </c:pt>
                <c:pt idx="277" formatCode="General">
                  <c:v>7.1070700000000001E-2</c:v>
                </c:pt>
                <c:pt idx="278" formatCode="General">
                  <c:v>7.3402800000000004E-2</c:v>
                </c:pt>
                <c:pt idx="279" formatCode="General">
                  <c:v>7.0921300000000007E-2</c:v>
                </c:pt>
                <c:pt idx="280" formatCode="General">
                  <c:v>7.1251300000000004E-2</c:v>
                </c:pt>
                <c:pt idx="281" formatCode="General">
                  <c:v>6.9398899999999999E-2</c:v>
                </c:pt>
                <c:pt idx="282" formatCode="General">
                  <c:v>6.7372899999999999E-2</c:v>
                </c:pt>
                <c:pt idx="283" formatCode="General">
                  <c:v>6.57528E-2</c:v>
                </c:pt>
                <c:pt idx="284" formatCode="General">
                  <c:v>6.2539899999999995E-2</c:v>
                </c:pt>
                <c:pt idx="285" formatCode="General">
                  <c:v>6.6623699999999994E-2</c:v>
                </c:pt>
                <c:pt idx="286" formatCode="General">
                  <c:v>6.1363500000000001E-2</c:v>
                </c:pt>
                <c:pt idx="287" formatCode="General">
                  <c:v>5.4446799999999997E-2</c:v>
                </c:pt>
                <c:pt idx="288" formatCode="General">
                  <c:v>5.6708099999999997E-2</c:v>
                </c:pt>
                <c:pt idx="289" formatCode="General">
                  <c:v>6.4731700000000003E-2</c:v>
                </c:pt>
                <c:pt idx="290" formatCode="General">
                  <c:v>6.1462500000000003E-2</c:v>
                </c:pt>
                <c:pt idx="291" formatCode="General">
                  <c:v>6.3116400000000003E-2</c:v>
                </c:pt>
                <c:pt idx="292" formatCode="General">
                  <c:v>6.6078999999999999E-2</c:v>
                </c:pt>
                <c:pt idx="293" formatCode="General">
                  <c:v>6.5663799999999994E-2</c:v>
                </c:pt>
                <c:pt idx="294" formatCode="General">
                  <c:v>6.61051E-2</c:v>
                </c:pt>
                <c:pt idx="295" formatCode="General">
                  <c:v>6.3245899999999994E-2</c:v>
                </c:pt>
                <c:pt idx="296" formatCode="General">
                  <c:v>6.14923E-2</c:v>
                </c:pt>
                <c:pt idx="297" formatCode="General">
                  <c:v>5.54884E-2</c:v>
                </c:pt>
                <c:pt idx="298" formatCode="General">
                  <c:v>5.8290599999999998E-2</c:v>
                </c:pt>
                <c:pt idx="299" formatCode="General">
                  <c:v>5.9278999999999998E-2</c:v>
                </c:pt>
                <c:pt idx="300" formatCode="General">
                  <c:v>5.8579699999999998E-2</c:v>
                </c:pt>
                <c:pt idx="301" formatCode="General">
                  <c:v>6.14327E-2</c:v>
                </c:pt>
                <c:pt idx="302" formatCode="General">
                  <c:v>6.0333100000000001E-2</c:v>
                </c:pt>
                <c:pt idx="303" formatCode="General">
                  <c:v>6.0408200000000002E-2</c:v>
                </c:pt>
                <c:pt idx="304" formatCode="General">
                  <c:v>5.6305500000000001E-2</c:v>
                </c:pt>
                <c:pt idx="305" formatCode="General">
                  <c:v>5.4579999999999997E-2</c:v>
                </c:pt>
                <c:pt idx="306" formatCode="General">
                  <c:v>5.4852600000000001E-2</c:v>
                </c:pt>
                <c:pt idx="307" formatCode="General">
                  <c:v>5.6311800000000002E-2</c:v>
                </c:pt>
                <c:pt idx="308" formatCode="General">
                  <c:v>5.9331000000000002E-2</c:v>
                </c:pt>
                <c:pt idx="309" formatCode="General">
                  <c:v>5.3260700000000001E-2</c:v>
                </c:pt>
                <c:pt idx="310" formatCode="General">
                  <c:v>5.9707200000000002E-2</c:v>
                </c:pt>
                <c:pt idx="311" formatCode="General">
                  <c:v>5.8241899999999999E-2</c:v>
                </c:pt>
                <c:pt idx="312" formatCode="General">
                  <c:v>6.1409900000000003E-2</c:v>
                </c:pt>
                <c:pt idx="313" formatCode="General">
                  <c:v>5.7853399999999999E-2</c:v>
                </c:pt>
                <c:pt idx="314" formatCode="General">
                  <c:v>6.1379400000000001E-2</c:v>
                </c:pt>
                <c:pt idx="315" formatCode="General">
                  <c:v>6.3951099999999997E-2</c:v>
                </c:pt>
                <c:pt idx="316" formatCode="General">
                  <c:v>6.7678699999999994E-2</c:v>
                </c:pt>
                <c:pt idx="317" formatCode="General">
                  <c:v>6.9718500000000003E-2</c:v>
                </c:pt>
                <c:pt idx="318" formatCode="General">
                  <c:v>6.8741999999999998E-2</c:v>
                </c:pt>
                <c:pt idx="319" formatCode="General">
                  <c:v>7.2183700000000003E-2</c:v>
                </c:pt>
                <c:pt idx="320" formatCode="General">
                  <c:v>7.2260500000000005E-2</c:v>
                </c:pt>
                <c:pt idx="321" formatCode="General">
                  <c:v>7.5409799999999999E-2</c:v>
                </c:pt>
                <c:pt idx="322" formatCode="General">
                  <c:v>7.3804599999999998E-2</c:v>
                </c:pt>
                <c:pt idx="323" formatCode="General">
                  <c:v>6.9722000000000006E-2</c:v>
                </c:pt>
                <c:pt idx="324" formatCode="General">
                  <c:v>6.50974E-2</c:v>
                </c:pt>
                <c:pt idx="325" formatCode="General">
                  <c:v>6.3840599999999997E-2</c:v>
                </c:pt>
                <c:pt idx="326" formatCode="General">
                  <c:v>6.35212E-2</c:v>
                </c:pt>
                <c:pt idx="327" formatCode="General">
                  <c:v>6.2636700000000003E-2</c:v>
                </c:pt>
                <c:pt idx="328" formatCode="General">
                  <c:v>6.02969E-2</c:v>
                </c:pt>
                <c:pt idx="329" formatCode="General">
                  <c:v>5.7677199999999998E-2</c:v>
                </c:pt>
                <c:pt idx="330" formatCode="General">
                  <c:v>5.7599699999999997E-2</c:v>
                </c:pt>
                <c:pt idx="331" formatCode="General">
                  <c:v>5.5976999999999999E-2</c:v>
                </c:pt>
                <c:pt idx="332" formatCode="General">
                  <c:v>5.27976E-2</c:v>
                </c:pt>
                <c:pt idx="333" formatCode="General">
                  <c:v>5.1511399999999999E-2</c:v>
                </c:pt>
                <c:pt idx="334" formatCode="General">
                  <c:v>4.7542899999999999E-2</c:v>
                </c:pt>
                <c:pt idx="335" formatCode="General">
                  <c:v>4.8441499999999998E-2</c:v>
                </c:pt>
                <c:pt idx="336" formatCode="General">
                  <c:v>4.4488699999999999E-2</c:v>
                </c:pt>
                <c:pt idx="337" formatCode="General">
                  <c:v>4.0594400000000003E-2</c:v>
                </c:pt>
                <c:pt idx="338" formatCode="General">
                  <c:v>3.8954000000000003E-2</c:v>
                </c:pt>
                <c:pt idx="339" formatCode="General">
                  <c:v>3.6406899999999999E-2</c:v>
                </c:pt>
                <c:pt idx="340" formatCode="General">
                  <c:v>3.8978400000000003E-2</c:v>
                </c:pt>
                <c:pt idx="341" formatCode="General">
                  <c:v>4.1611299999999997E-2</c:v>
                </c:pt>
                <c:pt idx="342" formatCode="General">
                  <c:v>4.0053699999999998E-2</c:v>
                </c:pt>
                <c:pt idx="343" formatCode="General">
                  <c:v>3.84134E-2</c:v>
                </c:pt>
                <c:pt idx="344" formatCode="General">
                  <c:v>3.7730100000000003E-2</c:v>
                </c:pt>
                <c:pt idx="345" formatCode="General">
                  <c:v>3.4434300000000001E-2</c:v>
                </c:pt>
                <c:pt idx="346" formatCode="General">
                  <c:v>3.1947099999999999E-2</c:v>
                </c:pt>
                <c:pt idx="347" formatCode="General">
                  <c:v>3.7525900000000001E-2</c:v>
                </c:pt>
                <c:pt idx="348" formatCode="General">
                  <c:v>4.0904200000000002E-2</c:v>
                </c:pt>
                <c:pt idx="349" formatCode="General">
                  <c:v>4.0871299999999999E-2</c:v>
                </c:pt>
                <c:pt idx="350" formatCode="General">
                  <c:v>3.9933499999999997E-2</c:v>
                </c:pt>
                <c:pt idx="351" formatCode="General">
                  <c:v>4.0020899999999998E-2</c:v>
                </c:pt>
                <c:pt idx="352" formatCode="General">
                  <c:v>4.2007099999999999E-2</c:v>
                </c:pt>
                <c:pt idx="353" formatCode="General">
                  <c:v>4.64334E-2</c:v>
                </c:pt>
                <c:pt idx="354" formatCode="General">
                  <c:v>4.9417099999999999E-2</c:v>
                </c:pt>
                <c:pt idx="355" formatCode="General">
                  <c:v>5.1397900000000003E-2</c:v>
                </c:pt>
                <c:pt idx="356" formatCode="General">
                  <c:v>5.4893299999999999E-2</c:v>
                </c:pt>
                <c:pt idx="357" formatCode="General">
                  <c:v>6.39686E-2</c:v>
                </c:pt>
                <c:pt idx="358" formatCode="General">
                  <c:v>6.9954100000000005E-2</c:v>
                </c:pt>
                <c:pt idx="359" formatCode="General">
                  <c:v>6.6726300000000002E-2</c:v>
                </c:pt>
                <c:pt idx="360" formatCode="General">
                  <c:v>6.7286636999999996E-2</c:v>
                </c:pt>
                <c:pt idx="361" formatCode="General">
                  <c:v>6.8157790999999995E-2</c:v>
                </c:pt>
                <c:pt idx="362" formatCode="General">
                  <c:v>0.10184898000000001</c:v>
                </c:pt>
                <c:pt idx="363" formatCode="General">
                  <c:v>0.169279967</c:v>
                </c:pt>
                <c:pt idx="364" formatCode="General">
                  <c:v>0.21887578999999999</c:v>
                </c:pt>
                <c:pt idx="365" formatCode="General">
                  <c:v>0.22870523500000001</c:v>
                </c:pt>
                <c:pt idx="366" formatCode="General">
                  <c:v>0.23217247099999999</c:v>
                </c:pt>
                <c:pt idx="367" formatCode="General">
                  <c:v>0.23040523299999999</c:v>
                </c:pt>
                <c:pt idx="368" formatCode="General">
                  <c:v>0.237950522</c:v>
                </c:pt>
                <c:pt idx="369" formatCode="General">
                  <c:v>0.23715349799999999</c:v>
                </c:pt>
                <c:pt idx="370" formatCode="General">
                  <c:v>0.24392946800000001</c:v>
                </c:pt>
                <c:pt idx="371" formatCode="General">
                  <c:v>0.248421905</c:v>
                </c:pt>
                <c:pt idx="372" formatCode="General">
                  <c:v>0.25701350000000001</c:v>
                </c:pt>
                <c:pt idx="373" formatCode="General">
                  <c:v>0.26773160000000001</c:v>
                </c:pt>
                <c:pt idx="374" formatCode="General">
                  <c:v>0.24594099999999999</c:v>
                </c:pt>
                <c:pt idx="375" formatCode="General">
                  <c:v>0.1888358</c:v>
                </c:pt>
                <c:pt idx="376" formatCode="General">
                  <c:v>0.14750360000000001</c:v>
                </c:pt>
                <c:pt idx="377" formatCode="General">
                  <c:v>0.1310868</c:v>
                </c:pt>
                <c:pt idx="378" formatCode="General">
                  <c:v>0.12523670000000001</c:v>
                </c:pt>
                <c:pt idx="379" formatCode="General">
                  <c:v>0.1331089</c:v>
                </c:pt>
                <c:pt idx="380" formatCode="General">
                  <c:v>0.12823380000000001</c:v>
                </c:pt>
                <c:pt idx="381" formatCode="General">
                  <c:v>0.12941929999999999</c:v>
                </c:pt>
                <c:pt idx="382" formatCode="General">
                  <c:v>0.1238055</c:v>
                </c:pt>
                <c:pt idx="383" formatCode="General">
                  <c:v>0.1253485</c:v>
                </c:pt>
                <c:pt idx="384" formatCode="General">
                  <c:v>0.11788999999999999</c:v>
                </c:pt>
                <c:pt idx="385" formatCode="General">
                  <c:v>0.109276</c:v>
                </c:pt>
                <c:pt idx="386" formatCode="General">
                  <c:v>9.9999000000000005E-2</c:v>
                </c:pt>
                <c:pt idx="387" formatCode="General">
                  <c:v>8.1709000000000004E-2</c:v>
                </c:pt>
                <c:pt idx="388" formatCode="General">
                  <c:v>6.2554999999999999E-2</c:v>
                </c:pt>
                <c:pt idx="389" formatCode="General">
                  <c:v>5.7209999999999997E-2</c:v>
                </c:pt>
                <c:pt idx="390" formatCode="General">
                  <c:v>4.9799999999999997E-2</c:v>
                </c:pt>
                <c:pt idx="391" formatCode="General">
                  <c:v>3.9188000000000001E-2</c:v>
                </c:pt>
                <c:pt idx="392" formatCode="General">
                  <c:v>2.6549E-2</c:v>
                </c:pt>
                <c:pt idx="393" formatCode="General">
                  <c:v>1.4277E-2</c:v>
                </c:pt>
                <c:pt idx="394" formatCode="General">
                  <c:v>3.1619999999999999E-3</c:v>
                </c:pt>
                <c:pt idx="395" formatCode="General">
                  <c:v>-1.0829999999999999E-2</c:v>
                </c:pt>
                <c:pt idx="396" formatCode="General">
                  <c:v>-1.7239999999999998E-2</c:v>
                </c:pt>
                <c:pt idx="397" formatCode="General">
                  <c:v>-2.2349999999999998E-2</c:v>
                </c:pt>
                <c:pt idx="398" formatCode="General">
                  <c:v>-3.7440000000000001E-2</c:v>
                </c:pt>
                <c:pt idx="399" formatCode="General">
                  <c:v>-4.6739999999999997E-2</c:v>
                </c:pt>
                <c:pt idx="400" formatCode="General">
                  <c:v>-4.1160000000000002E-2</c:v>
                </c:pt>
                <c:pt idx="401" formatCode="General">
                  <c:v>-3.9030000000000002E-2</c:v>
                </c:pt>
                <c:pt idx="402" formatCode="General">
                  <c:v>-4.0079999999999998E-2</c:v>
                </c:pt>
                <c:pt idx="403" formatCode="General">
                  <c:v>-4.0629999999999999E-2</c:v>
                </c:pt>
                <c:pt idx="404" formatCode="General">
                  <c:v>-3.7960000000000001E-2</c:v>
                </c:pt>
                <c:pt idx="405" formatCode="General">
                  <c:v>-3.5009999999999999E-2</c:v>
                </c:pt>
                <c:pt idx="406" formatCode="General">
                  <c:v>-3.1739999999999997E-2</c:v>
                </c:pt>
                <c:pt idx="407" formatCode="General">
                  <c:v>-2.6009999999999998E-2</c:v>
                </c:pt>
                <c:pt idx="408" formatCode="General">
                  <c:v>-2.0480000000000002E-2</c:v>
                </c:pt>
                <c:pt idx="409" formatCode="General">
                  <c:v>-1.4959999999999999E-2</c:v>
                </c:pt>
                <c:pt idx="410" formatCode="General">
                  <c:v>-1.34E-3</c:v>
                </c:pt>
                <c:pt idx="411" formatCode="General">
                  <c:v>8.3909999999999992E-3</c:v>
                </c:pt>
                <c:pt idx="412" formatCode="General">
                  <c:v>1.03E-2</c:v>
                </c:pt>
                <c:pt idx="413" formatCode="General">
                  <c:v>1.342E-2</c:v>
                </c:pt>
                <c:pt idx="414" formatCode="General">
                  <c:v>1.4670000000000001E-2</c:v>
                </c:pt>
                <c:pt idx="415" formatCode="General">
                  <c:v>2.0844000000000001E-2</c:v>
                </c:pt>
                <c:pt idx="416" formatCode="General">
                  <c:v>2.5866E-2</c:v>
                </c:pt>
                <c:pt idx="417" formatCode="General">
                  <c:v>3.0112E-2</c:v>
                </c:pt>
                <c:pt idx="418" formatCode="General">
                  <c:v>3.6256999999999998E-2</c:v>
                </c:pt>
                <c:pt idx="419" formatCode="General">
                  <c:v>3.7559000000000002E-2</c:v>
                </c:pt>
                <c:pt idx="420" formatCode="General">
                  <c:v>3.9012999999999999E-2</c:v>
                </c:pt>
              </c:numCache>
            </c:numRef>
          </c:val>
          <c:extLst>
            <c:ext xmlns:c16="http://schemas.microsoft.com/office/drawing/2014/chart" uri="{C3380CC4-5D6E-409C-BE32-E72D297353CC}">
              <c16:uniqueId val="{00000001-B4D4-4A62-BE79-AA467F8FD803}"/>
            </c:ext>
          </c:extLst>
        </c:ser>
        <c:dLbls>
          <c:showLegendKey val="0"/>
          <c:showVal val="0"/>
          <c:showCatName val="0"/>
          <c:showSerName val="0"/>
          <c:showPercent val="0"/>
          <c:showBubbleSize val="0"/>
        </c:dLbls>
        <c:axId val="3"/>
        <c:axId val="4"/>
      </c:areaChart>
      <c:catAx>
        <c:axId val="201040928"/>
        <c:scaling>
          <c:orientation val="minMax"/>
        </c:scaling>
        <c:delete val="0"/>
        <c:axPos val="b"/>
        <c:numFmt formatCode="General" sourceLinked="1"/>
        <c:majorTickMark val="out"/>
        <c:minorTickMark val="none"/>
        <c:tickLblPos val="nextTo"/>
        <c:spPr>
          <a:ln w="3616">
            <a:solidFill>
              <a:schemeClr val="tx1"/>
            </a:solidFill>
            <a:prstDash val="solid"/>
          </a:ln>
        </c:spPr>
        <c:txPr>
          <a:bodyPr rot="0" vert="horz"/>
          <a:lstStyle/>
          <a:p>
            <a:pPr>
              <a:defRPr sz="1110"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3"/>
          <c:min val="-0.05"/>
        </c:scaling>
        <c:delete val="0"/>
        <c:axPos val="l"/>
        <c:majorGridlines>
          <c:spPr>
            <a:ln w="3616">
              <a:solidFill>
                <a:schemeClr val="tx1"/>
              </a:solidFill>
              <a:prstDash val="solid"/>
            </a:ln>
          </c:spPr>
        </c:majorGridlines>
        <c:numFmt formatCode="0%" sourceLinked="0"/>
        <c:majorTickMark val="out"/>
        <c:minorTickMark val="none"/>
        <c:tickLblPos val="nextTo"/>
        <c:spPr>
          <a:ln w="3616">
            <a:solidFill>
              <a:schemeClr val="tx1"/>
            </a:solidFill>
            <a:prstDash val="solid"/>
          </a:ln>
        </c:spPr>
        <c:txPr>
          <a:bodyPr rot="0" vert="horz"/>
          <a:lstStyle/>
          <a:p>
            <a:pPr>
              <a:defRPr sz="911" b="0" i="0" u="none" strike="noStrike" baseline="0">
                <a:solidFill>
                  <a:schemeClr val="tx1"/>
                </a:solidFill>
                <a:latin typeface="Times New Roman"/>
                <a:ea typeface="Times New Roman"/>
                <a:cs typeface="Times New Roman"/>
              </a:defRPr>
            </a:pPr>
            <a:endParaRPr lang="en-US"/>
          </a:p>
        </c:txPr>
        <c:crossAx val="201040928"/>
        <c:crosses val="autoZero"/>
        <c:crossBetween val="midCat"/>
        <c:majorUnit val="0.05"/>
        <c:min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3"/>
          <c:min val="-0.05"/>
        </c:scaling>
        <c:delete val="0"/>
        <c:axPos val="r"/>
        <c:numFmt formatCode="0%" sourceLinked="0"/>
        <c:majorTickMark val="cross"/>
        <c:minorTickMark val="none"/>
        <c:tickLblPos val="nextTo"/>
        <c:spPr>
          <a:ln w="3616">
            <a:solidFill>
              <a:schemeClr val="tx1"/>
            </a:solidFill>
            <a:prstDash val="solid"/>
          </a:ln>
        </c:spPr>
        <c:txPr>
          <a:bodyPr rot="0" vert="horz"/>
          <a:lstStyle/>
          <a:p>
            <a:pPr>
              <a:defRPr sz="911" b="0" i="0" u="none" strike="noStrike" baseline="0">
                <a:solidFill>
                  <a:schemeClr val="tx1"/>
                </a:solidFill>
                <a:latin typeface="Times New Roman"/>
                <a:ea typeface="Times New Roman"/>
                <a:cs typeface="Times New Roman"/>
              </a:defRPr>
            </a:pPr>
            <a:endParaRPr lang="en-US"/>
          </a:p>
        </c:txPr>
        <c:crossAx val="3"/>
        <c:crosses val="max"/>
        <c:crossBetween val="midCat"/>
        <c:majorUnit val="0.05"/>
      </c:valAx>
      <c:spPr>
        <a:noFill/>
        <a:ln w="14464">
          <a:solidFill>
            <a:schemeClr val="tx1"/>
          </a:solidFill>
          <a:prstDash val="solid"/>
        </a:ln>
      </c:spPr>
    </c:plotArea>
    <c:legend>
      <c:legendPos val="r"/>
      <c:layout>
        <c:manualLayout>
          <c:xMode val="edge"/>
          <c:yMode val="edge"/>
          <c:x val="0.15052134153259661"/>
          <c:y val="0.17227614368451877"/>
          <c:w val="0.13953488372093023"/>
          <c:h val="8.8339222614840993E-2"/>
        </c:manualLayout>
      </c:layout>
      <c:overlay val="0"/>
      <c:spPr>
        <a:solidFill>
          <a:schemeClr val="bg1"/>
        </a:solidFill>
        <a:ln w="3616">
          <a:solidFill>
            <a:schemeClr val="tx1"/>
          </a:solidFill>
          <a:prstDash val="solid"/>
        </a:ln>
      </c:spPr>
      <c:txPr>
        <a:bodyPr/>
        <a:lstStyle/>
        <a:p>
          <a:pPr>
            <a:defRPr sz="1600" b="0"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43391">
      <a:solidFill>
        <a:schemeClr val="tx1"/>
      </a:solidFill>
      <a:prstDash val="solid"/>
    </a:ln>
  </c:spPr>
  <c:txPr>
    <a:bodyPr/>
    <a:lstStyle/>
    <a:p>
      <a:pPr>
        <a:defRPr sz="2050" b="1" i="0" u="none" strike="noStrike" baseline="0">
          <a:solidFill>
            <a:schemeClr val="tx1"/>
          </a:solidFill>
          <a:latin typeface="Arial"/>
          <a:ea typeface="Arial"/>
          <a:cs typeface="Arial"/>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a:ea typeface="Times New Roman"/>
                <a:cs typeface="Times New Roman"/>
              </a:defRPr>
            </a:pPr>
            <a:r>
              <a:rPr lang="en-US" sz="2800"/>
              <a:t>Money Supply Growth, M2 </a:t>
            </a:r>
          </a:p>
        </c:rich>
      </c:tx>
      <c:layout>
        <c:manualLayout>
          <c:xMode val="edge"/>
          <c:yMode val="edge"/>
          <c:x val="0.25030872041571173"/>
          <c:y val="3.1831359406520467E-2"/>
        </c:manualLayout>
      </c:layout>
      <c:overlay val="0"/>
      <c:spPr>
        <a:noFill/>
        <a:ln w="28927">
          <a:noFill/>
        </a:ln>
      </c:spPr>
    </c:title>
    <c:autoTitleDeleted val="0"/>
    <c:plotArea>
      <c:layout>
        <c:manualLayout>
          <c:layoutTarget val="inner"/>
          <c:xMode val="edge"/>
          <c:yMode val="edge"/>
          <c:x val="5.9800664451827246E-2"/>
          <c:y val="0.17314487632508835"/>
          <c:w val="0.87375415282392022"/>
          <c:h val="0.79151943462897523"/>
        </c:manualLayout>
      </c:layout>
      <c:areaChart>
        <c:grouping val="standard"/>
        <c:varyColors val="0"/>
        <c:ser>
          <c:idx val="2"/>
          <c:order val="1"/>
          <c:tx>
            <c:strRef>
              <c:f>Sheet1!$C$1</c:f>
              <c:strCache>
                <c:ptCount val="1"/>
                <c:pt idx="0">
                  <c:v>Recession</c:v>
                </c:pt>
              </c:strCache>
            </c:strRef>
          </c:tx>
          <c:spPr>
            <a:solidFill>
              <a:srgbClr val="FF99CC"/>
            </a:solidFill>
            <a:ln w="14464">
              <a:solidFill>
                <a:schemeClr val="tx1"/>
              </a:solidFill>
              <a:prstDash val="solid"/>
            </a:ln>
          </c:spPr>
          <c:cat>
            <c:strRef>
              <c:f>Sheet1!$A$2:$A$435</c:f>
              <c:strCache>
                <c:ptCount val="421"/>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pt idx="360">
                  <c:v>20</c:v>
                </c:pt>
                <c:pt idx="372">
                  <c:v>21</c:v>
                </c:pt>
                <c:pt idx="384">
                  <c:v>22</c:v>
                </c:pt>
                <c:pt idx="396">
                  <c:v>23</c:v>
                </c:pt>
                <c:pt idx="408">
                  <c:v>24</c:v>
                </c:pt>
                <c:pt idx="420">
                  <c:v>25</c:v>
                </c:pt>
              </c:strCache>
            </c:strRef>
          </c:cat>
          <c:val>
            <c:numRef>
              <c:f>Sheet1!$C$2:$C$435</c:f>
              <c:numCache>
                <c:formatCode>General</c:formatCode>
                <c:ptCount val="434"/>
                <c:pt idx="6">
                  <c:v>0.3</c:v>
                </c:pt>
                <c:pt idx="7">
                  <c:v>0.3</c:v>
                </c:pt>
                <c:pt idx="8">
                  <c:v>0.3</c:v>
                </c:pt>
                <c:pt idx="9">
                  <c:v>0.3</c:v>
                </c:pt>
                <c:pt idx="10">
                  <c:v>0.3</c:v>
                </c:pt>
                <c:pt idx="11">
                  <c:v>0.3</c:v>
                </c:pt>
                <c:pt idx="12">
                  <c:v>0.3</c:v>
                </c:pt>
                <c:pt idx="13">
                  <c:v>0.3</c:v>
                </c:pt>
                <c:pt idx="14">
                  <c:v>0.3</c:v>
                </c:pt>
                <c:pt idx="134">
                  <c:v>0.3</c:v>
                </c:pt>
                <c:pt idx="135">
                  <c:v>0.3</c:v>
                </c:pt>
                <c:pt idx="136">
                  <c:v>0.3</c:v>
                </c:pt>
                <c:pt idx="137">
                  <c:v>0.3</c:v>
                </c:pt>
                <c:pt idx="138">
                  <c:v>0.3</c:v>
                </c:pt>
                <c:pt idx="139">
                  <c:v>0.3</c:v>
                </c:pt>
                <c:pt idx="140">
                  <c:v>0.3</c:v>
                </c:pt>
                <c:pt idx="141">
                  <c:v>0.3</c:v>
                </c:pt>
                <c:pt idx="142">
                  <c:v>0.3</c:v>
                </c:pt>
                <c:pt idx="215">
                  <c:v>0.3</c:v>
                </c:pt>
                <c:pt idx="216">
                  <c:v>0.3</c:v>
                </c:pt>
                <c:pt idx="217">
                  <c:v>0.3</c:v>
                </c:pt>
                <c:pt idx="218">
                  <c:v>0.3</c:v>
                </c:pt>
                <c:pt idx="219">
                  <c:v>0.3</c:v>
                </c:pt>
                <c:pt idx="220">
                  <c:v>0.3</c:v>
                </c:pt>
                <c:pt idx="221">
                  <c:v>0.3</c:v>
                </c:pt>
                <c:pt idx="222">
                  <c:v>0.3</c:v>
                </c:pt>
                <c:pt idx="223">
                  <c:v>0.3</c:v>
                </c:pt>
                <c:pt idx="224">
                  <c:v>0.3</c:v>
                </c:pt>
                <c:pt idx="225">
                  <c:v>0.3</c:v>
                </c:pt>
                <c:pt idx="226">
                  <c:v>0.3</c:v>
                </c:pt>
                <c:pt idx="227">
                  <c:v>0.3</c:v>
                </c:pt>
                <c:pt idx="228">
                  <c:v>0.3</c:v>
                </c:pt>
                <c:pt idx="229">
                  <c:v>0.3</c:v>
                </c:pt>
                <c:pt idx="230">
                  <c:v>0.3</c:v>
                </c:pt>
                <c:pt idx="231">
                  <c:v>0.3</c:v>
                </c:pt>
                <c:pt idx="232">
                  <c:v>0.3</c:v>
                </c:pt>
                <c:pt idx="362">
                  <c:v>0.3</c:v>
                </c:pt>
                <c:pt idx="363">
                  <c:v>0.3</c:v>
                </c:pt>
                <c:pt idx="364">
                  <c:v>0.3</c:v>
                </c:pt>
              </c:numCache>
            </c:numRef>
          </c:val>
          <c:extLst>
            <c:ext xmlns:c16="http://schemas.microsoft.com/office/drawing/2014/chart" uri="{C3380CC4-5D6E-409C-BE32-E72D297353CC}">
              <c16:uniqueId val="{00000000-B4D4-4A62-BE79-AA467F8FD803}"/>
            </c:ext>
          </c:extLst>
        </c:ser>
        <c:dLbls>
          <c:showLegendKey val="0"/>
          <c:showVal val="0"/>
          <c:showCatName val="0"/>
          <c:showSerName val="0"/>
          <c:showPercent val="0"/>
          <c:showBubbleSize val="0"/>
        </c:dLbls>
        <c:axId val="201040928"/>
        <c:axId val="1"/>
      </c:areaChart>
      <c:areaChart>
        <c:grouping val="stacked"/>
        <c:varyColors val="0"/>
        <c:ser>
          <c:idx val="0"/>
          <c:order val="0"/>
          <c:tx>
            <c:strRef>
              <c:f>Sheet1!$B$1</c:f>
              <c:strCache>
                <c:ptCount val="1"/>
                <c:pt idx="0">
                  <c:v>M2</c:v>
                </c:pt>
              </c:strCache>
            </c:strRef>
          </c:tx>
          <c:spPr>
            <a:solidFill>
              <a:srgbClr val="3366FF"/>
            </a:solidFill>
            <a:ln w="14464">
              <a:solidFill>
                <a:schemeClr val="tx1"/>
              </a:solidFill>
              <a:prstDash val="solid"/>
            </a:ln>
          </c:spPr>
          <c:cat>
            <c:strRef>
              <c:f>Sheet1!$A$2:$A$435</c:f>
              <c:strCache>
                <c:ptCount val="421"/>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pt idx="360">
                  <c:v>20</c:v>
                </c:pt>
                <c:pt idx="372">
                  <c:v>21</c:v>
                </c:pt>
                <c:pt idx="384">
                  <c:v>22</c:v>
                </c:pt>
                <c:pt idx="396">
                  <c:v>23</c:v>
                </c:pt>
                <c:pt idx="408">
                  <c:v>24</c:v>
                </c:pt>
                <c:pt idx="420">
                  <c:v>25</c:v>
                </c:pt>
              </c:strCache>
            </c:strRef>
          </c:cat>
          <c:val>
            <c:numRef>
              <c:f>Sheet1!$B$2:$B$435</c:f>
              <c:numCache>
                <c:formatCode>0.00%</c:formatCode>
                <c:ptCount val="434"/>
                <c:pt idx="0">
                  <c:v>5.7099999999999998E-2</c:v>
                </c:pt>
                <c:pt idx="1">
                  <c:v>6.4199999999999993E-2</c:v>
                </c:pt>
                <c:pt idx="2">
                  <c:v>6.3200000000000006E-2</c:v>
                </c:pt>
                <c:pt idx="3">
                  <c:v>6.5299999999999997E-2</c:v>
                </c:pt>
                <c:pt idx="4">
                  <c:v>6.4299999999999996E-2</c:v>
                </c:pt>
                <c:pt idx="5">
                  <c:v>6.2199999999999998E-2</c:v>
                </c:pt>
                <c:pt idx="6">
                  <c:v>5.7000000000000002E-2</c:v>
                </c:pt>
                <c:pt idx="7">
                  <c:v>5.5199999999999999E-2</c:v>
                </c:pt>
                <c:pt idx="8">
                  <c:v>5.4300000000000001E-2</c:v>
                </c:pt>
                <c:pt idx="9">
                  <c:v>4.7699999999999999E-2</c:v>
                </c:pt>
                <c:pt idx="10">
                  <c:v>4.1500000000000002E-2</c:v>
                </c:pt>
                <c:pt idx="11">
                  <c:v>3.8100000000000002E-2</c:v>
                </c:pt>
                <c:pt idx="12">
                  <c:v>3.8100000000000002E-2</c:v>
                </c:pt>
                <c:pt idx="13">
                  <c:v>3.8399999999999997E-2</c:v>
                </c:pt>
                <c:pt idx="14">
                  <c:v>4.0099999999999997E-2</c:v>
                </c:pt>
                <c:pt idx="15">
                  <c:v>4.0599999999999997E-2</c:v>
                </c:pt>
                <c:pt idx="16">
                  <c:v>4.41E-2</c:v>
                </c:pt>
                <c:pt idx="17">
                  <c:v>4.2500000000000003E-2</c:v>
                </c:pt>
                <c:pt idx="18">
                  <c:v>4.07E-2</c:v>
                </c:pt>
                <c:pt idx="19">
                  <c:v>3.49E-2</c:v>
                </c:pt>
                <c:pt idx="20">
                  <c:v>3.09E-2</c:v>
                </c:pt>
                <c:pt idx="21">
                  <c:v>3.0300000000000001E-2</c:v>
                </c:pt>
                <c:pt idx="22">
                  <c:v>3.0499999999999999E-2</c:v>
                </c:pt>
                <c:pt idx="23">
                  <c:v>3.0700000000000002E-2</c:v>
                </c:pt>
                <c:pt idx="24">
                  <c:v>2.7699999999999999E-2</c:v>
                </c:pt>
                <c:pt idx="25">
                  <c:v>2.86E-2</c:v>
                </c:pt>
                <c:pt idx="26">
                  <c:v>2.52E-2</c:v>
                </c:pt>
                <c:pt idx="27">
                  <c:v>0.02</c:v>
                </c:pt>
                <c:pt idx="28">
                  <c:v>1.6400000000000001E-2</c:v>
                </c:pt>
                <c:pt idx="29">
                  <c:v>1.32E-2</c:v>
                </c:pt>
                <c:pt idx="30">
                  <c:v>1.0800000000000001E-2</c:v>
                </c:pt>
                <c:pt idx="31">
                  <c:v>1.2500000000000001E-2</c:v>
                </c:pt>
                <c:pt idx="32">
                  <c:v>1.6199999999999999E-2</c:v>
                </c:pt>
                <c:pt idx="33">
                  <c:v>1.8100000000000002E-2</c:v>
                </c:pt>
                <c:pt idx="34">
                  <c:v>1.84E-2</c:v>
                </c:pt>
                <c:pt idx="35">
                  <c:v>1.55E-2</c:v>
                </c:pt>
                <c:pt idx="36">
                  <c:v>1.14E-2</c:v>
                </c:pt>
                <c:pt idx="37">
                  <c:v>4.1000000000000003E-3</c:v>
                </c:pt>
                <c:pt idx="38">
                  <c:v>2E-3</c:v>
                </c:pt>
                <c:pt idx="39">
                  <c:v>2.3999999999999998E-3</c:v>
                </c:pt>
                <c:pt idx="40">
                  <c:v>1.0699999999999999E-2</c:v>
                </c:pt>
                <c:pt idx="41">
                  <c:v>1.41E-2</c:v>
                </c:pt>
                <c:pt idx="42">
                  <c:v>1.37E-2</c:v>
                </c:pt>
                <c:pt idx="43">
                  <c:v>1.37E-2</c:v>
                </c:pt>
                <c:pt idx="44">
                  <c:v>1.21E-2</c:v>
                </c:pt>
                <c:pt idx="45">
                  <c:v>9.2999999999999992E-3</c:v>
                </c:pt>
                <c:pt idx="46">
                  <c:v>1.21E-2</c:v>
                </c:pt>
                <c:pt idx="47">
                  <c:v>1.46E-2</c:v>
                </c:pt>
                <c:pt idx="48">
                  <c:v>1.61E-2</c:v>
                </c:pt>
                <c:pt idx="49">
                  <c:v>1.7999999999999999E-2</c:v>
                </c:pt>
                <c:pt idx="50">
                  <c:v>2.0199999999999999E-2</c:v>
                </c:pt>
                <c:pt idx="51">
                  <c:v>2.1399999999999999E-2</c:v>
                </c:pt>
                <c:pt idx="52">
                  <c:v>1.6500000000000001E-2</c:v>
                </c:pt>
                <c:pt idx="53">
                  <c:v>1.12E-2</c:v>
                </c:pt>
                <c:pt idx="54">
                  <c:v>1.35E-2</c:v>
                </c:pt>
                <c:pt idx="55">
                  <c:v>1.24E-2</c:v>
                </c:pt>
                <c:pt idx="56">
                  <c:v>1.03E-2</c:v>
                </c:pt>
                <c:pt idx="57">
                  <c:v>8.8000000000000005E-3</c:v>
                </c:pt>
                <c:pt idx="58">
                  <c:v>5.4999999999999997E-3</c:v>
                </c:pt>
                <c:pt idx="59">
                  <c:v>3.7000000000000002E-3</c:v>
                </c:pt>
                <c:pt idx="60">
                  <c:v>5.0000000000000001E-3</c:v>
                </c:pt>
                <c:pt idx="61">
                  <c:v>4.1999999999999997E-3</c:v>
                </c:pt>
                <c:pt idx="62">
                  <c:v>3.2000000000000002E-3</c:v>
                </c:pt>
                <c:pt idx="63">
                  <c:v>3.7000000000000002E-3</c:v>
                </c:pt>
                <c:pt idx="64">
                  <c:v>7.9000000000000008E-3</c:v>
                </c:pt>
                <c:pt idx="65">
                  <c:v>1.89E-2</c:v>
                </c:pt>
                <c:pt idx="66">
                  <c:v>2.2100000000000002E-2</c:v>
                </c:pt>
                <c:pt idx="67">
                  <c:v>2.8500000000000001E-2</c:v>
                </c:pt>
                <c:pt idx="68">
                  <c:v>3.2199999999999999E-2</c:v>
                </c:pt>
                <c:pt idx="69">
                  <c:v>3.6299999999999999E-2</c:v>
                </c:pt>
                <c:pt idx="70">
                  <c:v>3.7600000000000001E-2</c:v>
                </c:pt>
                <c:pt idx="71">
                  <c:v>3.95E-2</c:v>
                </c:pt>
                <c:pt idx="72">
                  <c:v>4.41E-2</c:v>
                </c:pt>
                <c:pt idx="73">
                  <c:v>4.82E-2</c:v>
                </c:pt>
                <c:pt idx="74">
                  <c:v>5.5100000000000003E-2</c:v>
                </c:pt>
                <c:pt idx="75">
                  <c:v>5.7599999999999998E-2</c:v>
                </c:pt>
                <c:pt idx="76">
                  <c:v>5.2999999999999999E-2</c:v>
                </c:pt>
                <c:pt idx="77">
                  <c:v>4.8099999999999997E-2</c:v>
                </c:pt>
                <c:pt idx="78">
                  <c:v>4.7500000000000001E-2</c:v>
                </c:pt>
                <c:pt idx="79">
                  <c:v>4.3400000000000001E-2</c:v>
                </c:pt>
                <c:pt idx="80">
                  <c:v>4.1599999999999998E-2</c:v>
                </c:pt>
                <c:pt idx="81">
                  <c:v>4.2599999999999999E-2</c:v>
                </c:pt>
                <c:pt idx="82">
                  <c:v>4.5400000000000003E-2</c:v>
                </c:pt>
                <c:pt idx="83">
                  <c:v>4.9299999999999997E-2</c:v>
                </c:pt>
                <c:pt idx="84">
                  <c:v>4.8399999999999999E-2</c:v>
                </c:pt>
                <c:pt idx="85">
                  <c:v>4.7600000000000003E-2</c:v>
                </c:pt>
                <c:pt idx="86">
                  <c:v>4.4299999999999999E-2</c:v>
                </c:pt>
                <c:pt idx="87">
                  <c:v>4.5699999999999998E-2</c:v>
                </c:pt>
                <c:pt idx="88">
                  <c:v>4.4900000000000002E-2</c:v>
                </c:pt>
                <c:pt idx="89">
                  <c:v>4.6600000000000003E-2</c:v>
                </c:pt>
                <c:pt idx="90">
                  <c:v>4.6800000000000001E-2</c:v>
                </c:pt>
                <c:pt idx="91">
                  <c:v>5.2200000000000003E-2</c:v>
                </c:pt>
                <c:pt idx="92">
                  <c:v>5.5800000000000002E-2</c:v>
                </c:pt>
                <c:pt idx="93">
                  <c:v>5.6300000000000003E-2</c:v>
                </c:pt>
                <c:pt idx="94">
                  <c:v>5.67E-2</c:v>
                </c:pt>
                <c:pt idx="95">
                  <c:v>5.5800000000000002E-2</c:v>
                </c:pt>
                <c:pt idx="96">
                  <c:v>5.7599999999999998E-2</c:v>
                </c:pt>
                <c:pt idx="97">
                  <c:v>6.1600000000000002E-2</c:v>
                </c:pt>
                <c:pt idx="98">
                  <c:v>6.54E-2</c:v>
                </c:pt>
                <c:pt idx="99">
                  <c:v>6.7599999999999993E-2</c:v>
                </c:pt>
                <c:pt idx="100">
                  <c:v>7.0199999999999999E-2</c:v>
                </c:pt>
                <c:pt idx="101">
                  <c:v>7.1300000000000002E-2</c:v>
                </c:pt>
                <c:pt idx="102">
                  <c:v>7.1499999999999994E-2</c:v>
                </c:pt>
                <c:pt idx="103">
                  <c:v>6.9500000000000006E-2</c:v>
                </c:pt>
                <c:pt idx="104">
                  <c:v>7.3800000000000004E-2</c:v>
                </c:pt>
                <c:pt idx="105">
                  <c:v>7.7799999999999994E-2</c:v>
                </c:pt>
                <c:pt idx="106">
                  <c:v>8.2600000000000007E-2</c:v>
                </c:pt>
                <c:pt idx="107">
                  <c:v>8.4500000000000006E-2</c:v>
                </c:pt>
                <c:pt idx="108">
                  <c:v>8.43E-2</c:v>
                </c:pt>
                <c:pt idx="109">
                  <c:v>8.3199999999999996E-2</c:v>
                </c:pt>
                <c:pt idx="110">
                  <c:v>7.6999999999999999E-2</c:v>
                </c:pt>
                <c:pt idx="111">
                  <c:v>7.7100000000000002E-2</c:v>
                </c:pt>
                <c:pt idx="112">
                  <c:v>7.7200000000000005E-2</c:v>
                </c:pt>
                <c:pt idx="113">
                  <c:v>7.6799999999999993E-2</c:v>
                </c:pt>
                <c:pt idx="114">
                  <c:v>7.7600000000000002E-2</c:v>
                </c:pt>
                <c:pt idx="115">
                  <c:v>7.5999999999999998E-2</c:v>
                </c:pt>
                <c:pt idx="116">
                  <c:v>6.9800000000000001E-2</c:v>
                </c:pt>
                <c:pt idx="117">
                  <c:v>6.5799999999999997E-2</c:v>
                </c:pt>
                <c:pt idx="118">
                  <c:v>6.08E-2</c:v>
                </c:pt>
                <c:pt idx="119">
                  <c:v>5.9499999999999997E-2</c:v>
                </c:pt>
                <c:pt idx="120">
                  <c:v>6.0499999999999998E-2</c:v>
                </c:pt>
                <c:pt idx="121">
                  <c:v>5.7700000000000001E-2</c:v>
                </c:pt>
                <c:pt idx="122">
                  <c:v>6.1899999999999997E-2</c:v>
                </c:pt>
                <c:pt idx="123">
                  <c:v>6.7699999999999996E-2</c:v>
                </c:pt>
                <c:pt idx="124">
                  <c:v>6.0699999999999997E-2</c:v>
                </c:pt>
                <c:pt idx="125">
                  <c:v>5.8700000000000002E-2</c:v>
                </c:pt>
                <c:pt idx="126">
                  <c:v>5.6800000000000003E-2</c:v>
                </c:pt>
                <c:pt idx="127">
                  <c:v>5.8400000000000001E-2</c:v>
                </c:pt>
                <c:pt idx="128">
                  <c:v>6.2300000000000001E-2</c:v>
                </c:pt>
                <c:pt idx="129">
                  <c:v>6.1699999999999998E-2</c:v>
                </c:pt>
                <c:pt idx="130">
                  <c:v>5.8599999999999999E-2</c:v>
                </c:pt>
                <c:pt idx="131">
                  <c:v>6.08E-2</c:v>
                </c:pt>
                <c:pt idx="132">
                  <c:v>6.5699999999999995E-2</c:v>
                </c:pt>
                <c:pt idx="133">
                  <c:v>7.0599999999999996E-2</c:v>
                </c:pt>
                <c:pt idx="134">
                  <c:v>7.6100000000000001E-2</c:v>
                </c:pt>
                <c:pt idx="135">
                  <c:v>7.7100000000000002E-2</c:v>
                </c:pt>
                <c:pt idx="136">
                  <c:v>7.85E-2</c:v>
                </c:pt>
                <c:pt idx="137">
                  <c:v>8.3400000000000002E-2</c:v>
                </c:pt>
                <c:pt idx="138">
                  <c:v>8.5900000000000004E-2</c:v>
                </c:pt>
                <c:pt idx="139">
                  <c:v>8.6699999999999999E-2</c:v>
                </c:pt>
                <c:pt idx="140">
                  <c:v>0.1003</c:v>
                </c:pt>
                <c:pt idx="141">
                  <c:v>9.5100000000000004E-2</c:v>
                </c:pt>
                <c:pt idx="142">
                  <c:v>0.1012</c:v>
                </c:pt>
                <c:pt idx="143">
                  <c:v>0.1038</c:v>
                </c:pt>
                <c:pt idx="144">
                  <c:v>9.6000000000000002E-2</c:v>
                </c:pt>
                <c:pt idx="145">
                  <c:v>9.35E-2</c:v>
                </c:pt>
                <c:pt idx="146">
                  <c:v>8.43E-2</c:v>
                </c:pt>
                <c:pt idx="147">
                  <c:v>7.0499999999999993E-2</c:v>
                </c:pt>
                <c:pt idx="148">
                  <c:v>7.5700000000000003E-2</c:v>
                </c:pt>
                <c:pt idx="149">
                  <c:v>7.0699999999999999E-2</c:v>
                </c:pt>
                <c:pt idx="150">
                  <c:v>7.2800000000000004E-2</c:v>
                </c:pt>
                <c:pt idx="151">
                  <c:v>7.46E-2</c:v>
                </c:pt>
                <c:pt idx="152">
                  <c:v>5.8400000000000001E-2</c:v>
                </c:pt>
                <c:pt idx="153">
                  <c:v>6.7299999999999999E-2</c:v>
                </c:pt>
                <c:pt idx="154">
                  <c:v>6.8400000000000002E-2</c:v>
                </c:pt>
                <c:pt idx="155">
                  <c:v>6.2600000000000003E-2</c:v>
                </c:pt>
                <c:pt idx="156">
                  <c:v>6.4000000000000001E-2</c:v>
                </c:pt>
                <c:pt idx="157">
                  <c:v>6.4600000000000005E-2</c:v>
                </c:pt>
                <c:pt idx="158">
                  <c:v>6.6100000000000006E-2</c:v>
                </c:pt>
                <c:pt idx="159">
                  <c:v>7.22E-2</c:v>
                </c:pt>
                <c:pt idx="160">
                  <c:v>7.9000000000000001E-2</c:v>
                </c:pt>
                <c:pt idx="161">
                  <c:v>8.1900000000000001E-2</c:v>
                </c:pt>
                <c:pt idx="162">
                  <c:v>8.1600000000000006E-2</c:v>
                </c:pt>
                <c:pt idx="163">
                  <c:v>8.4000000000000005E-2</c:v>
                </c:pt>
                <c:pt idx="164">
                  <c:v>7.5200000000000003E-2</c:v>
                </c:pt>
                <c:pt idx="165">
                  <c:v>6.4799999999999996E-2</c:v>
                </c:pt>
                <c:pt idx="166">
                  <c:v>5.6000000000000001E-2</c:v>
                </c:pt>
                <c:pt idx="167">
                  <c:v>5.1799999999999999E-2</c:v>
                </c:pt>
                <c:pt idx="168">
                  <c:v>4.6600000000000003E-2</c:v>
                </c:pt>
                <c:pt idx="169">
                  <c:v>4.6800000000000001E-2</c:v>
                </c:pt>
                <c:pt idx="170">
                  <c:v>4.9299999999999997E-2</c:v>
                </c:pt>
                <c:pt idx="171">
                  <c:v>4.9399999999999999E-2</c:v>
                </c:pt>
                <c:pt idx="172">
                  <c:v>5.21E-2</c:v>
                </c:pt>
                <c:pt idx="173">
                  <c:v>4.6899999999999997E-2</c:v>
                </c:pt>
                <c:pt idx="174">
                  <c:v>4.07E-2</c:v>
                </c:pt>
                <c:pt idx="175">
                  <c:v>3.44E-2</c:v>
                </c:pt>
                <c:pt idx="176">
                  <c:v>4.41E-2</c:v>
                </c:pt>
                <c:pt idx="177">
                  <c:v>5.0200000000000002E-2</c:v>
                </c:pt>
                <c:pt idx="178">
                  <c:v>5.5300000000000002E-2</c:v>
                </c:pt>
                <c:pt idx="179">
                  <c:v>5.8599999999999999E-2</c:v>
                </c:pt>
                <c:pt idx="180" formatCode="General">
                  <c:v>5.7663800000000001E-2</c:v>
                </c:pt>
                <c:pt idx="181" formatCode="General">
                  <c:v>5.2245899999999998E-2</c:v>
                </c:pt>
                <c:pt idx="182" formatCode="General">
                  <c:v>4.7586499999999997E-2</c:v>
                </c:pt>
                <c:pt idx="183" formatCode="General">
                  <c:v>4.2870100000000001E-2</c:v>
                </c:pt>
                <c:pt idx="184" formatCode="General">
                  <c:v>3.2810499999999999E-2</c:v>
                </c:pt>
                <c:pt idx="185" formatCode="General">
                  <c:v>3.7608900000000001E-2</c:v>
                </c:pt>
                <c:pt idx="186" formatCode="General">
                  <c:v>4.0382099999999997E-2</c:v>
                </c:pt>
                <c:pt idx="187" formatCode="General">
                  <c:v>4.1263000000000001E-2</c:v>
                </c:pt>
                <c:pt idx="188" formatCode="General">
                  <c:v>4.0876299999999997E-2</c:v>
                </c:pt>
                <c:pt idx="189" formatCode="General">
                  <c:v>4.16411E-2</c:v>
                </c:pt>
                <c:pt idx="190" formatCode="General">
                  <c:v>3.9900999999999999E-2</c:v>
                </c:pt>
                <c:pt idx="191" formatCode="General">
                  <c:v>4.1083099999999997E-2</c:v>
                </c:pt>
                <c:pt idx="192" formatCode="General">
                  <c:v>4.6657799999999999E-2</c:v>
                </c:pt>
                <c:pt idx="193" formatCode="General">
                  <c:v>4.9122100000000002E-2</c:v>
                </c:pt>
                <c:pt idx="194" formatCode="General">
                  <c:v>4.9920699999999998E-2</c:v>
                </c:pt>
                <c:pt idx="195" formatCode="General">
                  <c:v>5.3387400000000002E-2</c:v>
                </c:pt>
                <c:pt idx="196" formatCode="General">
                  <c:v>5.1584499999999998E-2</c:v>
                </c:pt>
                <c:pt idx="197" formatCode="General">
                  <c:v>5.2158099999999999E-2</c:v>
                </c:pt>
                <c:pt idx="198" formatCode="General">
                  <c:v>5.3408600000000001E-2</c:v>
                </c:pt>
                <c:pt idx="199" formatCode="General">
                  <c:v>5.2791299999999999E-2</c:v>
                </c:pt>
                <c:pt idx="200" formatCode="General">
                  <c:v>5.1486299999999999E-2</c:v>
                </c:pt>
                <c:pt idx="201" formatCode="General">
                  <c:v>5.3488099999999997E-2</c:v>
                </c:pt>
                <c:pt idx="202" formatCode="General">
                  <c:v>5.6124399999999998E-2</c:v>
                </c:pt>
                <c:pt idx="203" formatCode="General">
                  <c:v>5.8390299999999999E-2</c:v>
                </c:pt>
                <c:pt idx="204" formatCode="General">
                  <c:v>5.7380500000000001E-2</c:v>
                </c:pt>
                <c:pt idx="205" formatCode="General">
                  <c:v>5.5925200000000001E-2</c:v>
                </c:pt>
                <c:pt idx="206" formatCode="General">
                  <c:v>5.87634E-2</c:v>
                </c:pt>
                <c:pt idx="207" formatCode="General">
                  <c:v>6.3606200000000002E-2</c:v>
                </c:pt>
                <c:pt idx="208" formatCode="General">
                  <c:v>6.4541799999999996E-2</c:v>
                </c:pt>
                <c:pt idx="209" formatCode="General">
                  <c:v>6.3436999999999993E-2</c:v>
                </c:pt>
                <c:pt idx="210" formatCode="General">
                  <c:v>6.1382199999999998E-2</c:v>
                </c:pt>
                <c:pt idx="211" formatCode="General">
                  <c:v>6.7675100000000002E-2</c:v>
                </c:pt>
                <c:pt idx="212" formatCode="General">
                  <c:v>6.6066299999999994E-2</c:v>
                </c:pt>
                <c:pt idx="213" formatCode="General">
                  <c:v>6.0531399999999999E-2</c:v>
                </c:pt>
                <c:pt idx="214" formatCode="General">
                  <c:v>5.8859599999999998E-2</c:v>
                </c:pt>
                <c:pt idx="215" formatCode="General">
                  <c:v>5.6713699999999999E-2</c:v>
                </c:pt>
                <c:pt idx="216" formatCode="General">
                  <c:v>5.58453E-2</c:v>
                </c:pt>
                <c:pt idx="217" formatCode="General">
                  <c:v>6.5479700000000002E-2</c:v>
                </c:pt>
                <c:pt idx="218" formatCode="General">
                  <c:v>6.9762199999999996E-2</c:v>
                </c:pt>
                <c:pt idx="219" formatCode="General">
                  <c:v>6.5150799999999995E-2</c:v>
                </c:pt>
                <c:pt idx="220" formatCode="General">
                  <c:v>6.4694600000000005E-2</c:v>
                </c:pt>
                <c:pt idx="221" formatCode="General">
                  <c:v>6.2130900000000003E-2</c:v>
                </c:pt>
                <c:pt idx="222" formatCode="General">
                  <c:v>6.3919900000000002E-2</c:v>
                </c:pt>
                <c:pt idx="223" formatCode="General">
                  <c:v>5.48499E-2</c:v>
                </c:pt>
                <c:pt idx="224" formatCode="General">
                  <c:v>6.1538900000000001E-2</c:v>
                </c:pt>
                <c:pt idx="225" formatCode="General">
                  <c:v>7.4345300000000003E-2</c:v>
                </c:pt>
                <c:pt idx="226" formatCode="General">
                  <c:v>7.7658500000000005E-2</c:v>
                </c:pt>
                <c:pt idx="227" formatCode="General">
                  <c:v>9.7067100000000003E-2</c:v>
                </c:pt>
                <c:pt idx="228" formatCode="General">
                  <c:v>0.1030331</c:v>
                </c:pt>
                <c:pt idx="229" formatCode="General">
                  <c:v>9.4651700000000005E-2</c:v>
                </c:pt>
                <c:pt idx="230" formatCode="General">
                  <c:v>9.3914300000000006E-2</c:v>
                </c:pt>
                <c:pt idx="231" formatCode="General">
                  <c:v>8.8314500000000004E-2</c:v>
                </c:pt>
                <c:pt idx="232" formatCode="General">
                  <c:v>9.4015899999999999E-2</c:v>
                </c:pt>
                <c:pt idx="233" formatCode="General">
                  <c:v>9.2598799999999995E-2</c:v>
                </c:pt>
                <c:pt idx="234" formatCode="General">
                  <c:v>8.6511099999999994E-2</c:v>
                </c:pt>
                <c:pt idx="235" formatCode="General">
                  <c:v>8.4197400000000006E-2</c:v>
                </c:pt>
                <c:pt idx="236" formatCode="General">
                  <c:v>7.4141100000000001E-2</c:v>
                </c:pt>
                <c:pt idx="237" formatCode="General">
                  <c:v>6.3088000000000005E-2</c:v>
                </c:pt>
                <c:pt idx="238" formatCode="General">
                  <c:v>6.0291400000000002E-2</c:v>
                </c:pt>
                <c:pt idx="239" formatCode="General">
                  <c:v>3.6941500000000002E-2</c:v>
                </c:pt>
                <c:pt idx="240" formatCode="General">
                  <c:v>2.2269000000000001E-2</c:v>
                </c:pt>
                <c:pt idx="241" formatCode="General">
                  <c:v>2.47549E-2</c:v>
                </c:pt>
                <c:pt idx="242" formatCode="General">
                  <c:v>1.63476E-2</c:v>
                </c:pt>
                <c:pt idx="243" formatCode="General">
                  <c:v>1.9758100000000001E-2</c:v>
                </c:pt>
                <c:pt idx="244" formatCode="General">
                  <c:v>1.9210399999999999E-2</c:v>
                </c:pt>
                <c:pt idx="245" formatCode="General">
                  <c:v>2.01082E-2</c:v>
                </c:pt>
                <c:pt idx="246" formatCode="General">
                  <c:v>2.0495800000000002E-2</c:v>
                </c:pt>
                <c:pt idx="247" formatCode="General">
                  <c:v>2.6400400000000001E-2</c:v>
                </c:pt>
                <c:pt idx="248" formatCode="General">
                  <c:v>2.99292E-2</c:v>
                </c:pt>
                <c:pt idx="249" formatCode="General">
                  <c:v>3.2475999999999998E-2</c:v>
                </c:pt>
                <c:pt idx="250" formatCode="General">
                  <c:v>3.1642999999999998E-2</c:v>
                </c:pt>
                <c:pt idx="251" formatCode="General">
                  <c:v>3.6108800000000003E-2</c:v>
                </c:pt>
                <c:pt idx="252" formatCode="General">
                  <c:v>4.5142399999999999E-2</c:v>
                </c:pt>
                <c:pt idx="253" formatCode="General">
                  <c:v>4.4430799999999999E-2</c:v>
                </c:pt>
                <c:pt idx="254" formatCode="General">
                  <c:v>4.9995299999999999E-2</c:v>
                </c:pt>
                <c:pt idx="255" formatCode="General">
                  <c:v>5.3577899999999998E-2</c:v>
                </c:pt>
                <c:pt idx="256" formatCode="General">
                  <c:v>5.2794099999999997E-2</c:v>
                </c:pt>
                <c:pt idx="257" formatCode="General">
                  <c:v>6.0170500000000002E-2</c:v>
                </c:pt>
                <c:pt idx="258" formatCode="General">
                  <c:v>8.0731800000000006E-2</c:v>
                </c:pt>
                <c:pt idx="259" formatCode="General">
                  <c:v>9.9058999999999994E-2</c:v>
                </c:pt>
                <c:pt idx="260" formatCode="General">
                  <c:v>9.7910200000000003E-2</c:v>
                </c:pt>
                <c:pt idx="261" formatCode="General">
                  <c:v>9.5199900000000004E-2</c:v>
                </c:pt>
                <c:pt idx="262" formatCode="General">
                  <c:v>9.7614800000000002E-2</c:v>
                </c:pt>
                <c:pt idx="263" formatCode="General">
                  <c:v>9.8111299999999999E-2</c:v>
                </c:pt>
                <c:pt idx="264" formatCode="General">
                  <c:v>0.10256120000000001</c:v>
                </c:pt>
                <c:pt idx="265" formatCode="General">
                  <c:v>0.1017102</c:v>
                </c:pt>
                <c:pt idx="266" formatCode="General">
                  <c:v>0.10118000000000001</c:v>
                </c:pt>
                <c:pt idx="267" formatCode="General">
                  <c:v>9.9637299999999998E-2</c:v>
                </c:pt>
                <c:pt idx="268" formatCode="General">
                  <c:v>9.6851999999999994E-2</c:v>
                </c:pt>
                <c:pt idx="269" formatCode="General">
                  <c:v>9.4424300000000003E-2</c:v>
                </c:pt>
                <c:pt idx="270" formatCode="General">
                  <c:v>8.0196600000000007E-2</c:v>
                </c:pt>
                <c:pt idx="271" formatCode="General">
                  <c:v>6.3456499999999999E-2</c:v>
                </c:pt>
                <c:pt idx="272" formatCode="General">
                  <c:v>6.9377499999999995E-2</c:v>
                </c:pt>
                <c:pt idx="273" formatCode="General">
                  <c:v>7.1816400000000002E-2</c:v>
                </c:pt>
                <c:pt idx="274" formatCode="General">
                  <c:v>7.3779999999999998E-2</c:v>
                </c:pt>
                <c:pt idx="275" formatCode="General">
                  <c:v>8.2434499999999994E-2</c:v>
                </c:pt>
                <c:pt idx="276" formatCode="General">
                  <c:v>7.6171500000000003E-2</c:v>
                </c:pt>
                <c:pt idx="277" formatCode="General">
                  <c:v>7.1070700000000001E-2</c:v>
                </c:pt>
                <c:pt idx="278" formatCode="General">
                  <c:v>7.3402800000000004E-2</c:v>
                </c:pt>
                <c:pt idx="279" formatCode="General">
                  <c:v>7.0921300000000007E-2</c:v>
                </c:pt>
                <c:pt idx="280" formatCode="General">
                  <c:v>7.1251300000000004E-2</c:v>
                </c:pt>
                <c:pt idx="281" formatCode="General">
                  <c:v>6.9398899999999999E-2</c:v>
                </c:pt>
                <c:pt idx="282" formatCode="General">
                  <c:v>6.7372899999999999E-2</c:v>
                </c:pt>
                <c:pt idx="283" formatCode="General">
                  <c:v>6.57528E-2</c:v>
                </c:pt>
                <c:pt idx="284" formatCode="General">
                  <c:v>6.2539899999999995E-2</c:v>
                </c:pt>
                <c:pt idx="285" formatCode="General">
                  <c:v>6.6623699999999994E-2</c:v>
                </c:pt>
                <c:pt idx="286" formatCode="General">
                  <c:v>6.1363500000000001E-2</c:v>
                </c:pt>
                <c:pt idx="287" formatCode="General">
                  <c:v>5.4446799999999997E-2</c:v>
                </c:pt>
                <c:pt idx="288" formatCode="General">
                  <c:v>5.6708099999999997E-2</c:v>
                </c:pt>
                <c:pt idx="289" formatCode="General">
                  <c:v>6.4731700000000003E-2</c:v>
                </c:pt>
                <c:pt idx="290" formatCode="General">
                  <c:v>6.1462500000000003E-2</c:v>
                </c:pt>
                <c:pt idx="291" formatCode="General">
                  <c:v>6.3116400000000003E-2</c:v>
                </c:pt>
                <c:pt idx="292" formatCode="General">
                  <c:v>6.6078999999999999E-2</c:v>
                </c:pt>
                <c:pt idx="293" formatCode="General">
                  <c:v>6.5663799999999994E-2</c:v>
                </c:pt>
                <c:pt idx="294" formatCode="General">
                  <c:v>6.61051E-2</c:v>
                </c:pt>
                <c:pt idx="295" formatCode="General">
                  <c:v>6.3245899999999994E-2</c:v>
                </c:pt>
                <c:pt idx="296" formatCode="General">
                  <c:v>6.14923E-2</c:v>
                </c:pt>
                <c:pt idx="297" formatCode="General">
                  <c:v>5.54884E-2</c:v>
                </c:pt>
                <c:pt idx="298" formatCode="General">
                  <c:v>5.8290599999999998E-2</c:v>
                </c:pt>
                <c:pt idx="299" formatCode="General">
                  <c:v>5.9278999999999998E-2</c:v>
                </c:pt>
                <c:pt idx="300" formatCode="General">
                  <c:v>5.8579699999999998E-2</c:v>
                </c:pt>
                <c:pt idx="301" formatCode="General">
                  <c:v>6.14327E-2</c:v>
                </c:pt>
                <c:pt idx="302" formatCode="General">
                  <c:v>6.0333100000000001E-2</c:v>
                </c:pt>
                <c:pt idx="303" formatCode="General">
                  <c:v>6.0408200000000002E-2</c:v>
                </c:pt>
                <c:pt idx="304" formatCode="General">
                  <c:v>5.6305500000000001E-2</c:v>
                </c:pt>
                <c:pt idx="305" formatCode="General">
                  <c:v>5.4579999999999997E-2</c:v>
                </c:pt>
                <c:pt idx="306" formatCode="General">
                  <c:v>5.4852600000000001E-2</c:v>
                </c:pt>
                <c:pt idx="307" formatCode="General">
                  <c:v>5.6311800000000002E-2</c:v>
                </c:pt>
                <c:pt idx="308" formatCode="General">
                  <c:v>5.9331000000000002E-2</c:v>
                </c:pt>
                <c:pt idx="309" formatCode="General">
                  <c:v>5.3260700000000001E-2</c:v>
                </c:pt>
                <c:pt idx="310" formatCode="General">
                  <c:v>5.9707200000000002E-2</c:v>
                </c:pt>
                <c:pt idx="311" formatCode="General">
                  <c:v>5.8241899999999999E-2</c:v>
                </c:pt>
                <c:pt idx="312" formatCode="General">
                  <c:v>6.1409900000000003E-2</c:v>
                </c:pt>
                <c:pt idx="313" formatCode="General">
                  <c:v>5.7853399999999999E-2</c:v>
                </c:pt>
                <c:pt idx="314" formatCode="General">
                  <c:v>6.1379400000000001E-2</c:v>
                </c:pt>
                <c:pt idx="315" formatCode="General">
                  <c:v>6.3951099999999997E-2</c:v>
                </c:pt>
                <c:pt idx="316" formatCode="General">
                  <c:v>6.7678699999999994E-2</c:v>
                </c:pt>
                <c:pt idx="317" formatCode="General">
                  <c:v>6.9718500000000003E-2</c:v>
                </c:pt>
                <c:pt idx="318" formatCode="General">
                  <c:v>6.8741999999999998E-2</c:v>
                </c:pt>
                <c:pt idx="319" formatCode="General">
                  <c:v>7.2183700000000003E-2</c:v>
                </c:pt>
                <c:pt idx="320" formatCode="General">
                  <c:v>7.2260500000000005E-2</c:v>
                </c:pt>
                <c:pt idx="321" formatCode="General">
                  <c:v>7.5409799999999999E-2</c:v>
                </c:pt>
                <c:pt idx="322" formatCode="General">
                  <c:v>7.3804599999999998E-2</c:v>
                </c:pt>
                <c:pt idx="323" formatCode="General">
                  <c:v>6.9722000000000006E-2</c:v>
                </c:pt>
                <c:pt idx="324" formatCode="General">
                  <c:v>6.50974E-2</c:v>
                </c:pt>
                <c:pt idx="325" formatCode="General">
                  <c:v>6.3840599999999997E-2</c:v>
                </c:pt>
                <c:pt idx="326" formatCode="General">
                  <c:v>6.35212E-2</c:v>
                </c:pt>
                <c:pt idx="327" formatCode="General">
                  <c:v>6.2636700000000003E-2</c:v>
                </c:pt>
                <c:pt idx="328" formatCode="General">
                  <c:v>6.02969E-2</c:v>
                </c:pt>
                <c:pt idx="329" formatCode="General">
                  <c:v>5.7677199999999998E-2</c:v>
                </c:pt>
                <c:pt idx="330" formatCode="General">
                  <c:v>5.7599699999999997E-2</c:v>
                </c:pt>
                <c:pt idx="331" formatCode="General">
                  <c:v>5.5976999999999999E-2</c:v>
                </c:pt>
                <c:pt idx="332" formatCode="General">
                  <c:v>5.27976E-2</c:v>
                </c:pt>
                <c:pt idx="333" formatCode="General">
                  <c:v>5.1511399999999999E-2</c:v>
                </c:pt>
                <c:pt idx="334" formatCode="General">
                  <c:v>4.7542899999999999E-2</c:v>
                </c:pt>
                <c:pt idx="335" formatCode="General">
                  <c:v>4.8441499999999998E-2</c:v>
                </c:pt>
                <c:pt idx="336" formatCode="General">
                  <c:v>4.4488699999999999E-2</c:v>
                </c:pt>
                <c:pt idx="337" formatCode="General">
                  <c:v>4.0594400000000003E-2</c:v>
                </c:pt>
                <c:pt idx="338" formatCode="General">
                  <c:v>3.8954000000000003E-2</c:v>
                </c:pt>
                <c:pt idx="339" formatCode="General">
                  <c:v>3.6406899999999999E-2</c:v>
                </c:pt>
                <c:pt idx="340" formatCode="General">
                  <c:v>3.8978400000000003E-2</c:v>
                </c:pt>
                <c:pt idx="341" formatCode="General">
                  <c:v>4.1611299999999997E-2</c:v>
                </c:pt>
                <c:pt idx="342" formatCode="General">
                  <c:v>4.0053699999999998E-2</c:v>
                </c:pt>
                <c:pt idx="343" formatCode="General">
                  <c:v>3.84134E-2</c:v>
                </c:pt>
                <c:pt idx="344" formatCode="General">
                  <c:v>3.7730100000000003E-2</c:v>
                </c:pt>
                <c:pt idx="345" formatCode="General">
                  <c:v>3.4434300000000001E-2</c:v>
                </c:pt>
                <c:pt idx="346" formatCode="General">
                  <c:v>3.1947099999999999E-2</c:v>
                </c:pt>
                <c:pt idx="347" formatCode="General">
                  <c:v>3.7525900000000001E-2</c:v>
                </c:pt>
                <c:pt idx="348" formatCode="General">
                  <c:v>4.0904200000000002E-2</c:v>
                </c:pt>
                <c:pt idx="349" formatCode="General">
                  <c:v>4.0871299999999999E-2</c:v>
                </c:pt>
                <c:pt idx="350" formatCode="General">
                  <c:v>3.9933499999999997E-2</c:v>
                </c:pt>
                <c:pt idx="351" formatCode="General">
                  <c:v>4.0020899999999998E-2</c:v>
                </c:pt>
                <c:pt idx="352" formatCode="General">
                  <c:v>4.2007099999999999E-2</c:v>
                </c:pt>
                <c:pt idx="353" formatCode="General">
                  <c:v>4.64334E-2</c:v>
                </c:pt>
                <c:pt idx="354" formatCode="General">
                  <c:v>4.9417099999999999E-2</c:v>
                </c:pt>
                <c:pt idx="355" formatCode="General">
                  <c:v>5.1397900000000003E-2</c:v>
                </c:pt>
                <c:pt idx="356" formatCode="General">
                  <c:v>5.4893299999999999E-2</c:v>
                </c:pt>
                <c:pt idx="357" formatCode="General">
                  <c:v>6.39686E-2</c:v>
                </c:pt>
                <c:pt idx="358" formatCode="General">
                  <c:v>6.9954100000000005E-2</c:v>
                </c:pt>
                <c:pt idx="359" formatCode="General">
                  <c:v>6.6726300000000002E-2</c:v>
                </c:pt>
                <c:pt idx="360" formatCode="General">
                  <c:v>6.7286636999999996E-2</c:v>
                </c:pt>
                <c:pt idx="361" formatCode="General">
                  <c:v>6.8157790999999995E-2</c:v>
                </c:pt>
                <c:pt idx="362" formatCode="General">
                  <c:v>0.10184898000000001</c:v>
                </c:pt>
                <c:pt idx="363" formatCode="General">
                  <c:v>0.169279967</c:v>
                </c:pt>
                <c:pt idx="364" formatCode="General">
                  <c:v>0.21887578999999999</c:v>
                </c:pt>
                <c:pt idx="365" formatCode="General">
                  <c:v>0.22870523500000001</c:v>
                </c:pt>
                <c:pt idx="366" formatCode="General">
                  <c:v>0.23217247099999999</c:v>
                </c:pt>
                <c:pt idx="367" formatCode="General">
                  <c:v>0.23040523299999999</c:v>
                </c:pt>
                <c:pt idx="368" formatCode="General">
                  <c:v>0.237950522</c:v>
                </c:pt>
                <c:pt idx="369" formatCode="General">
                  <c:v>0.23715349799999999</c:v>
                </c:pt>
                <c:pt idx="370" formatCode="General">
                  <c:v>0.24392946800000001</c:v>
                </c:pt>
                <c:pt idx="371" formatCode="General">
                  <c:v>0.248421905</c:v>
                </c:pt>
                <c:pt idx="372" formatCode="General">
                  <c:v>0.25701350000000001</c:v>
                </c:pt>
                <c:pt idx="373" formatCode="General">
                  <c:v>0.26773160000000001</c:v>
                </c:pt>
                <c:pt idx="374" formatCode="General">
                  <c:v>0.24594099999999999</c:v>
                </c:pt>
                <c:pt idx="375" formatCode="General">
                  <c:v>0.1888358</c:v>
                </c:pt>
                <c:pt idx="376" formatCode="General">
                  <c:v>0.14750360000000001</c:v>
                </c:pt>
                <c:pt idx="377" formatCode="General">
                  <c:v>0.1310868</c:v>
                </c:pt>
                <c:pt idx="378" formatCode="General">
                  <c:v>0.12523670000000001</c:v>
                </c:pt>
                <c:pt idx="379" formatCode="General">
                  <c:v>0.1331089</c:v>
                </c:pt>
                <c:pt idx="380" formatCode="General">
                  <c:v>0.12823380000000001</c:v>
                </c:pt>
                <c:pt idx="381" formatCode="General">
                  <c:v>0.12941929999999999</c:v>
                </c:pt>
                <c:pt idx="382" formatCode="General">
                  <c:v>0.1238055</c:v>
                </c:pt>
                <c:pt idx="383" formatCode="General">
                  <c:v>0.1253485</c:v>
                </c:pt>
                <c:pt idx="384" formatCode="General">
                  <c:v>0.11788999999999999</c:v>
                </c:pt>
                <c:pt idx="385" formatCode="General">
                  <c:v>0.109276</c:v>
                </c:pt>
                <c:pt idx="386" formatCode="General">
                  <c:v>9.9999000000000005E-2</c:v>
                </c:pt>
                <c:pt idx="387" formatCode="General">
                  <c:v>8.1709000000000004E-2</c:v>
                </c:pt>
                <c:pt idx="388" formatCode="General">
                  <c:v>6.2554999999999999E-2</c:v>
                </c:pt>
                <c:pt idx="389" formatCode="General">
                  <c:v>5.7209999999999997E-2</c:v>
                </c:pt>
                <c:pt idx="390" formatCode="General">
                  <c:v>4.9799999999999997E-2</c:v>
                </c:pt>
                <c:pt idx="391" formatCode="General">
                  <c:v>3.9188000000000001E-2</c:v>
                </c:pt>
                <c:pt idx="392" formatCode="General">
                  <c:v>2.6549E-2</c:v>
                </c:pt>
                <c:pt idx="393" formatCode="General">
                  <c:v>1.4277E-2</c:v>
                </c:pt>
                <c:pt idx="394" formatCode="General">
                  <c:v>3.1619999999999999E-3</c:v>
                </c:pt>
                <c:pt idx="395" formatCode="General">
                  <c:v>-1.0829999999999999E-2</c:v>
                </c:pt>
                <c:pt idx="396" formatCode="General">
                  <c:v>-1.7239999999999998E-2</c:v>
                </c:pt>
                <c:pt idx="397" formatCode="General">
                  <c:v>-2.2349999999999998E-2</c:v>
                </c:pt>
                <c:pt idx="398" formatCode="General">
                  <c:v>-3.7440000000000001E-2</c:v>
                </c:pt>
                <c:pt idx="399" formatCode="General">
                  <c:v>-4.6739999999999997E-2</c:v>
                </c:pt>
                <c:pt idx="400" formatCode="General">
                  <c:v>-4.1160000000000002E-2</c:v>
                </c:pt>
                <c:pt idx="401" formatCode="General">
                  <c:v>-3.9030000000000002E-2</c:v>
                </c:pt>
                <c:pt idx="402" formatCode="General">
                  <c:v>-4.0079999999999998E-2</c:v>
                </c:pt>
                <c:pt idx="403" formatCode="General">
                  <c:v>-4.0629999999999999E-2</c:v>
                </c:pt>
                <c:pt idx="404" formatCode="General">
                  <c:v>-3.7960000000000001E-2</c:v>
                </c:pt>
                <c:pt idx="405" formatCode="General">
                  <c:v>-3.5009999999999999E-2</c:v>
                </c:pt>
                <c:pt idx="406" formatCode="General">
                  <c:v>-3.1739999999999997E-2</c:v>
                </c:pt>
                <c:pt idx="407" formatCode="General">
                  <c:v>-2.6009999999999998E-2</c:v>
                </c:pt>
                <c:pt idx="408" formatCode="General">
                  <c:v>-2.0480000000000002E-2</c:v>
                </c:pt>
                <c:pt idx="409" formatCode="General">
                  <c:v>-1.4959999999999999E-2</c:v>
                </c:pt>
                <c:pt idx="410" formatCode="General">
                  <c:v>-1.34E-3</c:v>
                </c:pt>
                <c:pt idx="411" formatCode="General">
                  <c:v>8.3909999999999992E-3</c:v>
                </c:pt>
                <c:pt idx="412" formatCode="General">
                  <c:v>1.03E-2</c:v>
                </c:pt>
                <c:pt idx="413" formatCode="General">
                  <c:v>1.342E-2</c:v>
                </c:pt>
                <c:pt idx="414" formatCode="General">
                  <c:v>1.4670000000000001E-2</c:v>
                </c:pt>
                <c:pt idx="415" formatCode="General">
                  <c:v>2.0844000000000001E-2</c:v>
                </c:pt>
                <c:pt idx="416" formatCode="General">
                  <c:v>2.5866E-2</c:v>
                </c:pt>
                <c:pt idx="417" formatCode="General">
                  <c:v>3.0112E-2</c:v>
                </c:pt>
                <c:pt idx="418" formatCode="General">
                  <c:v>3.6256999999999998E-2</c:v>
                </c:pt>
                <c:pt idx="419" formatCode="General">
                  <c:v>3.7559000000000002E-2</c:v>
                </c:pt>
                <c:pt idx="420" formatCode="General">
                  <c:v>3.9012999999999999E-2</c:v>
                </c:pt>
              </c:numCache>
            </c:numRef>
          </c:val>
          <c:extLst>
            <c:ext xmlns:c16="http://schemas.microsoft.com/office/drawing/2014/chart" uri="{C3380CC4-5D6E-409C-BE32-E72D297353CC}">
              <c16:uniqueId val="{00000001-B4D4-4A62-BE79-AA467F8FD803}"/>
            </c:ext>
          </c:extLst>
        </c:ser>
        <c:dLbls>
          <c:showLegendKey val="0"/>
          <c:showVal val="0"/>
          <c:showCatName val="0"/>
          <c:showSerName val="0"/>
          <c:showPercent val="0"/>
          <c:showBubbleSize val="0"/>
        </c:dLbls>
        <c:axId val="3"/>
        <c:axId val="4"/>
      </c:areaChart>
      <c:catAx>
        <c:axId val="201040928"/>
        <c:scaling>
          <c:orientation val="minMax"/>
        </c:scaling>
        <c:delete val="0"/>
        <c:axPos val="b"/>
        <c:numFmt formatCode="General" sourceLinked="1"/>
        <c:majorTickMark val="out"/>
        <c:minorTickMark val="none"/>
        <c:tickLblPos val="nextTo"/>
        <c:spPr>
          <a:ln w="3616">
            <a:solidFill>
              <a:schemeClr val="tx1"/>
            </a:solidFill>
            <a:prstDash val="solid"/>
          </a:ln>
        </c:spPr>
        <c:txPr>
          <a:bodyPr rot="0" vert="horz"/>
          <a:lstStyle/>
          <a:p>
            <a:pPr>
              <a:defRPr sz="1110"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3"/>
          <c:min val="-0.05"/>
        </c:scaling>
        <c:delete val="0"/>
        <c:axPos val="l"/>
        <c:majorGridlines>
          <c:spPr>
            <a:ln w="3616">
              <a:solidFill>
                <a:schemeClr val="tx1"/>
              </a:solidFill>
              <a:prstDash val="solid"/>
            </a:ln>
          </c:spPr>
        </c:majorGridlines>
        <c:numFmt formatCode="0%" sourceLinked="0"/>
        <c:majorTickMark val="out"/>
        <c:minorTickMark val="none"/>
        <c:tickLblPos val="nextTo"/>
        <c:spPr>
          <a:ln w="3616">
            <a:solidFill>
              <a:schemeClr val="tx1"/>
            </a:solidFill>
            <a:prstDash val="solid"/>
          </a:ln>
        </c:spPr>
        <c:txPr>
          <a:bodyPr rot="0" vert="horz"/>
          <a:lstStyle/>
          <a:p>
            <a:pPr>
              <a:defRPr sz="911" b="0" i="0" u="none" strike="noStrike" baseline="0">
                <a:solidFill>
                  <a:schemeClr val="tx1"/>
                </a:solidFill>
                <a:latin typeface="Times New Roman"/>
                <a:ea typeface="Times New Roman"/>
                <a:cs typeface="Times New Roman"/>
              </a:defRPr>
            </a:pPr>
            <a:endParaRPr lang="en-US"/>
          </a:p>
        </c:txPr>
        <c:crossAx val="201040928"/>
        <c:crosses val="autoZero"/>
        <c:crossBetween val="midCat"/>
        <c:majorUnit val="0.05"/>
        <c:min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3"/>
          <c:min val="-0.05"/>
        </c:scaling>
        <c:delete val="0"/>
        <c:axPos val="r"/>
        <c:numFmt formatCode="0%" sourceLinked="0"/>
        <c:majorTickMark val="cross"/>
        <c:minorTickMark val="none"/>
        <c:tickLblPos val="nextTo"/>
        <c:spPr>
          <a:ln w="3616">
            <a:solidFill>
              <a:schemeClr val="tx1"/>
            </a:solidFill>
            <a:prstDash val="solid"/>
          </a:ln>
        </c:spPr>
        <c:txPr>
          <a:bodyPr rot="0" vert="horz"/>
          <a:lstStyle/>
          <a:p>
            <a:pPr>
              <a:defRPr sz="911" b="0" i="0" u="none" strike="noStrike" baseline="0">
                <a:solidFill>
                  <a:schemeClr val="tx1"/>
                </a:solidFill>
                <a:latin typeface="Times New Roman"/>
                <a:ea typeface="Times New Roman"/>
                <a:cs typeface="Times New Roman"/>
              </a:defRPr>
            </a:pPr>
            <a:endParaRPr lang="en-US"/>
          </a:p>
        </c:txPr>
        <c:crossAx val="3"/>
        <c:crosses val="max"/>
        <c:crossBetween val="midCat"/>
        <c:majorUnit val="0.05"/>
      </c:valAx>
      <c:spPr>
        <a:noFill/>
        <a:ln w="14464">
          <a:solidFill>
            <a:schemeClr val="tx1"/>
          </a:solidFill>
          <a:prstDash val="solid"/>
        </a:ln>
      </c:spPr>
    </c:plotArea>
    <c:legend>
      <c:legendPos val="r"/>
      <c:layout>
        <c:manualLayout>
          <c:xMode val="edge"/>
          <c:yMode val="edge"/>
          <c:x val="0.15052134153259661"/>
          <c:y val="0.17227614368451877"/>
          <c:w val="0.13953488372093023"/>
          <c:h val="8.8339222614840993E-2"/>
        </c:manualLayout>
      </c:layout>
      <c:overlay val="0"/>
      <c:spPr>
        <a:solidFill>
          <a:schemeClr val="bg1"/>
        </a:solidFill>
        <a:ln w="3616">
          <a:solidFill>
            <a:schemeClr val="tx1"/>
          </a:solidFill>
          <a:prstDash val="solid"/>
        </a:ln>
      </c:spPr>
      <c:txPr>
        <a:bodyPr/>
        <a:lstStyle/>
        <a:p>
          <a:pPr>
            <a:defRPr sz="1600" b="0"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43391">
      <a:solidFill>
        <a:schemeClr val="tx1"/>
      </a:solidFill>
      <a:prstDash val="solid"/>
    </a:ln>
  </c:spPr>
  <c:txPr>
    <a:bodyPr/>
    <a:lstStyle/>
    <a:p>
      <a:pPr>
        <a:defRPr sz="2050" b="1" i="0" u="none" strike="noStrike" baseline="0">
          <a:solidFill>
            <a:schemeClr val="tx1"/>
          </a:solidFill>
          <a:latin typeface="Arial"/>
          <a:ea typeface="Arial"/>
          <a:cs typeface="Arial"/>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a:ea typeface="Times New Roman"/>
                <a:cs typeface="Times New Roman"/>
              </a:defRPr>
            </a:pPr>
            <a:r>
              <a:rPr lang="en-US" sz="2800"/>
              <a:t>Money Supply Growth, M2 </a:t>
            </a:r>
          </a:p>
        </c:rich>
      </c:tx>
      <c:layout>
        <c:manualLayout>
          <c:xMode val="edge"/>
          <c:yMode val="edge"/>
          <c:x val="0.25030872041571173"/>
          <c:y val="3.1831359406520467E-2"/>
        </c:manualLayout>
      </c:layout>
      <c:overlay val="0"/>
      <c:spPr>
        <a:noFill/>
        <a:ln w="28927">
          <a:noFill/>
        </a:ln>
      </c:spPr>
    </c:title>
    <c:autoTitleDeleted val="0"/>
    <c:plotArea>
      <c:layout>
        <c:manualLayout>
          <c:layoutTarget val="inner"/>
          <c:xMode val="edge"/>
          <c:yMode val="edge"/>
          <c:x val="5.9800664451827246E-2"/>
          <c:y val="0.17314487632508835"/>
          <c:w val="0.87375415282392022"/>
          <c:h val="0.79151943462897523"/>
        </c:manualLayout>
      </c:layout>
      <c:areaChart>
        <c:grouping val="standard"/>
        <c:varyColors val="0"/>
        <c:ser>
          <c:idx val="2"/>
          <c:order val="1"/>
          <c:tx>
            <c:strRef>
              <c:f>Sheet1!$C$1</c:f>
              <c:strCache>
                <c:ptCount val="1"/>
                <c:pt idx="0">
                  <c:v>Recession</c:v>
                </c:pt>
              </c:strCache>
            </c:strRef>
          </c:tx>
          <c:spPr>
            <a:solidFill>
              <a:srgbClr val="FF99CC"/>
            </a:solidFill>
            <a:ln w="14464">
              <a:solidFill>
                <a:schemeClr val="tx1"/>
              </a:solidFill>
              <a:prstDash val="solid"/>
            </a:ln>
          </c:spPr>
          <c:cat>
            <c:strRef>
              <c:f>Sheet1!$A$2:$A$435</c:f>
              <c:strCache>
                <c:ptCount val="421"/>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pt idx="360">
                  <c:v>20</c:v>
                </c:pt>
                <c:pt idx="372">
                  <c:v>21</c:v>
                </c:pt>
                <c:pt idx="384">
                  <c:v>22</c:v>
                </c:pt>
                <c:pt idx="396">
                  <c:v>23</c:v>
                </c:pt>
                <c:pt idx="408">
                  <c:v>24</c:v>
                </c:pt>
                <c:pt idx="420">
                  <c:v>25</c:v>
                </c:pt>
              </c:strCache>
            </c:strRef>
          </c:cat>
          <c:val>
            <c:numRef>
              <c:f>Sheet1!$C$2:$C$435</c:f>
              <c:numCache>
                <c:formatCode>General</c:formatCode>
                <c:ptCount val="434"/>
                <c:pt idx="6">
                  <c:v>0.3</c:v>
                </c:pt>
                <c:pt idx="7">
                  <c:v>0.3</c:v>
                </c:pt>
                <c:pt idx="8">
                  <c:v>0.3</c:v>
                </c:pt>
                <c:pt idx="9">
                  <c:v>0.3</c:v>
                </c:pt>
                <c:pt idx="10">
                  <c:v>0.3</c:v>
                </c:pt>
                <c:pt idx="11">
                  <c:v>0.3</c:v>
                </c:pt>
                <c:pt idx="12">
                  <c:v>0.3</c:v>
                </c:pt>
                <c:pt idx="13">
                  <c:v>0.3</c:v>
                </c:pt>
                <c:pt idx="14">
                  <c:v>0.3</c:v>
                </c:pt>
                <c:pt idx="134">
                  <c:v>0.3</c:v>
                </c:pt>
                <c:pt idx="135">
                  <c:v>0.3</c:v>
                </c:pt>
                <c:pt idx="136">
                  <c:v>0.3</c:v>
                </c:pt>
                <c:pt idx="137">
                  <c:v>0.3</c:v>
                </c:pt>
                <c:pt idx="138">
                  <c:v>0.3</c:v>
                </c:pt>
                <c:pt idx="139">
                  <c:v>0.3</c:v>
                </c:pt>
                <c:pt idx="140">
                  <c:v>0.3</c:v>
                </c:pt>
                <c:pt idx="141">
                  <c:v>0.3</c:v>
                </c:pt>
                <c:pt idx="142">
                  <c:v>0.3</c:v>
                </c:pt>
                <c:pt idx="215">
                  <c:v>0.3</c:v>
                </c:pt>
                <c:pt idx="216">
                  <c:v>0.3</c:v>
                </c:pt>
                <c:pt idx="217">
                  <c:v>0.3</c:v>
                </c:pt>
                <c:pt idx="218">
                  <c:v>0.3</c:v>
                </c:pt>
                <c:pt idx="219">
                  <c:v>0.3</c:v>
                </c:pt>
                <c:pt idx="220">
                  <c:v>0.3</c:v>
                </c:pt>
                <c:pt idx="221">
                  <c:v>0.3</c:v>
                </c:pt>
                <c:pt idx="222">
                  <c:v>0.3</c:v>
                </c:pt>
                <c:pt idx="223">
                  <c:v>0.3</c:v>
                </c:pt>
                <c:pt idx="224">
                  <c:v>0.3</c:v>
                </c:pt>
                <c:pt idx="225">
                  <c:v>0.3</c:v>
                </c:pt>
                <c:pt idx="226">
                  <c:v>0.3</c:v>
                </c:pt>
                <c:pt idx="227">
                  <c:v>0.3</c:v>
                </c:pt>
                <c:pt idx="228">
                  <c:v>0.3</c:v>
                </c:pt>
                <c:pt idx="229">
                  <c:v>0.3</c:v>
                </c:pt>
                <c:pt idx="230">
                  <c:v>0.3</c:v>
                </c:pt>
                <c:pt idx="231">
                  <c:v>0.3</c:v>
                </c:pt>
                <c:pt idx="232">
                  <c:v>0.3</c:v>
                </c:pt>
                <c:pt idx="362">
                  <c:v>0.3</c:v>
                </c:pt>
                <c:pt idx="363">
                  <c:v>0.3</c:v>
                </c:pt>
                <c:pt idx="364">
                  <c:v>0.3</c:v>
                </c:pt>
              </c:numCache>
            </c:numRef>
          </c:val>
          <c:extLst>
            <c:ext xmlns:c16="http://schemas.microsoft.com/office/drawing/2014/chart" uri="{C3380CC4-5D6E-409C-BE32-E72D297353CC}">
              <c16:uniqueId val="{00000000-B4D4-4A62-BE79-AA467F8FD803}"/>
            </c:ext>
          </c:extLst>
        </c:ser>
        <c:dLbls>
          <c:showLegendKey val="0"/>
          <c:showVal val="0"/>
          <c:showCatName val="0"/>
          <c:showSerName val="0"/>
          <c:showPercent val="0"/>
          <c:showBubbleSize val="0"/>
        </c:dLbls>
        <c:axId val="201040928"/>
        <c:axId val="1"/>
      </c:areaChart>
      <c:areaChart>
        <c:grouping val="stacked"/>
        <c:varyColors val="0"/>
        <c:ser>
          <c:idx val="0"/>
          <c:order val="0"/>
          <c:tx>
            <c:strRef>
              <c:f>Sheet1!$B$1</c:f>
              <c:strCache>
                <c:ptCount val="1"/>
                <c:pt idx="0">
                  <c:v>M2</c:v>
                </c:pt>
              </c:strCache>
            </c:strRef>
          </c:tx>
          <c:spPr>
            <a:solidFill>
              <a:srgbClr val="3366FF"/>
            </a:solidFill>
            <a:ln w="14464">
              <a:solidFill>
                <a:schemeClr val="tx1"/>
              </a:solidFill>
              <a:prstDash val="solid"/>
            </a:ln>
          </c:spPr>
          <c:cat>
            <c:strRef>
              <c:f>Sheet1!$A$2:$A$435</c:f>
              <c:strCache>
                <c:ptCount val="421"/>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pt idx="360">
                  <c:v>20</c:v>
                </c:pt>
                <c:pt idx="372">
                  <c:v>21</c:v>
                </c:pt>
                <c:pt idx="384">
                  <c:v>22</c:v>
                </c:pt>
                <c:pt idx="396">
                  <c:v>23</c:v>
                </c:pt>
                <c:pt idx="408">
                  <c:v>24</c:v>
                </c:pt>
                <c:pt idx="420">
                  <c:v>25</c:v>
                </c:pt>
              </c:strCache>
            </c:strRef>
          </c:cat>
          <c:val>
            <c:numRef>
              <c:f>Sheet1!$B$2:$B$435</c:f>
              <c:numCache>
                <c:formatCode>0.00%</c:formatCode>
                <c:ptCount val="434"/>
                <c:pt idx="0">
                  <c:v>5.7099999999999998E-2</c:v>
                </c:pt>
                <c:pt idx="1">
                  <c:v>6.4199999999999993E-2</c:v>
                </c:pt>
                <c:pt idx="2">
                  <c:v>6.3200000000000006E-2</c:v>
                </c:pt>
                <c:pt idx="3">
                  <c:v>6.5299999999999997E-2</c:v>
                </c:pt>
                <c:pt idx="4">
                  <c:v>6.4299999999999996E-2</c:v>
                </c:pt>
                <c:pt idx="5">
                  <c:v>6.2199999999999998E-2</c:v>
                </c:pt>
                <c:pt idx="6">
                  <c:v>5.7000000000000002E-2</c:v>
                </c:pt>
                <c:pt idx="7">
                  <c:v>5.5199999999999999E-2</c:v>
                </c:pt>
                <c:pt idx="8">
                  <c:v>5.4300000000000001E-2</c:v>
                </c:pt>
                <c:pt idx="9">
                  <c:v>4.7699999999999999E-2</c:v>
                </c:pt>
                <c:pt idx="10">
                  <c:v>4.1500000000000002E-2</c:v>
                </c:pt>
                <c:pt idx="11">
                  <c:v>3.8100000000000002E-2</c:v>
                </c:pt>
                <c:pt idx="12">
                  <c:v>3.8100000000000002E-2</c:v>
                </c:pt>
                <c:pt idx="13">
                  <c:v>3.8399999999999997E-2</c:v>
                </c:pt>
                <c:pt idx="14">
                  <c:v>4.0099999999999997E-2</c:v>
                </c:pt>
                <c:pt idx="15">
                  <c:v>4.0599999999999997E-2</c:v>
                </c:pt>
                <c:pt idx="16">
                  <c:v>4.41E-2</c:v>
                </c:pt>
                <c:pt idx="17">
                  <c:v>4.2500000000000003E-2</c:v>
                </c:pt>
                <c:pt idx="18">
                  <c:v>4.07E-2</c:v>
                </c:pt>
                <c:pt idx="19">
                  <c:v>3.49E-2</c:v>
                </c:pt>
                <c:pt idx="20">
                  <c:v>3.09E-2</c:v>
                </c:pt>
                <c:pt idx="21">
                  <c:v>3.0300000000000001E-2</c:v>
                </c:pt>
                <c:pt idx="22">
                  <c:v>3.0499999999999999E-2</c:v>
                </c:pt>
                <c:pt idx="23">
                  <c:v>3.0700000000000002E-2</c:v>
                </c:pt>
                <c:pt idx="24">
                  <c:v>2.7699999999999999E-2</c:v>
                </c:pt>
                <c:pt idx="25">
                  <c:v>2.86E-2</c:v>
                </c:pt>
                <c:pt idx="26">
                  <c:v>2.52E-2</c:v>
                </c:pt>
                <c:pt idx="27">
                  <c:v>0.02</c:v>
                </c:pt>
                <c:pt idx="28">
                  <c:v>1.6400000000000001E-2</c:v>
                </c:pt>
                <c:pt idx="29">
                  <c:v>1.32E-2</c:v>
                </c:pt>
                <c:pt idx="30">
                  <c:v>1.0800000000000001E-2</c:v>
                </c:pt>
                <c:pt idx="31">
                  <c:v>1.2500000000000001E-2</c:v>
                </c:pt>
                <c:pt idx="32">
                  <c:v>1.6199999999999999E-2</c:v>
                </c:pt>
                <c:pt idx="33">
                  <c:v>1.8100000000000002E-2</c:v>
                </c:pt>
                <c:pt idx="34">
                  <c:v>1.84E-2</c:v>
                </c:pt>
                <c:pt idx="35">
                  <c:v>1.55E-2</c:v>
                </c:pt>
                <c:pt idx="36">
                  <c:v>1.14E-2</c:v>
                </c:pt>
                <c:pt idx="37">
                  <c:v>4.1000000000000003E-3</c:v>
                </c:pt>
                <c:pt idx="38">
                  <c:v>2E-3</c:v>
                </c:pt>
                <c:pt idx="39">
                  <c:v>2.3999999999999998E-3</c:v>
                </c:pt>
                <c:pt idx="40">
                  <c:v>1.0699999999999999E-2</c:v>
                </c:pt>
                <c:pt idx="41">
                  <c:v>1.41E-2</c:v>
                </c:pt>
                <c:pt idx="42">
                  <c:v>1.37E-2</c:v>
                </c:pt>
                <c:pt idx="43">
                  <c:v>1.37E-2</c:v>
                </c:pt>
                <c:pt idx="44">
                  <c:v>1.21E-2</c:v>
                </c:pt>
                <c:pt idx="45">
                  <c:v>9.2999999999999992E-3</c:v>
                </c:pt>
                <c:pt idx="46">
                  <c:v>1.21E-2</c:v>
                </c:pt>
                <c:pt idx="47">
                  <c:v>1.46E-2</c:v>
                </c:pt>
                <c:pt idx="48">
                  <c:v>1.61E-2</c:v>
                </c:pt>
                <c:pt idx="49">
                  <c:v>1.7999999999999999E-2</c:v>
                </c:pt>
                <c:pt idx="50">
                  <c:v>2.0199999999999999E-2</c:v>
                </c:pt>
                <c:pt idx="51">
                  <c:v>2.1399999999999999E-2</c:v>
                </c:pt>
                <c:pt idx="52">
                  <c:v>1.6500000000000001E-2</c:v>
                </c:pt>
                <c:pt idx="53">
                  <c:v>1.12E-2</c:v>
                </c:pt>
                <c:pt idx="54">
                  <c:v>1.35E-2</c:v>
                </c:pt>
                <c:pt idx="55">
                  <c:v>1.24E-2</c:v>
                </c:pt>
                <c:pt idx="56">
                  <c:v>1.03E-2</c:v>
                </c:pt>
                <c:pt idx="57">
                  <c:v>8.8000000000000005E-3</c:v>
                </c:pt>
                <c:pt idx="58">
                  <c:v>5.4999999999999997E-3</c:v>
                </c:pt>
                <c:pt idx="59">
                  <c:v>3.7000000000000002E-3</c:v>
                </c:pt>
                <c:pt idx="60">
                  <c:v>5.0000000000000001E-3</c:v>
                </c:pt>
                <c:pt idx="61">
                  <c:v>4.1999999999999997E-3</c:v>
                </c:pt>
                <c:pt idx="62">
                  <c:v>3.2000000000000002E-3</c:v>
                </c:pt>
                <c:pt idx="63">
                  <c:v>3.7000000000000002E-3</c:v>
                </c:pt>
                <c:pt idx="64">
                  <c:v>7.9000000000000008E-3</c:v>
                </c:pt>
                <c:pt idx="65">
                  <c:v>1.89E-2</c:v>
                </c:pt>
                <c:pt idx="66">
                  <c:v>2.2100000000000002E-2</c:v>
                </c:pt>
                <c:pt idx="67">
                  <c:v>2.8500000000000001E-2</c:v>
                </c:pt>
                <c:pt idx="68">
                  <c:v>3.2199999999999999E-2</c:v>
                </c:pt>
                <c:pt idx="69">
                  <c:v>3.6299999999999999E-2</c:v>
                </c:pt>
                <c:pt idx="70">
                  <c:v>3.7600000000000001E-2</c:v>
                </c:pt>
                <c:pt idx="71">
                  <c:v>3.95E-2</c:v>
                </c:pt>
                <c:pt idx="72">
                  <c:v>4.41E-2</c:v>
                </c:pt>
                <c:pt idx="73">
                  <c:v>4.82E-2</c:v>
                </c:pt>
                <c:pt idx="74">
                  <c:v>5.5100000000000003E-2</c:v>
                </c:pt>
                <c:pt idx="75">
                  <c:v>5.7599999999999998E-2</c:v>
                </c:pt>
                <c:pt idx="76">
                  <c:v>5.2999999999999999E-2</c:v>
                </c:pt>
                <c:pt idx="77">
                  <c:v>4.8099999999999997E-2</c:v>
                </c:pt>
                <c:pt idx="78">
                  <c:v>4.7500000000000001E-2</c:v>
                </c:pt>
                <c:pt idx="79">
                  <c:v>4.3400000000000001E-2</c:v>
                </c:pt>
                <c:pt idx="80">
                  <c:v>4.1599999999999998E-2</c:v>
                </c:pt>
                <c:pt idx="81">
                  <c:v>4.2599999999999999E-2</c:v>
                </c:pt>
                <c:pt idx="82">
                  <c:v>4.5400000000000003E-2</c:v>
                </c:pt>
                <c:pt idx="83">
                  <c:v>4.9299999999999997E-2</c:v>
                </c:pt>
                <c:pt idx="84">
                  <c:v>4.8399999999999999E-2</c:v>
                </c:pt>
                <c:pt idx="85">
                  <c:v>4.7600000000000003E-2</c:v>
                </c:pt>
                <c:pt idx="86">
                  <c:v>4.4299999999999999E-2</c:v>
                </c:pt>
                <c:pt idx="87">
                  <c:v>4.5699999999999998E-2</c:v>
                </c:pt>
                <c:pt idx="88">
                  <c:v>4.4900000000000002E-2</c:v>
                </c:pt>
                <c:pt idx="89">
                  <c:v>4.6600000000000003E-2</c:v>
                </c:pt>
                <c:pt idx="90">
                  <c:v>4.6800000000000001E-2</c:v>
                </c:pt>
                <c:pt idx="91">
                  <c:v>5.2200000000000003E-2</c:v>
                </c:pt>
                <c:pt idx="92">
                  <c:v>5.5800000000000002E-2</c:v>
                </c:pt>
                <c:pt idx="93">
                  <c:v>5.6300000000000003E-2</c:v>
                </c:pt>
                <c:pt idx="94">
                  <c:v>5.67E-2</c:v>
                </c:pt>
                <c:pt idx="95">
                  <c:v>5.5800000000000002E-2</c:v>
                </c:pt>
                <c:pt idx="96">
                  <c:v>5.7599999999999998E-2</c:v>
                </c:pt>
                <c:pt idx="97">
                  <c:v>6.1600000000000002E-2</c:v>
                </c:pt>
                <c:pt idx="98">
                  <c:v>6.54E-2</c:v>
                </c:pt>
                <c:pt idx="99">
                  <c:v>6.7599999999999993E-2</c:v>
                </c:pt>
                <c:pt idx="100">
                  <c:v>7.0199999999999999E-2</c:v>
                </c:pt>
                <c:pt idx="101">
                  <c:v>7.1300000000000002E-2</c:v>
                </c:pt>
                <c:pt idx="102">
                  <c:v>7.1499999999999994E-2</c:v>
                </c:pt>
                <c:pt idx="103">
                  <c:v>6.9500000000000006E-2</c:v>
                </c:pt>
                <c:pt idx="104">
                  <c:v>7.3800000000000004E-2</c:v>
                </c:pt>
                <c:pt idx="105">
                  <c:v>7.7799999999999994E-2</c:v>
                </c:pt>
                <c:pt idx="106">
                  <c:v>8.2600000000000007E-2</c:v>
                </c:pt>
                <c:pt idx="107">
                  <c:v>8.4500000000000006E-2</c:v>
                </c:pt>
                <c:pt idx="108">
                  <c:v>8.43E-2</c:v>
                </c:pt>
                <c:pt idx="109">
                  <c:v>8.3199999999999996E-2</c:v>
                </c:pt>
                <c:pt idx="110">
                  <c:v>7.6999999999999999E-2</c:v>
                </c:pt>
                <c:pt idx="111">
                  <c:v>7.7100000000000002E-2</c:v>
                </c:pt>
                <c:pt idx="112">
                  <c:v>7.7200000000000005E-2</c:v>
                </c:pt>
                <c:pt idx="113">
                  <c:v>7.6799999999999993E-2</c:v>
                </c:pt>
                <c:pt idx="114">
                  <c:v>7.7600000000000002E-2</c:v>
                </c:pt>
                <c:pt idx="115">
                  <c:v>7.5999999999999998E-2</c:v>
                </c:pt>
                <c:pt idx="116">
                  <c:v>6.9800000000000001E-2</c:v>
                </c:pt>
                <c:pt idx="117">
                  <c:v>6.5799999999999997E-2</c:v>
                </c:pt>
                <c:pt idx="118">
                  <c:v>6.08E-2</c:v>
                </c:pt>
                <c:pt idx="119">
                  <c:v>5.9499999999999997E-2</c:v>
                </c:pt>
                <c:pt idx="120">
                  <c:v>6.0499999999999998E-2</c:v>
                </c:pt>
                <c:pt idx="121">
                  <c:v>5.7700000000000001E-2</c:v>
                </c:pt>
                <c:pt idx="122">
                  <c:v>6.1899999999999997E-2</c:v>
                </c:pt>
                <c:pt idx="123">
                  <c:v>6.7699999999999996E-2</c:v>
                </c:pt>
                <c:pt idx="124">
                  <c:v>6.0699999999999997E-2</c:v>
                </c:pt>
                <c:pt idx="125">
                  <c:v>5.8700000000000002E-2</c:v>
                </c:pt>
                <c:pt idx="126">
                  <c:v>5.6800000000000003E-2</c:v>
                </c:pt>
                <c:pt idx="127">
                  <c:v>5.8400000000000001E-2</c:v>
                </c:pt>
                <c:pt idx="128">
                  <c:v>6.2300000000000001E-2</c:v>
                </c:pt>
                <c:pt idx="129">
                  <c:v>6.1699999999999998E-2</c:v>
                </c:pt>
                <c:pt idx="130">
                  <c:v>5.8599999999999999E-2</c:v>
                </c:pt>
                <c:pt idx="131">
                  <c:v>6.08E-2</c:v>
                </c:pt>
                <c:pt idx="132">
                  <c:v>6.5699999999999995E-2</c:v>
                </c:pt>
                <c:pt idx="133">
                  <c:v>7.0599999999999996E-2</c:v>
                </c:pt>
                <c:pt idx="134">
                  <c:v>7.6100000000000001E-2</c:v>
                </c:pt>
                <c:pt idx="135">
                  <c:v>7.7100000000000002E-2</c:v>
                </c:pt>
                <c:pt idx="136">
                  <c:v>7.85E-2</c:v>
                </c:pt>
                <c:pt idx="137">
                  <c:v>8.3400000000000002E-2</c:v>
                </c:pt>
                <c:pt idx="138">
                  <c:v>8.5900000000000004E-2</c:v>
                </c:pt>
                <c:pt idx="139">
                  <c:v>8.6699999999999999E-2</c:v>
                </c:pt>
                <c:pt idx="140">
                  <c:v>0.1003</c:v>
                </c:pt>
                <c:pt idx="141">
                  <c:v>9.5100000000000004E-2</c:v>
                </c:pt>
                <c:pt idx="142">
                  <c:v>0.1012</c:v>
                </c:pt>
                <c:pt idx="143">
                  <c:v>0.1038</c:v>
                </c:pt>
                <c:pt idx="144">
                  <c:v>9.6000000000000002E-2</c:v>
                </c:pt>
                <c:pt idx="145">
                  <c:v>9.35E-2</c:v>
                </c:pt>
                <c:pt idx="146">
                  <c:v>8.43E-2</c:v>
                </c:pt>
                <c:pt idx="147">
                  <c:v>7.0499999999999993E-2</c:v>
                </c:pt>
                <c:pt idx="148">
                  <c:v>7.5700000000000003E-2</c:v>
                </c:pt>
                <c:pt idx="149">
                  <c:v>7.0699999999999999E-2</c:v>
                </c:pt>
                <c:pt idx="150">
                  <c:v>7.2800000000000004E-2</c:v>
                </c:pt>
                <c:pt idx="151">
                  <c:v>7.46E-2</c:v>
                </c:pt>
                <c:pt idx="152">
                  <c:v>5.8400000000000001E-2</c:v>
                </c:pt>
                <c:pt idx="153">
                  <c:v>6.7299999999999999E-2</c:v>
                </c:pt>
                <c:pt idx="154">
                  <c:v>6.8400000000000002E-2</c:v>
                </c:pt>
                <c:pt idx="155">
                  <c:v>6.2600000000000003E-2</c:v>
                </c:pt>
                <c:pt idx="156">
                  <c:v>6.4000000000000001E-2</c:v>
                </c:pt>
                <c:pt idx="157">
                  <c:v>6.4600000000000005E-2</c:v>
                </c:pt>
                <c:pt idx="158">
                  <c:v>6.6100000000000006E-2</c:v>
                </c:pt>
                <c:pt idx="159">
                  <c:v>7.22E-2</c:v>
                </c:pt>
                <c:pt idx="160">
                  <c:v>7.9000000000000001E-2</c:v>
                </c:pt>
                <c:pt idx="161">
                  <c:v>8.1900000000000001E-2</c:v>
                </c:pt>
                <c:pt idx="162">
                  <c:v>8.1600000000000006E-2</c:v>
                </c:pt>
                <c:pt idx="163">
                  <c:v>8.4000000000000005E-2</c:v>
                </c:pt>
                <c:pt idx="164">
                  <c:v>7.5200000000000003E-2</c:v>
                </c:pt>
                <c:pt idx="165">
                  <c:v>6.4799999999999996E-2</c:v>
                </c:pt>
                <c:pt idx="166">
                  <c:v>5.6000000000000001E-2</c:v>
                </c:pt>
                <c:pt idx="167">
                  <c:v>5.1799999999999999E-2</c:v>
                </c:pt>
                <c:pt idx="168">
                  <c:v>4.6600000000000003E-2</c:v>
                </c:pt>
                <c:pt idx="169">
                  <c:v>4.6800000000000001E-2</c:v>
                </c:pt>
                <c:pt idx="170">
                  <c:v>4.9299999999999997E-2</c:v>
                </c:pt>
                <c:pt idx="171">
                  <c:v>4.9399999999999999E-2</c:v>
                </c:pt>
                <c:pt idx="172">
                  <c:v>5.21E-2</c:v>
                </c:pt>
                <c:pt idx="173">
                  <c:v>4.6899999999999997E-2</c:v>
                </c:pt>
                <c:pt idx="174">
                  <c:v>4.07E-2</c:v>
                </c:pt>
                <c:pt idx="175">
                  <c:v>3.44E-2</c:v>
                </c:pt>
                <c:pt idx="176">
                  <c:v>4.41E-2</c:v>
                </c:pt>
                <c:pt idx="177">
                  <c:v>5.0200000000000002E-2</c:v>
                </c:pt>
                <c:pt idx="178">
                  <c:v>5.5300000000000002E-2</c:v>
                </c:pt>
                <c:pt idx="179">
                  <c:v>5.8599999999999999E-2</c:v>
                </c:pt>
                <c:pt idx="180" formatCode="General">
                  <c:v>5.7663800000000001E-2</c:v>
                </c:pt>
                <c:pt idx="181" formatCode="General">
                  <c:v>5.2245899999999998E-2</c:v>
                </c:pt>
                <c:pt idx="182" formatCode="General">
                  <c:v>4.7586499999999997E-2</c:v>
                </c:pt>
                <c:pt idx="183" formatCode="General">
                  <c:v>4.2870100000000001E-2</c:v>
                </c:pt>
                <c:pt idx="184" formatCode="General">
                  <c:v>3.2810499999999999E-2</c:v>
                </c:pt>
                <c:pt idx="185" formatCode="General">
                  <c:v>3.7608900000000001E-2</c:v>
                </c:pt>
                <c:pt idx="186" formatCode="General">
                  <c:v>4.0382099999999997E-2</c:v>
                </c:pt>
                <c:pt idx="187" formatCode="General">
                  <c:v>4.1263000000000001E-2</c:v>
                </c:pt>
                <c:pt idx="188" formatCode="General">
                  <c:v>4.0876299999999997E-2</c:v>
                </c:pt>
                <c:pt idx="189" formatCode="General">
                  <c:v>4.16411E-2</c:v>
                </c:pt>
                <c:pt idx="190" formatCode="General">
                  <c:v>3.9900999999999999E-2</c:v>
                </c:pt>
                <c:pt idx="191" formatCode="General">
                  <c:v>4.1083099999999997E-2</c:v>
                </c:pt>
                <c:pt idx="192" formatCode="General">
                  <c:v>4.6657799999999999E-2</c:v>
                </c:pt>
                <c:pt idx="193" formatCode="General">
                  <c:v>4.9122100000000002E-2</c:v>
                </c:pt>
                <c:pt idx="194" formatCode="General">
                  <c:v>4.9920699999999998E-2</c:v>
                </c:pt>
                <c:pt idx="195" formatCode="General">
                  <c:v>5.3387400000000002E-2</c:v>
                </c:pt>
                <c:pt idx="196" formatCode="General">
                  <c:v>5.1584499999999998E-2</c:v>
                </c:pt>
                <c:pt idx="197" formatCode="General">
                  <c:v>5.2158099999999999E-2</c:v>
                </c:pt>
                <c:pt idx="198" formatCode="General">
                  <c:v>5.3408600000000001E-2</c:v>
                </c:pt>
                <c:pt idx="199" formatCode="General">
                  <c:v>5.2791299999999999E-2</c:v>
                </c:pt>
                <c:pt idx="200" formatCode="General">
                  <c:v>5.1486299999999999E-2</c:v>
                </c:pt>
                <c:pt idx="201" formatCode="General">
                  <c:v>5.3488099999999997E-2</c:v>
                </c:pt>
                <c:pt idx="202" formatCode="General">
                  <c:v>5.6124399999999998E-2</c:v>
                </c:pt>
                <c:pt idx="203" formatCode="General">
                  <c:v>5.8390299999999999E-2</c:v>
                </c:pt>
                <c:pt idx="204" formatCode="General">
                  <c:v>5.7380500000000001E-2</c:v>
                </c:pt>
                <c:pt idx="205" formatCode="General">
                  <c:v>5.5925200000000001E-2</c:v>
                </c:pt>
                <c:pt idx="206" formatCode="General">
                  <c:v>5.87634E-2</c:v>
                </c:pt>
                <c:pt idx="207" formatCode="General">
                  <c:v>6.3606200000000002E-2</c:v>
                </c:pt>
                <c:pt idx="208" formatCode="General">
                  <c:v>6.4541799999999996E-2</c:v>
                </c:pt>
                <c:pt idx="209" formatCode="General">
                  <c:v>6.3436999999999993E-2</c:v>
                </c:pt>
                <c:pt idx="210" formatCode="General">
                  <c:v>6.1382199999999998E-2</c:v>
                </c:pt>
                <c:pt idx="211" formatCode="General">
                  <c:v>6.7675100000000002E-2</c:v>
                </c:pt>
                <c:pt idx="212" formatCode="General">
                  <c:v>6.6066299999999994E-2</c:v>
                </c:pt>
                <c:pt idx="213" formatCode="General">
                  <c:v>6.0531399999999999E-2</c:v>
                </c:pt>
                <c:pt idx="214" formatCode="General">
                  <c:v>5.8859599999999998E-2</c:v>
                </c:pt>
                <c:pt idx="215" formatCode="General">
                  <c:v>5.6713699999999999E-2</c:v>
                </c:pt>
                <c:pt idx="216" formatCode="General">
                  <c:v>5.58453E-2</c:v>
                </c:pt>
                <c:pt idx="217" formatCode="General">
                  <c:v>6.5479700000000002E-2</c:v>
                </c:pt>
                <c:pt idx="218" formatCode="General">
                  <c:v>6.9762199999999996E-2</c:v>
                </c:pt>
                <c:pt idx="219" formatCode="General">
                  <c:v>6.5150799999999995E-2</c:v>
                </c:pt>
                <c:pt idx="220" formatCode="General">
                  <c:v>6.4694600000000005E-2</c:v>
                </c:pt>
                <c:pt idx="221" formatCode="General">
                  <c:v>6.2130900000000003E-2</c:v>
                </c:pt>
                <c:pt idx="222" formatCode="General">
                  <c:v>6.3919900000000002E-2</c:v>
                </c:pt>
                <c:pt idx="223" formatCode="General">
                  <c:v>5.48499E-2</c:v>
                </c:pt>
                <c:pt idx="224" formatCode="General">
                  <c:v>6.1538900000000001E-2</c:v>
                </c:pt>
                <c:pt idx="225" formatCode="General">
                  <c:v>7.4345300000000003E-2</c:v>
                </c:pt>
                <c:pt idx="226" formatCode="General">
                  <c:v>7.7658500000000005E-2</c:v>
                </c:pt>
                <c:pt idx="227" formatCode="General">
                  <c:v>9.7067100000000003E-2</c:v>
                </c:pt>
                <c:pt idx="228" formatCode="General">
                  <c:v>0.1030331</c:v>
                </c:pt>
                <c:pt idx="229" formatCode="General">
                  <c:v>9.4651700000000005E-2</c:v>
                </c:pt>
                <c:pt idx="230" formatCode="General">
                  <c:v>9.3914300000000006E-2</c:v>
                </c:pt>
                <c:pt idx="231" formatCode="General">
                  <c:v>8.8314500000000004E-2</c:v>
                </c:pt>
                <c:pt idx="232" formatCode="General">
                  <c:v>9.4015899999999999E-2</c:v>
                </c:pt>
                <c:pt idx="233" formatCode="General">
                  <c:v>9.2598799999999995E-2</c:v>
                </c:pt>
                <c:pt idx="234" formatCode="General">
                  <c:v>8.6511099999999994E-2</c:v>
                </c:pt>
                <c:pt idx="235" formatCode="General">
                  <c:v>8.4197400000000006E-2</c:v>
                </c:pt>
                <c:pt idx="236" formatCode="General">
                  <c:v>7.4141100000000001E-2</c:v>
                </c:pt>
                <c:pt idx="237" formatCode="General">
                  <c:v>6.3088000000000005E-2</c:v>
                </c:pt>
                <c:pt idx="238" formatCode="General">
                  <c:v>6.0291400000000002E-2</c:v>
                </c:pt>
                <c:pt idx="239" formatCode="General">
                  <c:v>3.6941500000000002E-2</c:v>
                </c:pt>
                <c:pt idx="240" formatCode="General">
                  <c:v>2.2269000000000001E-2</c:v>
                </c:pt>
                <c:pt idx="241" formatCode="General">
                  <c:v>2.47549E-2</c:v>
                </c:pt>
                <c:pt idx="242" formatCode="General">
                  <c:v>1.63476E-2</c:v>
                </c:pt>
                <c:pt idx="243" formatCode="General">
                  <c:v>1.9758100000000001E-2</c:v>
                </c:pt>
                <c:pt idx="244" formatCode="General">
                  <c:v>1.9210399999999999E-2</c:v>
                </c:pt>
                <c:pt idx="245" formatCode="General">
                  <c:v>2.01082E-2</c:v>
                </c:pt>
                <c:pt idx="246" formatCode="General">
                  <c:v>2.0495800000000002E-2</c:v>
                </c:pt>
                <c:pt idx="247" formatCode="General">
                  <c:v>2.6400400000000001E-2</c:v>
                </c:pt>
                <c:pt idx="248" formatCode="General">
                  <c:v>2.99292E-2</c:v>
                </c:pt>
                <c:pt idx="249" formatCode="General">
                  <c:v>3.2475999999999998E-2</c:v>
                </c:pt>
                <c:pt idx="250" formatCode="General">
                  <c:v>3.1642999999999998E-2</c:v>
                </c:pt>
                <c:pt idx="251" formatCode="General">
                  <c:v>3.6108800000000003E-2</c:v>
                </c:pt>
                <c:pt idx="252" formatCode="General">
                  <c:v>4.5142399999999999E-2</c:v>
                </c:pt>
                <c:pt idx="253" formatCode="General">
                  <c:v>4.4430799999999999E-2</c:v>
                </c:pt>
                <c:pt idx="254" formatCode="General">
                  <c:v>4.9995299999999999E-2</c:v>
                </c:pt>
                <c:pt idx="255" formatCode="General">
                  <c:v>5.3577899999999998E-2</c:v>
                </c:pt>
                <c:pt idx="256" formatCode="General">
                  <c:v>5.2794099999999997E-2</c:v>
                </c:pt>
                <c:pt idx="257" formatCode="General">
                  <c:v>6.0170500000000002E-2</c:v>
                </c:pt>
                <c:pt idx="258" formatCode="General">
                  <c:v>8.0731800000000006E-2</c:v>
                </c:pt>
                <c:pt idx="259" formatCode="General">
                  <c:v>9.9058999999999994E-2</c:v>
                </c:pt>
                <c:pt idx="260" formatCode="General">
                  <c:v>9.7910200000000003E-2</c:v>
                </c:pt>
                <c:pt idx="261" formatCode="General">
                  <c:v>9.5199900000000004E-2</c:v>
                </c:pt>
                <c:pt idx="262" formatCode="General">
                  <c:v>9.7614800000000002E-2</c:v>
                </c:pt>
                <c:pt idx="263" formatCode="General">
                  <c:v>9.8111299999999999E-2</c:v>
                </c:pt>
                <c:pt idx="264" formatCode="General">
                  <c:v>0.10256120000000001</c:v>
                </c:pt>
                <c:pt idx="265" formatCode="General">
                  <c:v>0.1017102</c:v>
                </c:pt>
                <c:pt idx="266" formatCode="General">
                  <c:v>0.10118000000000001</c:v>
                </c:pt>
                <c:pt idx="267" formatCode="General">
                  <c:v>9.9637299999999998E-2</c:v>
                </c:pt>
                <c:pt idx="268" formatCode="General">
                  <c:v>9.6851999999999994E-2</c:v>
                </c:pt>
                <c:pt idx="269" formatCode="General">
                  <c:v>9.4424300000000003E-2</c:v>
                </c:pt>
                <c:pt idx="270" formatCode="General">
                  <c:v>8.0196600000000007E-2</c:v>
                </c:pt>
                <c:pt idx="271" formatCode="General">
                  <c:v>6.3456499999999999E-2</c:v>
                </c:pt>
                <c:pt idx="272" formatCode="General">
                  <c:v>6.9377499999999995E-2</c:v>
                </c:pt>
                <c:pt idx="273" formatCode="General">
                  <c:v>7.1816400000000002E-2</c:v>
                </c:pt>
                <c:pt idx="274" formatCode="General">
                  <c:v>7.3779999999999998E-2</c:v>
                </c:pt>
                <c:pt idx="275" formatCode="General">
                  <c:v>8.2434499999999994E-2</c:v>
                </c:pt>
                <c:pt idx="276" formatCode="General">
                  <c:v>7.6171500000000003E-2</c:v>
                </c:pt>
                <c:pt idx="277" formatCode="General">
                  <c:v>7.1070700000000001E-2</c:v>
                </c:pt>
                <c:pt idx="278" formatCode="General">
                  <c:v>7.3402800000000004E-2</c:v>
                </c:pt>
                <c:pt idx="279" formatCode="General">
                  <c:v>7.0921300000000007E-2</c:v>
                </c:pt>
                <c:pt idx="280" formatCode="General">
                  <c:v>7.1251300000000004E-2</c:v>
                </c:pt>
                <c:pt idx="281" formatCode="General">
                  <c:v>6.9398899999999999E-2</c:v>
                </c:pt>
                <c:pt idx="282" formatCode="General">
                  <c:v>6.7372899999999999E-2</c:v>
                </c:pt>
                <c:pt idx="283" formatCode="General">
                  <c:v>6.57528E-2</c:v>
                </c:pt>
                <c:pt idx="284" formatCode="General">
                  <c:v>6.2539899999999995E-2</c:v>
                </c:pt>
                <c:pt idx="285" formatCode="General">
                  <c:v>6.6623699999999994E-2</c:v>
                </c:pt>
                <c:pt idx="286" formatCode="General">
                  <c:v>6.1363500000000001E-2</c:v>
                </c:pt>
                <c:pt idx="287" formatCode="General">
                  <c:v>5.4446799999999997E-2</c:v>
                </c:pt>
                <c:pt idx="288" formatCode="General">
                  <c:v>5.6708099999999997E-2</c:v>
                </c:pt>
                <c:pt idx="289" formatCode="General">
                  <c:v>6.4731700000000003E-2</c:v>
                </c:pt>
                <c:pt idx="290" formatCode="General">
                  <c:v>6.1462500000000003E-2</c:v>
                </c:pt>
                <c:pt idx="291" formatCode="General">
                  <c:v>6.3116400000000003E-2</c:v>
                </c:pt>
                <c:pt idx="292" formatCode="General">
                  <c:v>6.6078999999999999E-2</c:v>
                </c:pt>
                <c:pt idx="293" formatCode="General">
                  <c:v>6.5663799999999994E-2</c:v>
                </c:pt>
                <c:pt idx="294" formatCode="General">
                  <c:v>6.61051E-2</c:v>
                </c:pt>
                <c:pt idx="295" formatCode="General">
                  <c:v>6.3245899999999994E-2</c:v>
                </c:pt>
                <c:pt idx="296" formatCode="General">
                  <c:v>6.14923E-2</c:v>
                </c:pt>
                <c:pt idx="297" formatCode="General">
                  <c:v>5.54884E-2</c:v>
                </c:pt>
                <c:pt idx="298" formatCode="General">
                  <c:v>5.8290599999999998E-2</c:v>
                </c:pt>
                <c:pt idx="299" formatCode="General">
                  <c:v>5.9278999999999998E-2</c:v>
                </c:pt>
                <c:pt idx="300" formatCode="General">
                  <c:v>5.8579699999999998E-2</c:v>
                </c:pt>
                <c:pt idx="301" formatCode="General">
                  <c:v>6.14327E-2</c:v>
                </c:pt>
                <c:pt idx="302" formatCode="General">
                  <c:v>6.0333100000000001E-2</c:v>
                </c:pt>
                <c:pt idx="303" formatCode="General">
                  <c:v>6.0408200000000002E-2</c:v>
                </c:pt>
                <c:pt idx="304" formatCode="General">
                  <c:v>5.6305500000000001E-2</c:v>
                </c:pt>
                <c:pt idx="305" formatCode="General">
                  <c:v>5.4579999999999997E-2</c:v>
                </c:pt>
                <c:pt idx="306" formatCode="General">
                  <c:v>5.4852600000000001E-2</c:v>
                </c:pt>
                <c:pt idx="307" formatCode="General">
                  <c:v>5.6311800000000002E-2</c:v>
                </c:pt>
                <c:pt idx="308" formatCode="General">
                  <c:v>5.9331000000000002E-2</c:v>
                </c:pt>
                <c:pt idx="309" formatCode="General">
                  <c:v>5.3260700000000001E-2</c:v>
                </c:pt>
                <c:pt idx="310" formatCode="General">
                  <c:v>5.9707200000000002E-2</c:v>
                </c:pt>
                <c:pt idx="311" formatCode="General">
                  <c:v>5.8241899999999999E-2</c:v>
                </c:pt>
                <c:pt idx="312" formatCode="General">
                  <c:v>6.1409900000000003E-2</c:v>
                </c:pt>
                <c:pt idx="313" formatCode="General">
                  <c:v>5.7853399999999999E-2</c:v>
                </c:pt>
                <c:pt idx="314" formatCode="General">
                  <c:v>6.1379400000000001E-2</c:v>
                </c:pt>
                <c:pt idx="315" formatCode="General">
                  <c:v>6.3951099999999997E-2</c:v>
                </c:pt>
                <c:pt idx="316" formatCode="General">
                  <c:v>6.7678699999999994E-2</c:v>
                </c:pt>
                <c:pt idx="317" formatCode="General">
                  <c:v>6.9718500000000003E-2</c:v>
                </c:pt>
                <c:pt idx="318" formatCode="General">
                  <c:v>6.8741999999999998E-2</c:v>
                </c:pt>
                <c:pt idx="319" formatCode="General">
                  <c:v>7.2183700000000003E-2</c:v>
                </c:pt>
                <c:pt idx="320" formatCode="General">
                  <c:v>7.2260500000000005E-2</c:v>
                </c:pt>
                <c:pt idx="321" formatCode="General">
                  <c:v>7.5409799999999999E-2</c:v>
                </c:pt>
                <c:pt idx="322" formatCode="General">
                  <c:v>7.3804599999999998E-2</c:v>
                </c:pt>
                <c:pt idx="323" formatCode="General">
                  <c:v>6.9722000000000006E-2</c:v>
                </c:pt>
                <c:pt idx="324" formatCode="General">
                  <c:v>6.50974E-2</c:v>
                </c:pt>
                <c:pt idx="325" formatCode="General">
                  <c:v>6.3840599999999997E-2</c:v>
                </c:pt>
                <c:pt idx="326" formatCode="General">
                  <c:v>6.35212E-2</c:v>
                </c:pt>
                <c:pt idx="327" formatCode="General">
                  <c:v>6.2636700000000003E-2</c:v>
                </c:pt>
                <c:pt idx="328" formatCode="General">
                  <c:v>6.02969E-2</c:v>
                </c:pt>
                <c:pt idx="329" formatCode="General">
                  <c:v>5.7677199999999998E-2</c:v>
                </c:pt>
                <c:pt idx="330" formatCode="General">
                  <c:v>5.7599699999999997E-2</c:v>
                </c:pt>
                <c:pt idx="331" formatCode="General">
                  <c:v>5.5976999999999999E-2</c:v>
                </c:pt>
                <c:pt idx="332" formatCode="General">
                  <c:v>5.27976E-2</c:v>
                </c:pt>
                <c:pt idx="333" formatCode="General">
                  <c:v>5.1511399999999999E-2</c:v>
                </c:pt>
                <c:pt idx="334" formatCode="General">
                  <c:v>4.7542899999999999E-2</c:v>
                </c:pt>
                <c:pt idx="335" formatCode="General">
                  <c:v>4.8441499999999998E-2</c:v>
                </c:pt>
                <c:pt idx="336" formatCode="General">
                  <c:v>4.4488699999999999E-2</c:v>
                </c:pt>
                <c:pt idx="337" formatCode="General">
                  <c:v>4.0594400000000003E-2</c:v>
                </c:pt>
                <c:pt idx="338" formatCode="General">
                  <c:v>3.8954000000000003E-2</c:v>
                </c:pt>
                <c:pt idx="339" formatCode="General">
                  <c:v>3.6406899999999999E-2</c:v>
                </c:pt>
                <c:pt idx="340" formatCode="General">
                  <c:v>3.8978400000000003E-2</c:v>
                </c:pt>
                <c:pt idx="341" formatCode="General">
                  <c:v>4.1611299999999997E-2</c:v>
                </c:pt>
                <c:pt idx="342" formatCode="General">
                  <c:v>4.0053699999999998E-2</c:v>
                </c:pt>
                <c:pt idx="343" formatCode="General">
                  <c:v>3.84134E-2</c:v>
                </c:pt>
                <c:pt idx="344" formatCode="General">
                  <c:v>3.7730100000000003E-2</c:v>
                </c:pt>
                <c:pt idx="345" formatCode="General">
                  <c:v>3.4434300000000001E-2</c:v>
                </c:pt>
                <c:pt idx="346" formatCode="General">
                  <c:v>3.1947099999999999E-2</c:v>
                </c:pt>
                <c:pt idx="347" formatCode="General">
                  <c:v>3.7525900000000001E-2</c:v>
                </c:pt>
                <c:pt idx="348" formatCode="General">
                  <c:v>4.0904200000000002E-2</c:v>
                </c:pt>
                <c:pt idx="349" formatCode="General">
                  <c:v>4.0871299999999999E-2</c:v>
                </c:pt>
                <c:pt idx="350" formatCode="General">
                  <c:v>3.9933499999999997E-2</c:v>
                </c:pt>
                <c:pt idx="351" formatCode="General">
                  <c:v>4.0020899999999998E-2</c:v>
                </c:pt>
                <c:pt idx="352" formatCode="General">
                  <c:v>4.2007099999999999E-2</c:v>
                </c:pt>
                <c:pt idx="353" formatCode="General">
                  <c:v>4.64334E-2</c:v>
                </c:pt>
                <c:pt idx="354" formatCode="General">
                  <c:v>4.9417099999999999E-2</c:v>
                </c:pt>
                <c:pt idx="355" formatCode="General">
                  <c:v>5.1397900000000003E-2</c:v>
                </c:pt>
                <c:pt idx="356" formatCode="General">
                  <c:v>5.4893299999999999E-2</c:v>
                </c:pt>
                <c:pt idx="357" formatCode="General">
                  <c:v>6.39686E-2</c:v>
                </c:pt>
                <c:pt idx="358" formatCode="General">
                  <c:v>6.9954100000000005E-2</c:v>
                </c:pt>
                <c:pt idx="359" formatCode="General">
                  <c:v>6.6726300000000002E-2</c:v>
                </c:pt>
                <c:pt idx="360" formatCode="General">
                  <c:v>6.7286636999999996E-2</c:v>
                </c:pt>
                <c:pt idx="361" formatCode="General">
                  <c:v>6.8157790999999995E-2</c:v>
                </c:pt>
                <c:pt idx="362" formatCode="General">
                  <c:v>0.10184898000000001</c:v>
                </c:pt>
                <c:pt idx="363" formatCode="General">
                  <c:v>0.169279967</c:v>
                </c:pt>
                <c:pt idx="364" formatCode="General">
                  <c:v>0.21887578999999999</c:v>
                </c:pt>
                <c:pt idx="365" formatCode="General">
                  <c:v>0.22870523500000001</c:v>
                </c:pt>
                <c:pt idx="366" formatCode="General">
                  <c:v>0.23217247099999999</c:v>
                </c:pt>
                <c:pt idx="367" formatCode="General">
                  <c:v>0.23040523299999999</c:v>
                </c:pt>
                <c:pt idx="368" formatCode="General">
                  <c:v>0.237950522</c:v>
                </c:pt>
                <c:pt idx="369" formatCode="General">
                  <c:v>0.23715349799999999</c:v>
                </c:pt>
                <c:pt idx="370" formatCode="General">
                  <c:v>0.24392946800000001</c:v>
                </c:pt>
                <c:pt idx="371" formatCode="General">
                  <c:v>0.248421905</c:v>
                </c:pt>
                <c:pt idx="372" formatCode="General">
                  <c:v>0.25701350000000001</c:v>
                </c:pt>
                <c:pt idx="373" formatCode="General">
                  <c:v>0.26773160000000001</c:v>
                </c:pt>
                <c:pt idx="374" formatCode="General">
                  <c:v>0.24594099999999999</c:v>
                </c:pt>
                <c:pt idx="375" formatCode="General">
                  <c:v>0.1888358</c:v>
                </c:pt>
                <c:pt idx="376" formatCode="General">
                  <c:v>0.14750360000000001</c:v>
                </c:pt>
                <c:pt idx="377" formatCode="General">
                  <c:v>0.1310868</c:v>
                </c:pt>
                <c:pt idx="378" formatCode="General">
                  <c:v>0.12523670000000001</c:v>
                </c:pt>
                <c:pt idx="379" formatCode="General">
                  <c:v>0.1331089</c:v>
                </c:pt>
                <c:pt idx="380" formatCode="General">
                  <c:v>0.12823380000000001</c:v>
                </c:pt>
                <c:pt idx="381" formatCode="General">
                  <c:v>0.12941929999999999</c:v>
                </c:pt>
                <c:pt idx="382" formatCode="General">
                  <c:v>0.1238055</c:v>
                </c:pt>
                <c:pt idx="383" formatCode="General">
                  <c:v>0.1253485</c:v>
                </c:pt>
                <c:pt idx="384" formatCode="General">
                  <c:v>0.11788999999999999</c:v>
                </c:pt>
                <c:pt idx="385" formatCode="General">
                  <c:v>0.109276</c:v>
                </c:pt>
                <c:pt idx="386" formatCode="General">
                  <c:v>9.9999000000000005E-2</c:v>
                </c:pt>
                <c:pt idx="387" formatCode="General">
                  <c:v>8.1709000000000004E-2</c:v>
                </c:pt>
                <c:pt idx="388" formatCode="General">
                  <c:v>6.2554999999999999E-2</c:v>
                </c:pt>
                <c:pt idx="389" formatCode="General">
                  <c:v>5.7209999999999997E-2</c:v>
                </c:pt>
                <c:pt idx="390" formatCode="General">
                  <c:v>4.9799999999999997E-2</c:v>
                </c:pt>
                <c:pt idx="391" formatCode="General">
                  <c:v>3.9188000000000001E-2</c:v>
                </c:pt>
                <c:pt idx="392" formatCode="General">
                  <c:v>2.6549E-2</c:v>
                </c:pt>
                <c:pt idx="393" formatCode="General">
                  <c:v>1.4277E-2</c:v>
                </c:pt>
                <c:pt idx="394" formatCode="General">
                  <c:v>3.1619999999999999E-3</c:v>
                </c:pt>
                <c:pt idx="395" formatCode="General">
                  <c:v>-1.0829999999999999E-2</c:v>
                </c:pt>
                <c:pt idx="396" formatCode="General">
                  <c:v>-1.7239999999999998E-2</c:v>
                </c:pt>
                <c:pt idx="397" formatCode="General">
                  <c:v>-2.2349999999999998E-2</c:v>
                </c:pt>
                <c:pt idx="398" formatCode="General">
                  <c:v>-3.7440000000000001E-2</c:v>
                </c:pt>
                <c:pt idx="399" formatCode="General">
                  <c:v>-4.6739999999999997E-2</c:v>
                </c:pt>
                <c:pt idx="400" formatCode="General">
                  <c:v>-4.1160000000000002E-2</c:v>
                </c:pt>
                <c:pt idx="401" formatCode="General">
                  <c:v>-3.9030000000000002E-2</c:v>
                </c:pt>
                <c:pt idx="402" formatCode="General">
                  <c:v>-4.0079999999999998E-2</c:v>
                </c:pt>
                <c:pt idx="403" formatCode="General">
                  <c:v>-4.0629999999999999E-2</c:v>
                </c:pt>
                <c:pt idx="404" formatCode="General">
                  <c:v>-3.7960000000000001E-2</c:v>
                </c:pt>
                <c:pt idx="405" formatCode="General">
                  <c:v>-3.5009999999999999E-2</c:v>
                </c:pt>
                <c:pt idx="406" formatCode="General">
                  <c:v>-3.1739999999999997E-2</c:v>
                </c:pt>
                <c:pt idx="407" formatCode="General">
                  <c:v>-2.6009999999999998E-2</c:v>
                </c:pt>
                <c:pt idx="408" formatCode="General">
                  <c:v>-2.0480000000000002E-2</c:v>
                </c:pt>
                <c:pt idx="409" formatCode="General">
                  <c:v>-1.4959999999999999E-2</c:v>
                </c:pt>
                <c:pt idx="410" formatCode="General">
                  <c:v>-1.34E-3</c:v>
                </c:pt>
                <c:pt idx="411" formatCode="General">
                  <c:v>8.3909999999999992E-3</c:v>
                </c:pt>
                <c:pt idx="412" formatCode="General">
                  <c:v>1.03E-2</c:v>
                </c:pt>
                <c:pt idx="413" formatCode="General">
                  <c:v>1.342E-2</c:v>
                </c:pt>
                <c:pt idx="414" formatCode="General">
                  <c:v>1.4670000000000001E-2</c:v>
                </c:pt>
                <c:pt idx="415" formatCode="General">
                  <c:v>2.0844000000000001E-2</c:v>
                </c:pt>
                <c:pt idx="416" formatCode="General">
                  <c:v>2.5866E-2</c:v>
                </c:pt>
                <c:pt idx="417" formatCode="General">
                  <c:v>3.0112E-2</c:v>
                </c:pt>
                <c:pt idx="418" formatCode="General">
                  <c:v>3.6256999999999998E-2</c:v>
                </c:pt>
                <c:pt idx="419" formatCode="General">
                  <c:v>3.7559000000000002E-2</c:v>
                </c:pt>
                <c:pt idx="420" formatCode="General">
                  <c:v>3.9012999999999999E-2</c:v>
                </c:pt>
              </c:numCache>
            </c:numRef>
          </c:val>
          <c:extLst>
            <c:ext xmlns:c16="http://schemas.microsoft.com/office/drawing/2014/chart" uri="{C3380CC4-5D6E-409C-BE32-E72D297353CC}">
              <c16:uniqueId val="{00000001-B4D4-4A62-BE79-AA467F8FD803}"/>
            </c:ext>
          </c:extLst>
        </c:ser>
        <c:dLbls>
          <c:showLegendKey val="0"/>
          <c:showVal val="0"/>
          <c:showCatName val="0"/>
          <c:showSerName val="0"/>
          <c:showPercent val="0"/>
          <c:showBubbleSize val="0"/>
        </c:dLbls>
        <c:axId val="3"/>
        <c:axId val="4"/>
      </c:areaChart>
      <c:catAx>
        <c:axId val="201040928"/>
        <c:scaling>
          <c:orientation val="minMax"/>
        </c:scaling>
        <c:delete val="0"/>
        <c:axPos val="b"/>
        <c:numFmt formatCode="General" sourceLinked="1"/>
        <c:majorTickMark val="out"/>
        <c:minorTickMark val="none"/>
        <c:tickLblPos val="nextTo"/>
        <c:spPr>
          <a:ln w="3616">
            <a:solidFill>
              <a:schemeClr val="tx1"/>
            </a:solidFill>
            <a:prstDash val="solid"/>
          </a:ln>
        </c:spPr>
        <c:txPr>
          <a:bodyPr rot="0" vert="horz"/>
          <a:lstStyle/>
          <a:p>
            <a:pPr>
              <a:defRPr sz="1110"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3"/>
          <c:min val="-0.05"/>
        </c:scaling>
        <c:delete val="0"/>
        <c:axPos val="l"/>
        <c:majorGridlines>
          <c:spPr>
            <a:ln w="3616">
              <a:solidFill>
                <a:schemeClr val="tx1"/>
              </a:solidFill>
              <a:prstDash val="solid"/>
            </a:ln>
          </c:spPr>
        </c:majorGridlines>
        <c:numFmt formatCode="0%" sourceLinked="0"/>
        <c:majorTickMark val="out"/>
        <c:minorTickMark val="none"/>
        <c:tickLblPos val="nextTo"/>
        <c:spPr>
          <a:ln w="3616">
            <a:solidFill>
              <a:schemeClr val="tx1"/>
            </a:solidFill>
            <a:prstDash val="solid"/>
          </a:ln>
        </c:spPr>
        <c:txPr>
          <a:bodyPr rot="0" vert="horz"/>
          <a:lstStyle/>
          <a:p>
            <a:pPr>
              <a:defRPr sz="911" b="0" i="0" u="none" strike="noStrike" baseline="0">
                <a:solidFill>
                  <a:schemeClr val="tx1"/>
                </a:solidFill>
                <a:latin typeface="Times New Roman"/>
                <a:ea typeface="Times New Roman"/>
                <a:cs typeface="Times New Roman"/>
              </a:defRPr>
            </a:pPr>
            <a:endParaRPr lang="en-US"/>
          </a:p>
        </c:txPr>
        <c:crossAx val="201040928"/>
        <c:crosses val="autoZero"/>
        <c:crossBetween val="midCat"/>
        <c:majorUnit val="0.05"/>
        <c:min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3"/>
          <c:min val="-0.05"/>
        </c:scaling>
        <c:delete val="0"/>
        <c:axPos val="r"/>
        <c:numFmt formatCode="0%" sourceLinked="0"/>
        <c:majorTickMark val="cross"/>
        <c:minorTickMark val="none"/>
        <c:tickLblPos val="nextTo"/>
        <c:spPr>
          <a:ln w="3616">
            <a:solidFill>
              <a:schemeClr val="tx1"/>
            </a:solidFill>
            <a:prstDash val="solid"/>
          </a:ln>
        </c:spPr>
        <c:txPr>
          <a:bodyPr rot="0" vert="horz"/>
          <a:lstStyle/>
          <a:p>
            <a:pPr>
              <a:defRPr sz="911" b="0" i="0" u="none" strike="noStrike" baseline="0">
                <a:solidFill>
                  <a:schemeClr val="tx1"/>
                </a:solidFill>
                <a:latin typeface="Times New Roman"/>
                <a:ea typeface="Times New Roman"/>
                <a:cs typeface="Times New Roman"/>
              </a:defRPr>
            </a:pPr>
            <a:endParaRPr lang="en-US"/>
          </a:p>
        </c:txPr>
        <c:crossAx val="3"/>
        <c:crosses val="max"/>
        <c:crossBetween val="midCat"/>
        <c:majorUnit val="0.05"/>
      </c:valAx>
      <c:spPr>
        <a:noFill/>
        <a:ln w="14464">
          <a:solidFill>
            <a:schemeClr val="tx1"/>
          </a:solidFill>
          <a:prstDash val="solid"/>
        </a:ln>
      </c:spPr>
    </c:plotArea>
    <c:legend>
      <c:legendPos val="r"/>
      <c:layout>
        <c:manualLayout>
          <c:xMode val="edge"/>
          <c:yMode val="edge"/>
          <c:x val="0.15052134153259661"/>
          <c:y val="0.17227614368451877"/>
          <c:w val="0.13953488372093023"/>
          <c:h val="8.8339222614840993E-2"/>
        </c:manualLayout>
      </c:layout>
      <c:overlay val="0"/>
      <c:spPr>
        <a:solidFill>
          <a:schemeClr val="bg1"/>
        </a:solidFill>
        <a:ln w="3616">
          <a:solidFill>
            <a:schemeClr val="tx1"/>
          </a:solidFill>
          <a:prstDash val="solid"/>
        </a:ln>
      </c:spPr>
      <c:txPr>
        <a:bodyPr/>
        <a:lstStyle/>
        <a:p>
          <a:pPr>
            <a:defRPr sz="1600" b="0"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43391">
      <a:solidFill>
        <a:schemeClr val="tx1"/>
      </a:solidFill>
      <a:prstDash val="solid"/>
    </a:ln>
  </c:spPr>
  <c:txPr>
    <a:bodyPr/>
    <a:lstStyle/>
    <a:p>
      <a:pPr>
        <a:defRPr sz="2050"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3200" b="1">
                <a:latin typeface="Times New Roman" panose="02020603050405020304" pitchFamily="18" charset="0"/>
                <a:cs typeface="Times New Roman" panose="02020603050405020304" pitchFamily="18" charset="0"/>
              </a:rPr>
              <a:t>Interest Rates and Recessions </a:t>
            </a:r>
          </a:p>
        </c:rich>
      </c:tx>
      <c:layout>
        <c:manualLayout>
          <c:xMode val="edge"/>
          <c:yMode val="edge"/>
          <c:x val="0.28742512129076919"/>
          <c:y val="3.1105438319361606E-2"/>
        </c:manualLayout>
      </c:layout>
      <c:overlay val="0"/>
      <c:spPr>
        <a:noFill/>
        <a:ln w="38111">
          <a:noFill/>
        </a:ln>
      </c:spPr>
    </c:title>
    <c:autoTitleDeleted val="0"/>
    <c:plotArea>
      <c:layout>
        <c:manualLayout>
          <c:layoutTarget val="inner"/>
          <c:xMode val="edge"/>
          <c:yMode val="edge"/>
          <c:x val="6.1538461538461542E-2"/>
          <c:y val="0.11670020120724346"/>
          <c:w val="0.88153846153846149"/>
          <c:h val="0.79616278485680758"/>
        </c:manualLayout>
      </c:layout>
      <c:areaChart>
        <c:grouping val="stacked"/>
        <c:varyColors val="0"/>
        <c:ser>
          <c:idx val="3"/>
          <c:order val="3"/>
          <c:tx>
            <c:strRef>
              <c:f>Sheet1!$E$1</c:f>
              <c:strCache>
                <c:ptCount val="1"/>
                <c:pt idx="0">
                  <c:v>Recession</c:v>
                </c:pt>
              </c:strCache>
            </c:strRef>
          </c:tx>
          <c:spPr>
            <a:solidFill>
              <a:srgbClr val="CCFFFF"/>
            </a:solidFill>
            <a:ln w="19055">
              <a:solidFill>
                <a:schemeClr val="tx1"/>
              </a:solidFill>
              <a:prstDash val="solid"/>
            </a:ln>
          </c:spP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Sheet1!$E$2:$E$134</c:f>
              <c:numCache>
                <c:formatCode>General</c:formatCode>
                <c:ptCount val="133"/>
                <c:pt idx="62">
                  <c:v>10</c:v>
                </c:pt>
                <c:pt idx="63">
                  <c:v>10</c:v>
                </c:pt>
                <c:pt idx="64">
                  <c:v>10</c:v>
                </c:pt>
              </c:numCache>
            </c:numRef>
          </c:val>
          <c:extLst>
            <c:ext xmlns:c16="http://schemas.microsoft.com/office/drawing/2014/chart" uri="{C3380CC4-5D6E-409C-BE32-E72D297353CC}">
              <c16:uniqueId val="{00000000-4122-4AEF-8B6D-71B0562653ED}"/>
            </c:ext>
          </c:extLst>
        </c:ser>
        <c:dLbls>
          <c:showLegendKey val="0"/>
          <c:showVal val="0"/>
          <c:showCatName val="0"/>
          <c:showSerName val="0"/>
          <c:showPercent val="0"/>
          <c:showBubbleSize val="0"/>
        </c:dLbls>
        <c:axId val="221521984"/>
        <c:axId val="1"/>
      </c:areaChart>
      <c:lineChart>
        <c:grouping val="standard"/>
        <c:varyColors val="0"/>
        <c:ser>
          <c:idx val="1"/>
          <c:order val="1"/>
          <c:tx>
            <c:strRef>
              <c:f>Sheet1!$C$1</c:f>
              <c:strCache>
                <c:ptCount val="1"/>
                <c:pt idx="0">
                  <c:v>Baa Corporate Bond</c:v>
                </c:pt>
              </c:strCache>
            </c:strRef>
          </c:tx>
          <c:spPr>
            <a:ln w="57166">
              <a:solidFill>
                <a:srgbClr val="0000FF"/>
              </a:solidFill>
              <a:prstDash val="solid"/>
            </a:ln>
          </c:spPr>
          <c:marker>
            <c:symbol val="none"/>
          </c:marke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Sheet1!$C$2:$C$134</c:f>
              <c:numCache>
                <c:formatCode>General</c:formatCode>
                <c:ptCount val="133"/>
                <c:pt idx="0">
                  <c:v>4.45</c:v>
                </c:pt>
                <c:pt idx="1">
                  <c:v>4.51</c:v>
                </c:pt>
                <c:pt idx="2">
                  <c:v>4.54</c:v>
                </c:pt>
                <c:pt idx="3">
                  <c:v>4.4800000000000004</c:v>
                </c:pt>
                <c:pt idx="4">
                  <c:v>4.8899999999999997</c:v>
                </c:pt>
                <c:pt idx="5">
                  <c:v>5.13</c:v>
                </c:pt>
                <c:pt idx="6">
                  <c:v>5.2</c:v>
                </c:pt>
                <c:pt idx="7">
                  <c:v>5.19</c:v>
                </c:pt>
                <c:pt idx="8">
                  <c:v>5.34</c:v>
                </c:pt>
                <c:pt idx="9">
                  <c:v>5.34</c:v>
                </c:pt>
                <c:pt idx="10">
                  <c:v>5.46</c:v>
                </c:pt>
                <c:pt idx="11">
                  <c:v>5.46</c:v>
                </c:pt>
                <c:pt idx="12">
                  <c:v>5.45</c:v>
                </c:pt>
                <c:pt idx="13">
                  <c:v>5.34</c:v>
                </c:pt>
                <c:pt idx="14">
                  <c:v>5.13</c:v>
                </c:pt>
                <c:pt idx="15">
                  <c:v>4.79</c:v>
                </c:pt>
                <c:pt idx="16">
                  <c:v>4.68</c:v>
                </c:pt>
                <c:pt idx="17">
                  <c:v>4.53</c:v>
                </c:pt>
                <c:pt idx="18">
                  <c:v>4.22</c:v>
                </c:pt>
                <c:pt idx="19">
                  <c:v>4.24</c:v>
                </c:pt>
                <c:pt idx="20">
                  <c:v>4.3099999999999996</c:v>
                </c:pt>
                <c:pt idx="21">
                  <c:v>4.38</c:v>
                </c:pt>
                <c:pt idx="22">
                  <c:v>4.71</c:v>
                </c:pt>
                <c:pt idx="23">
                  <c:v>4.83</c:v>
                </c:pt>
                <c:pt idx="24">
                  <c:v>4.66</c:v>
                </c:pt>
                <c:pt idx="25">
                  <c:v>4.6399999999999997</c:v>
                </c:pt>
                <c:pt idx="26">
                  <c:v>4.68</c:v>
                </c:pt>
                <c:pt idx="27">
                  <c:v>4.57</c:v>
                </c:pt>
                <c:pt idx="28">
                  <c:v>4.55</c:v>
                </c:pt>
                <c:pt idx="29">
                  <c:v>4.37</c:v>
                </c:pt>
                <c:pt idx="30">
                  <c:v>4.3899999999999997</c:v>
                </c:pt>
                <c:pt idx="31">
                  <c:v>4.3099999999999996</c:v>
                </c:pt>
                <c:pt idx="32">
                  <c:v>4.3</c:v>
                </c:pt>
                <c:pt idx="33">
                  <c:v>4.32</c:v>
                </c:pt>
                <c:pt idx="34">
                  <c:v>4.2699999999999996</c:v>
                </c:pt>
                <c:pt idx="35">
                  <c:v>4.22</c:v>
                </c:pt>
                <c:pt idx="36">
                  <c:v>4.26</c:v>
                </c:pt>
                <c:pt idx="37">
                  <c:v>4.51</c:v>
                </c:pt>
                <c:pt idx="38">
                  <c:v>4.6399999999999997</c:v>
                </c:pt>
                <c:pt idx="39">
                  <c:v>4.67</c:v>
                </c:pt>
                <c:pt idx="40">
                  <c:v>4.83</c:v>
                </c:pt>
                <c:pt idx="41">
                  <c:v>4.83</c:v>
                </c:pt>
                <c:pt idx="42">
                  <c:v>4.79</c:v>
                </c:pt>
                <c:pt idx="43">
                  <c:v>4.7699999999999996</c:v>
                </c:pt>
                <c:pt idx="44">
                  <c:v>4.88</c:v>
                </c:pt>
                <c:pt idx="45">
                  <c:v>5.07</c:v>
                </c:pt>
                <c:pt idx="46">
                  <c:v>5.22</c:v>
                </c:pt>
                <c:pt idx="47">
                  <c:v>5.13</c:v>
                </c:pt>
                <c:pt idx="48">
                  <c:v>5.12</c:v>
                </c:pt>
                <c:pt idx="49">
                  <c:v>4.95</c:v>
                </c:pt>
                <c:pt idx="50">
                  <c:v>4.84</c:v>
                </c:pt>
                <c:pt idx="51">
                  <c:v>4.7</c:v>
                </c:pt>
                <c:pt idx="52">
                  <c:v>4.63</c:v>
                </c:pt>
                <c:pt idx="53">
                  <c:v>4.46</c:v>
                </c:pt>
                <c:pt idx="54">
                  <c:v>4.28</c:v>
                </c:pt>
                <c:pt idx="55">
                  <c:v>3.87</c:v>
                </c:pt>
                <c:pt idx="56">
                  <c:v>3.91</c:v>
                </c:pt>
                <c:pt idx="57">
                  <c:v>3.93</c:v>
                </c:pt>
                <c:pt idx="58">
                  <c:v>3.94</c:v>
                </c:pt>
                <c:pt idx="59">
                  <c:v>3.88</c:v>
                </c:pt>
                <c:pt idx="60">
                  <c:v>3.77</c:v>
                </c:pt>
                <c:pt idx="61">
                  <c:v>3.61</c:v>
                </c:pt>
                <c:pt idx="62">
                  <c:v>4.29</c:v>
                </c:pt>
                <c:pt idx="63">
                  <c:v>4.13</c:v>
                </c:pt>
                <c:pt idx="64">
                  <c:v>3.95</c:v>
                </c:pt>
                <c:pt idx="65">
                  <c:v>3.64</c:v>
                </c:pt>
                <c:pt idx="66">
                  <c:v>3.31</c:v>
                </c:pt>
                <c:pt idx="67">
                  <c:v>3.27</c:v>
                </c:pt>
                <c:pt idx="68">
                  <c:v>3.36</c:v>
                </c:pt>
                <c:pt idx="69">
                  <c:v>3.44</c:v>
                </c:pt>
                <c:pt idx="70">
                  <c:v>3.3</c:v>
                </c:pt>
                <c:pt idx="71">
                  <c:v>3.16</c:v>
                </c:pt>
                <c:pt idx="72">
                  <c:v>3.24</c:v>
                </c:pt>
                <c:pt idx="73">
                  <c:v>3.42</c:v>
                </c:pt>
                <c:pt idx="74">
                  <c:v>3.74</c:v>
                </c:pt>
                <c:pt idx="75">
                  <c:v>3.6</c:v>
                </c:pt>
                <c:pt idx="76">
                  <c:v>3.62</c:v>
                </c:pt>
                <c:pt idx="77">
                  <c:v>3.45</c:v>
                </c:pt>
                <c:pt idx="78">
                  <c:v>3.24</c:v>
                </c:pt>
                <c:pt idx="79">
                  <c:v>3.24</c:v>
                </c:pt>
                <c:pt idx="80">
                  <c:v>3.23</c:v>
                </c:pt>
                <c:pt idx="81">
                  <c:v>3.35</c:v>
                </c:pt>
                <c:pt idx="82">
                  <c:v>3.28</c:v>
                </c:pt>
                <c:pt idx="83">
                  <c:v>3.3</c:v>
                </c:pt>
                <c:pt idx="84">
                  <c:v>3.59</c:v>
                </c:pt>
                <c:pt idx="85">
                  <c:v>3.97</c:v>
                </c:pt>
                <c:pt idx="86">
                  <c:v>4.29</c:v>
                </c:pt>
                <c:pt idx="87">
                  <c:v>4.66</c:v>
                </c:pt>
                <c:pt idx="88">
                  <c:v>5.12</c:v>
                </c:pt>
                <c:pt idx="89">
                  <c:v>5.27</c:v>
                </c:pt>
                <c:pt idx="90">
                  <c:v>5.21</c:v>
                </c:pt>
                <c:pt idx="91">
                  <c:v>5.15</c:v>
                </c:pt>
                <c:pt idx="92">
                  <c:v>5.69</c:v>
                </c:pt>
                <c:pt idx="93">
                  <c:v>6.26</c:v>
                </c:pt>
                <c:pt idx="94">
                  <c:v>6.07</c:v>
                </c:pt>
                <c:pt idx="95">
                  <c:v>5.59</c:v>
                </c:pt>
                <c:pt idx="96">
                  <c:v>5.5</c:v>
                </c:pt>
                <c:pt idx="97">
                  <c:v>5.59</c:v>
                </c:pt>
                <c:pt idx="98">
                  <c:v>5.71</c:v>
                </c:pt>
                <c:pt idx="99">
                  <c:v>5.53</c:v>
                </c:pt>
                <c:pt idx="100">
                  <c:v>5.77</c:v>
                </c:pt>
                <c:pt idx="101">
                  <c:v>5.75</c:v>
                </c:pt>
                <c:pt idx="102">
                  <c:v>5.74</c:v>
                </c:pt>
                <c:pt idx="103">
                  <c:v>6.02</c:v>
                </c:pt>
                <c:pt idx="104">
                  <c:v>6.16</c:v>
                </c:pt>
                <c:pt idx="105">
                  <c:v>6.63</c:v>
                </c:pt>
                <c:pt idx="106">
                  <c:v>6.29</c:v>
                </c:pt>
                <c:pt idx="107">
                  <c:v>5.64</c:v>
                </c:pt>
                <c:pt idx="108">
                  <c:v>5.68</c:v>
                </c:pt>
                <c:pt idx="109">
                  <c:v>5.77</c:v>
                </c:pt>
                <c:pt idx="110">
                  <c:v>5.75</c:v>
                </c:pt>
                <c:pt idx="111">
                  <c:v>6</c:v>
                </c:pt>
                <c:pt idx="112">
                  <c:v>5.95</c:v>
                </c:pt>
                <c:pt idx="113">
                  <c:v>5.82</c:v>
                </c:pt>
                <c:pt idx="114">
                  <c:v>5.84</c:v>
                </c:pt>
                <c:pt idx="115">
                  <c:v>5.6</c:v>
                </c:pt>
                <c:pt idx="116">
                  <c:v>5.42</c:v>
                </c:pt>
                <c:pt idx="117">
                  <c:v>5.63</c:v>
                </c:pt>
                <c:pt idx="118">
                  <c:v>5.78</c:v>
                </c:pt>
                <c:pt idx="119">
                  <c:v>5.8</c:v>
                </c:pt>
                <c:pt idx="120">
                  <c:v>6.08</c:v>
                </c:pt>
                <c:pt idx="121">
                  <c:v>5.8</c:v>
                </c:pt>
              </c:numCache>
            </c:numRef>
          </c:val>
          <c:smooth val="0"/>
          <c:extLst>
            <c:ext xmlns:c16="http://schemas.microsoft.com/office/drawing/2014/chart" uri="{C3380CC4-5D6E-409C-BE32-E72D297353CC}">
              <c16:uniqueId val="{00000001-4122-4AEF-8B6D-71B0562653ED}"/>
            </c:ext>
          </c:extLst>
        </c:ser>
        <c:dLbls>
          <c:showLegendKey val="0"/>
          <c:showVal val="0"/>
          <c:showCatName val="0"/>
          <c:showSerName val="0"/>
          <c:showPercent val="0"/>
          <c:showBubbleSize val="0"/>
        </c:dLbls>
        <c:marker val="1"/>
        <c:smooth val="0"/>
        <c:axId val="221521984"/>
        <c:axId val="1"/>
      </c:lineChart>
      <c:lineChart>
        <c:grouping val="standard"/>
        <c:varyColors val="0"/>
        <c:ser>
          <c:idx val="0"/>
          <c:order val="0"/>
          <c:tx>
            <c:strRef>
              <c:f>Sheet1!$B$1</c:f>
              <c:strCache>
                <c:ptCount val="1"/>
                <c:pt idx="0">
                  <c:v>Fed Funds</c:v>
                </c:pt>
              </c:strCache>
            </c:strRef>
          </c:tx>
          <c:spPr>
            <a:ln w="57166">
              <a:solidFill>
                <a:srgbClr val="000000"/>
              </a:solidFill>
              <a:prstDash val="solid"/>
            </a:ln>
          </c:spPr>
          <c:marker>
            <c:symbol val="none"/>
          </c:marke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Sheet1!$B$2:$B$134</c:f>
              <c:numCache>
                <c:formatCode>General</c:formatCode>
                <c:ptCount val="133"/>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5.35</c:v>
                </c:pt>
                <c:pt idx="105">
                  <c:v>5.35</c:v>
                </c:pt>
                <c:pt idx="106">
                  <c:v>5.35</c:v>
                </c:pt>
                <c:pt idx="107">
                  <c:v>5.35</c:v>
                </c:pt>
                <c:pt idx="108">
                  <c:v>5.33</c:v>
                </c:pt>
                <c:pt idx="109">
                  <c:v>5.33</c:v>
                </c:pt>
                <c:pt idx="110">
                  <c:v>5.33</c:v>
                </c:pt>
                <c:pt idx="111">
                  <c:v>5.33</c:v>
                </c:pt>
                <c:pt idx="112">
                  <c:v>5.33</c:v>
                </c:pt>
                <c:pt idx="113">
                  <c:v>5.33</c:v>
                </c:pt>
                <c:pt idx="114">
                  <c:v>5.33</c:v>
                </c:pt>
                <c:pt idx="115">
                  <c:v>5.33</c:v>
                </c:pt>
                <c:pt idx="116">
                  <c:v>5.13</c:v>
                </c:pt>
                <c:pt idx="117">
                  <c:v>4.83</c:v>
                </c:pt>
                <c:pt idx="118">
                  <c:v>4.6399999999999997</c:v>
                </c:pt>
                <c:pt idx="119">
                  <c:v>4.4800000000000004</c:v>
                </c:pt>
                <c:pt idx="120">
                  <c:v>4.3</c:v>
                </c:pt>
                <c:pt idx="121">
                  <c:v>4.3</c:v>
                </c:pt>
              </c:numCache>
            </c:numRef>
          </c:val>
          <c:smooth val="0"/>
          <c:extLst>
            <c:ext xmlns:c16="http://schemas.microsoft.com/office/drawing/2014/chart" uri="{C3380CC4-5D6E-409C-BE32-E72D297353CC}">
              <c16:uniqueId val="{00000002-4122-4AEF-8B6D-71B0562653ED}"/>
            </c:ext>
          </c:extLst>
        </c:ser>
        <c:ser>
          <c:idx val="2"/>
          <c:order val="2"/>
          <c:tx>
            <c:strRef>
              <c:f>Sheet1!$D$1</c:f>
              <c:strCache>
                <c:ptCount val="1"/>
                <c:pt idx="0">
                  <c:v>10-yr Treasury Bond</c:v>
                </c:pt>
              </c:strCache>
            </c:strRef>
          </c:tx>
          <c:spPr>
            <a:ln w="38111">
              <a:solidFill>
                <a:srgbClr val="FF0000"/>
              </a:solidFill>
              <a:prstDash val="solid"/>
            </a:ln>
          </c:spPr>
          <c:marker>
            <c:symbol val="none"/>
          </c:marke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Sheet1!$D$2:$D$134</c:f>
              <c:numCache>
                <c:formatCode>General</c:formatCode>
                <c:ptCount val="133"/>
                <c:pt idx="0">
                  <c:v>1.88</c:v>
                </c:pt>
                <c:pt idx="1">
                  <c:v>1.98</c:v>
                </c:pt>
                <c:pt idx="2">
                  <c:v>2.04</c:v>
                </c:pt>
                <c:pt idx="3">
                  <c:v>1.94</c:v>
                </c:pt>
                <c:pt idx="4">
                  <c:v>2.2000000000000002</c:v>
                </c:pt>
                <c:pt idx="5">
                  <c:v>2.36</c:v>
                </c:pt>
                <c:pt idx="6">
                  <c:v>2.3199999999999998</c:v>
                </c:pt>
                <c:pt idx="7">
                  <c:v>2.2000000000000002</c:v>
                </c:pt>
                <c:pt idx="8">
                  <c:v>2.17</c:v>
                </c:pt>
                <c:pt idx="9">
                  <c:v>2.0699999999999998</c:v>
                </c:pt>
                <c:pt idx="10">
                  <c:v>2.2599999999999998</c:v>
                </c:pt>
                <c:pt idx="11">
                  <c:v>2.2400000000000002</c:v>
                </c:pt>
                <c:pt idx="12">
                  <c:v>2.09</c:v>
                </c:pt>
                <c:pt idx="13">
                  <c:v>1.78</c:v>
                </c:pt>
                <c:pt idx="14">
                  <c:v>1.89</c:v>
                </c:pt>
                <c:pt idx="15">
                  <c:v>1.81</c:v>
                </c:pt>
                <c:pt idx="16">
                  <c:v>1.81</c:v>
                </c:pt>
                <c:pt idx="17">
                  <c:v>1.64</c:v>
                </c:pt>
                <c:pt idx="18">
                  <c:v>1.5</c:v>
                </c:pt>
                <c:pt idx="19">
                  <c:v>1.56</c:v>
                </c:pt>
                <c:pt idx="20">
                  <c:v>1.63</c:v>
                </c:pt>
                <c:pt idx="21">
                  <c:v>1.76</c:v>
                </c:pt>
                <c:pt idx="22">
                  <c:v>2.25</c:v>
                </c:pt>
                <c:pt idx="23">
                  <c:v>2.4</c:v>
                </c:pt>
                <c:pt idx="24">
                  <c:v>2.4300000000000002</c:v>
                </c:pt>
                <c:pt idx="25">
                  <c:v>2.42</c:v>
                </c:pt>
                <c:pt idx="26">
                  <c:v>2.48</c:v>
                </c:pt>
                <c:pt idx="27">
                  <c:v>2.2999999999999998</c:v>
                </c:pt>
                <c:pt idx="28">
                  <c:v>2.2999999999999998</c:v>
                </c:pt>
                <c:pt idx="29">
                  <c:v>2.19</c:v>
                </c:pt>
                <c:pt idx="30">
                  <c:v>2.3199999999999998</c:v>
                </c:pt>
                <c:pt idx="31">
                  <c:v>2.21</c:v>
                </c:pt>
                <c:pt idx="32">
                  <c:v>2.2000000000000002</c:v>
                </c:pt>
                <c:pt idx="33">
                  <c:v>2.36</c:v>
                </c:pt>
                <c:pt idx="34">
                  <c:v>2.35</c:v>
                </c:pt>
                <c:pt idx="35">
                  <c:v>2.4</c:v>
                </c:pt>
                <c:pt idx="36">
                  <c:v>2.58</c:v>
                </c:pt>
                <c:pt idx="37">
                  <c:v>2.86</c:v>
                </c:pt>
                <c:pt idx="38">
                  <c:v>2.84</c:v>
                </c:pt>
                <c:pt idx="39">
                  <c:v>2.87</c:v>
                </c:pt>
                <c:pt idx="40">
                  <c:v>2.98</c:v>
                </c:pt>
                <c:pt idx="41">
                  <c:v>2.91</c:v>
                </c:pt>
                <c:pt idx="42">
                  <c:v>2.89</c:v>
                </c:pt>
                <c:pt idx="43">
                  <c:v>2.89</c:v>
                </c:pt>
                <c:pt idx="44">
                  <c:v>3</c:v>
                </c:pt>
                <c:pt idx="45">
                  <c:v>3.15</c:v>
                </c:pt>
                <c:pt idx="46">
                  <c:v>3.12</c:v>
                </c:pt>
                <c:pt idx="47">
                  <c:v>2.83</c:v>
                </c:pt>
                <c:pt idx="48">
                  <c:v>2.71</c:v>
                </c:pt>
                <c:pt idx="49">
                  <c:v>2.68</c:v>
                </c:pt>
                <c:pt idx="50">
                  <c:v>2.57</c:v>
                </c:pt>
                <c:pt idx="51">
                  <c:v>2.5299999999999998</c:v>
                </c:pt>
                <c:pt idx="52">
                  <c:v>2.4</c:v>
                </c:pt>
                <c:pt idx="53">
                  <c:v>2.0699999999999998</c:v>
                </c:pt>
                <c:pt idx="54">
                  <c:v>2.06</c:v>
                </c:pt>
                <c:pt idx="55">
                  <c:v>1.63</c:v>
                </c:pt>
                <c:pt idx="56">
                  <c:v>1.7</c:v>
                </c:pt>
                <c:pt idx="57">
                  <c:v>1.71</c:v>
                </c:pt>
                <c:pt idx="58">
                  <c:v>1.81</c:v>
                </c:pt>
                <c:pt idx="59">
                  <c:v>1.86</c:v>
                </c:pt>
                <c:pt idx="60">
                  <c:v>1.76</c:v>
                </c:pt>
                <c:pt idx="61">
                  <c:v>1.5</c:v>
                </c:pt>
                <c:pt idx="62">
                  <c:v>0.87</c:v>
                </c:pt>
                <c:pt idx="63">
                  <c:v>0.66</c:v>
                </c:pt>
                <c:pt idx="64">
                  <c:v>0.67</c:v>
                </c:pt>
                <c:pt idx="65">
                  <c:v>0.73</c:v>
                </c:pt>
                <c:pt idx="66">
                  <c:v>0.62</c:v>
                </c:pt>
                <c:pt idx="67">
                  <c:v>0.65</c:v>
                </c:pt>
                <c:pt idx="68">
                  <c:v>0.68</c:v>
                </c:pt>
                <c:pt idx="69">
                  <c:v>0.79</c:v>
                </c:pt>
                <c:pt idx="70">
                  <c:v>0.87</c:v>
                </c:pt>
                <c:pt idx="71">
                  <c:v>0.93</c:v>
                </c:pt>
                <c:pt idx="72">
                  <c:v>1.08</c:v>
                </c:pt>
                <c:pt idx="73">
                  <c:v>1.26</c:v>
                </c:pt>
                <c:pt idx="74">
                  <c:v>1.61</c:v>
                </c:pt>
                <c:pt idx="75">
                  <c:v>1.64</c:v>
                </c:pt>
                <c:pt idx="76">
                  <c:v>1.62</c:v>
                </c:pt>
                <c:pt idx="77">
                  <c:v>1.52</c:v>
                </c:pt>
                <c:pt idx="78">
                  <c:v>1.32</c:v>
                </c:pt>
                <c:pt idx="79">
                  <c:v>1.28</c:v>
                </c:pt>
                <c:pt idx="80">
                  <c:v>1.37</c:v>
                </c:pt>
                <c:pt idx="81">
                  <c:v>1.58</c:v>
                </c:pt>
                <c:pt idx="82">
                  <c:v>1.56</c:v>
                </c:pt>
                <c:pt idx="83">
                  <c:v>1.47</c:v>
                </c:pt>
                <c:pt idx="84">
                  <c:v>1.76</c:v>
                </c:pt>
                <c:pt idx="85">
                  <c:v>1.93</c:v>
                </c:pt>
                <c:pt idx="86">
                  <c:v>2.13</c:v>
                </c:pt>
                <c:pt idx="87">
                  <c:v>2.75</c:v>
                </c:pt>
                <c:pt idx="88">
                  <c:v>2.9</c:v>
                </c:pt>
                <c:pt idx="89">
                  <c:v>3.14</c:v>
                </c:pt>
                <c:pt idx="90">
                  <c:v>2.9</c:v>
                </c:pt>
                <c:pt idx="91">
                  <c:v>2.9</c:v>
                </c:pt>
                <c:pt idx="92">
                  <c:v>3.52</c:v>
                </c:pt>
                <c:pt idx="93">
                  <c:v>3.98</c:v>
                </c:pt>
                <c:pt idx="94">
                  <c:v>3.89</c:v>
                </c:pt>
                <c:pt idx="95">
                  <c:v>3.62</c:v>
                </c:pt>
                <c:pt idx="96">
                  <c:v>3.53</c:v>
                </c:pt>
                <c:pt idx="97">
                  <c:v>3.75</c:v>
                </c:pt>
                <c:pt idx="98">
                  <c:v>3.66</c:v>
                </c:pt>
                <c:pt idx="99">
                  <c:v>3.46</c:v>
                </c:pt>
                <c:pt idx="100">
                  <c:v>3.57</c:v>
                </c:pt>
                <c:pt idx="101">
                  <c:v>3.75</c:v>
                </c:pt>
                <c:pt idx="102">
                  <c:v>3.9</c:v>
                </c:pt>
                <c:pt idx="103">
                  <c:v>4.17</c:v>
                </c:pt>
                <c:pt idx="104">
                  <c:v>4.38</c:v>
                </c:pt>
                <c:pt idx="105">
                  <c:v>4.8</c:v>
                </c:pt>
                <c:pt idx="106">
                  <c:v>4.5</c:v>
                </c:pt>
                <c:pt idx="107">
                  <c:v>4.0199999999999996</c:v>
                </c:pt>
                <c:pt idx="108">
                  <c:v>4.0599999999999996</c:v>
                </c:pt>
                <c:pt idx="109">
                  <c:v>4.21</c:v>
                </c:pt>
                <c:pt idx="110">
                  <c:v>4.21</c:v>
                </c:pt>
                <c:pt idx="111">
                  <c:v>4.54</c:v>
                </c:pt>
                <c:pt idx="112">
                  <c:v>4.4800000000000004</c:v>
                </c:pt>
                <c:pt idx="113">
                  <c:v>4.3099999999999996</c:v>
                </c:pt>
                <c:pt idx="114">
                  <c:v>4.25</c:v>
                </c:pt>
                <c:pt idx="115">
                  <c:v>3.87</c:v>
                </c:pt>
                <c:pt idx="116">
                  <c:v>3.72</c:v>
                </c:pt>
                <c:pt idx="117">
                  <c:v>4.0999999999999996</c:v>
                </c:pt>
                <c:pt idx="118">
                  <c:v>4.3600000000000003</c:v>
                </c:pt>
                <c:pt idx="119">
                  <c:v>4.3899999999999997</c:v>
                </c:pt>
                <c:pt idx="120">
                  <c:v>4.6100000000000003</c:v>
                </c:pt>
                <c:pt idx="121">
                  <c:v>4.3</c:v>
                </c:pt>
              </c:numCache>
            </c:numRef>
          </c:val>
          <c:smooth val="0"/>
          <c:extLst>
            <c:ext xmlns:c16="http://schemas.microsoft.com/office/drawing/2014/chart" uri="{C3380CC4-5D6E-409C-BE32-E72D297353CC}">
              <c16:uniqueId val="{00000003-4122-4AEF-8B6D-71B0562653ED}"/>
            </c:ext>
          </c:extLst>
        </c:ser>
        <c:dLbls>
          <c:showLegendKey val="0"/>
          <c:showVal val="0"/>
          <c:showCatName val="0"/>
          <c:showSerName val="0"/>
          <c:showPercent val="0"/>
          <c:showBubbleSize val="0"/>
        </c:dLbls>
        <c:marker val="1"/>
        <c:smooth val="0"/>
        <c:axId val="3"/>
        <c:axId val="4"/>
      </c:lineChart>
      <c:catAx>
        <c:axId val="221521984"/>
        <c:scaling>
          <c:orientation val="minMax"/>
        </c:scaling>
        <c:delete val="0"/>
        <c:axPos val="b"/>
        <c:numFmt formatCode="General" sourceLinked="1"/>
        <c:majorTickMark val="out"/>
        <c:minorTickMark val="none"/>
        <c:tickLblPos val="nextTo"/>
        <c:spPr>
          <a:ln w="4764">
            <a:solidFill>
              <a:schemeClr val="tx1"/>
            </a:solidFill>
            <a:prstDash val="solid"/>
          </a:ln>
        </c:spPr>
        <c:txPr>
          <a:bodyPr rot="0" vert="horz"/>
          <a:lstStyle/>
          <a:p>
            <a:pPr>
              <a:defRPr sz="150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8"/>
          <c:min val="0"/>
        </c:scaling>
        <c:delete val="0"/>
        <c:axPos val="l"/>
        <c:majorGridlines>
          <c:spPr>
            <a:ln w="19055">
              <a:solidFill>
                <a:schemeClr val="tx1"/>
              </a:solidFill>
              <a:prstDash val="solid"/>
            </a:ln>
          </c:spPr>
        </c:majorGridlines>
        <c:numFmt formatCode="General" sourceLinked="1"/>
        <c:majorTickMark val="out"/>
        <c:minorTickMark val="none"/>
        <c:tickLblPos val="nextTo"/>
        <c:spPr>
          <a:ln w="4764">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22152198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8"/>
        </c:scaling>
        <c:delete val="0"/>
        <c:axPos val="r"/>
        <c:numFmt formatCode="General" sourceLinked="1"/>
        <c:majorTickMark val="cross"/>
        <c:minorTickMark val="none"/>
        <c:tickLblPos val="nextTo"/>
        <c:spPr>
          <a:ln w="4764">
            <a:solidFill>
              <a:schemeClr val="tx1"/>
            </a:solidFill>
            <a:prstDash val="solid"/>
          </a:ln>
        </c:spPr>
        <c:txPr>
          <a:bodyPr rot="0" vert="horz"/>
          <a:lstStyle/>
          <a:p>
            <a:pPr>
              <a:defRPr sz="1651"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29651">
          <a:noFill/>
        </a:ln>
      </c:spPr>
    </c:plotArea>
    <c:legend>
      <c:legendPos val="b"/>
      <c:layout>
        <c:manualLayout>
          <c:xMode val="edge"/>
          <c:yMode val="edge"/>
          <c:x val="6.0613667154582683E-2"/>
          <c:y val="0.11979031955629089"/>
          <c:w val="0.23256496809802368"/>
          <c:h val="0.22075088440031954"/>
        </c:manualLayout>
      </c:layout>
      <c:overlay val="0"/>
      <c:spPr>
        <a:solidFill>
          <a:schemeClr val="bg1"/>
        </a:solidFill>
        <a:ln w="4764">
          <a:solidFill>
            <a:schemeClr val="tx1"/>
          </a:solidFill>
          <a:prstDash val="solid"/>
        </a:ln>
      </c:spPr>
      <c:txPr>
        <a:bodyPr/>
        <a:lstStyle/>
        <a:p>
          <a:pPr>
            <a:defRPr sz="186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7166">
      <a:solidFill>
        <a:schemeClr val="tx1"/>
      </a:solidFill>
      <a:prstDash val="solid"/>
    </a:ln>
  </c:spPr>
  <c:txPr>
    <a:bodyPr/>
    <a:lstStyle/>
    <a:p>
      <a:pPr>
        <a:defRPr sz="2701" b="1" i="0" u="none" strike="noStrike" baseline="0">
          <a:solidFill>
            <a:schemeClr val="tx1"/>
          </a:solidFill>
          <a:latin typeface="Arial"/>
          <a:ea typeface="Arial"/>
          <a:cs typeface="Arial"/>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a:ea typeface="Times New Roman"/>
                <a:cs typeface="Times New Roman"/>
              </a:defRPr>
            </a:pPr>
            <a:r>
              <a:rPr lang="en-US" sz="2800"/>
              <a:t>Money Supply Growth, M2 </a:t>
            </a:r>
          </a:p>
        </c:rich>
      </c:tx>
      <c:layout>
        <c:manualLayout>
          <c:xMode val="edge"/>
          <c:yMode val="edge"/>
          <c:x val="0.25030872041571173"/>
          <c:y val="3.1831359406520467E-2"/>
        </c:manualLayout>
      </c:layout>
      <c:overlay val="0"/>
      <c:spPr>
        <a:noFill/>
        <a:ln w="28927">
          <a:noFill/>
        </a:ln>
      </c:spPr>
    </c:title>
    <c:autoTitleDeleted val="0"/>
    <c:plotArea>
      <c:layout>
        <c:manualLayout>
          <c:layoutTarget val="inner"/>
          <c:xMode val="edge"/>
          <c:yMode val="edge"/>
          <c:x val="5.9800664451827246E-2"/>
          <c:y val="0.17314487632508835"/>
          <c:w val="0.87375415282392022"/>
          <c:h val="0.79151943462897523"/>
        </c:manualLayout>
      </c:layout>
      <c:areaChart>
        <c:grouping val="standard"/>
        <c:varyColors val="0"/>
        <c:ser>
          <c:idx val="2"/>
          <c:order val="1"/>
          <c:tx>
            <c:strRef>
              <c:f>Sheet1!$C$1</c:f>
              <c:strCache>
                <c:ptCount val="1"/>
                <c:pt idx="0">
                  <c:v>Recession</c:v>
                </c:pt>
              </c:strCache>
            </c:strRef>
          </c:tx>
          <c:spPr>
            <a:solidFill>
              <a:srgbClr val="FF99CC"/>
            </a:solidFill>
            <a:ln w="14464">
              <a:solidFill>
                <a:schemeClr val="tx1"/>
              </a:solidFill>
              <a:prstDash val="solid"/>
            </a:ln>
          </c:spPr>
          <c:cat>
            <c:strRef>
              <c:f>Sheet1!$A$2:$A$435</c:f>
              <c:strCache>
                <c:ptCount val="421"/>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pt idx="360">
                  <c:v>20</c:v>
                </c:pt>
                <c:pt idx="372">
                  <c:v>21</c:v>
                </c:pt>
                <c:pt idx="384">
                  <c:v>22</c:v>
                </c:pt>
                <c:pt idx="396">
                  <c:v>23</c:v>
                </c:pt>
                <c:pt idx="408">
                  <c:v>24</c:v>
                </c:pt>
                <c:pt idx="420">
                  <c:v>25</c:v>
                </c:pt>
              </c:strCache>
            </c:strRef>
          </c:cat>
          <c:val>
            <c:numRef>
              <c:f>Sheet1!$C$2:$C$435</c:f>
              <c:numCache>
                <c:formatCode>General</c:formatCode>
                <c:ptCount val="434"/>
                <c:pt idx="6">
                  <c:v>0.3</c:v>
                </c:pt>
                <c:pt idx="7">
                  <c:v>0.3</c:v>
                </c:pt>
                <c:pt idx="8">
                  <c:v>0.3</c:v>
                </c:pt>
                <c:pt idx="9">
                  <c:v>0.3</c:v>
                </c:pt>
                <c:pt idx="10">
                  <c:v>0.3</c:v>
                </c:pt>
                <c:pt idx="11">
                  <c:v>0.3</c:v>
                </c:pt>
                <c:pt idx="12">
                  <c:v>0.3</c:v>
                </c:pt>
                <c:pt idx="13">
                  <c:v>0.3</c:v>
                </c:pt>
                <c:pt idx="14">
                  <c:v>0.3</c:v>
                </c:pt>
                <c:pt idx="134">
                  <c:v>0.3</c:v>
                </c:pt>
                <c:pt idx="135">
                  <c:v>0.3</c:v>
                </c:pt>
                <c:pt idx="136">
                  <c:v>0.3</c:v>
                </c:pt>
                <c:pt idx="137">
                  <c:v>0.3</c:v>
                </c:pt>
                <c:pt idx="138">
                  <c:v>0.3</c:v>
                </c:pt>
                <c:pt idx="139">
                  <c:v>0.3</c:v>
                </c:pt>
                <c:pt idx="140">
                  <c:v>0.3</c:v>
                </c:pt>
                <c:pt idx="141">
                  <c:v>0.3</c:v>
                </c:pt>
                <c:pt idx="142">
                  <c:v>0.3</c:v>
                </c:pt>
                <c:pt idx="215">
                  <c:v>0.3</c:v>
                </c:pt>
                <c:pt idx="216">
                  <c:v>0.3</c:v>
                </c:pt>
                <c:pt idx="217">
                  <c:v>0.3</c:v>
                </c:pt>
                <c:pt idx="218">
                  <c:v>0.3</c:v>
                </c:pt>
                <c:pt idx="219">
                  <c:v>0.3</c:v>
                </c:pt>
                <c:pt idx="220">
                  <c:v>0.3</c:v>
                </c:pt>
                <c:pt idx="221">
                  <c:v>0.3</c:v>
                </c:pt>
                <c:pt idx="222">
                  <c:v>0.3</c:v>
                </c:pt>
                <c:pt idx="223">
                  <c:v>0.3</c:v>
                </c:pt>
                <c:pt idx="224">
                  <c:v>0.3</c:v>
                </c:pt>
                <c:pt idx="225">
                  <c:v>0.3</c:v>
                </c:pt>
                <c:pt idx="226">
                  <c:v>0.3</c:v>
                </c:pt>
                <c:pt idx="227">
                  <c:v>0.3</c:v>
                </c:pt>
                <c:pt idx="228">
                  <c:v>0.3</c:v>
                </c:pt>
                <c:pt idx="229">
                  <c:v>0.3</c:v>
                </c:pt>
                <c:pt idx="230">
                  <c:v>0.3</c:v>
                </c:pt>
                <c:pt idx="231">
                  <c:v>0.3</c:v>
                </c:pt>
                <c:pt idx="232">
                  <c:v>0.3</c:v>
                </c:pt>
                <c:pt idx="362">
                  <c:v>0.3</c:v>
                </c:pt>
                <c:pt idx="363">
                  <c:v>0.3</c:v>
                </c:pt>
                <c:pt idx="364">
                  <c:v>0.3</c:v>
                </c:pt>
              </c:numCache>
            </c:numRef>
          </c:val>
          <c:extLst>
            <c:ext xmlns:c16="http://schemas.microsoft.com/office/drawing/2014/chart" uri="{C3380CC4-5D6E-409C-BE32-E72D297353CC}">
              <c16:uniqueId val="{00000000-B4D4-4A62-BE79-AA467F8FD803}"/>
            </c:ext>
          </c:extLst>
        </c:ser>
        <c:dLbls>
          <c:showLegendKey val="0"/>
          <c:showVal val="0"/>
          <c:showCatName val="0"/>
          <c:showSerName val="0"/>
          <c:showPercent val="0"/>
          <c:showBubbleSize val="0"/>
        </c:dLbls>
        <c:axId val="201040928"/>
        <c:axId val="1"/>
      </c:areaChart>
      <c:areaChart>
        <c:grouping val="stacked"/>
        <c:varyColors val="0"/>
        <c:ser>
          <c:idx val="0"/>
          <c:order val="0"/>
          <c:tx>
            <c:strRef>
              <c:f>Sheet1!$B$1</c:f>
              <c:strCache>
                <c:ptCount val="1"/>
                <c:pt idx="0">
                  <c:v>M2</c:v>
                </c:pt>
              </c:strCache>
            </c:strRef>
          </c:tx>
          <c:spPr>
            <a:solidFill>
              <a:srgbClr val="3366FF"/>
            </a:solidFill>
            <a:ln w="14464">
              <a:solidFill>
                <a:schemeClr val="tx1"/>
              </a:solidFill>
              <a:prstDash val="solid"/>
            </a:ln>
          </c:spPr>
          <c:cat>
            <c:strRef>
              <c:f>Sheet1!$A$2:$A$435</c:f>
              <c:strCache>
                <c:ptCount val="421"/>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pt idx="360">
                  <c:v>20</c:v>
                </c:pt>
                <c:pt idx="372">
                  <c:v>21</c:v>
                </c:pt>
                <c:pt idx="384">
                  <c:v>22</c:v>
                </c:pt>
                <c:pt idx="396">
                  <c:v>23</c:v>
                </c:pt>
                <c:pt idx="408">
                  <c:v>24</c:v>
                </c:pt>
                <c:pt idx="420">
                  <c:v>25</c:v>
                </c:pt>
              </c:strCache>
            </c:strRef>
          </c:cat>
          <c:val>
            <c:numRef>
              <c:f>Sheet1!$B$2:$B$435</c:f>
              <c:numCache>
                <c:formatCode>0.00%</c:formatCode>
                <c:ptCount val="434"/>
                <c:pt idx="0">
                  <c:v>5.7099999999999998E-2</c:v>
                </c:pt>
                <c:pt idx="1">
                  <c:v>6.4199999999999993E-2</c:v>
                </c:pt>
                <c:pt idx="2">
                  <c:v>6.3200000000000006E-2</c:v>
                </c:pt>
                <c:pt idx="3">
                  <c:v>6.5299999999999997E-2</c:v>
                </c:pt>
                <c:pt idx="4">
                  <c:v>6.4299999999999996E-2</c:v>
                </c:pt>
                <c:pt idx="5">
                  <c:v>6.2199999999999998E-2</c:v>
                </c:pt>
                <c:pt idx="6">
                  <c:v>5.7000000000000002E-2</c:v>
                </c:pt>
                <c:pt idx="7">
                  <c:v>5.5199999999999999E-2</c:v>
                </c:pt>
                <c:pt idx="8">
                  <c:v>5.4300000000000001E-2</c:v>
                </c:pt>
                <c:pt idx="9">
                  <c:v>4.7699999999999999E-2</c:v>
                </c:pt>
                <c:pt idx="10">
                  <c:v>4.1500000000000002E-2</c:v>
                </c:pt>
                <c:pt idx="11">
                  <c:v>3.8100000000000002E-2</c:v>
                </c:pt>
                <c:pt idx="12">
                  <c:v>3.8100000000000002E-2</c:v>
                </c:pt>
                <c:pt idx="13">
                  <c:v>3.8399999999999997E-2</c:v>
                </c:pt>
                <c:pt idx="14">
                  <c:v>4.0099999999999997E-2</c:v>
                </c:pt>
                <c:pt idx="15">
                  <c:v>4.0599999999999997E-2</c:v>
                </c:pt>
                <c:pt idx="16">
                  <c:v>4.41E-2</c:v>
                </c:pt>
                <c:pt idx="17">
                  <c:v>4.2500000000000003E-2</c:v>
                </c:pt>
                <c:pt idx="18">
                  <c:v>4.07E-2</c:v>
                </c:pt>
                <c:pt idx="19">
                  <c:v>3.49E-2</c:v>
                </c:pt>
                <c:pt idx="20">
                  <c:v>3.09E-2</c:v>
                </c:pt>
                <c:pt idx="21">
                  <c:v>3.0300000000000001E-2</c:v>
                </c:pt>
                <c:pt idx="22">
                  <c:v>3.0499999999999999E-2</c:v>
                </c:pt>
                <c:pt idx="23">
                  <c:v>3.0700000000000002E-2</c:v>
                </c:pt>
                <c:pt idx="24">
                  <c:v>2.7699999999999999E-2</c:v>
                </c:pt>
                <c:pt idx="25">
                  <c:v>2.86E-2</c:v>
                </c:pt>
                <c:pt idx="26">
                  <c:v>2.52E-2</c:v>
                </c:pt>
                <c:pt idx="27">
                  <c:v>0.02</c:v>
                </c:pt>
                <c:pt idx="28">
                  <c:v>1.6400000000000001E-2</c:v>
                </c:pt>
                <c:pt idx="29">
                  <c:v>1.32E-2</c:v>
                </c:pt>
                <c:pt idx="30">
                  <c:v>1.0800000000000001E-2</c:v>
                </c:pt>
                <c:pt idx="31">
                  <c:v>1.2500000000000001E-2</c:v>
                </c:pt>
                <c:pt idx="32">
                  <c:v>1.6199999999999999E-2</c:v>
                </c:pt>
                <c:pt idx="33">
                  <c:v>1.8100000000000002E-2</c:v>
                </c:pt>
                <c:pt idx="34">
                  <c:v>1.84E-2</c:v>
                </c:pt>
                <c:pt idx="35">
                  <c:v>1.55E-2</c:v>
                </c:pt>
                <c:pt idx="36">
                  <c:v>1.14E-2</c:v>
                </c:pt>
                <c:pt idx="37">
                  <c:v>4.1000000000000003E-3</c:v>
                </c:pt>
                <c:pt idx="38">
                  <c:v>2E-3</c:v>
                </c:pt>
                <c:pt idx="39">
                  <c:v>2.3999999999999998E-3</c:v>
                </c:pt>
                <c:pt idx="40">
                  <c:v>1.0699999999999999E-2</c:v>
                </c:pt>
                <c:pt idx="41">
                  <c:v>1.41E-2</c:v>
                </c:pt>
                <c:pt idx="42">
                  <c:v>1.37E-2</c:v>
                </c:pt>
                <c:pt idx="43">
                  <c:v>1.37E-2</c:v>
                </c:pt>
                <c:pt idx="44">
                  <c:v>1.21E-2</c:v>
                </c:pt>
                <c:pt idx="45">
                  <c:v>9.2999999999999992E-3</c:v>
                </c:pt>
                <c:pt idx="46">
                  <c:v>1.21E-2</c:v>
                </c:pt>
                <c:pt idx="47">
                  <c:v>1.46E-2</c:v>
                </c:pt>
                <c:pt idx="48">
                  <c:v>1.61E-2</c:v>
                </c:pt>
                <c:pt idx="49">
                  <c:v>1.7999999999999999E-2</c:v>
                </c:pt>
                <c:pt idx="50">
                  <c:v>2.0199999999999999E-2</c:v>
                </c:pt>
                <c:pt idx="51">
                  <c:v>2.1399999999999999E-2</c:v>
                </c:pt>
                <c:pt idx="52">
                  <c:v>1.6500000000000001E-2</c:v>
                </c:pt>
                <c:pt idx="53">
                  <c:v>1.12E-2</c:v>
                </c:pt>
                <c:pt idx="54">
                  <c:v>1.35E-2</c:v>
                </c:pt>
                <c:pt idx="55">
                  <c:v>1.24E-2</c:v>
                </c:pt>
                <c:pt idx="56">
                  <c:v>1.03E-2</c:v>
                </c:pt>
                <c:pt idx="57">
                  <c:v>8.8000000000000005E-3</c:v>
                </c:pt>
                <c:pt idx="58">
                  <c:v>5.4999999999999997E-3</c:v>
                </c:pt>
                <c:pt idx="59">
                  <c:v>3.7000000000000002E-3</c:v>
                </c:pt>
                <c:pt idx="60">
                  <c:v>5.0000000000000001E-3</c:v>
                </c:pt>
                <c:pt idx="61">
                  <c:v>4.1999999999999997E-3</c:v>
                </c:pt>
                <c:pt idx="62">
                  <c:v>3.2000000000000002E-3</c:v>
                </c:pt>
                <c:pt idx="63">
                  <c:v>3.7000000000000002E-3</c:v>
                </c:pt>
                <c:pt idx="64">
                  <c:v>7.9000000000000008E-3</c:v>
                </c:pt>
                <c:pt idx="65">
                  <c:v>1.89E-2</c:v>
                </c:pt>
                <c:pt idx="66">
                  <c:v>2.2100000000000002E-2</c:v>
                </c:pt>
                <c:pt idx="67">
                  <c:v>2.8500000000000001E-2</c:v>
                </c:pt>
                <c:pt idx="68">
                  <c:v>3.2199999999999999E-2</c:v>
                </c:pt>
                <c:pt idx="69">
                  <c:v>3.6299999999999999E-2</c:v>
                </c:pt>
                <c:pt idx="70">
                  <c:v>3.7600000000000001E-2</c:v>
                </c:pt>
                <c:pt idx="71">
                  <c:v>3.95E-2</c:v>
                </c:pt>
                <c:pt idx="72">
                  <c:v>4.41E-2</c:v>
                </c:pt>
                <c:pt idx="73">
                  <c:v>4.82E-2</c:v>
                </c:pt>
                <c:pt idx="74">
                  <c:v>5.5100000000000003E-2</c:v>
                </c:pt>
                <c:pt idx="75">
                  <c:v>5.7599999999999998E-2</c:v>
                </c:pt>
                <c:pt idx="76">
                  <c:v>5.2999999999999999E-2</c:v>
                </c:pt>
                <c:pt idx="77">
                  <c:v>4.8099999999999997E-2</c:v>
                </c:pt>
                <c:pt idx="78">
                  <c:v>4.7500000000000001E-2</c:v>
                </c:pt>
                <c:pt idx="79">
                  <c:v>4.3400000000000001E-2</c:v>
                </c:pt>
                <c:pt idx="80">
                  <c:v>4.1599999999999998E-2</c:v>
                </c:pt>
                <c:pt idx="81">
                  <c:v>4.2599999999999999E-2</c:v>
                </c:pt>
                <c:pt idx="82">
                  <c:v>4.5400000000000003E-2</c:v>
                </c:pt>
                <c:pt idx="83">
                  <c:v>4.9299999999999997E-2</c:v>
                </c:pt>
                <c:pt idx="84">
                  <c:v>4.8399999999999999E-2</c:v>
                </c:pt>
                <c:pt idx="85">
                  <c:v>4.7600000000000003E-2</c:v>
                </c:pt>
                <c:pt idx="86">
                  <c:v>4.4299999999999999E-2</c:v>
                </c:pt>
                <c:pt idx="87">
                  <c:v>4.5699999999999998E-2</c:v>
                </c:pt>
                <c:pt idx="88">
                  <c:v>4.4900000000000002E-2</c:v>
                </c:pt>
                <c:pt idx="89">
                  <c:v>4.6600000000000003E-2</c:v>
                </c:pt>
                <c:pt idx="90">
                  <c:v>4.6800000000000001E-2</c:v>
                </c:pt>
                <c:pt idx="91">
                  <c:v>5.2200000000000003E-2</c:v>
                </c:pt>
                <c:pt idx="92">
                  <c:v>5.5800000000000002E-2</c:v>
                </c:pt>
                <c:pt idx="93">
                  <c:v>5.6300000000000003E-2</c:v>
                </c:pt>
                <c:pt idx="94">
                  <c:v>5.67E-2</c:v>
                </c:pt>
                <c:pt idx="95">
                  <c:v>5.5800000000000002E-2</c:v>
                </c:pt>
                <c:pt idx="96">
                  <c:v>5.7599999999999998E-2</c:v>
                </c:pt>
                <c:pt idx="97">
                  <c:v>6.1600000000000002E-2</c:v>
                </c:pt>
                <c:pt idx="98">
                  <c:v>6.54E-2</c:v>
                </c:pt>
                <c:pt idx="99">
                  <c:v>6.7599999999999993E-2</c:v>
                </c:pt>
                <c:pt idx="100">
                  <c:v>7.0199999999999999E-2</c:v>
                </c:pt>
                <c:pt idx="101">
                  <c:v>7.1300000000000002E-2</c:v>
                </c:pt>
                <c:pt idx="102">
                  <c:v>7.1499999999999994E-2</c:v>
                </c:pt>
                <c:pt idx="103">
                  <c:v>6.9500000000000006E-2</c:v>
                </c:pt>
                <c:pt idx="104">
                  <c:v>7.3800000000000004E-2</c:v>
                </c:pt>
                <c:pt idx="105">
                  <c:v>7.7799999999999994E-2</c:v>
                </c:pt>
                <c:pt idx="106">
                  <c:v>8.2600000000000007E-2</c:v>
                </c:pt>
                <c:pt idx="107">
                  <c:v>8.4500000000000006E-2</c:v>
                </c:pt>
                <c:pt idx="108">
                  <c:v>8.43E-2</c:v>
                </c:pt>
                <c:pt idx="109">
                  <c:v>8.3199999999999996E-2</c:v>
                </c:pt>
                <c:pt idx="110">
                  <c:v>7.6999999999999999E-2</c:v>
                </c:pt>
                <c:pt idx="111">
                  <c:v>7.7100000000000002E-2</c:v>
                </c:pt>
                <c:pt idx="112">
                  <c:v>7.7200000000000005E-2</c:v>
                </c:pt>
                <c:pt idx="113">
                  <c:v>7.6799999999999993E-2</c:v>
                </c:pt>
                <c:pt idx="114">
                  <c:v>7.7600000000000002E-2</c:v>
                </c:pt>
                <c:pt idx="115">
                  <c:v>7.5999999999999998E-2</c:v>
                </c:pt>
                <c:pt idx="116">
                  <c:v>6.9800000000000001E-2</c:v>
                </c:pt>
                <c:pt idx="117">
                  <c:v>6.5799999999999997E-2</c:v>
                </c:pt>
                <c:pt idx="118">
                  <c:v>6.08E-2</c:v>
                </c:pt>
                <c:pt idx="119">
                  <c:v>5.9499999999999997E-2</c:v>
                </c:pt>
                <c:pt idx="120">
                  <c:v>6.0499999999999998E-2</c:v>
                </c:pt>
                <c:pt idx="121">
                  <c:v>5.7700000000000001E-2</c:v>
                </c:pt>
                <c:pt idx="122">
                  <c:v>6.1899999999999997E-2</c:v>
                </c:pt>
                <c:pt idx="123">
                  <c:v>6.7699999999999996E-2</c:v>
                </c:pt>
                <c:pt idx="124">
                  <c:v>6.0699999999999997E-2</c:v>
                </c:pt>
                <c:pt idx="125">
                  <c:v>5.8700000000000002E-2</c:v>
                </c:pt>
                <c:pt idx="126">
                  <c:v>5.6800000000000003E-2</c:v>
                </c:pt>
                <c:pt idx="127">
                  <c:v>5.8400000000000001E-2</c:v>
                </c:pt>
                <c:pt idx="128">
                  <c:v>6.2300000000000001E-2</c:v>
                </c:pt>
                <c:pt idx="129">
                  <c:v>6.1699999999999998E-2</c:v>
                </c:pt>
                <c:pt idx="130">
                  <c:v>5.8599999999999999E-2</c:v>
                </c:pt>
                <c:pt idx="131">
                  <c:v>6.08E-2</c:v>
                </c:pt>
                <c:pt idx="132">
                  <c:v>6.5699999999999995E-2</c:v>
                </c:pt>
                <c:pt idx="133">
                  <c:v>7.0599999999999996E-2</c:v>
                </c:pt>
                <c:pt idx="134">
                  <c:v>7.6100000000000001E-2</c:v>
                </c:pt>
                <c:pt idx="135">
                  <c:v>7.7100000000000002E-2</c:v>
                </c:pt>
                <c:pt idx="136">
                  <c:v>7.85E-2</c:v>
                </c:pt>
                <c:pt idx="137">
                  <c:v>8.3400000000000002E-2</c:v>
                </c:pt>
                <c:pt idx="138">
                  <c:v>8.5900000000000004E-2</c:v>
                </c:pt>
                <c:pt idx="139">
                  <c:v>8.6699999999999999E-2</c:v>
                </c:pt>
                <c:pt idx="140">
                  <c:v>0.1003</c:v>
                </c:pt>
                <c:pt idx="141">
                  <c:v>9.5100000000000004E-2</c:v>
                </c:pt>
                <c:pt idx="142">
                  <c:v>0.1012</c:v>
                </c:pt>
                <c:pt idx="143">
                  <c:v>0.1038</c:v>
                </c:pt>
                <c:pt idx="144">
                  <c:v>9.6000000000000002E-2</c:v>
                </c:pt>
                <c:pt idx="145">
                  <c:v>9.35E-2</c:v>
                </c:pt>
                <c:pt idx="146">
                  <c:v>8.43E-2</c:v>
                </c:pt>
                <c:pt idx="147">
                  <c:v>7.0499999999999993E-2</c:v>
                </c:pt>
                <c:pt idx="148">
                  <c:v>7.5700000000000003E-2</c:v>
                </c:pt>
                <c:pt idx="149">
                  <c:v>7.0699999999999999E-2</c:v>
                </c:pt>
                <c:pt idx="150">
                  <c:v>7.2800000000000004E-2</c:v>
                </c:pt>
                <c:pt idx="151">
                  <c:v>7.46E-2</c:v>
                </c:pt>
                <c:pt idx="152">
                  <c:v>5.8400000000000001E-2</c:v>
                </c:pt>
                <c:pt idx="153">
                  <c:v>6.7299999999999999E-2</c:v>
                </c:pt>
                <c:pt idx="154">
                  <c:v>6.8400000000000002E-2</c:v>
                </c:pt>
                <c:pt idx="155">
                  <c:v>6.2600000000000003E-2</c:v>
                </c:pt>
                <c:pt idx="156">
                  <c:v>6.4000000000000001E-2</c:v>
                </c:pt>
                <c:pt idx="157">
                  <c:v>6.4600000000000005E-2</c:v>
                </c:pt>
                <c:pt idx="158">
                  <c:v>6.6100000000000006E-2</c:v>
                </c:pt>
                <c:pt idx="159">
                  <c:v>7.22E-2</c:v>
                </c:pt>
                <c:pt idx="160">
                  <c:v>7.9000000000000001E-2</c:v>
                </c:pt>
                <c:pt idx="161">
                  <c:v>8.1900000000000001E-2</c:v>
                </c:pt>
                <c:pt idx="162">
                  <c:v>8.1600000000000006E-2</c:v>
                </c:pt>
                <c:pt idx="163">
                  <c:v>8.4000000000000005E-2</c:v>
                </c:pt>
                <c:pt idx="164">
                  <c:v>7.5200000000000003E-2</c:v>
                </c:pt>
                <c:pt idx="165">
                  <c:v>6.4799999999999996E-2</c:v>
                </c:pt>
                <c:pt idx="166">
                  <c:v>5.6000000000000001E-2</c:v>
                </c:pt>
                <c:pt idx="167">
                  <c:v>5.1799999999999999E-2</c:v>
                </c:pt>
                <c:pt idx="168">
                  <c:v>4.6600000000000003E-2</c:v>
                </c:pt>
                <c:pt idx="169">
                  <c:v>4.6800000000000001E-2</c:v>
                </c:pt>
                <c:pt idx="170">
                  <c:v>4.9299999999999997E-2</c:v>
                </c:pt>
                <c:pt idx="171">
                  <c:v>4.9399999999999999E-2</c:v>
                </c:pt>
                <c:pt idx="172">
                  <c:v>5.21E-2</c:v>
                </c:pt>
                <c:pt idx="173">
                  <c:v>4.6899999999999997E-2</c:v>
                </c:pt>
                <c:pt idx="174">
                  <c:v>4.07E-2</c:v>
                </c:pt>
                <c:pt idx="175">
                  <c:v>3.44E-2</c:v>
                </c:pt>
                <c:pt idx="176">
                  <c:v>4.41E-2</c:v>
                </c:pt>
                <c:pt idx="177">
                  <c:v>5.0200000000000002E-2</c:v>
                </c:pt>
                <c:pt idx="178">
                  <c:v>5.5300000000000002E-2</c:v>
                </c:pt>
                <c:pt idx="179">
                  <c:v>5.8599999999999999E-2</c:v>
                </c:pt>
                <c:pt idx="180" formatCode="General">
                  <c:v>5.7663800000000001E-2</c:v>
                </c:pt>
                <c:pt idx="181" formatCode="General">
                  <c:v>5.2245899999999998E-2</c:v>
                </c:pt>
                <c:pt idx="182" formatCode="General">
                  <c:v>4.7586499999999997E-2</c:v>
                </c:pt>
                <c:pt idx="183" formatCode="General">
                  <c:v>4.2870100000000001E-2</c:v>
                </c:pt>
                <c:pt idx="184" formatCode="General">
                  <c:v>3.2810499999999999E-2</c:v>
                </c:pt>
                <c:pt idx="185" formatCode="General">
                  <c:v>3.7608900000000001E-2</c:v>
                </c:pt>
                <c:pt idx="186" formatCode="General">
                  <c:v>4.0382099999999997E-2</c:v>
                </c:pt>
                <c:pt idx="187" formatCode="General">
                  <c:v>4.1263000000000001E-2</c:v>
                </c:pt>
                <c:pt idx="188" formatCode="General">
                  <c:v>4.0876299999999997E-2</c:v>
                </c:pt>
                <c:pt idx="189" formatCode="General">
                  <c:v>4.16411E-2</c:v>
                </c:pt>
                <c:pt idx="190" formatCode="General">
                  <c:v>3.9900999999999999E-2</c:v>
                </c:pt>
                <c:pt idx="191" formatCode="General">
                  <c:v>4.1083099999999997E-2</c:v>
                </c:pt>
                <c:pt idx="192" formatCode="General">
                  <c:v>4.6657799999999999E-2</c:v>
                </c:pt>
                <c:pt idx="193" formatCode="General">
                  <c:v>4.9122100000000002E-2</c:v>
                </c:pt>
                <c:pt idx="194" formatCode="General">
                  <c:v>4.9920699999999998E-2</c:v>
                </c:pt>
                <c:pt idx="195" formatCode="General">
                  <c:v>5.3387400000000002E-2</c:v>
                </c:pt>
                <c:pt idx="196" formatCode="General">
                  <c:v>5.1584499999999998E-2</c:v>
                </c:pt>
                <c:pt idx="197" formatCode="General">
                  <c:v>5.2158099999999999E-2</c:v>
                </c:pt>
                <c:pt idx="198" formatCode="General">
                  <c:v>5.3408600000000001E-2</c:v>
                </c:pt>
                <c:pt idx="199" formatCode="General">
                  <c:v>5.2791299999999999E-2</c:v>
                </c:pt>
                <c:pt idx="200" formatCode="General">
                  <c:v>5.1486299999999999E-2</c:v>
                </c:pt>
                <c:pt idx="201" formatCode="General">
                  <c:v>5.3488099999999997E-2</c:v>
                </c:pt>
                <c:pt idx="202" formatCode="General">
                  <c:v>5.6124399999999998E-2</c:v>
                </c:pt>
                <c:pt idx="203" formatCode="General">
                  <c:v>5.8390299999999999E-2</c:v>
                </c:pt>
                <c:pt idx="204" formatCode="General">
                  <c:v>5.7380500000000001E-2</c:v>
                </c:pt>
                <c:pt idx="205" formatCode="General">
                  <c:v>5.5925200000000001E-2</c:v>
                </c:pt>
                <c:pt idx="206" formatCode="General">
                  <c:v>5.87634E-2</c:v>
                </c:pt>
                <c:pt idx="207" formatCode="General">
                  <c:v>6.3606200000000002E-2</c:v>
                </c:pt>
                <c:pt idx="208" formatCode="General">
                  <c:v>6.4541799999999996E-2</c:v>
                </c:pt>
                <c:pt idx="209" formatCode="General">
                  <c:v>6.3436999999999993E-2</c:v>
                </c:pt>
                <c:pt idx="210" formatCode="General">
                  <c:v>6.1382199999999998E-2</c:v>
                </c:pt>
                <c:pt idx="211" formatCode="General">
                  <c:v>6.7675100000000002E-2</c:v>
                </c:pt>
                <c:pt idx="212" formatCode="General">
                  <c:v>6.6066299999999994E-2</c:v>
                </c:pt>
                <c:pt idx="213" formatCode="General">
                  <c:v>6.0531399999999999E-2</c:v>
                </c:pt>
                <c:pt idx="214" formatCode="General">
                  <c:v>5.8859599999999998E-2</c:v>
                </c:pt>
                <c:pt idx="215" formatCode="General">
                  <c:v>5.6713699999999999E-2</c:v>
                </c:pt>
                <c:pt idx="216" formatCode="General">
                  <c:v>5.58453E-2</c:v>
                </c:pt>
                <c:pt idx="217" formatCode="General">
                  <c:v>6.5479700000000002E-2</c:v>
                </c:pt>
                <c:pt idx="218" formatCode="General">
                  <c:v>6.9762199999999996E-2</c:v>
                </c:pt>
                <c:pt idx="219" formatCode="General">
                  <c:v>6.5150799999999995E-2</c:v>
                </c:pt>
                <c:pt idx="220" formatCode="General">
                  <c:v>6.4694600000000005E-2</c:v>
                </c:pt>
                <c:pt idx="221" formatCode="General">
                  <c:v>6.2130900000000003E-2</c:v>
                </c:pt>
                <c:pt idx="222" formatCode="General">
                  <c:v>6.3919900000000002E-2</c:v>
                </c:pt>
                <c:pt idx="223" formatCode="General">
                  <c:v>5.48499E-2</c:v>
                </c:pt>
                <c:pt idx="224" formatCode="General">
                  <c:v>6.1538900000000001E-2</c:v>
                </c:pt>
                <c:pt idx="225" formatCode="General">
                  <c:v>7.4345300000000003E-2</c:v>
                </c:pt>
                <c:pt idx="226" formatCode="General">
                  <c:v>7.7658500000000005E-2</c:v>
                </c:pt>
                <c:pt idx="227" formatCode="General">
                  <c:v>9.7067100000000003E-2</c:v>
                </c:pt>
                <c:pt idx="228" formatCode="General">
                  <c:v>0.1030331</c:v>
                </c:pt>
                <c:pt idx="229" formatCode="General">
                  <c:v>9.4651700000000005E-2</c:v>
                </c:pt>
                <c:pt idx="230" formatCode="General">
                  <c:v>9.3914300000000006E-2</c:v>
                </c:pt>
                <c:pt idx="231" formatCode="General">
                  <c:v>8.8314500000000004E-2</c:v>
                </c:pt>
                <c:pt idx="232" formatCode="General">
                  <c:v>9.4015899999999999E-2</c:v>
                </c:pt>
                <c:pt idx="233" formatCode="General">
                  <c:v>9.2598799999999995E-2</c:v>
                </c:pt>
                <c:pt idx="234" formatCode="General">
                  <c:v>8.6511099999999994E-2</c:v>
                </c:pt>
                <c:pt idx="235" formatCode="General">
                  <c:v>8.4197400000000006E-2</c:v>
                </c:pt>
                <c:pt idx="236" formatCode="General">
                  <c:v>7.4141100000000001E-2</c:v>
                </c:pt>
                <c:pt idx="237" formatCode="General">
                  <c:v>6.3088000000000005E-2</c:v>
                </c:pt>
                <c:pt idx="238" formatCode="General">
                  <c:v>6.0291400000000002E-2</c:v>
                </c:pt>
                <c:pt idx="239" formatCode="General">
                  <c:v>3.6941500000000002E-2</c:v>
                </c:pt>
                <c:pt idx="240" formatCode="General">
                  <c:v>2.2269000000000001E-2</c:v>
                </c:pt>
                <c:pt idx="241" formatCode="General">
                  <c:v>2.47549E-2</c:v>
                </c:pt>
                <c:pt idx="242" formatCode="General">
                  <c:v>1.63476E-2</c:v>
                </c:pt>
                <c:pt idx="243" formatCode="General">
                  <c:v>1.9758100000000001E-2</c:v>
                </c:pt>
                <c:pt idx="244" formatCode="General">
                  <c:v>1.9210399999999999E-2</c:v>
                </c:pt>
                <c:pt idx="245" formatCode="General">
                  <c:v>2.01082E-2</c:v>
                </c:pt>
                <c:pt idx="246" formatCode="General">
                  <c:v>2.0495800000000002E-2</c:v>
                </c:pt>
                <c:pt idx="247" formatCode="General">
                  <c:v>2.6400400000000001E-2</c:v>
                </c:pt>
                <c:pt idx="248" formatCode="General">
                  <c:v>2.99292E-2</c:v>
                </c:pt>
                <c:pt idx="249" formatCode="General">
                  <c:v>3.2475999999999998E-2</c:v>
                </c:pt>
                <c:pt idx="250" formatCode="General">
                  <c:v>3.1642999999999998E-2</c:v>
                </c:pt>
                <c:pt idx="251" formatCode="General">
                  <c:v>3.6108800000000003E-2</c:v>
                </c:pt>
                <c:pt idx="252" formatCode="General">
                  <c:v>4.5142399999999999E-2</c:v>
                </c:pt>
                <c:pt idx="253" formatCode="General">
                  <c:v>4.4430799999999999E-2</c:v>
                </c:pt>
                <c:pt idx="254" formatCode="General">
                  <c:v>4.9995299999999999E-2</c:v>
                </c:pt>
                <c:pt idx="255" formatCode="General">
                  <c:v>5.3577899999999998E-2</c:v>
                </c:pt>
                <c:pt idx="256" formatCode="General">
                  <c:v>5.2794099999999997E-2</c:v>
                </c:pt>
                <c:pt idx="257" formatCode="General">
                  <c:v>6.0170500000000002E-2</c:v>
                </c:pt>
                <c:pt idx="258" formatCode="General">
                  <c:v>8.0731800000000006E-2</c:v>
                </c:pt>
                <c:pt idx="259" formatCode="General">
                  <c:v>9.9058999999999994E-2</c:v>
                </c:pt>
                <c:pt idx="260" formatCode="General">
                  <c:v>9.7910200000000003E-2</c:v>
                </c:pt>
                <c:pt idx="261" formatCode="General">
                  <c:v>9.5199900000000004E-2</c:v>
                </c:pt>
                <c:pt idx="262" formatCode="General">
                  <c:v>9.7614800000000002E-2</c:v>
                </c:pt>
                <c:pt idx="263" formatCode="General">
                  <c:v>9.8111299999999999E-2</c:v>
                </c:pt>
                <c:pt idx="264" formatCode="General">
                  <c:v>0.10256120000000001</c:v>
                </c:pt>
                <c:pt idx="265" formatCode="General">
                  <c:v>0.1017102</c:v>
                </c:pt>
                <c:pt idx="266" formatCode="General">
                  <c:v>0.10118000000000001</c:v>
                </c:pt>
                <c:pt idx="267" formatCode="General">
                  <c:v>9.9637299999999998E-2</c:v>
                </c:pt>
                <c:pt idx="268" formatCode="General">
                  <c:v>9.6851999999999994E-2</c:v>
                </c:pt>
                <c:pt idx="269" formatCode="General">
                  <c:v>9.4424300000000003E-2</c:v>
                </c:pt>
                <c:pt idx="270" formatCode="General">
                  <c:v>8.0196600000000007E-2</c:v>
                </c:pt>
                <c:pt idx="271" formatCode="General">
                  <c:v>6.3456499999999999E-2</c:v>
                </c:pt>
                <c:pt idx="272" formatCode="General">
                  <c:v>6.9377499999999995E-2</c:v>
                </c:pt>
                <c:pt idx="273" formatCode="General">
                  <c:v>7.1816400000000002E-2</c:v>
                </c:pt>
                <c:pt idx="274" formatCode="General">
                  <c:v>7.3779999999999998E-2</c:v>
                </c:pt>
                <c:pt idx="275" formatCode="General">
                  <c:v>8.2434499999999994E-2</c:v>
                </c:pt>
                <c:pt idx="276" formatCode="General">
                  <c:v>7.6171500000000003E-2</c:v>
                </c:pt>
                <c:pt idx="277" formatCode="General">
                  <c:v>7.1070700000000001E-2</c:v>
                </c:pt>
                <c:pt idx="278" formatCode="General">
                  <c:v>7.3402800000000004E-2</c:v>
                </c:pt>
                <c:pt idx="279" formatCode="General">
                  <c:v>7.0921300000000007E-2</c:v>
                </c:pt>
                <c:pt idx="280" formatCode="General">
                  <c:v>7.1251300000000004E-2</c:v>
                </c:pt>
                <c:pt idx="281" formatCode="General">
                  <c:v>6.9398899999999999E-2</c:v>
                </c:pt>
                <c:pt idx="282" formatCode="General">
                  <c:v>6.7372899999999999E-2</c:v>
                </c:pt>
                <c:pt idx="283" formatCode="General">
                  <c:v>6.57528E-2</c:v>
                </c:pt>
                <c:pt idx="284" formatCode="General">
                  <c:v>6.2539899999999995E-2</c:v>
                </c:pt>
                <c:pt idx="285" formatCode="General">
                  <c:v>6.6623699999999994E-2</c:v>
                </c:pt>
                <c:pt idx="286" formatCode="General">
                  <c:v>6.1363500000000001E-2</c:v>
                </c:pt>
                <c:pt idx="287" formatCode="General">
                  <c:v>5.4446799999999997E-2</c:v>
                </c:pt>
                <c:pt idx="288" formatCode="General">
                  <c:v>5.6708099999999997E-2</c:v>
                </c:pt>
                <c:pt idx="289" formatCode="General">
                  <c:v>6.4731700000000003E-2</c:v>
                </c:pt>
                <c:pt idx="290" formatCode="General">
                  <c:v>6.1462500000000003E-2</c:v>
                </c:pt>
                <c:pt idx="291" formatCode="General">
                  <c:v>6.3116400000000003E-2</c:v>
                </c:pt>
                <c:pt idx="292" formatCode="General">
                  <c:v>6.6078999999999999E-2</c:v>
                </c:pt>
                <c:pt idx="293" formatCode="General">
                  <c:v>6.5663799999999994E-2</c:v>
                </c:pt>
                <c:pt idx="294" formatCode="General">
                  <c:v>6.61051E-2</c:v>
                </c:pt>
                <c:pt idx="295" formatCode="General">
                  <c:v>6.3245899999999994E-2</c:v>
                </c:pt>
                <c:pt idx="296" formatCode="General">
                  <c:v>6.14923E-2</c:v>
                </c:pt>
                <c:pt idx="297" formatCode="General">
                  <c:v>5.54884E-2</c:v>
                </c:pt>
                <c:pt idx="298" formatCode="General">
                  <c:v>5.8290599999999998E-2</c:v>
                </c:pt>
                <c:pt idx="299" formatCode="General">
                  <c:v>5.9278999999999998E-2</c:v>
                </c:pt>
                <c:pt idx="300" formatCode="General">
                  <c:v>5.8579699999999998E-2</c:v>
                </c:pt>
                <c:pt idx="301" formatCode="General">
                  <c:v>6.14327E-2</c:v>
                </c:pt>
                <c:pt idx="302" formatCode="General">
                  <c:v>6.0333100000000001E-2</c:v>
                </c:pt>
                <c:pt idx="303" formatCode="General">
                  <c:v>6.0408200000000002E-2</c:v>
                </c:pt>
                <c:pt idx="304" formatCode="General">
                  <c:v>5.6305500000000001E-2</c:v>
                </c:pt>
                <c:pt idx="305" formatCode="General">
                  <c:v>5.4579999999999997E-2</c:v>
                </c:pt>
                <c:pt idx="306" formatCode="General">
                  <c:v>5.4852600000000001E-2</c:v>
                </c:pt>
                <c:pt idx="307" formatCode="General">
                  <c:v>5.6311800000000002E-2</c:v>
                </c:pt>
                <c:pt idx="308" formatCode="General">
                  <c:v>5.9331000000000002E-2</c:v>
                </c:pt>
                <c:pt idx="309" formatCode="General">
                  <c:v>5.3260700000000001E-2</c:v>
                </c:pt>
                <c:pt idx="310" formatCode="General">
                  <c:v>5.9707200000000002E-2</c:v>
                </c:pt>
                <c:pt idx="311" formatCode="General">
                  <c:v>5.8241899999999999E-2</c:v>
                </c:pt>
                <c:pt idx="312" formatCode="General">
                  <c:v>6.1409900000000003E-2</c:v>
                </c:pt>
                <c:pt idx="313" formatCode="General">
                  <c:v>5.7853399999999999E-2</c:v>
                </c:pt>
                <c:pt idx="314" formatCode="General">
                  <c:v>6.1379400000000001E-2</c:v>
                </c:pt>
                <c:pt idx="315" formatCode="General">
                  <c:v>6.3951099999999997E-2</c:v>
                </c:pt>
                <c:pt idx="316" formatCode="General">
                  <c:v>6.7678699999999994E-2</c:v>
                </c:pt>
                <c:pt idx="317" formatCode="General">
                  <c:v>6.9718500000000003E-2</c:v>
                </c:pt>
                <c:pt idx="318" formatCode="General">
                  <c:v>6.8741999999999998E-2</c:v>
                </c:pt>
                <c:pt idx="319" formatCode="General">
                  <c:v>7.2183700000000003E-2</c:v>
                </c:pt>
                <c:pt idx="320" formatCode="General">
                  <c:v>7.2260500000000005E-2</c:v>
                </c:pt>
                <c:pt idx="321" formatCode="General">
                  <c:v>7.5409799999999999E-2</c:v>
                </c:pt>
                <c:pt idx="322" formatCode="General">
                  <c:v>7.3804599999999998E-2</c:v>
                </c:pt>
                <c:pt idx="323" formatCode="General">
                  <c:v>6.9722000000000006E-2</c:v>
                </c:pt>
                <c:pt idx="324" formatCode="General">
                  <c:v>6.50974E-2</c:v>
                </c:pt>
                <c:pt idx="325" formatCode="General">
                  <c:v>6.3840599999999997E-2</c:v>
                </c:pt>
                <c:pt idx="326" formatCode="General">
                  <c:v>6.35212E-2</c:v>
                </c:pt>
                <c:pt idx="327" formatCode="General">
                  <c:v>6.2636700000000003E-2</c:v>
                </c:pt>
                <c:pt idx="328" formatCode="General">
                  <c:v>6.02969E-2</c:v>
                </c:pt>
                <c:pt idx="329" formatCode="General">
                  <c:v>5.7677199999999998E-2</c:v>
                </c:pt>
                <c:pt idx="330" formatCode="General">
                  <c:v>5.7599699999999997E-2</c:v>
                </c:pt>
                <c:pt idx="331" formatCode="General">
                  <c:v>5.5976999999999999E-2</c:v>
                </c:pt>
                <c:pt idx="332" formatCode="General">
                  <c:v>5.27976E-2</c:v>
                </c:pt>
                <c:pt idx="333" formatCode="General">
                  <c:v>5.1511399999999999E-2</c:v>
                </c:pt>
                <c:pt idx="334" formatCode="General">
                  <c:v>4.7542899999999999E-2</c:v>
                </c:pt>
                <c:pt idx="335" formatCode="General">
                  <c:v>4.8441499999999998E-2</c:v>
                </c:pt>
                <c:pt idx="336" formatCode="General">
                  <c:v>4.4488699999999999E-2</c:v>
                </c:pt>
                <c:pt idx="337" formatCode="General">
                  <c:v>4.0594400000000003E-2</c:v>
                </c:pt>
                <c:pt idx="338" formatCode="General">
                  <c:v>3.8954000000000003E-2</c:v>
                </c:pt>
                <c:pt idx="339" formatCode="General">
                  <c:v>3.6406899999999999E-2</c:v>
                </c:pt>
                <c:pt idx="340" formatCode="General">
                  <c:v>3.8978400000000003E-2</c:v>
                </c:pt>
                <c:pt idx="341" formatCode="General">
                  <c:v>4.1611299999999997E-2</c:v>
                </c:pt>
                <c:pt idx="342" formatCode="General">
                  <c:v>4.0053699999999998E-2</c:v>
                </c:pt>
                <c:pt idx="343" formatCode="General">
                  <c:v>3.84134E-2</c:v>
                </c:pt>
                <c:pt idx="344" formatCode="General">
                  <c:v>3.7730100000000003E-2</c:v>
                </c:pt>
                <c:pt idx="345" formatCode="General">
                  <c:v>3.4434300000000001E-2</c:v>
                </c:pt>
                <c:pt idx="346" formatCode="General">
                  <c:v>3.1947099999999999E-2</c:v>
                </c:pt>
                <c:pt idx="347" formatCode="General">
                  <c:v>3.7525900000000001E-2</c:v>
                </c:pt>
                <c:pt idx="348" formatCode="General">
                  <c:v>4.0904200000000002E-2</c:v>
                </c:pt>
                <c:pt idx="349" formatCode="General">
                  <c:v>4.0871299999999999E-2</c:v>
                </c:pt>
                <c:pt idx="350" formatCode="General">
                  <c:v>3.9933499999999997E-2</c:v>
                </c:pt>
                <c:pt idx="351" formatCode="General">
                  <c:v>4.0020899999999998E-2</c:v>
                </c:pt>
                <c:pt idx="352" formatCode="General">
                  <c:v>4.2007099999999999E-2</c:v>
                </c:pt>
                <c:pt idx="353" formatCode="General">
                  <c:v>4.64334E-2</c:v>
                </c:pt>
                <c:pt idx="354" formatCode="General">
                  <c:v>4.9417099999999999E-2</c:v>
                </c:pt>
                <c:pt idx="355" formatCode="General">
                  <c:v>5.1397900000000003E-2</c:v>
                </c:pt>
                <c:pt idx="356" formatCode="General">
                  <c:v>5.4893299999999999E-2</c:v>
                </c:pt>
                <c:pt idx="357" formatCode="General">
                  <c:v>6.39686E-2</c:v>
                </c:pt>
                <c:pt idx="358" formatCode="General">
                  <c:v>6.9954100000000005E-2</c:v>
                </c:pt>
                <c:pt idx="359" formatCode="General">
                  <c:v>6.6726300000000002E-2</c:v>
                </c:pt>
                <c:pt idx="360" formatCode="General">
                  <c:v>6.7286636999999996E-2</c:v>
                </c:pt>
                <c:pt idx="361" formatCode="General">
                  <c:v>6.8157790999999995E-2</c:v>
                </c:pt>
                <c:pt idx="362" formatCode="General">
                  <c:v>0.10184898000000001</c:v>
                </c:pt>
                <c:pt idx="363" formatCode="General">
                  <c:v>0.169279967</c:v>
                </c:pt>
                <c:pt idx="364" formatCode="General">
                  <c:v>0.21887578999999999</c:v>
                </c:pt>
                <c:pt idx="365" formatCode="General">
                  <c:v>0.22870523500000001</c:v>
                </c:pt>
                <c:pt idx="366" formatCode="General">
                  <c:v>0.23217247099999999</c:v>
                </c:pt>
                <c:pt idx="367" formatCode="General">
                  <c:v>0.23040523299999999</c:v>
                </c:pt>
                <c:pt idx="368" formatCode="General">
                  <c:v>0.237950522</c:v>
                </c:pt>
                <c:pt idx="369" formatCode="General">
                  <c:v>0.23715349799999999</c:v>
                </c:pt>
                <c:pt idx="370" formatCode="General">
                  <c:v>0.24392946800000001</c:v>
                </c:pt>
                <c:pt idx="371" formatCode="General">
                  <c:v>0.248421905</c:v>
                </c:pt>
                <c:pt idx="372" formatCode="General">
                  <c:v>0.25701350000000001</c:v>
                </c:pt>
                <c:pt idx="373" formatCode="General">
                  <c:v>0.26773160000000001</c:v>
                </c:pt>
                <c:pt idx="374" formatCode="General">
                  <c:v>0.24594099999999999</c:v>
                </c:pt>
                <c:pt idx="375" formatCode="General">
                  <c:v>0.1888358</c:v>
                </c:pt>
                <c:pt idx="376" formatCode="General">
                  <c:v>0.14750360000000001</c:v>
                </c:pt>
                <c:pt idx="377" formatCode="General">
                  <c:v>0.1310868</c:v>
                </c:pt>
                <c:pt idx="378" formatCode="General">
                  <c:v>0.12523670000000001</c:v>
                </c:pt>
                <c:pt idx="379" formatCode="General">
                  <c:v>0.1331089</c:v>
                </c:pt>
                <c:pt idx="380" formatCode="General">
                  <c:v>0.12823380000000001</c:v>
                </c:pt>
                <c:pt idx="381" formatCode="General">
                  <c:v>0.12941929999999999</c:v>
                </c:pt>
                <c:pt idx="382" formatCode="General">
                  <c:v>0.1238055</c:v>
                </c:pt>
                <c:pt idx="383" formatCode="General">
                  <c:v>0.1253485</c:v>
                </c:pt>
                <c:pt idx="384" formatCode="General">
                  <c:v>0.11788999999999999</c:v>
                </c:pt>
                <c:pt idx="385" formatCode="General">
                  <c:v>0.109276</c:v>
                </c:pt>
                <c:pt idx="386" formatCode="General">
                  <c:v>9.9999000000000005E-2</c:v>
                </c:pt>
                <c:pt idx="387" formatCode="General">
                  <c:v>8.1709000000000004E-2</c:v>
                </c:pt>
                <c:pt idx="388" formatCode="General">
                  <c:v>6.2554999999999999E-2</c:v>
                </c:pt>
                <c:pt idx="389" formatCode="General">
                  <c:v>5.7209999999999997E-2</c:v>
                </c:pt>
                <c:pt idx="390" formatCode="General">
                  <c:v>4.9799999999999997E-2</c:v>
                </c:pt>
                <c:pt idx="391" formatCode="General">
                  <c:v>3.9188000000000001E-2</c:v>
                </c:pt>
                <c:pt idx="392" formatCode="General">
                  <c:v>2.6549E-2</c:v>
                </c:pt>
                <c:pt idx="393" formatCode="General">
                  <c:v>1.4277E-2</c:v>
                </c:pt>
                <c:pt idx="394" formatCode="General">
                  <c:v>3.1619999999999999E-3</c:v>
                </c:pt>
                <c:pt idx="395" formatCode="General">
                  <c:v>-1.0829999999999999E-2</c:v>
                </c:pt>
                <c:pt idx="396" formatCode="General">
                  <c:v>-1.7239999999999998E-2</c:v>
                </c:pt>
                <c:pt idx="397" formatCode="General">
                  <c:v>-2.2349999999999998E-2</c:v>
                </c:pt>
                <c:pt idx="398" formatCode="General">
                  <c:v>-3.7440000000000001E-2</c:v>
                </c:pt>
                <c:pt idx="399" formatCode="General">
                  <c:v>-4.6739999999999997E-2</c:v>
                </c:pt>
                <c:pt idx="400" formatCode="General">
                  <c:v>-4.1160000000000002E-2</c:v>
                </c:pt>
                <c:pt idx="401" formatCode="General">
                  <c:v>-3.9030000000000002E-2</c:v>
                </c:pt>
                <c:pt idx="402" formatCode="General">
                  <c:v>-4.0079999999999998E-2</c:v>
                </c:pt>
                <c:pt idx="403" formatCode="General">
                  <c:v>-4.0629999999999999E-2</c:v>
                </c:pt>
                <c:pt idx="404" formatCode="General">
                  <c:v>-3.7960000000000001E-2</c:v>
                </c:pt>
                <c:pt idx="405" formatCode="General">
                  <c:v>-3.5009999999999999E-2</c:v>
                </c:pt>
                <c:pt idx="406" formatCode="General">
                  <c:v>-3.1739999999999997E-2</c:v>
                </c:pt>
                <c:pt idx="407" formatCode="General">
                  <c:v>-2.6009999999999998E-2</c:v>
                </c:pt>
                <c:pt idx="408" formatCode="General">
                  <c:v>-2.0480000000000002E-2</c:v>
                </c:pt>
                <c:pt idx="409" formatCode="General">
                  <c:v>-1.4959999999999999E-2</c:v>
                </c:pt>
                <c:pt idx="410" formatCode="General">
                  <c:v>-1.34E-3</c:v>
                </c:pt>
                <c:pt idx="411" formatCode="General">
                  <c:v>8.3909999999999992E-3</c:v>
                </c:pt>
                <c:pt idx="412" formatCode="General">
                  <c:v>1.03E-2</c:v>
                </c:pt>
                <c:pt idx="413" formatCode="General">
                  <c:v>1.342E-2</c:v>
                </c:pt>
                <c:pt idx="414" formatCode="General">
                  <c:v>1.4670000000000001E-2</c:v>
                </c:pt>
                <c:pt idx="415" formatCode="General">
                  <c:v>2.0844000000000001E-2</c:v>
                </c:pt>
                <c:pt idx="416" formatCode="General">
                  <c:v>2.5866E-2</c:v>
                </c:pt>
                <c:pt idx="417" formatCode="General">
                  <c:v>3.0112E-2</c:v>
                </c:pt>
                <c:pt idx="418" formatCode="General">
                  <c:v>3.6256999999999998E-2</c:v>
                </c:pt>
                <c:pt idx="419" formatCode="General">
                  <c:v>3.7559000000000002E-2</c:v>
                </c:pt>
                <c:pt idx="420" formatCode="General">
                  <c:v>3.9012999999999999E-2</c:v>
                </c:pt>
              </c:numCache>
            </c:numRef>
          </c:val>
          <c:extLst>
            <c:ext xmlns:c16="http://schemas.microsoft.com/office/drawing/2014/chart" uri="{C3380CC4-5D6E-409C-BE32-E72D297353CC}">
              <c16:uniqueId val="{00000001-B4D4-4A62-BE79-AA467F8FD803}"/>
            </c:ext>
          </c:extLst>
        </c:ser>
        <c:dLbls>
          <c:showLegendKey val="0"/>
          <c:showVal val="0"/>
          <c:showCatName val="0"/>
          <c:showSerName val="0"/>
          <c:showPercent val="0"/>
          <c:showBubbleSize val="0"/>
        </c:dLbls>
        <c:axId val="3"/>
        <c:axId val="4"/>
      </c:areaChart>
      <c:catAx>
        <c:axId val="201040928"/>
        <c:scaling>
          <c:orientation val="minMax"/>
        </c:scaling>
        <c:delete val="0"/>
        <c:axPos val="b"/>
        <c:numFmt formatCode="General" sourceLinked="1"/>
        <c:majorTickMark val="out"/>
        <c:minorTickMark val="none"/>
        <c:tickLblPos val="nextTo"/>
        <c:spPr>
          <a:ln w="3616">
            <a:solidFill>
              <a:schemeClr val="tx1"/>
            </a:solidFill>
            <a:prstDash val="solid"/>
          </a:ln>
        </c:spPr>
        <c:txPr>
          <a:bodyPr rot="0" vert="horz"/>
          <a:lstStyle/>
          <a:p>
            <a:pPr>
              <a:defRPr sz="1110"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3"/>
          <c:min val="-0.05"/>
        </c:scaling>
        <c:delete val="0"/>
        <c:axPos val="l"/>
        <c:majorGridlines>
          <c:spPr>
            <a:ln w="3616">
              <a:solidFill>
                <a:schemeClr val="tx1"/>
              </a:solidFill>
              <a:prstDash val="solid"/>
            </a:ln>
          </c:spPr>
        </c:majorGridlines>
        <c:numFmt formatCode="0%" sourceLinked="0"/>
        <c:majorTickMark val="out"/>
        <c:minorTickMark val="none"/>
        <c:tickLblPos val="nextTo"/>
        <c:spPr>
          <a:ln w="3616">
            <a:solidFill>
              <a:schemeClr val="tx1"/>
            </a:solidFill>
            <a:prstDash val="solid"/>
          </a:ln>
        </c:spPr>
        <c:txPr>
          <a:bodyPr rot="0" vert="horz"/>
          <a:lstStyle/>
          <a:p>
            <a:pPr>
              <a:defRPr sz="911" b="0" i="0" u="none" strike="noStrike" baseline="0">
                <a:solidFill>
                  <a:schemeClr val="tx1"/>
                </a:solidFill>
                <a:latin typeface="Times New Roman"/>
                <a:ea typeface="Times New Roman"/>
                <a:cs typeface="Times New Roman"/>
              </a:defRPr>
            </a:pPr>
            <a:endParaRPr lang="en-US"/>
          </a:p>
        </c:txPr>
        <c:crossAx val="201040928"/>
        <c:crosses val="autoZero"/>
        <c:crossBetween val="midCat"/>
        <c:majorUnit val="0.05"/>
        <c:min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3"/>
          <c:min val="-0.05"/>
        </c:scaling>
        <c:delete val="0"/>
        <c:axPos val="r"/>
        <c:numFmt formatCode="0%" sourceLinked="0"/>
        <c:majorTickMark val="cross"/>
        <c:minorTickMark val="none"/>
        <c:tickLblPos val="nextTo"/>
        <c:spPr>
          <a:ln w="3616">
            <a:solidFill>
              <a:schemeClr val="tx1"/>
            </a:solidFill>
            <a:prstDash val="solid"/>
          </a:ln>
        </c:spPr>
        <c:txPr>
          <a:bodyPr rot="0" vert="horz"/>
          <a:lstStyle/>
          <a:p>
            <a:pPr>
              <a:defRPr sz="911" b="0" i="0" u="none" strike="noStrike" baseline="0">
                <a:solidFill>
                  <a:schemeClr val="tx1"/>
                </a:solidFill>
                <a:latin typeface="Times New Roman"/>
                <a:ea typeface="Times New Roman"/>
                <a:cs typeface="Times New Roman"/>
              </a:defRPr>
            </a:pPr>
            <a:endParaRPr lang="en-US"/>
          </a:p>
        </c:txPr>
        <c:crossAx val="3"/>
        <c:crosses val="max"/>
        <c:crossBetween val="midCat"/>
        <c:majorUnit val="0.05"/>
      </c:valAx>
      <c:spPr>
        <a:noFill/>
        <a:ln w="14464">
          <a:solidFill>
            <a:schemeClr val="tx1"/>
          </a:solidFill>
          <a:prstDash val="solid"/>
        </a:ln>
      </c:spPr>
    </c:plotArea>
    <c:legend>
      <c:legendPos val="r"/>
      <c:layout>
        <c:manualLayout>
          <c:xMode val="edge"/>
          <c:yMode val="edge"/>
          <c:x val="0.15052134153259661"/>
          <c:y val="0.17227614368451877"/>
          <c:w val="0.13953488372093023"/>
          <c:h val="8.8339222614840993E-2"/>
        </c:manualLayout>
      </c:layout>
      <c:overlay val="0"/>
      <c:spPr>
        <a:solidFill>
          <a:schemeClr val="bg1"/>
        </a:solidFill>
        <a:ln w="3616">
          <a:solidFill>
            <a:schemeClr val="tx1"/>
          </a:solidFill>
          <a:prstDash val="solid"/>
        </a:ln>
      </c:spPr>
      <c:txPr>
        <a:bodyPr/>
        <a:lstStyle/>
        <a:p>
          <a:pPr>
            <a:defRPr sz="1600" b="0"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43391">
      <a:solidFill>
        <a:schemeClr val="tx1"/>
      </a:solidFill>
      <a:prstDash val="solid"/>
    </a:ln>
  </c:spPr>
  <c:txPr>
    <a:bodyPr/>
    <a:lstStyle/>
    <a:p>
      <a:pPr>
        <a:defRPr sz="2050" b="1" i="0" u="none" strike="noStrike" baseline="0">
          <a:solidFill>
            <a:schemeClr val="tx1"/>
          </a:solidFill>
          <a:latin typeface="Arial"/>
          <a:ea typeface="Arial"/>
          <a:cs typeface="Arial"/>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a:ea typeface="Times New Roman"/>
                <a:cs typeface="Times New Roman"/>
              </a:defRPr>
            </a:pPr>
            <a:r>
              <a:rPr lang="en-US" sz="2800"/>
              <a:t>Money Supply Growth, M2 </a:t>
            </a:r>
          </a:p>
        </c:rich>
      </c:tx>
      <c:layout>
        <c:manualLayout>
          <c:xMode val="edge"/>
          <c:yMode val="edge"/>
          <c:x val="0.25030872041571173"/>
          <c:y val="3.1831359406520467E-2"/>
        </c:manualLayout>
      </c:layout>
      <c:overlay val="0"/>
      <c:spPr>
        <a:noFill/>
        <a:ln w="28927">
          <a:noFill/>
        </a:ln>
      </c:spPr>
    </c:title>
    <c:autoTitleDeleted val="0"/>
    <c:plotArea>
      <c:layout>
        <c:manualLayout>
          <c:layoutTarget val="inner"/>
          <c:xMode val="edge"/>
          <c:yMode val="edge"/>
          <c:x val="5.9800664451827246E-2"/>
          <c:y val="0.17314487632508835"/>
          <c:w val="0.87375415282392022"/>
          <c:h val="0.79151943462897523"/>
        </c:manualLayout>
      </c:layout>
      <c:areaChart>
        <c:grouping val="standard"/>
        <c:varyColors val="0"/>
        <c:ser>
          <c:idx val="2"/>
          <c:order val="1"/>
          <c:tx>
            <c:strRef>
              <c:f>Sheet1!$C$1</c:f>
              <c:strCache>
                <c:ptCount val="1"/>
                <c:pt idx="0">
                  <c:v>Recession</c:v>
                </c:pt>
              </c:strCache>
            </c:strRef>
          </c:tx>
          <c:spPr>
            <a:solidFill>
              <a:srgbClr val="FF99CC"/>
            </a:solidFill>
            <a:ln w="14464">
              <a:solidFill>
                <a:schemeClr val="tx1"/>
              </a:solidFill>
              <a:prstDash val="solid"/>
            </a:ln>
          </c:spPr>
          <c:cat>
            <c:strRef>
              <c:f>Sheet1!$A$2:$A$435</c:f>
              <c:strCache>
                <c:ptCount val="421"/>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pt idx="360">
                  <c:v>20</c:v>
                </c:pt>
                <c:pt idx="372">
                  <c:v>21</c:v>
                </c:pt>
                <c:pt idx="384">
                  <c:v>22</c:v>
                </c:pt>
                <c:pt idx="396">
                  <c:v>23</c:v>
                </c:pt>
                <c:pt idx="408">
                  <c:v>24</c:v>
                </c:pt>
                <c:pt idx="420">
                  <c:v>25</c:v>
                </c:pt>
              </c:strCache>
            </c:strRef>
          </c:cat>
          <c:val>
            <c:numRef>
              <c:f>Sheet1!$C$2:$C$435</c:f>
              <c:numCache>
                <c:formatCode>General</c:formatCode>
                <c:ptCount val="434"/>
                <c:pt idx="6">
                  <c:v>0.3</c:v>
                </c:pt>
                <c:pt idx="7">
                  <c:v>0.3</c:v>
                </c:pt>
                <c:pt idx="8">
                  <c:v>0.3</c:v>
                </c:pt>
                <c:pt idx="9">
                  <c:v>0.3</c:v>
                </c:pt>
                <c:pt idx="10">
                  <c:v>0.3</c:v>
                </c:pt>
                <c:pt idx="11">
                  <c:v>0.3</c:v>
                </c:pt>
                <c:pt idx="12">
                  <c:v>0.3</c:v>
                </c:pt>
                <c:pt idx="13">
                  <c:v>0.3</c:v>
                </c:pt>
                <c:pt idx="14">
                  <c:v>0.3</c:v>
                </c:pt>
                <c:pt idx="134">
                  <c:v>0.3</c:v>
                </c:pt>
                <c:pt idx="135">
                  <c:v>0.3</c:v>
                </c:pt>
                <c:pt idx="136">
                  <c:v>0.3</c:v>
                </c:pt>
                <c:pt idx="137">
                  <c:v>0.3</c:v>
                </c:pt>
                <c:pt idx="138">
                  <c:v>0.3</c:v>
                </c:pt>
                <c:pt idx="139">
                  <c:v>0.3</c:v>
                </c:pt>
                <c:pt idx="140">
                  <c:v>0.3</c:v>
                </c:pt>
                <c:pt idx="141">
                  <c:v>0.3</c:v>
                </c:pt>
                <c:pt idx="142">
                  <c:v>0.3</c:v>
                </c:pt>
                <c:pt idx="215">
                  <c:v>0.3</c:v>
                </c:pt>
                <c:pt idx="216">
                  <c:v>0.3</c:v>
                </c:pt>
                <c:pt idx="217">
                  <c:v>0.3</c:v>
                </c:pt>
                <c:pt idx="218">
                  <c:v>0.3</c:v>
                </c:pt>
                <c:pt idx="219">
                  <c:v>0.3</c:v>
                </c:pt>
                <c:pt idx="220">
                  <c:v>0.3</c:v>
                </c:pt>
                <c:pt idx="221">
                  <c:v>0.3</c:v>
                </c:pt>
                <c:pt idx="222">
                  <c:v>0.3</c:v>
                </c:pt>
                <c:pt idx="223">
                  <c:v>0.3</c:v>
                </c:pt>
                <c:pt idx="224">
                  <c:v>0.3</c:v>
                </c:pt>
                <c:pt idx="225">
                  <c:v>0.3</c:v>
                </c:pt>
                <c:pt idx="226">
                  <c:v>0.3</c:v>
                </c:pt>
                <c:pt idx="227">
                  <c:v>0.3</c:v>
                </c:pt>
                <c:pt idx="228">
                  <c:v>0.3</c:v>
                </c:pt>
                <c:pt idx="229">
                  <c:v>0.3</c:v>
                </c:pt>
                <c:pt idx="230">
                  <c:v>0.3</c:v>
                </c:pt>
                <c:pt idx="231">
                  <c:v>0.3</c:v>
                </c:pt>
                <c:pt idx="232">
                  <c:v>0.3</c:v>
                </c:pt>
                <c:pt idx="362">
                  <c:v>0.3</c:v>
                </c:pt>
                <c:pt idx="363">
                  <c:v>0.3</c:v>
                </c:pt>
                <c:pt idx="364">
                  <c:v>0.3</c:v>
                </c:pt>
              </c:numCache>
            </c:numRef>
          </c:val>
          <c:extLst>
            <c:ext xmlns:c16="http://schemas.microsoft.com/office/drawing/2014/chart" uri="{C3380CC4-5D6E-409C-BE32-E72D297353CC}">
              <c16:uniqueId val="{00000000-B4D4-4A62-BE79-AA467F8FD803}"/>
            </c:ext>
          </c:extLst>
        </c:ser>
        <c:dLbls>
          <c:showLegendKey val="0"/>
          <c:showVal val="0"/>
          <c:showCatName val="0"/>
          <c:showSerName val="0"/>
          <c:showPercent val="0"/>
          <c:showBubbleSize val="0"/>
        </c:dLbls>
        <c:axId val="201040928"/>
        <c:axId val="1"/>
      </c:areaChart>
      <c:areaChart>
        <c:grouping val="stacked"/>
        <c:varyColors val="0"/>
        <c:ser>
          <c:idx val="0"/>
          <c:order val="0"/>
          <c:tx>
            <c:strRef>
              <c:f>Sheet1!$B$1</c:f>
              <c:strCache>
                <c:ptCount val="1"/>
                <c:pt idx="0">
                  <c:v>M2</c:v>
                </c:pt>
              </c:strCache>
            </c:strRef>
          </c:tx>
          <c:spPr>
            <a:solidFill>
              <a:srgbClr val="3366FF"/>
            </a:solidFill>
            <a:ln w="14464">
              <a:solidFill>
                <a:schemeClr val="tx1"/>
              </a:solidFill>
              <a:prstDash val="solid"/>
            </a:ln>
          </c:spPr>
          <c:cat>
            <c:strRef>
              <c:f>Sheet1!$A$2:$A$435</c:f>
              <c:strCache>
                <c:ptCount val="421"/>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pt idx="360">
                  <c:v>20</c:v>
                </c:pt>
                <c:pt idx="372">
                  <c:v>21</c:v>
                </c:pt>
                <c:pt idx="384">
                  <c:v>22</c:v>
                </c:pt>
                <c:pt idx="396">
                  <c:v>23</c:v>
                </c:pt>
                <c:pt idx="408">
                  <c:v>24</c:v>
                </c:pt>
                <c:pt idx="420">
                  <c:v>25</c:v>
                </c:pt>
              </c:strCache>
            </c:strRef>
          </c:cat>
          <c:val>
            <c:numRef>
              <c:f>Sheet1!$B$2:$B$435</c:f>
              <c:numCache>
                <c:formatCode>0.00%</c:formatCode>
                <c:ptCount val="434"/>
                <c:pt idx="0">
                  <c:v>5.7099999999999998E-2</c:v>
                </c:pt>
                <c:pt idx="1">
                  <c:v>6.4199999999999993E-2</c:v>
                </c:pt>
                <c:pt idx="2">
                  <c:v>6.3200000000000006E-2</c:v>
                </c:pt>
                <c:pt idx="3">
                  <c:v>6.5299999999999997E-2</c:v>
                </c:pt>
                <c:pt idx="4">
                  <c:v>6.4299999999999996E-2</c:v>
                </c:pt>
                <c:pt idx="5">
                  <c:v>6.2199999999999998E-2</c:v>
                </c:pt>
                <c:pt idx="6">
                  <c:v>5.7000000000000002E-2</c:v>
                </c:pt>
                <c:pt idx="7">
                  <c:v>5.5199999999999999E-2</c:v>
                </c:pt>
                <c:pt idx="8">
                  <c:v>5.4300000000000001E-2</c:v>
                </c:pt>
                <c:pt idx="9">
                  <c:v>4.7699999999999999E-2</c:v>
                </c:pt>
                <c:pt idx="10">
                  <c:v>4.1500000000000002E-2</c:v>
                </c:pt>
                <c:pt idx="11">
                  <c:v>3.8100000000000002E-2</c:v>
                </c:pt>
                <c:pt idx="12">
                  <c:v>3.8100000000000002E-2</c:v>
                </c:pt>
                <c:pt idx="13">
                  <c:v>3.8399999999999997E-2</c:v>
                </c:pt>
                <c:pt idx="14">
                  <c:v>4.0099999999999997E-2</c:v>
                </c:pt>
                <c:pt idx="15">
                  <c:v>4.0599999999999997E-2</c:v>
                </c:pt>
                <c:pt idx="16">
                  <c:v>4.41E-2</c:v>
                </c:pt>
                <c:pt idx="17">
                  <c:v>4.2500000000000003E-2</c:v>
                </c:pt>
                <c:pt idx="18">
                  <c:v>4.07E-2</c:v>
                </c:pt>
                <c:pt idx="19">
                  <c:v>3.49E-2</c:v>
                </c:pt>
                <c:pt idx="20">
                  <c:v>3.09E-2</c:v>
                </c:pt>
                <c:pt idx="21">
                  <c:v>3.0300000000000001E-2</c:v>
                </c:pt>
                <c:pt idx="22">
                  <c:v>3.0499999999999999E-2</c:v>
                </c:pt>
                <c:pt idx="23">
                  <c:v>3.0700000000000002E-2</c:v>
                </c:pt>
                <c:pt idx="24">
                  <c:v>2.7699999999999999E-2</c:v>
                </c:pt>
                <c:pt idx="25">
                  <c:v>2.86E-2</c:v>
                </c:pt>
                <c:pt idx="26">
                  <c:v>2.52E-2</c:v>
                </c:pt>
                <c:pt idx="27">
                  <c:v>0.02</c:v>
                </c:pt>
                <c:pt idx="28">
                  <c:v>1.6400000000000001E-2</c:v>
                </c:pt>
                <c:pt idx="29">
                  <c:v>1.32E-2</c:v>
                </c:pt>
                <c:pt idx="30">
                  <c:v>1.0800000000000001E-2</c:v>
                </c:pt>
                <c:pt idx="31">
                  <c:v>1.2500000000000001E-2</c:v>
                </c:pt>
                <c:pt idx="32">
                  <c:v>1.6199999999999999E-2</c:v>
                </c:pt>
                <c:pt idx="33">
                  <c:v>1.8100000000000002E-2</c:v>
                </c:pt>
                <c:pt idx="34">
                  <c:v>1.84E-2</c:v>
                </c:pt>
                <c:pt idx="35">
                  <c:v>1.55E-2</c:v>
                </c:pt>
                <c:pt idx="36">
                  <c:v>1.14E-2</c:v>
                </c:pt>
                <c:pt idx="37">
                  <c:v>4.1000000000000003E-3</c:v>
                </c:pt>
                <c:pt idx="38">
                  <c:v>2E-3</c:v>
                </c:pt>
                <c:pt idx="39">
                  <c:v>2.3999999999999998E-3</c:v>
                </c:pt>
                <c:pt idx="40">
                  <c:v>1.0699999999999999E-2</c:v>
                </c:pt>
                <c:pt idx="41">
                  <c:v>1.41E-2</c:v>
                </c:pt>
                <c:pt idx="42">
                  <c:v>1.37E-2</c:v>
                </c:pt>
                <c:pt idx="43">
                  <c:v>1.37E-2</c:v>
                </c:pt>
                <c:pt idx="44">
                  <c:v>1.21E-2</c:v>
                </c:pt>
                <c:pt idx="45">
                  <c:v>9.2999999999999992E-3</c:v>
                </c:pt>
                <c:pt idx="46">
                  <c:v>1.21E-2</c:v>
                </c:pt>
                <c:pt idx="47">
                  <c:v>1.46E-2</c:v>
                </c:pt>
                <c:pt idx="48">
                  <c:v>1.61E-2</c:v>
                </c:pt>
                <c:pt idx="49">
                  <c:v>1.7999999999999999E-2</c:v>
                </c:pt>
                <c:pt idx="50">
                  <c:v>2.0199999999999999E-2</c:v>
                </c:pt>
                <c:pt idx="51">
                  <c:v>2.1399999999999999E-2</c:v>
                </c:pt>
                <c:pt idx="52">
                  <c:v>1.6500000000000001E-2</c:v>
                </c:pt>
                <c:pt idx="53">
                  <c:v>1.12E-2</c:v>
                </c:pt>
                <c:pt idx="54">
                  <c:v>1.35E-2</c:v>
                </c:pt>
                <c:pt idx="55">
                  <c:v>1.24E-2</c:v>
                </c:pt>
                <c:pt idx="56">
                  <c:v>1.03E-2</c:v>
                </c:pt>
                <c:pt idx="57">
                  <c:v>8.8000000000000005E-3</c:v>
                </c:pt>
                <c:pt idx="58">
                  <c:v>5.4999999999999997E-3</c:v>
                </c:pt>
                <c:pt idx="59">
                  <c:v>3.7000000000000002E-3</c:v>
                </c:pt>
                <c:pt idx="60">
                  <c:v>5.0000000000000001E-3</c:v>
                </c:pt>
                <c:pt idx="61">
                  <c:v>4.1999999999999997E-3</c:v>
                </c:pt>
                <c:pt idx="62">
                  <c:v>3.2000000000000002E-3</c:v>
                </c:pt>
                <c:pt idx="63">
                  <c:v>3.7000000000000002E-3</c:v>
                </c:pt>
                <c:pt idx="64">
                  <c:v>7.9000000000000008E-3</c:v>
                </c:pt>
                <c:pt idx="65">
                  <c:v>1.89E-2</c:v>
                </c:pt>
                <c:pt idx="66">
                  <c:v>2.2100000000000002E-2</c:v>
                </c:pt>
                <c:pt idx="67">
                  <c:v>2.8500000000000001E-2</c:v>
                </c:pt>
                <c:pt idx="68">
                  <c:v>3.2199999999999999E-2</c:v>
                </c:pt>
                <c:pt idx="69">
                  <c:v>3.6299999999999999E-2</c:v>
                </c:pt>
                <c:pt idx="70">
                  <c:v>3.7600000000000001E-2</c:v>
                </c:pt>
                <c:pt idx="71">
                  <c:v>3.95E-2</c:v>
                </c:pt>
                <c:pt idx="72">
                  <c:v>4.41E-2</c:v>
                </c:pt>
                <c:pt idx="73">
                  <c:v>4.82E-2</c:v>
                </c:pt>
                <c:pt idx="74">
                  <c:v>5.5100000000000003E-2</c:v>
                </c:pt>
                <c:pt idx="75">
                  <c:v>5.7599999999999998E-2</c:v>
                </c:pt>
                <c:pt idx="76">
                  <c:v>5.2999999999999999E-2</c:v>
                </c:pt>
                <c:pt idx="77">
                  <c:v>4.8099999999999997E-2</c:v>
                </c:pt>
                <c:pt idx="78">
                  <c:v>4.7500000000000001E-2</c:v>
                </c:pt>
                <c:pt idx="79">
                  <c:v>4.3400000000000001E-2</c:v>
                </c:pt>
                <c:pt idx="80">
                  <c:v>4.1599999999999998E-2</c:v>
                </c:pt>
                <c:pt idx="81">
                  <c:v>4.2599999999999999E-2</c:v>
                </c:pt>
                <c:pt idx="82">
                  <c:v>4.5400000000000003E-2</c:v>
                </c:pt>
                <c:pt idx="83">
                  <c:v>4.9299999999999997E-2</c:v>
                </c:pt>
                <c:pt idx="84">
                  <c:v>4.8399999999999999E-2</c:v>
                </c:pt>
                <c:pt idx="85">
                  <c:v>4.7600000000000003E-2</c:v>
                </c:pt>
                <c:pt idx="86">
                  <c:v>4.4299999999999999E-2</c:v>
                </c:pt>
                <c:pt idx="87">
                  <c:v>4.5699999999999998E-2</c:v>
                </c:pt>
                <c:pt idx="88">
                  <c:v>4.4900000000000002E-2</c:v>
                </c:pt>
                <c:pt idx="89">
                  <c:v>4.6600000000000003E-2</c:v>
                </c:pt>
                <c:pt idx="90">
                  <c:v>4.6800000000000001E-2</c:v>
                </c:pt>
                <c:pt idx="91">
                  <c:v>5.2200000000000003E-2</c:v>
                </c:pt>
                <c:pt idx="92">
                  <c:v>5.5800000000000002E-2</c:v>
                </c:pt>
                <c:pt idx="93">
                  <c:v>5.6300000000000003E-2</c:v>
                </c:pt>
                <c:pt idx="94">
                  <c:v>5.67E-2</c:v>
                </c:pt>
                <c:pt idx="95">
                  <c:v>5.5800000000000002E-2</c:v>
                </c:pt>
                <c:pt idx="96">
                  <c:v>5.7599999999999998E-2</c:v>
                </c:pt>
                <c:pt idx="97">
                  <c:v>6.1600000000000002E-2</c:v>
                </c:pt>
                <c:pt idx="98">
                  <c:v>6.54E-2</c:v>
                </c:pt>
                <c:pt idx="99">
                  <c:v>6.7599999999999993E-2</c:v>
                </c:pt>
                <c:pt idx="100">
                  <c:v>7.0199999999999999E-2</c:v>
                </c:pt>
                <c:pt idx="101">
                  <c:v>7.1300000000000002E-2</c:v>
                </c:pt>
                <c:pt idx="102">
                  <c:v>7.1499999999999994E-2</c:v>
                </c:pt>
                <c:pt idx="103">
                  <c:v>6.9500000000000006E-2</c:v>
                </c:pt>
                <c:pt idx="104">
                  <c:v>7.3800000000000004E-2</c:v>
                </c:pt>
                <c:pt idx="105">
                  <c:v>7.7799999999999994E-2</c:v>
                </c:pt>
                <c:pt idx="106">
                  <c:v>8.2600000000000007E-2</c:v>
                </c:pt>
                <c:pt idx="107">
                  <c:v>8.4500000000000006E-2</c:v>
                </c:pt>
                <c:pt idx="108">
                  <c:v>8.43E-2</c:v>
                </c:pt>
                <c:pt idx="109">
                  <c:v>8.3199999999999996E-2</c:v>
                </c:pt>
                <c:pt idx="110">
                  <c:v>7.6999999999999999E-2</c:v>
                </c:pt>
                <c:pt idx="111">
                  <c:v>7.7100000000000002E-2</c:v>
                </c:pt>
                <c:pt idx="112">
                  <c:v>7.7200000000000005E-2</c:v>
                </c:pt>
                <c:pt idx="113">
                  <c:v>7.6799999999999993E-2</c:v>
                </c:pt>
                <c:pt idx="114">
                  <c:v>7.7600000000000002E-2</c:v>
                </c:pt>
                <c:pt idx="115">
                  <c:v>7.5999999999999998E-2</c:v>
                </c:pt>
                <c:pt idx="116">
                  <c:v>6.9800000000000001E-2</c:v>
                </c:pt>
                <c:pt idx="117">
                  <c:v>6.5799999999999997E-2</c:v>
                </c:pt>
                <c:pt idx="118">
                  <c:v>6.08E-2</c:v>
                </c:pt>
                <c:pt idx="119">
                  <c:v>5.9499999999999997E-2</c:v>
                </c:pt>
                <c:pt idx="120">
                  <c:v>6.0499999999999998E-2</c:v>
                </c:pt>
                <c:pt idx="121">
                  <c:v>5.7700000000000001E-2</c:v>
                </c:pt>
                <c:pt idx="122">
                  <c:v>6.1899999999999997E-2</c:v>
                </c:pt>
                <c:pt idx="123">
                  <c:v>6.7699999999999996E-2</c:v>
                </c:pt>
                <c:pt idx="124">
                  <c:v>6.0699999999999997E-2</c:v>
                </c:pt>
                <c:pt idx="125">
                  <c:v>5.8700000000000002E-2</c:v>
                </c:pt>
                <c:pt idx="126">
                  <c:v>5.6800000000000003E-2</c:v>
                </c:pt>
                <c:pt idx="127">
                  <c:v>5.8400000000000001E-2</c:v>
                </c:pt>
                <c:pt idx="128">
                  <c:v>6.2300000000000001E-2</c:v>
                </c:pt>
                <c:pt idx="129">
                  <c:v>6.1699999999999998E-2</c:v>
                </c:pt>
                <c:pt idx="130">
                  <c:v>5.8599999999999999E-2</c:v>
                </c:pt>
                <c:pt idx="131">
                  <c:v>6.08E-2</c:v>
                </c:pt>
                <c:pt idx="132">
                  <c:v>6.5699999999999995E-2</c:v>
                </c:pt>
                <c:pt idx="133">
                  <c:v>7.0599999999999996E-2</c:v>
                </c:pt>
                <c:pt idx="134">
                  <c:v>7.6100000000000001E-2</c:v>
                </c:pt>
                <c:pt idx="135">
                  <c:v>7.7100000000000002E-2</c:v>
                </c:pt>
                <c:pt idx="136">
                  <c:v>7.85E-2</c:v>
                </c:pt>
                <c:pt idx="137">
                  <c:v>8.3400000000000002E-2</c:v>
                </c:pt>
                <c:pt idx="138">
                  <c:v>8.5900000000000004E-2</c:v>
                </c:pt>
                <c:pt idx="139">
                  <c:v>8.6699999999999999E-2</c:v>
                </c:pt>
                <c:pt idx="140">
                  <c:v>0.1003</c:v>
                </c:pt>
                <c:pt idx="141">
                  <c:v>9.5100000000000004E-2</c:v>
                </c:pt>
                <c:pt idx="142">
                  <c:v>0.1012</c:v>
                </c:pt>
                <c:pt idx="143">
                  <c:v>0.1038</c:v>
                </c:pt>
                <c:pt idx="144">
                  <c:v>9.6000000000000002E-2</c:v>
                </c:pt>
                <c:pt idx="145">
                  <c:v>9.35E-2</c:v>
                </c:pt>
                <c:pt idx="146">
                  <c:v>8.43E-2</c:v>
                </c:pt>
                <c:pt idx="147">
                  <c:v>7.0499999999999993E-2</c:v>
                </c:pt>
                <c:pt idx="148">
                  <c:v>7.5700000000000003E-2</c:v>
                </c:pt>
                <c:pt idx="149">
                  <c:v>7.0699999999999999E-2</c:v>
                </c:pt>
                <c:pt idx="150">
                  <c:v>7.2800000000000004E-2</c:v>
                </c:pt>
                <c:pt idx="151">
                  <c:v>7.46E-2</c:v>
                </c:pt>
                <c:pt idx="152">
                  <c:v>5.8400000000000001E-2</c:v>
                </c:pt>
                <c:pt idx="153">
                  <c:v>6.7299999999999999E-2</c:v>
                </c:pt>
                <c:pt idx="154">
                  <c:v>6.8400000000000002E-2</c:v>
                </c:pt>
                <c:pt idx="155">
                  <c:v>6.2600000000000003E-2</c:v>
                </c:pt>
                <c:pt idx="156">
                  <c:v>6.4000000000000001E-2</c:v>
                </c:pt>
                <c:pt idx="157">
                  <c:v>6.4600000000000005E-2</c:v>
                </c:pt>
                <c:pt idx="158">
                  <c:v>6.6100000000000006E-2</c:v>
                </c:pt>
                <c:pt idx="159">
                  <c:v>7.22E-2</c:v>
                </c:pt>
                <c:pt idx="160">
                  <c:v>7.9000000000000001E-2</c:v>
                </c:pt>
                <c:pt idx="161">
                  <c:v>8.1900000000000001E-2</c:v>
                </c:pt>
                <c:pt idx="162">
                  <c:v>8.1600000000000006E-2</c:v>
                </c:pt>
                <c:pt idx="163">
                  <c:v>8.4000000000000005E-2</c:v>
                </c:pt>
                <c:pt idx="164">
                  <c:v>7.5200000000000003E-2</c:v>
                </c:pt>
                <c:pt idx="165">
                  <c:v>6.4799999999999996E-2</c:v>
                </c:pt>
                <c:pt idx="166">
                  <c:v>5.6000000000000001E-2</c:v>
                </c:pt>
                <c:pt idx="167">
                  <c:v>5.1799999999999999E-2</c:v>
                </c:pt>
                <c:pt idx="168">
                  <c:v>4.6600000000000003E-2</c:v>
                </c:pt>
                <c:pt idx="169">
                  <c:v>4.6800000000000001E-2</c:v>
                </c:pt>
                <c:pt idx="170">
                  <c:v>4.9299999999999997E-2</c:v>
                </c:pt>
                <c:pt idx="171">
                  <c:v>4.9399999999999999E-2</c:v>
                </c:pt>
                <c:pt idx="172">
                  <c:v>5.21E-2</c:v>
                </c:pt>
                <c:pt idx="173">
                  <c:v>4.6899999999999997E-2</c:v>
                </c:pt>
                <c:pt idx="174">
                  <c:v>4.07E-2</c:v>
                </c:pt>
                <c:pt idx="175">
                  <c:v>3.44E-2</c:v>
                </c:pt>
                <c:pt idx="176">
                  <c:v>4.41E-2</c:v>
                </c:pt>
                <c:pt idx="177">
                  <c:v>5.0200000000000002E-2</c:v>
                </c:pt>
                <c:pt idx="178">
                  <c:v>5.5300000000000002E-2</c:v>
                </c:pt>
                <c:pt idx="179">
                  <c:v>5.8599999999999999E-2</c:v>
                </c:pt>
                <c:pt idx="180" formatCode="General">
                  <c:v>5.7663800000000001E-2</c:v>
                </c:pt>
                <c:pt idx="181" formatCode="General">
                  <c:v>5.2245899999999998E-2</c:v>
                </c:pt>
                <c:pt idx="182" formatCode="General">
                  <c:v>4.7586499999999997E-2</c:v>
                </c:pt>
                <c:pt idx="183" formatCode="General">
                  <c:v>4.2870100000000001E-2</c:v>
                </c:pt>
                <c:pt idx="184" formatCode="General">
                  <c:v>3.2810499999999999E-2</c:v>
                </c:pt>
                <c:pt idx="185" formatCode="General">
                  <c:v>3.7608900000000001E-2</c:v>
                </c:pt>
                <c:pt idx="186" formatCode="General">
                  <c:v>4.0382099999999997E-2</c:v>
                </c:pt>
                <c:pt idx="187" formatCode="General">
                  <c:v>4.1263000000000001E-2</c:v>
                </c:pt>
                <c:pt idx="188" formatCode="General">
                  <c:v>4.0876299999999997E-2</c:v>
                </c:pt>
                <c:pt idx="189" formatCode="General">
                  <c:v>4.16411E-2</c:v>
                </c:pt>
                <c:pt idx="190" formatCode="General">
                  <c:v>3.9900999999999999E-2</c:v>
                </c:pt>
                <c:pt idx="191" formatCode="General">
                  <c:v>4.1083099999999997E-2</c:v>
                </c:pt>
                <c:pt idx="192" formatCode="General">
                  <c:v>4.6657799999999999E-2</c:v>
                </c:pt>
                <c:pt idx="193" formatCode="General">
                  <c:v>4.9122100000000002E-2</c:v>
                </c:pt>
                <c:pt idx="194" formatCode="General">
                  <c:v>4.9920699999999998E-2</c:v>
                </c:pt>
                <c:pt idx="195" formatCode="General">
                  <c:v>5.3387400000000002E-2</c:v>
                </c:pt>
                <c:pt idx="196" formatCode="General">
                  <c:v>5.1584499999999998E-2</c:v>
                </c:pt>
                <c:pt idx="197" formatCode="General">
                  <c:v>5.2158099999999999E-2</c:v>
                </c:pt>
                <c:pt idx="198" formatCode="General">
                  <c:v>5.3408600000000001E-2</c:v>
                </c:pt>
                <c:pt idx="199" formatCode="General">
                  <c:v>5.2791299999999999E-2</c:v>
                </c:pt>
                <c:pt idx="200" formatCode="General">
                  <c:v>5.1486299999999999E-2</c:v>
                </c:pt>
                <c:pt idx="201" formatCode="General">
                  <c:v>5.3488099999999997E-2</c:v>
                </c:pt>
                <c:pt idx="202" formatCode="General">
                  <c:v>5.6124399999999998E-2</c:v>
                </c:pt>
                <c:pt idx="203" formatCode="General">
                  <c:v>5.8390299999999999E-2</c:v>
                </c:pt>
                <c:pt idx="204" formatCode="General">
                  <c:v>5.7380500000000001E-2</c:v>
                </c:pt>
                <c:pt idx="205" formatCode="General">
                  <c:v>5.5925200000000001E-2</c:v>
                </c:pt>
                <c:pt idx="206" formatCode="General">
                  <c:v>5.87634E-2</c:v>
                </c:pt>
                <c:pt idx="207" formatCode="General">
                  <c:v>6.3606200000000002E-2</c:v>
                </c:pt>
                <c:pt idx="208" formatCode="General">
                  <c:v>6.4541799999999996E-2</c:v>
                </c:pt>
                <c:pt idx="209" formatCode="General">
                  <c:v>6.3436999999999993E-2</c:v>
                </c:pt>
                <c:pt idx="210" formatCode="General">
                  <c:v>6.1382199999999998E-2</c:v>
                </c:pt>
                <c:pt idx="211" formatCode="General">
                  <c:v>6.7675100000000002E-2</c:v>
                </c:pt>
                <c:pt idx="212" formatCode="General">
                  <c:v>6.6066299999999994E-2</c:v>
                </c:pt>
                <c:pt idx="213" formatCode="General">
                  <c:v>6.0531399999999999E-2</c:v>
                </c:pt>
                <c:pt idx="214" formatCode="General">
                  <c:v>5.8859599999999998E-2</c:v>
                </c:pt>
                <c:pt idx="215" formatCode="General">
                  <c:v>5.6713699999999999E-2</c:v>
                </c:pt>
                <c:pt idx="216" formatCode="General">
                  <c:v>5.58453E-2</c:v>
                </c:pt>
                <c:pt idx="217" formatCode="General">
                  <c:v>6.5479700000000002E-2</c:v>
                </c:pt>
                <c:pt idx="218" formatCode="General">
                  <c:v>6.9762199999999996E-2</c:v>
                </c:pt>
                <c:pt idx="219" formatCode="General">
                  <c:v>6.5150799999999995E-2</c:v>
                </c:pt>
                <c:pt idx="220" formatCode="General">
                  <c:v>6.4694600000000005E-2</c:v>
                </c:pt>
                <c:pt idx="221" formatCode="General">
                  <c:v>6.2130900000000003E-2</c:v>
                </c:pt>
                <c:pt idx="222" formatCode="General">
                  <c:v>6.3919900000000002E-2</c:v>
                </c:pt>
                <c:pt idx="223" formatCode="General">
                  <c:v>5.48499E-2</c:v>
                </c:pt>
                <c:pt idx="224" formatCode="General">
                  <c:v>6.1538900000000001E-2</c:v>
                </c:pt>
                <c:pt idx="225" formatCode="General">
                  <c:v>7.4345300000000003E-2</c:v>
                </c:pt>
                <c:pt idx="226" formatCode="General">
                  <c:v>7.7658500000000005E-2</c:v>
                </c:pt>
                <c:pt idx="227" formatCode="General">
                  <c:v>9.7067100000000003E-2</c:v>
                </c:pt>
                <c:pt idx="228" formatCode="General">
                  <c:v>0.1030331</c:v>
                </c:pt>
                <c:pt idx="229" formatCode="General">
                  <c:v>9.4651700000000005E-2</c:v>
                </c:pt>
                <c:pt idx="230" formatCode="General">
                  <c:v>9.3914300000000006E-2</c:v>
                </c:pt>
                <c:pt idx="231" formatCode="General">
                  <c:v>8.8314500000000004E-2</c:v>
                </c:pt>
                <c:pt idx="232" formatCode="General">
                  <c:v>9.4015899999999999E-2</c:v>
                </c:pt>
                <c:pt idx="233" formatCode="General">
                  <c:v>9.2598799999999995E-2</c:v>
                </c:pt>
                <c:pt idx="234" formatCode="General">
                  <c:v>8.6511099999999994E-2</c:v>
                </c:pt>
                <c:pt idx="235" formatCode="General">
                  <c:v>8.4197400000000006E-2</c:v>
                </c:pt>
                <c:pt idx="236" formatCode="General">
                  <c:v>7.4141100000000001E-2</c:v>
                </c:pt>
                <c:pt idx="237" formatCode="General">
                  <c:v>6.3088000000000005E-2</c:v>
                </c:pt>
                <c:pt idx="238" formatCode="General">
                  <c:v>6.0291400000000002E-2</c:v>
                </c:pt>
                <c:pt idx="239" formatCode="General">
                  <c:v>3.6941500000000002E-2</c:v>
                </c:pt>
                <c:pt idx="240" formatCode="General">
                  <c:v>2.2269000000000001E-2</c:v>
                </c:pt>
                <c:pt idx="241" formatCode="General">
                  <c:v>2.47549E-2</c:v>
                </c:pt>
                <c:pt idx="242" formatCode="General">
                  <c:v>1.63476E-2</c:v>
                </c:pt>
                <c:pt idx="243" formatCode="General">
                  <c:v>1.9758100000000001E-2</c:v>
                </c:pt>
                <c:pt idx="244" formatCode="General">
                  <c:v>1.9210399999999999E-2</c:v>
                </c:pt>
                <c:pt idx="245" formatCode="General">
                  <c:v>2.01082E-2</c:v>
                </c:pt>
                <c:pt idx="246" formatCode="General">
                  <c:v>2.0495800000000002E-2</c:v>
                </c:pt>
                <c:pt idx="247" formatCode="General">
                  <c:v>2.6400400000000001E-2</c:v>
                </c:pt>
                <c:pt idx="248" formatCode="General">
                  <c:v>2.99292E-2</c:v>
                </c:pt>
                <c:pt idx="249" formatCode="General">
                  <c:v>3.2475999999999998E-2</c:v>
                </c:pt>
                <c:pt idx="250" formatCode="General">
                  <c:v>3.1642999999999998E-2</c:v>
                </c:pt>
                <c:pt idx="251" formatCode="General">
                  <c:v>3.6108800000000003E-2</c:v>
                </c:pt>
                <c:pt idx="252" formatCode="General">
                  <c:v>4.5142399999999999E-2</c:v>
                </c:pt>
                <c:pt idx="253" formatCode="General">
                  <c:v>4.4430799999999999E-2</c:v>
                </c:pt>
                <c:pt idx="254" formatCode="General">
                  <c:v>4.9995299999999999E-2</c:v>
                </c:pt>
                <c:pt idx="255" formatCode="General">
                  <c:v>5.3577899999999998E-2</c:v>
                </c:pt>
                <c:pt idx="256" formatCode="General">
                  <c:v>5.2794099999999997E-2</c:v>
                </c:pt>
                <c:pt idx="257" formatCode="General">
                  <c:v>6.0170500000000002E-2</c:v>
                </c:pt>
                <c:pt idx="258" formatCode="General">
                  <c:v>8.0731800000000006E-2</c:v>
                </c:pt>
                <c:pt idx="259" formatCode="General">
                  <c:v>9.9058999999999994E-2</c:v>
                </c:pt>
                <c:pt idx="260" formatCode="General">
                  <c:v>9.7910200000000003E-2</c:v>
                </c:pt>
                <c:pt idx="261" formatCode="General">
                  <c:v>9.5199900000000004E-2</c:v>
                </c:pt>
                <c:pt idx="262" formatCode="General">
                  <c:v>9.7614800000000002E-2</c:v>
                </c:pt>
                <c:pt idx="263" formatCode="General">
                  <c:v>9.8111299999999999E-2</c:v>
                </c:pt>
                <c:pt idx="264" formatCode="General">
                  <c:v>0.10256120000000001</c:v>
                </c:pt>
                <c:pt idx="265" formatCode="General">
                  <c:v>0.1017102</c:v>
                </c:pt>
                <c:pt idx="266" formatCode="General">
                  <c:v>0.10118000000000001</c:v>
                </c:pt>
                <c:pt idx="267" formatCode="General">
                  <c:v>9.9637299999999998E-2</c:v>
                </c:pt>
                <c:pt idx="268" formatCode="General">
                  <c:v>9.6851999999999994E-2</c:v>
                </c:pt>
                <c:pt idx="269" formatCode="General">
                  <c:v>9.4424300000000003E-2</c:v>
                </c:pt>
                <c:pt idx="270" formatCode="General">
                  <c:v>8.0196600000000007E-2</c:v>
                </c:pt>
                <c:pt idx="271" formatCode="General">
                  <c:v>6.3456499999999999E-2</c:v>
                </c:pt>
                <c:pt idx="272" formatCode="General">
                  <c:v>6.9377499999999995E-2</c:v>
                </c:pt>
                <c:pt idx="273" formatCode="General">
                  <c:v>7.1816400000000002E-2</c:v>
                </c:pt>
                <c:pt idx="274" formatCode="General">
                  <c:v>7.3779999999999998E-2</c:v>
                </c:pt>
                <c:pt idx="275" formatCode="General">
                  <c:v>8.2434499999999994E-2</c:v>
                </c:pt>
                <c:pt idx="276" formatCode="General">
                  <c:v>7.6171500000000003E-2</c:v>
                </c:pt>
                <c:pt idx="277" formatCode="General">
                  <c:v>7.1070700000000001E-2</c:v>
                </c:pt>
                <c:pt idx="278" formatCode="General">
                  <c:v>7.3402800000000004E-2</c:v>
                </c:pt>
                <c:pt idx="279" formatCode="General">
                  <c:v>7.0921300000000007E-2</c:v>
                </c:pt>
                <c:pt idx="280" formatCode="General">
                  <c:v>7.1251300000000004E-2</c:v>
                </c:pt>
                <c:pt idx="281" formatCode="General">
                  <c:v>6.9398899999999999E-2</c:v>
                </c:pt>
                <c:pt idx="282" formatCode="General">
                  <c:v>6.7372899999999999E-2</c:v>
                </c:pt>
                <c:pt idx="283" formatCode="General">
                  <c:v>6.57528E-2</c:v>
                </c:pt>
                <c:pt idx="284" formatCode="General">
                  <c:v>6.2539899999999995E-2</c:v>
                </c:pt>
                <c:pt idx="285" formatCode="General">
                  <c:v>6.6623699999999994E-2</c:v>
                </c:pt>
                <c:pt idx="286" formatCode="General">
                  <c:v>6.1363500000000001E-2</c:v>
                </c:pt>
                <c:pt idx="287" formatCode="General">
                  <c:v>5.4446799999999997E-2</c:v>
                </c:pt>
                <c:pt idx="288" formatCode="General">
                  <c:v>5.6708099999999997E-2</c:v>
                </c:pt>
                <c:pt idx="289" formatCode="General">
                  <c:v>6.4731700000000003E-2</c:v>
                </c:pt>
                <c:pt idx="290" formatCode="General">
                  <c:v>6.1462500000000003E-2</c:v>
                </c:pt>
                <c:pt idx="291" formatCode="General">
                  <c:v>6.3116400000000003E-2</c:v>
                </c:pt>
                <c:pt idx="292" formatCode="General">
                  <c:v>6.6078999999999999E-2</c:v>
                </c:pt>
                <c:pt idx="293" formatCode="General">
                  <c:v>6.5663799999999994E-2</c:v>
                </c:pt>
                <c:pt idx="294" formatCode="General">
                  <c:v>6.61051E-2</c:v>
                </c:pt>
                <c:pt idx="295" formatCode="General">
                  <c:v>6.3245899999999994E-2</c:v>
                </c:pt>
                <c:pt idx="296" formatCode="General">
                  <c:v>6.14923E-2</c:v>
                </c:pt>
                <c:pt idx="297" formatCode="General">
                  <c:v>5.54884E-2</c:v>
                </c:pt>
                <c:pt idx="298" formatCode="General">
                  <c:v>5.8290599999999998E-2</c:v>
                </c:pt>
                <c:pt idx="299" formatCode="General">
                  <c:v>5.9278999999999998E-2</c:v>
                </c:pt>
                <c:pt idx="300" formatCode="General">
                  <c:v>5.8579699999999998E-2</c:v>
                </c:pt>
                <c:pt idx="301" formatCode="General">
                  <c:v>6.14327E-2</c:v>
                </c:pt>
                <c:pt idx="302" formatCode="General">
                  <c:v>6.0333100000000001E-2</c:v>
                </c:pt>
                <c:pt idx="303" formatCode="General">
                  <c:v>6.0408200000000002E-2</c:v>
                </c:pt>
                <c:pt idx="304" formatCode="General">
                  <c:v>5.6305500000000001E-2</c:v>
                </c:pt>
                <c:pt idx="305" formatCode="General">
                  <c:v>5.4579999999999997E-2</c:v>
                </c:pt>
                <c:pt idx="306" formatCode="General">
                  <c:v>5.4852600000000001E-2</c:v>
                </c:pt>
                <c:pt idx="307" formatCode="General">
                  <c:v>5.6311800000000002E-2</c:v>
                </c:pt>
                <c:pt idx="308" formatCode="General">
                  <c:v>5.9331000000000002E-2</c:v>
                </c:pt>
                <c:pt idx="309" formatCode="General">
                  <c:v>5.3260700000000001E-2</c:v>
                </c:pt>
                <c:pt idx="310" formatCode="General">
                  <c:v>5.9707200000000002E-2</c:v>
                </c:pt>
                <c:pt idx="311" formatCode="General">
                  <c:v>5.8241899999999999E-2</c:v>
                </c:pt>
                <c:pt idx="312" formatCode="General">
                  <c:v>6.1409900000000003E-2</c:v>
                </c:pt>
                <c:pt idx="313" formatCode="General">
                  <c:v>5.7853399999999999E-2</c:v>
                </c:pt>
                <c:pt idx="314" formatCode="General">
                  <c:v>6.1379400000000001E-2</c:v>
                </c:pt>
                <c:pt idx="315" formatCode="General">
                  <c:v>6.3951099999999997E-2</c:v>
                </c:pt>
                <c:pt idx="316" formatCode="General">
                  <c:v>6.7678699999999994E-2</c:v>
                </c:pt>
                <c:pt idx="317" formatCode="General">
                  <c:v>6.9718500000000003E-2</c:v>
                </c:pt>
                <c:pt idx="318" formatCode="General">
                  <c:v>6.8741999999999998E-2</c:v>
                </c:pt>
                <c:pt idx="319" formatCode="General">
                  <c:v>7.2183700000000003E-2</c:v>
                </c:pt>
                <c:pt idx="320" formatCode="General">
                  <c:v>7.2260500000000005E-2</c:v>
                </c:pt>
                <c:pt idx="321" formatCode="General">
                  <c:v>7.5409799999999999E-2</c:v>
                </c:pt>
                <c:pt idx="322" formatCode="General">
                  <c:v>7.3804599999999998E-2</c:v>
                </c:pt>
                <c:pt idx="323" formatCode="General">
                  <c:v>6.9722000000000006E-2</c:v>
                </c:pt>
                <c:pt idx="324" formatCode="General">
                  <c:v>6.50974E-2</c:v>
                </c:pt>
                <c:pt idx="325" formatCode="General">
                  <c:v>6.3840599999999997E-2</c:v>
                </c:pt>
                <c:pt idx="326" formatCode="General">
                  <c:v>6.35212E-2</c:v>
                </c:pt>
                <c:pt idx="327" formatCode="General">
                  <c:v>6.2636700000000003E-2</c:v>
                </c:pt>
                <c:pt idx="328" formatCode="General">
                  <c:v>6.02969E-2</c:v>
                </c:pt>
                <c:pt idx="329" formatCode="General">
                  <c:v>5.7677199999999998E-2</c:v>
                </c:pt>
                <c:pt idx="330" formatCode="General">
                  <c:v>5.7599699999999997E-2</c:v>
                </c:pt>
                <c:pt idx="331" formatCode="General">
                  <c:v>5.5976999999999999E-2</c:v>
                </c:pt>
                <c:pt idx="332" formatCode="General">
                  <c:v>5.27976E-2</c:v>
                </c:pt>
                <c:pt idx="333" formatCode="General">
                  <c:v>5.1511399999999999E-2</c:v>
                </c:pt>
                <c:pt idx="334" formatCode="General">
                  <c:v>4.7542899999999999E-2</c:v>
                </c:pt>
                <c:pt idx="335" formatCode="General">
                  <c:v>4.8441499999999998E-2</c:v>
                </c:pt>
                <c:pt idx="336" formatCode="General">
                  <c:v>4.4488699999999999E-2</c:v>
                </c:pt>
                <c:pt idx="337" formatCode="General">
                  <c:v>4.0594400000000003E-2</c:v>
                </c:pt>
                <c:pt idx="338" formatCode="General">
                  <c:v>3.8954000000000003E-2</c:v>
                </c:pt>
                <c:pt idx="339" formatCode="General">
                  <c:v>3.6406899999999999E-2</c:v>
                </c:pt>
                <c:pt idx="340" formatCode="General">
                  <c:v>3.8978400000000003E-2</c:v>
                </c:pt>
                <c:pt idx="341" formatCode="General">
                  <c:v>4.1611299999999997E-2</c:v>
                </c:pt>
                <c:pt idx="342" formatCode="General">
                  <c:v>4.0053699999999998E-2</c:v>
                </c:pt>
                <c:pt idx="343" formatCode="General">
                  <c:v>3.84134E-2</c:v>
                </c:pt>
                <c:pt idx="344" formatCode="General">
                  <c:v>3.7730100000000003E-2</c:v>
                </c:pt>
                <c:pt idx="345" formatCode="General">
                  <c:v>3.4434300000000001E-2</c:v>
                </c:pt>
                <c:pt idx="346" formatCode="General">
                  <c:v>3.1947099999999999E-2</c:v>
                </c:pt>
                <c:pt idx="347" formatCode="General">
                  <c:v>3.7525900000000001E-2</c:v>
                </c:pt>
                <c:pt idx="348" formatCode="General">
                  <c:v>4.0904200000000002E-2</c:v>
                </c:pt>
                <c:pt idx="349" formatCode="General">
                  <c:v>4.0871299999999999E-2</c:v>
                </c:pt>
                <c:pt idx="350" formatCode="General">
                  <c:v>3.9933499999999997E-2</c:v>
                </c:pt>
                <c:pt idx="351" formatCode="General">
                  <c:v>4.0020899999999998E-2</c:v>
                </c:pt>
                <c:pt idx="352" formatCode="General">
                  <c:v>4.2007099999999999E-2</c:v>
                </c:pt>
                <c:pt idx="353" formatCode="General">
                  <c:v>4.64334E-2</c:v>
                </c:pt>
                <c:pt idx="354" formatCode="General">
                  <c:v>4.9417099999999999E-2</c:v>
                </c:pt>
                <c:pt idx="355" formatCode="General">
                  <c:v>5.1397900000000003E-2</c:v>
                </c:pt>
                <c:pt idx="356" formatCode="General">
                  <c:v>5.4893299999999999E-2</c:v>
                </c:pt>
                <c:pt idx="357" formatCode="General">
                  <c:v>6.39686E-2</c:v>
                </c:pt>
                <c:pt idx="358" formatCode="General">
                  <c:v>6.9954100000000005E-2</c:v>
                </c:pt>
                <c:pt idx="359" formatCode="General">
                  <c:v>6.6726300000000002E-2</c:v>
                </c:pt>
                <c:pt idx="360" formatCode="General">
                  <c:v>6.7286636999999996E-2</c:v>
                </c:pt>
                <c:pt idx="361" formatCode="General">
                  <c:v>6.8157790999999995E-2</c:v>
                </c:pt>
                <c:pt idx="362" formatCode="General">
                  <c:v>0.10184898000000001</c:v>
                </c:pt>
                <c:pt idx="363" formatCode="General">
                  <c:v>0.169279967</c:v>
                </c:pt>
                <c:pt idx="364" formatCode="General">
                  <c:v>0.21887578999999999</c:v>
                </c:pt>
                <c:pt idx="365" formatCode="General">
                  <c:v>0.22870523500000001</c:v>
                </c:pt>
                <c:pt idx="366" formatCode="General">
                  <c:v>0.23217247099999999</c:v>
                </c:pt>
                <c:pt idx="367" formatCode="General">
                  <c:v>0.23040523299999999</c:v>
                </c:pt>
                <c:pt idx="368" formatCode="General">
                  <c:v>0.237950522</c:v>
                </c:pt>
                <c:pt idx="369" formatCode="General">
                  <c:v>0.23715349799999999</c:v>
                </c:pt>
                <c:pt idx="370" formatCode="General">
                  <c:v>0.24392946800000001</c:v>
                </c:pt>
                <c:pt idx="371" formatCode="General">
                  <c:v>0.248421905</c:v>
                </c:pt>
                <c:pt idx="372" formatCode="General">
                  <c:v>0.25701350000000001</c:v>
                </c:pt>
                <c:pt idx="373" formatCode="General">
                  <c:v>0.26773160000000001</c:v>
                </c:pt>
                <c:pt idx="374" formatCode="General">
                  <c:v>0.24594099999999999</c:v>
                </c:pt>
                <c:pt idx="375" formatCode="General">
                  <c:v>0.1888358</c:v>
                </c:pt>
                <c:pt idx="376" formatCode="General">
                  <c:v>0.14750360000000001</c:v>
                </c:pt>
                <c:pt idx="377" formatCode="General">
                  <c:v>0.1310868</c:v>
                </c:pt>
                <c:pt idx="378" formatCode="General">
                  <c:v>0.12523670000000001</c:v>
                </c:pt>
                <c:pt idx="379" formatCode="General">
                  <c:v>0.1331089</c:v>
                </c:pt>
                <c:pt idx="380" formatCode="General">
                  <c:v>0.12823380000000001</c:v>
                </c:pt>
                <c:pt idx="381" formatCode="General">
                  <c:v>0.12941929999999999</c:v>
                </c:pt>
                <c:pt idx="382" formatCode="General">
                  <c:v>0.1238055</c:v>
                </c:pt>
                <c:pt idx="383" formatCode="General">
                  <c:v>0.1253485</c:v>
                </c:pt>
                <c:pt idx="384" formatCode="General">
                  <c:v>0.11788999999999999</c:v>
                </c:pt>
                <c:pt idx="385" formatCode="General">
                  <c:v>0.109276</c:v>
                </c:pt>
                <c:pt idx="386" formatCode="General">
                  <c:v>9.9999000000000005E-2</c:v>
                </c:pt>
                <c:pt idx="387" formatCode="General">
                  <c:v>8.1709000000000004E-2</c:v>
                </c:pt>
                <c:pt idx="388" formatCode="General">
                  <c:v>6.2554999999999999E-2</c:v>
                </c:pt>
                <c:pt idx="389" formatCode="General">
                  <c:v>5.7209999999999997E-2</c:v>
                </c:pt>
                <c:pt idx="390" formatCode="General">
                  <c:v>4.9799999999999997E-2</c:v>
                </c:pt>
                <c:pt idx="391" formatCode="General">
                  <c:v>3.9188000000000001E-2</c:v>
                </c:pt>
                <c:pt idx="392" formatCode="General">
                  <c:v>2.6549E-2</c:v>
                </c:pt>
                <c:pt idx="393" formatCode="General">
                  <c:v>1.4277E-2</c:v>
                </c:pt>
                <c:pt idx="394" formatCode="General">
                  <c:v>3.1619999999999999E-3</c:v>
                </c:pt>
                <c:pt idx="395" formatCode="General">
                  <c:v>-1.0829999999999999E-2</c:v>
                </c:pt>
                <c:pt idx="396" formatCode="General">
                  <c:v>-1.7239999999999998E-2</c:v>
                </c:pt>
                <c:pt idx="397" formatCode="General">
                  <c:v>-2.2349999999999998E-2</c:v>
                </c:pt>
                <c:pt idx="398" formatCode="General">
                  <c:v>-3.7440000000000001E-2</c:v>
                </c:pt>
                <c:pt idx="399" formatCode="General">
                  <c:v>-4.6739999999999997E-2</c:v>
                </c:pt>
                <c:pt idx="400" formatCode="General">
                  <c:v>-4.1160000000000002E-2</c:v>
                </c:pt>
                <c:pt idx="401" formatCode="General">
                  <c:v>-3.9030000000000002E-2</c:v>
                </c:pt>
                <c:pt idx="402" formatCode="General">
                  <c:v>-4.0079999999999998E-2</c:v>
                </c:pt>
                <c:pt idx="403" formatCode="General">
                  <c:v>-4.0629999999999999E-2</c:v>
                </c:pt>
                <c:pt idx="404" formatCode="General">
                  <c:v>-3.7960000000000001E-2</c:v>
                </c:pt>
                <c:pt idx="405" formatCode="General">
                  <c:v>-3.5009999999999999E-2</c:v>
                </c:pt>
                <c:pt idx="406" formatCode="General">
                  <c:v>-3.1739999999999997E-2</c:v>
                </c:pt>
                <c:pt idx="407" formatCode="General">
                  <c:v>-2.6009999999999998E-2</c:v>
                </c:pt>
                <c:pt idx="408" formatCode="General">
                  <c:v>-2.0480000000000002E-2</c:v>
                </c:pt>
                <c:pt idx="409" formatCode="General">
                  <c:v>-1.4959999999999999E-2</c:v>
                </c:pt>
                <c:pt idx="410" formatCode="General">
                  <c:v>-1.34E-3</c:v>
                </c:pt>
                <c:pt idx="411" formatCode="General">
                  <c:v>8.3909999999999992E-3</c:v>
                </c:pt>
                <c:pt idx="412" formatCode="General">
                  <c:v>1.03E-2</c:v>
                </c:pt>
                <c:pt idx="413" formatCode="General">
                  <c:v>1.342E-2</c:v>
                </c:pt>
                <c:pt idx="414" formatCode="General">
                  <c:v>1.4670000000000001E-2</c:v>
                </c:pt>
                <c:pt idx="415" formatCode="General">
                  <c:v>2.0844000000000001E-2</c:v>
                </c:pt>
                <c:pt idx="416" formatCode="General">
                  <c:v>2.5866E-2</c:v>
                </c:pt>
                <c:pt idx="417" formatCode="General">
                  <c:v>3.0112E-2</c:v>
                </c:pt>
                <c:pt idx="418" formatCode="General">
                  <c:v>3.6256999999999998E-2</c:v>
                </c:pt>
                <c:pt idx="419" formatCode="General">
                  <c:v>3.7559000000000002E-2</c:v>
                </c:pt>
                <c:pt idx="420" formatCode="General">
                  <c:v>3.9012999999999999E-2</c:v>
                </c:pt>
              </c:numCache>
            </c:numRef>
          </c:val>
          <c:extLst>
            <c:ext xmlns:c16="http://schemas.microsoft.com/office/drawing/2014/chart" uri="{C3380CC4-5D6E-409C-BE32-E72D297353CC}">
              <c16:uniqueId val="{00000001-B4D4-4A62-BE79-AA467F8FD803}"/>
            </c:ext>
          </c:extLst>
        </c:ser>
        <c:dLbls>
          <c:showLegendKey val="0"/>
          <c:showVal val="0"/>
          <c:showCatName val="0"/>
          <c:showSerName val="0"/>
          <c:showPercent val="0"/>
          <c:showBubbleSize val="0"/>
        </c:dLbls>
        <c:axId val="3"/>
        <c:axId val="4"/>
      </c:areaChart>
      <c:catAx>
        <c:axId val="201040928"/>
        <c:scaling>
          <c:orientation val="minMax"/>
        </c:scaling>
        <c:delete val="0"/>
        <c:axPos val="b"/>
        <c:numFmt formatCode="General" sourceLinked="1"/>
        <c:majorTickMark val="out"/>
        <c:minorTickMark val="none"/>
        <c:tickLblPos val="nextTo"/>
        <c:spPr>
          <a:ln w="3616">
            <a:solidFill>
              <a:schemeClr val="tx1"/>
            </a:solidFill>
            <a:prstDash val="solid"/>
          </a:ln>
        </c:spPr>
        <c:txPr>
          <a:bodyPr rot="0" vert="horz"/>
          <a:lstStyle/>
          <a:p>
            <a:pPr>
              <a:defRPr sz="1110"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3"/>
          <c:min val="-0.05"/>
        </c:scaling>
        <c:delete val="0"/>
        <c:axPos val="l"/>
        <c:majorGridlines>
          <c:spPr>
            <a:ln w="3616">
              <a:solidFill>
                <a:schemeClr val="tx1"/>
              </a:solidFill>
              <a:prstDash val="solid"/>
            </a:ln>
          </c:spPr>
        </c:majorGridlines>
        <c:numFmt formatCode="0%" sourceLinked="0"/>
        <c:majorTickMark val="out"/>
        <c:minorTickMark val="none"/>
        <c:tickLblPos val="nextTo"/>
        <c:spPr>
          <a:ln w="3616">
            <a:solidFill>
              <a:schemeClr val="tx1"/>
            </a:solidFill>
            <a:prstDash val="solid"/>
          </a:ln>
        </c:spPr>
        <c:txPr>
          <a:bodyPr rot="0" vert="horz"/>
          <a:lstStyle/>
          <a:p>
            <a:pPr>
              <a:defRPr sz="911" b="0" i="0" u="none" strike="noStrike" baseline="0">
                <a:solidFill>
                  <a:schemeClr val="tx1"/>
                </a:solidFill>
                <a:latin typeface="Times New Roman"/>
                <a:ea typeface="Times New Roman"/>
                <a:cs typeface="Times New Roman"/>
              </a:defRPr>
            </a:pPr>
            <a:endParaRPr lang="en-US"/>
          </a:p>
        </c:txPr>
        <c:crossAx val="201040928"/>
        <c:crosses val="autoZero"/>
        <c:crossBetween val="midCat"/>
        <c:majorUnit val="0.05"/>
        <c:min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3"/>
          <c:min val="-0.05"/>
        </c:scaling>
        <c:delete val="0"/>
        <c:axPos val="r"/>
        <c:numFmt formatCode="0%" sourceLinked="0"/>
        <c:majorTickMark val="cross"/>
        <c:minorTickMark val="none"/>
        <c:tickLblPos val="nextTo"/>
        <c:spPr>
          <a:ln w="3616">
            <a:solidFill>
              <a:schemeClr val="tx1"/>
            </a:solidFill>
            <a:prstDash val="solid"/>
          </a:ln>
        </c:spPr>
        <c:txPr>
          <a:bodyPr rot="0" vert="horz"/>
          <a:lstStyle/>
          <a:p>
            <a:pPr>
              <a:defRPr sz="911" b="0" i="0" u="none" strike="noStrike" baseline="0">
                <a:solidFill>
                  <a:schemeClr val="tx1"/>
                </a:solidFill>
                <a:latin typeface="Times New Roman"/>
                <a:ea typeface="Times New Roman"/>
                <a:cs typeface="Times New Roman"/>
              </a:defRPr>
            </a:pPr>
            <a:endParaRPr lang="en-US"/>
          </a:p>
        </c:txPr>
        <c:crossAx val="3"/>
        <c:crosses val="max"/>
        <c:crossBetween val="midCat"/>
        <c:majorUnit val="0.05"/>
      </c:valAx>
      <c:spPr>
        <a:noFill/>
        <a:ln w="14464">
          <a:solidFill>
            <a:schemeClr val="tx1"/>
          </a:solidFill>
          <a:prstDash val="solid"/>
        </a:ln>
      </c:spPr>
    </c:plotArea>
    <c:legend>
      <c:legendPos val="r"/>
      <c:layout>
        <c:manualLayout>
          <c:xMode val="edge"/>
          <c:yMode val="edge"/>
          <c:x val="0.15052134153259661"/>
          <c:y val="0.17227614368451877"/>
          <c:w val="0.13953488372093023"/>
          <c:h val="8.8339222614840993E-2"/>
        </c:manualLayout>
      </c:layout>
      <c:overlay val="0"/>
      <c:spPr>
        <a:solidFill>
          <a:schemeClr val="bg1"/>
        </a:solidFill>
        <a:ln w="3616">
          <a:solidFill>
            <a:schemeClr val="tx1"/>
          </a:solidFill>
          <a:prstDash val="solid"/>
        </a:ln>
      </c:spPr>
      <c:txPr>
        <a:bodyPr/>
        <a:lstStyle/>
        <a:p>
          <a:pPr>
            <a:defRPr sz="1600" b="0"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43391">
      <a:solidFill>
        <a:schemeClr val="tx1"/>
      </a:solidFill>
      <a:prstDash val="solid"/>
    </a:ln>
  </c:spPr>
  <c:txPr>
    <a:bodyPr/>
    <a:lstStyle/>
    <a:p>
      <a:pPr>
        <a:defRPr sz="2050" b="1" i="0" u="none" strike="noStrike" baseline="0">
          <a:solidFill>
            <a:schemeClr val="tx1"/>
          </a:solidFill>
          <a:latin typeface="Arial"/>
          <a:ea typeface="Arial"/>
          <a:cs typeface="Arial"/>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a:ea typeface="Times New Roman"/>
                <a:cs typeface="Times New Roman"/>
              </a:defRPr>
            </a:pPr>
            <a:r>
              <a:rPr lang="en-US" sz="2800"/>
              <a:t>Money Supply Growth, M2 </a:t>
            </a:r>
          </a:p>
        </c:rich>
      </c:tx>
      <c:layout>
        <c:manualLayout>
          <c:xMode val="edge"/>
          <c:yMode val="edge"/>
          <c:x val="0.25030872041571173"/>
          <c:y val="3.1831359406520467E-2"/>
        </c:manualLayout>
      </c:layout>
      <c:overlay val="0"/>
      <c:spPr>
        <a:noFill/>
        <a:ln w="28927">
          <a:noFill/>
        </a:ln>
      </c:spPr>
    </c:title>
    <c:autoTitleDeleted val="0"/>
    <c:plotArea>
      <c:layout>
        <c:manualLayout>
          <c:layoutTarget val="inner"/>
          <c:xMode val="edge"/>
          <c:yMode val="edge"/>
          <c:x val="5.9800664451827246E-2"/>
          <c:y val="0.17314487632508835"/>
          <c:w val="0.87375415282392022"/>
          <c:h val="0.79151943462897523"/>
        </c:manualLayout>
      </c:layout>
      <c:areaChart>
        <c:grouping val="standard"/>
        <c:varyColors val="0"/>
        <c:ser>
          <c:idx val="2"/>
          <c:order val="1"/>
          <c:tx>
            <c:strRef>
              <c:f>Sheet1!$C$1</c:f>
              <c:strCache>
                <c:ptCount val="1"/>
                <c:pt idx="0">
                  <c:v>Recession</c:v>
                </c:pt>
              </c:strCache>
            </c:strRef>
          </c:tx>
          <c:spPr>
            <a:solidFill>
              <a:srgbClr val="FF99CC"/>
            </a:solidFill>
            <a:ln w="14464">
              <a:solidFill>
                <a:schemeClr val="tx1"/>
              </a:solidFill>
              <a:prstDash val="solid"/>
            </a:ln>
          </c:spPr>
          <c:cat>
            <c:strRef>
              <c:f>Sheet1!$A$2:$A$435</c:f>
              <c:strCache>
                <c:ptCount val="421"/>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pt idx="360">
                  <c:v>20</c:v>
                </c:pt>
                <c:pt idx="372">
                  <c:v>21</c:v>
                </c:pt>
                <c:pt idx="384">
                  <c:v>22</c:v>
                </c:pt>
                <c:pt idx="396">
                  <c:v>23</c:v>
                </c:pt>
                <c:pt idx="408">
                  <c:v>24</c:v>
                </c:pt>
                <c:pt idx="420">
                  <c:v>25</c:v>
                </c:pt>
              </c:strCache>
            </c:strRef>
          </c:cat>
          <c:val>
            <c:numRef>
              <c:f>Sheet1!$C$2:$C$435</c:f>
              <c:numCache>
                <c:formatCode>General</c:formatCode>
                <c:ptCount val="434"/>
                <c:pt idx="6">
                  <c:v>0.3</c:v>
                </c:pt>
                <c:pt idx="7">
                  <c:v>0.3</c:v>
                </c:pt>
                <c:pt idx="8">
                  <c:v>0.3</c:v>
                </c:pt>
                <c:pt idx="9">
                  <c:v>0.3</c:v>
                </c:pt>
                <c:pt idx="10">
                  <c:v>0.3</c:v>
                </c:pt>
                <c:pt idx="11">
                  <c:v>0.3</c:v>
                </c:pt>
                <c:pt idx="12">
                  <c:v>0.3</c:v>
                </c:pt>
                <c:pt idx="13">
                  <c:v>0.3</c:v>
                </c:pt>
                <c:pt idx="14">
                  <c:v>0.3</c:v>
                </c:pt>
                <c:pt idx="134">
                  <c:v>0.3</c:v>
                </c:pt>
                <c:pt idx="135">
                  <c:v>0.3</c:v>
                </c:pt>
                <c:pt idx="136">
                  <c:v>0.3</c:v>
                </c:pt>
                <c:pt idx="137">
                  <c:v>0.3</c:v>
                </c:pt>
                <c:pt idx="138">
                  <c:v>0.3</c:v>
                </c:pt>
                <c:pt idx="139">
                  <c:v>0.3</c:v>
                </c:pt>
                <c:pt idx="140">
                  <c:v>0.3</c:v>
                </c:pt>
                <c:pt idx="141">
                  <c:v>0.3</c:v>
                </c:pt>
                <c:pt idx="142">
                  <c:v>0.3</c:v>
                </c:pt>
                <c:pt idx="215">
                  <c:v>0.3</c:v>
                </c:pt>
                <c:pt idx="216">
                  <c:v>0.3</c:v>
                </c:pt>
                <c:pt idx="217">
                  <c:v>0.3</c:v>
                </c:pt>
                <c:pt idx="218">
                  <c:v>0.3</c:v>
                </c:pt>
                <c:pt idx="219">
                  <c:v>0.3</c:v>
                </c:pt>
                <c:pt idx="220">
                  <c:v>0.3</c:v>
                </c:pt>
                <c:pt idx="221">
                  <c:v>0.3</c:v>
                </c:pt>
                <c:pt idx="222">
                  <c:v>0.3</c:v>
                </c:pt>
                <c:pt idx="223">
                  <c:v>0.3</c:v>
                </c:pt>
                <c:pt idx="224">
                  <c:v>0.3</c:v>
                </c:pt>
                <c:pt idx="225">
                  <c:v>0.3</c:v>
                </c:pt>
                <c:pt idx="226">
                  <c:v>0.3</c:v>
                </c:pt>
                <c:pt idx="227">
                  <c:v>0.3</c:v>
                </c:pt>
                <c:pt idx="228">
                  <c:v>0.3</c:v>
                </c:pt>
                <c:pt idx="229">
                  <c:v>0.3</c:v>
                </c:pt>
                <c:pt idx="230">
                  <c:v>0.3</c:v>
                </c:pt>
                <c:pt idx="231">
                  <c:v>0.3</c:v>
                </c:pt>
                <c:pt idx="232">
                  <c:v>0.3</c:v>
                </c:pt>
                <c:pt idx="362">
                  <c:v>0.3</c:v>
                </c:pt>
                <c:pt idx="363">
                  <c:v>0.3</c:v>
                </c:pt>
                <c:pt idx="364">
                  <c:v>0.3</c:v>
                </c:pt>
              </c:numCache>
            </c:numRef>
          </c:val>
          <c:extLst>
            <c:ext xmlns:c16="http://schemas.microsoft.com/office/drawing/2014/chart" uri="{C3380CC4-5D6E-409C-BE32-E72D297353CC}">
              <c16:uniqueId val="{00000000-B4D4-4A62-BE79-AA467F8FD803}"/>
            </c:ext>
          </c:extLst>
        </c:ser>
        <c:dLbls>
          <c:showLegendKey val="0"/>
          <c:showVal val="0"/>
          <c:showCatName val="0"/>
          <c:showSerName val="0"/>
          <c:showPercent val="0"/>
          <c:showBubbleSize val="0"/>
        </c:dLbls>
        <c:axId val="201040928"/>
        <c:axId val="1"/>
      </c:areaChart>
      <c:areaChart>
        <c:grouping val="stacked"/>
        <c:varyColors val="0"/>
        <c:ser>
          <c:idx val="0"/>
          <c:order val="0"/>
          <c:tx>
            <c:strRef>
              <c:f>Sheet1!$B$1</c:f>
              <c:strCache>
                <c:ptCount val="1"/>
                <c:pt idx="0">
                  <c:v>M2</c:v>
                </c:pt>
              </c:strCache>
            </c:strRef>
          </c:tx>
          <c:spPr>
            <a:solidFill>
              <a:srgbClr val="3366FF"/>
            </a:solidFill>
            <a:ln w="14464">
              <a:solidFill>
                <a:schemeClr val="tx1"/>
              </a:solidFill>
              <a:prstDash val="solid"/>
            </a:ln>
          </c:spPr>
          <c:cat>
            <c:strRef>
              <c:f>Sheet1!$A$2:$A$435</c:f>
              <c:strCache>
                <c:ptCount val="421"/>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pt idx="360">
                  <c:v>20</c:v>
                </c:pt>
                <c:pt idx="372">
                  <c:v>21</c:v>
                </c:pt>
                <c:pt idx="384">
                  <c:v>22</c:v>
                </c:pt>
                <c:pt idx="396">
                  <c:v>23</c:v>
                </c:pt>
                <c:pt idx="408">
                  <c:v>24</c:v>
                </c:pt>
                <c:pt idx="420">
                  <c:v>25</c:v>
                </c:pt>
              </c:strCache>
            </c:strRef>
          </c:cat>
          <c:val>
            <c:numRef>
              <c:f>Sheet1!$B$2:$B$435</c:f>
              <c:numCache>
                <c:formatCode>0.00%</c:formatCode>
                <c:ptCount val="434"/>
                <c:pt idx="0">
                  <c:v>5.7099999999999998E-2</c:v>
                </c:pt>
                <c:pt idx="1">
                  <c:v>6.4199999999999993E-2</c:v>
                </c:pt>
                <c:pt idx="2">
                  <c:v>6.3200000000000006E-2</c:v>
                </c:pt>
                <c:pt idx="3">
                  <c:v>6.5299999999999997E-2</c:v>
                </c:pt>
                <c:pt idx="4">
                  <c:v>6.4299999999999996E-2</c:v>
                </c:pt>
                <c:pt idx="5">
                  <c:v>6.2199999999999998E-2</c:v>
                </c:pt>
                <c:pt idx="6">
                  <c:v>5.7000000000000002E-2</c:v>
                </c:pt>
                <c:pt idx="7">
                  <c:v>5.5199999999999999E-2</c:v>
                </c:pt>
                <c:pt idx="8">
                  <c:v>5.4300000000000001E-2</c:v>
                </c:pt>
                <c:pt idx="9">
                  <c:v>4.7699999999999999E-2</c:v>
                </c:pt>
                <c:pt idx="10">
                  <c:v>4.1500000000000002E-2</c:v>
                </c:pt>
                <c:pt idx="11">
                  <c:v>3.8100000000000002E-2</c:v>
                </c:pt>
                <c:pt idx="12">
                  <c:v>3.8100000000000002E-2</c:v>
                </c:pt>
                <c:pt idx="13">
                  <c:v>3.8399999999999997E-2</c:v>
                </c:pt>
                <c:pt idx="14">
                  <c:v>4.0099999999999997E-2</c:v>
                </c:pt>
                <c:pt idx="15">
                  <c:v>4.0599999999999997E-2</c:v>
                </c:pt>
                <c:pt idx="16">
                  <c:v>4.41E-2</c:v>
                </c:pt>
                <c:pt idx="17">
                  <c:v>4.2500000000000003E-2</c:v>
                </c:pt>
                <c:pt idx="18">
                  <c:v>4.07E-2</c:v>
                </c:pt>
                <c:pt idx="19">
                  <c:v>3.49E-2</c:v>
                </c:pt>
                <c:pt idx="20">
                  <c:v>3.09E-2</c:v>
                </c:pt>
                <c:pt idx="21">
                  <c:v>3.0300000000000001E-2</c:v>
                </c:pt>
                <c:pt idx="22">
                  <c:v>3.0499999999999999E-2</c:v>
                </c:pt>
                <c:pt idx="23">
                  <c:v>3.0700000000000002E-2</c:v>
                </c:pt>
                <c:pt idx="24">
                  <c:v>2.7699999999999999E-2</c:v>
                </c:pt>
                <c:pt idx="25">
                  <c:v>2.86E-2</c:v>
                </c:pt>
                <c:pt idx="26">
                  <c:v>2.52E-2</c:v>
                </c:pt>
                <c:pt idx="27">
                  <c:v>0.02</c:v>
                </c:pt>
                <c:pt idx="28">
                  <c:v>1.6400000000000001E-2</c:v>
                </c:pt>
                <c:pt idx="29">
                  <c:v>1.32E-2</c:v>
                </c:pt>
                <c:pt idx="30">
                  <c:v>1.0800000000000001E-2</c:v>
                </c:pt>
                <c:pt idx="31">
                  <c:v>1.2500000000000001E-2</c:v>
                </c:pt>
                <c:pt idx="32">
                  <c:v>1.6199999999999999E-2</c:v>
                </c:pt>
                <c:pt idx="33">
                  <c:v>1.8100000000000002E-2</c:v>
                </c:pt>
                <c:pt idx="34">
                  <c:v>1.84E-2</c:v>
                </c:pt>
                <c:pt idx="35">
                  <c:v>1.55E-2</c:v>
                </c:pt>
                <c:pt idx="36">
                  <c:v>1.14E-2</c:v>
                </c:pt>
                <c:pt idx="37">
                  <c:v>4.1000000000000003E-3</c:v>
                </c:pt>
                <c:pt idx="38">
                  <c:v>2E-3</c:v>
                </c:pt>
                <c:pt idx="39">
                  <c:v>2.3999999999999998E-3</c:v>
                </c:pt>
                <c:pt idx="40">
                  <c:v>1.0699999999999999E-2</c:v>
                </c:pt>
                <c:pt idx="41">
                  <c:v>1.41E-2</c:v>
                </c:pt>
                <c:pt idx="42">
                  <c:v>1.37E-2</c:v>
                </c:pt>
                <c:pt idx="43">
                  <c:v>1.37E-2</c:v>
                </c:pt>
                <c:pt idx="44">
                  <c:v>1.21E-2</c:v>
                </c:pt>
                <c:pt idx="45">
                  <c:v>9.2999999999999992E-3</c:v>
                </c:pt>
                <c:pt idx="46">
                  <c:v>1.21E-2</c:v>
                </c:pt>
                <c:pt idx="47">
                  <c:v>1.46E-2</c:v>
                </c:pt>
                <c:pt idx="48">
                  <c:v>1.61E-2</c:v>
                </c:pt>
                <c:pt idx="49">
                  <c:v>1.7999999999999999E-2</c:v>
                </c:pt>
                <c:pt idx="50">
                  <c:v>2.0199999999999999E-2</c:v>
                </c:pt>
                <c:pt idx="51">
                  <c:v>2.1399999999999999E-2</c:v>
                </c:pt>
                <c:pt idx="52">
                  <c:v>1.6500000000000001E-2</c:v>
                </c:pt>
                <c:pt idx="53">
                  <c:v>1.12E-2</c:v>
                </c:pt>
                <c:pt idx="54">
                  <c:v>1.35E-2</c:v>
                </c:pt>
                <c:pt idx="55">
                  <c:v>1.24E-2</c:v>
                </c:pt>
                <c:pt idx="56">
                  <c:v>1.03E-2</c:v>
                </c:pt>
                <c:pt idx="57">
                  <c:v>8.8000000000000005E-3</c:v>
                </c:pt>
                <c:pt idx="58">
                  <c:v>5.4999999999999997E-3</c:v>
                </c:pt>
                <c:pt idx="59">
                  <c:v>3.7000000000000002E-3</c:v>
                </c:pt>
                <c:pt idx="60">
                  <c:v>5.0000000000000001E-3</c:v>
                </c:pt>
                <c:pt idx="61">
                  <c:v>4.1999999999999997E-3</c:v>
                </c:pt>
                <c:pt idx="62">
                  <c:v>3.2000000000000002E-3</c:v>
                </c:pt>
                <c:pt idx="63">
                  <c:v>3.7000000000000002E-3</c:v>
                </c:pt>
                <c:pt idx="64">
                  <c:v>7.9000000000000008E-3</c:v>
                </c:pt>
                <c:pt idx="65">
                  <c:v>1.89E-2</c:v>
                </c:pt>
                <c:pt idx="66">
                  <c:v>2.2100000000000002E-2</c:v>
                </c:pt>
                <c:pt idx="67">
                  <c:v>2.8500000000000001E-2</c:v>
                </c:pt>
                <c:pt idx="68">
                  <c:v>3.2199999999999999E-2</c:v>
                </c:pt>
                <c:pt idx="69">
                  <c:v>3.6299999999999999E-2</c:v>
                </c:pt>
                <c:pt idx="70">
                  <c:v>3.7600000000000001E-2</c:v>
                </c:pt>
                <c:pt idx="71">
                  <c:v>3.95E-2</c:v>
                </c:pt>
                <c:pt idx="72">
                  <c:v>4.41E-2</c:v>
                </c:pt>
                <c:pt idx="73">
                  <c:v>4.82E-2</c:v>
                </c:pt>
                <c:pt idx="74">
                  <c:v>5.5100000000000003E-2</c:v>
                </c:pt>
                <c:pt idx="75">
                  <c:v>5.7599999999999998E-2</c:v>
                </c:pt>
                <c:pt idx="76">
                  <c:v>5.2999999999999999E-2</c:v>
                </c:pt>
                <c:pt idx="77">
                  <c:v>4.8099999999999997E-2</c:v>
                </c:pt>
                <c:pt idx="78">
                  <c:v>4.7500000000000001E-2</c:v>
                </c:pt>
                <c:pt idx="79">
                  <c:v>4.3400000000000001E-2</c:v>
                </c:pt>
                <c:pt idx="80">
                  <c:v>4.1599999999999998E-2</c:v>
                </c:pt>
                <c:pt idx="81">
                  <c:v>4.2599999999999999E-2</c:v>
                </c:pt>
                <c:pt idx="82">
                  <c:v>4.5400000000000003E-2</c:v>
                </c:pt>
                <c:pt idx="83">
                  <c:v>4.9299999999999997E-2</c:v>
                </c:pt>
                <c:pt idx="84">
                  <c:v>4.8399999999999999E-2</c:v>
                </c:pt>
                <c:pt idx="85">
                  <c:v>4.7600000000000003E-2</c:v>
                </c:pt>
                <c:pt idx="86">
                  <c:v>4.4299999999999999E-2</c:v>
                </c:pt>
                <c:pt idx="87">
                  <c:v>4.5699999999999998E-2</c:v>
                </c:pt>
                <c:pt idx="88">
                  <c:v>4.4900000000000002E-2</c:v>
                </c:pt>
                <c:pt idx="89">
                  <c:v>4.6600000000000003E-2</c:v>
                </c:pt>
                <c:pt idx="90">
                  <c:v>4.6800000000000001E-2</c:v>
                </c:pt>
                <c:pt idx="91">
                  <c:v>5.2200000000000003E-2</c:v>
                </c:pt>
                <c:pt idx="92">
                  <c:v>5.5800000000000002E-2</c:v>
                </c:pt>
                <c:pt idx="93">
                  <c:v>5.6300000000000003E-2</c:v>
                </c:pt>
                <c:pt idx="94">
                  <c:v>5.67E-2</c:v>
                </c:pt>
                <c:pt idx="95">
                  <c:v>5.5800000000000002E-2</c:v>
                </c:pt>
                <c:pt idx="96">
                  <c:v>5.7599999999999998E-2</c:v>
                </c:pt>
                <c:pt idx="97">
                  <c:v>6.1600000000000002E-2</c:v>
                </c:pt>
                <c:pt idx="98">
                  <c:v>6.54E-2</c:v>
                </c:pt>
                <c:pt idx="99">
                  <c:v>6.7599999999999993E-2</c:v>
                </c:pt>
                <c:pt idx="100">
                  <c:v>7.0199999999999999E-2</c:v>
                </c:pt>
                <c:pt idx="101">
                  <c:v>7.1300000000000002E-2</c:v>
                </c:pt>
                <c:pt idx="102">
                  <c:v>7.1499999999999994E-2</c:v>
                </c:pt>
                <c:pt idx="103">
                  <c:v>6.9500000000000006E-2</c:v>
                </c:pt>
                <c:pt idx="104">
                  <c:v>7.3800000000000004E-2</c:v>
                </c:pt>
                <c:pt idx="105">
                  <c:v>7.7799999999999994E-2</c:v>
                </c:pt>
                <c:pt idx="106">
                  <c:v>8.2600000000000007E-2</c:v>
                </c:pt>
                <c:pt idx="107">
                  <c:v>8.4500000000000006E-2</c:v>
                </c:pt>
                <c:pt idx="108">
                  <c:v>8.43E-2</c:v>
                </c:pt>
                <c:pt idx="109">
                  <c:v>8.3199999999999996E-2</c:v>
                </c:pt>
                <c:pt idx="110">
                  <c:v>7.6999999999999999E-2</c:v>
                </c:pt>
                <c:pt idx="111">
                  <c:v>7.7100000000000002E-2</c:v>
                </c:pt>
                <c:pt idx="112">
                  <c:v>7.7200000000000005E-2</c:v>
                </c:pt>
                <c:pt idx="113">
                  <c:v>7.6799999999999993E-2</c:v>
                </c:pt>
                <c:pt idx="114">
                  <c:v>7.7600000000000002E-2</c:v>
                </c:pt>
                <c:pt idx="115">
                  <c:v>7.5999999999999998E-2</c:v>
                </c:pt>
                <c:pt idx="116">
                  <c:v>6.9800000000000001E-2</c:v>
                </c:pt>
                <c:pt idx="117">
                  <c:v>6.5799999999999997E-2</c:v>
                </c:pt>
                <c:pt idx="118">
                  <c:v>6.08E-2</c:v>
                </c:pt>
                <c:pt idx="119">
                  <c:v>5.9499999999999997E-2</c:v>
                </c:pt>
                <c:pt idx="120">
                  <c:v>6.0499999999999998E-2</c:v>
                </c:pt>
                <c:pt idx="121">
                  <c:v>5.7700000000000001E-2</c:v>
                </c:pt>
                <c:pt idx="122">
                  <c:v>6.1899999999999997E-2</c:v>
                </c:pt>
                <c:pt idx="123">
                  <c:v>6.7699999999999996E-2</c:v>
                </c:pt>
                <c:pt idx="124">
                  <c:v>6.0699999999999997E-2</c:v>
                </c:pt>
                <c:pt idx="125">
                  <c:v>5.8700000000000002E-2</c:v>
                </c:pt>
                <c:pt idx="126">
                  <c:v>5.6800000000000003E-2</c:v>
                </c:pt>
                <c:pt idx="127">
                  <c:v>5.8400000000000001E-2</c:v>
                </c:pt>
                <c:pt idx="128">
                  <c:v>6.2300000000000001E-2</c:v>
                </c:pt>
                <c:pt idx="129">
                  <c:v>6.1699999999999998E-2</c:v>
                </c:pt>
                <c:pt idx="130">
                  <c:v>5.8599999999999999E-2</c:v>
                </c:pt>
                <c:pt idx="131">
                  <c:v>6.08E-2</c:v>
                </c:pt>
                <c:pt idx="132">
                  <c:v>6.5699999999999995E-2</c:v>
                </c:pt>
                <c:pt idx="133">
                  <c:v>7.0599999999999996E-2</c:v>
                </c:pt>
                <c:pt idx="134">
                  <c:v>7.6100000000000001E-2</c:v>
                </c:pt>
                <c:pt idx="135">
                  <c:v>7.7100000000000002E-2</c:v>
                </c:pt>
                <c:pt idx="136">
                  <c:v>7.85E-2</c:v>
                </c:pt>
                <c:pt idx="137">
                  <c:v>8.3400000000000002E-2</c:v>
                </c:pt>
                <c:pt idx="138">
                  <c:v>8.5900000000000004E-2</c:v>
                </c:pt>
                <c:pt idx="139">
                  <c:v>8.6699999999999999E-2</c:v>
                </c:pt>
                <c:pt idx="140">
                  <c:v>0.1003</c:v>
                </c:pt>
                <c:pt idx="141">
                  <c:v>9.5100000000000004E-2</c:v>
                </c:pt>
                <c:pt idx="142">
                  <c:v>0.1012</c:v>
                </c:pt>
                <c:pt idx="143">
                  <c:v>0.1038</c:v>
                </c:pt>
                <c:pt idx="144">
                  <c:v>9.6000000000000002E-2</c:v>
                </c:pt>
                <c:pt idx="145">
                  <c:v>9.35E-2</c:v>
                </c:pt>
                <c:pt idx="146">
                  <c:v>8.43E-2</c:v>
                </c:pt>
                <c:pt idx="147">
                  <c:v>7.0499999999999993E-2</c:v>
                </c:pt>
                <c:pt idx="148">
                  <c:v>7.5700000000000003E-2</c:v>
                </c:pt>
                <c:pt idx="149">
                  <c:v>7.0699999999999999E-2</c:v>
                </c:pt>
                <c:pt idx="150">
                  <c:v>7.2800000000000004E-2</c:v>
                </c:pt>
                <c:pt idx="151">
                  <c:v>7.46E-2</c:v>
                </c:pt>
                <c:pt idx="152">
                  <c:v>5.8400000000000001E-2</c:v>
                </c:pt>
                <c:pt idx="153">
                  <c:v>6.7299999999999999E-2</c:v>
                </c:pt>
                <c:pt idx="154">
                  <c:v>6.8400000000000002E-2</c:v>
                </c:pt>
                <c:pt idx="155">
                  <c:v>6.2600000000000003E-2</c:v>
                </c:pt>
                <c:pt idx="156">
                  <c:v>6.4000000000000001E-2</c:v>
                </c:pt>
                <c:pt idx="157">
                  <c:v>6.4600000000000005E-2</c:v>
                </c:pt>
                <c:pt idx="158">
                  <c:v>6.6100000000000006E-2</c:v>
                </c:pt>
                <c:pt idx="159">
                  <c:v>7.22E-2</c:v>
                </c:pt>
                <c:pt idx="160">
                  <c:v>7.9000000000000001E-2</c:v>
                </c:pt>
                <c:pt idx="161">
                  <c:v>8.1900000000000001E-2</c:v>
                </c:pt>
                <c:pt idx="162">
                  <c:v>8.1600000000000006E-2</c:v>
                </c:pt>
                <c:pt idx="163">
                  <c:v>8.4000000000000005E-2</c:v>
                </c:pt>
                <c:pt idx="164">
                  <c:v>7.5200000000000003E-2</c:v>
                </c:pt>
                <c:pt idx="165">
                  <c:v>6.4799999999999996E-2</c:v>
                </c:pt>
                <c:pt idx="166">
                  <c:v>5.6000000000000001E-2</c:v>
                </c:pt>
                <c:pt idx="167">
                  <c:v>5.1799999999999999E-2</c:v>
                </c:pt>
                <c:pt idx="168">
                  <c:v>4.6600000000000003E-2</c:v>
                </c:pt>
                <c:pt idx="169">
                  <c:v>4.6800000000000001E-2</c:v>
                </c:pt>
                <c:pt idx="170">
                  <c:v>4.9299999999999997E-2</c:v>
                </c:pt>
                <c:pt idx="171">
                  <c:v>4.9399999999999999E-2</c:v>
                </c:pt>
                <c:pt idx="172">
                  <c:v>5.21E-2</c:v>
                </c:pt>
                <c:pt idx="173">
                  <c:v>4.6899999999999997E-2</c:v>
                </c:pt>
                <c:pt idx="174">
                  <c:v>4.07E-2</c:v>
                </c:pt>
                <c:pt idx="175">
                  <c:v>3.44E-2</c:v>
                </c:pt>
                <c:pt idx="176">
                  <c:v>4.41E-2</c:v>
                </c:pt>
                <c:pt idx="177">
                  <c:v>5.0200000000000002E-2</c:v>
                </c:pt>
                <c:pt idx="178">
                  <c:v>5.5300000000000002E-2</c:v>
                </c:pt>
                <c:pt idx="179">
                  <c:v>5.8599999999999999E-2</c:v>
                </c:pt>
                <c:pt idx="180" formatCode="General">
                  <c:v>5.7663800000000001E-2</c:v>
                </c:pt>
                <c:pt idx="181" formatCode="General">
                  <c:v>5.2245899999999998E-2</c:v>
                </c:pt>
                <c:pt idx="182" formatCode="General">
                  <c:v>4.7586499999999997E-2</c:v>
                </c:pt>
                <c:pt idx="183" formatCode="General">
                  <c:v>4.2870100000000001E-2</c:v>
                </c:pt>
                <c:pt idx="184" formatCode="General">
                  <c:v>3.2810499999999999E-2</c:v>
                </c:pt>
                <c:pt idx="185" formatCode="General">
                  <c:v>3.7608900000000001E-2</c:v>
                </c:pt>
                <c:pt idx="186" formatCode="General">
                  <c:v>4.0382099999999997E-2</c:v>
                </c:pt>
                <c:pt idx="187" formatCode="General">
                  <c:v>4.1263000000000001E-2</c:v>
                </c:pt>
                <c:pt idx="188" formatCode="General">
                  <c:v>4.0876299999999997E-2</c:v>
                </c:pt>
                <c:pt idx="189" formatCode="General">
                  <c:v>4.16411E-2</c:v>
                </c:pt>
                <c:pt idx="190" formatCode="General">
                  <c:v>3.9900999999999999E-2</c:v>
                </c:pt>
                <c:pt idx="191" formatCode="General">
                  <c:v>4.1083099999999997E-2</c:v>
                </c:pt>
                <c:pt idx="192" formatCode="General">
                  <c:v>4.6657799999999999E-2</c:v>
                </c:pt>
                <c:pt idx="193" formatCode="General">
                  <c:v>4.9122100000000002E-2</c:v>
                </c:pt>
                <c:pt idx="194" formatCode="General">
                  <c:v>4.9920699999999998E-2</c:v>
                </c:pt>
                <c:pt idx="195" formatCode="General">
                  <c:v>5.3387400000000002E-2</c:v>
                </c:pt>
                <c:pt idx="196" formatCode="General">
                  <c:v>5.1584499999999998E-2</c:v>
                </c:pt>
                <c:pt idx="197" formatCode="General">
                  <c:v>5.2158099999999999E-2</c:v>
                </c:pt>
                <c:pt idx="198" formatCode="General">
                  <c:v>5.3408600000000001E-2</c:v>
                </c:pt>
                <c:pt idx="199" formatCode="General">
                  <c:v>5.2791299999999999E-2</c:v>
                </c:pt>
                <c:pt idx="200" formatCode="General">
                  <c:v>5.1486299999999999E-2</c:v>
                </c:pt>
                <c:pt idx="201" formatCode="General">
                  <c:v>5.3488099999999997E-2</c:v>
                </c:pt>
                <c:pt idx="202" formatCode="General">
                  <c:v>5.6124399999999998E-2</c:v>
                </c:pt>
                <c:pt idx="203" formatCode="General">
                  <c:v>5.8390299999999999E-2</c:v>
                </c:pt>
                <c:pt idx="204" formatCode="General">
                  <c:v>5.7380500000000001E-2</c:v>
                </c:pt>
                <c:pt idx="205" formatCode="General">
                  <c:v>5.5925200000000001E-2</c:v>
                </c:pt>
                <c:pt idx="206" formatCode="General">
                  <c:v>5.87634E-2</c:v>
                </c:pt>
                <c:pt idx="207" formatCode="General">
                  <c:v>6.3606200000000002E-2</c:v>
                </c:pt>
                <c:pt idx="208" formatCode="General">
                  <c:v>6.4541799999999996E-2</c:v>
                </c:pt>
                <c:pt idx="209" formatCode="General">
                  <c:v>6.3436999999999993E-2</c:v>
                </c:pt>
                <c:pt idx="210" formatCode="General">
                  <c:v>6.1382199999999998E-2</c:v>
                </c:pt>
                <c:pt idx="211" formatCode="General">
                  <c:v>6.7675100000000002E-2</c:v>
                </c:pt>
                <c:pt idx="212" formatCode="General">
                  <c:v>6.6066299999999994E-2</c:v>
                </c:pt>
                <c:pt idx="213" formatCode="General">
                  <c:v>6.0531399999999999E-2</c:v>
                </c:pt>
                <c:pt idx="214" formatCode="General">
                  <c:v>5.8859599999999998E-2</c:v>
                </c:pt>
                <c:pt idx="215" formatCode="General">
                  <c:v>5.6713699999999999E-2</c:v>
                </c:pt>
                <c:pt idx="216" formatCode="General">
                  <c:v>5.58453E-2</c:v>
                </c:pt>
                <c:pt idx="217" formatCode="General">
                  <c:v>6.5479700000000002E-2</c:v>
                </c:pt>
                <c:pt idx="218" formatCode="General">
                  <c:v>6.9762199999999996E-2</c:v>
                </c:pt>
                <c:pt idx="219" formatCode="General">
                  <c:v>6.5150799999999995E-2</c:v>
                </c:pt>
                <c:pt idx="220" formatCode="General">
                  <c:v>6.4694600000000005E-2</c:v>
                </c:pt>
                <c:pt idx="221" formatCode="General">
                  <c:v>6.2130900000000003E-2</c:v>
                </c:pt>
                <c:pt idx="222" formatCode="General">
                  <c:v>6.3919900000000002E-2</c:v>
                </c:pt>
                <c:pt idx="223" formatCode="General">
                  <c:v>5.48499E-2</c:v>
                </c:pt>
                <c:pt idx="224" formatCode="General">
                  <c:v>6.1538900000000001E-2</c:v>
                </c:pt>
                <c:pt idx="225" formatCode="General">
                  <c:v>7.4345300000000003E-2</c:v>
                </c:pt>
                <c:pt idx="226" formatCode="General">
                  <c:v>7.7658500000000005E-2</c:v>
                </c:pt>
                <c:pt idx="227" formatCode="General">
                  <c:v>9.7067100000000003E-2</c:v>
                </c:pt>
                <c:pt idx="228" formatCode="General">
                  <c:v>0.1030331</c:v>
                </c:pt>
                <c:pt idx="229" formatCode="General">
                  <c:v>9.4651700000000005E-2</c:v>
                </c:pt>
                <c:pt idx="230" formatCode="General">
                  <c:v>9.3914300000000006E-2</c:v>
                </c:pt>
                <c:pt idx="231" formatCode="General">
                  <c:v>8.8314500000000004E-2</c:v>
                </c:pt>
                <c:pt idx="232" formatCode="General">
                  <c:v>9.4015899999999999E-2</c:v>
                </c:pt>
                <c:pt idx="233" formatCode="General">
                  <c:v>9.2598799999999995E-2</c:v>
                </c:pt>
                <c:pt idx="234" formatCode="General">
                  <c:v>8.6511099999999994E-2</c:v>
                </c:pt>
                <c:pt idx="235" formatCode="General">
                  <c:v>8.4197400000000006E-2</c:v>
                </c:pt>
                <c:pt idx="236" formatCode="General">
                  <c:v>7.4141100000000001E-2</c:v>
                </c:pt>
                <c:pt idx="237" formatCode="General">
                  <c:v>6.3088000000000005E-2</c:v>
                </c:pt>
                <c:pt idx="238" formatCode="General">
                  <c:v>6.0291400000000002E-2</c:v>
                </c:pt>
                <c:pt idx="239" formatCode="General">
                  <c:v>3.6941500000000002E-2</c:v>
                </c:pt>
                <c:pt idx="240" formatCode="General">
                  <c:v>2.2269000000000001E-2</c:v>
                </c:pt>
                <c:pt idx="241" formatCode="General">
                  <c:v>2.47549E-2</c:v>
                </c:pt>
                <c:pt idx="242" formatCode="General">
                  <c:v>1.63476E-2</c:v>
                </c:pt>
                <c:pt idx="243" formatCode="General">
                  <c:v>1.9758100000000001E-2</c:v>
                </c:pt>
                <c:pt idx="244" formatCode="General">
                  <c:v>1.9210399999999999E-2</c:v>
                </c:pt>
                <c:pt idx="245" formatCode="General">
                  <c:v>2.01082E-2</c:v>
                </c:pt>
                <c:pt idx="246" formatCode="General">
                  <c:v>2.0495800000000002E-2</c:v>
                </c:pt>
                <c:pt idx="247" formatCode="General">
                  <c:v>2.6400400000000001E-2</c:v>
                </c:pt>
                <c:pt idx="248" formatCode="General">
                  <c:v>2.99292E-2</c:v>
                </c:pt>
                <c:pt idx="249" formatCode="General">
                  <c:v>3.2475999999999998E-2</c:v>
                </c:pt>
                <c:pt idx="250" formatCode="General">
                  <c:v>3.1642999999999998E-2</c:v>
                </c:pt>
                <c:pt idx="251" formatCode="General">
                  <c:v>3.6108800000000003E-2</c:v>
                </c:pt>
                <c:pt idx="252" formatCode="General">
                  <c:v>4.5142399999999999E-2</c:v>
                </c:pt>
                <c:pt idx="253" formatCode="General">
                  <c:v>4.4430799999999999E-2</c:v>
                </c:pt>
                <c:pt idx="254" formatCode="General">
                  <c:v>4.9995299999999999E-2</c:v>
                </c:pt>
                <c:pt idx="255" formatCode="General">
                  <c:v>5.3577899999999998E-2</c:v>
                </c:pt>
                <c:pt idx="256" formatCode="General">
                  <c:v>5.2794099999999997E-2</c:v>
                </c:pt>
                <c:pt idx="257" formatCode="General">
                  <c:v>6.0170500000000002E-2</c:v>
                </c:pt>
                <c:pt idx="258" formatCode="General">
                  <c:v>8.0731800000000006E-2</c:v>
                </c:pt>
                <c:pt idx="259" formatCode="General">
                  <c:v>9.9058999999999994E-2</c:v>
                </c:pt>
                <c:pt idx="260" formatCode="General">
                  <c:v>9.7910200000000003E-2</c:v>
                </c:pt>
                <c:pt idx="261" formatCode="General">
                  <c:v>9.5199900000000004E-2</c:v>
                </c:pt>
                <c:pt idx="262" formatCode="General">
                  <c:v>9.7614800000000002E-2</c:v>
                </c:pt>
                <c:pt idx="263" formatCode="General">
                  <c:v>9.8111299999999999E-2</c:v>
                </c:pt>
                <c:pt idx="264" formatCode="General">
                  <c:v>0.10256120000000001</c:v>
                </c:pt>
                <c:pt idx="265" formatCode="General">
                  <c:v>0.1017102</c:v>
                </c:pt>
                <c:pt idx="266" formatCode="General">
                  <c:v>0.10118000000000001</c:v>
                </c:pt>
                <c:pt idx="267" formatCode="General">
                  <c:v>9.9637299999999998E-2</c:v>
                </c:pt>
                <c:pt idx="268" formatCode="General">
                  <c:v>9.6851999999999994E-2</c:v>
                </c:pt>
                <c:pt idx="269" formatCode="General">
                  <c:v>9.4424300000000003E-2</c:v>
                </c:pt>
                <c:pt idx="270" formatCode="General">
                  <c:v>8.0196600000000007E-2</c:v>
                </c:pt>
                <c:pt idx="271" formatCode="General">
                  <c:v>6.3456499999999999E-2</c:v>
                </c:pt>
                <c:pt idx="272" formatCode="General">
                  <c:v>6.9377499999999995E-2</c:v>
                </c:pt>
                <c:pt idx="273" formatCode="General">
                  <c:v>7.1816400000000002E-2</c:v>
                </c:pt>
                <c:pt idx="274" formatCode="General">
                  <c:v>7.3779999999999998E-2</c:v>
                </c:pt>
                <c:pt idx="275" formatCode="General">
                  <c:v>8.2434499999999994E-2</c:v>
                </c:pt>
                <c:pt idx="276" formatCode="General">
                  <c:v>7.6171500000000003E-2</c:v>
                </c:pt>
                <c:pt idx="277" formatCode="General">
                  <c:v>7.1070700000000001E-2</c:v>
                </c:pt>
                <c:pt idx="278" formatCode="General">
                  <c:v>7.3402800000000004E-2</c:v>
                </c:pt>
                <c:pt idx="279" formatCode="General">
                  <c:v>7.0921300000000007E-2</c:v>
                </c:pt>
                <c:pt idx="280" formatCode="General">
                  <c:v>7.1251300000000004E-2</c:v>
                </c:pt>
                <c:pt idx="281" formatCode="General">
                  <c:v>6.9398899999999999E-2</c:v>
                </c:pt>
                <c:pt idx="282" formatCode="General">
                  <c:v>6.7372899999999999E-2</c:v>
                </c:pt>
                <c:pt idx="283" formatCode="General">
                  <c:v>6.57528E-2</c:v>
                </c:pt>
                <c:pt idx="284" formatCode="General">
                  <c:v>6.2539899999999995E-2</c:v>
                </c:pt>
                <c:pt idx="285" formatCode="General">
                  <c:v>6.6623699999999994E-2</c:v>
                </c:pt>
                <c:pt idx="286" formatCode="General">
                  <c:v>6.1363500000000001E-2</c:v>
                </c:pt>
                <c:pt idx="287" formatCode="General">
                  <c:v>5.4446799999999997E-2</c:v>
                </c:pt>
                <c:pt idx="288" formatCode="General">
                  <c:v>5.6708099999999997E-2</c:v>
                </c:pt>
                <c:pt idx="289" formatCode="General">
                  <c:v>6.4731700000000003E-2</c:v>
                </c:pt>
                <c:pt idx="290" formatCode="General">
                  <c:v>6.1462500000000003E-2</c:v>
                </c:pt>
                <c:pt idx="291" formatCode="General">
                  <c:v>6.3116400000000003E-2</c:v>
                </c:pt>
                <c:pt idx="292" formatCode="General">
                  <c:v>6.6078999999999999E-2</c:v>
                </c:pt>
                <c:pt idx="293" formatCode="General">
                  <c:v>6.5663799999999994E-2</c:v>
                </c:pt>
                <c:pt idx="294" formatCode="General">
                  <c:v>6.61051E-2</c:v>
                </c:pt>
                <c:pt idx="295" formatCode="General">
                  <c:v>6.3245899999999994E-2</c:v>
                </c:pt>
                <c:pt idx="296" formatCode="General">
                  <c:v>6.14923E-2</c:v>
                </c:pt>
                <c:pt idx="297" formatCode="General">
                  <c:v>5.54884E-2</c:v>
                </c:pt>
                <c:pt idx="298" formatCode="General">
                  <c:v>5.8290599999999998E-2</c:v>
                </c:pt>
                <c:pt idx="299" formatCode="General">
                  <c:v>5.9278999999999998E-2</c:v>
                </c:pt>
                <c:pt idx="300" formatCode="General">
                  <c:v>5.8579699999999998E-2</c:v>
                </c:pt>
                <c:pt idx="301" formatCode="General">
                  <c:v>6.14327E-2</c:v>
                </c:pt>
                <c:pt idx="302" formatCode="General">
                  <c:v>6.0333100000000001E-2</c:v>
                </c:pt>
                <c:pt idx="303" formatCode="General">
                  <c:v>6.0408200000000002E-2</c:v>
                </c:pt>
                <c:pt idx="304" formatCode="General">
                  <c:v>5.6305500000000001E-2</c:v>
                </c:pt>
                <c:pt idx="305" formatCode="General">
                  <c:v>5.4579999999999997E-2</c:v>
                </c:pt>
                <c:pt idx="306" formatCode="General">
                  <c:v>5.4852600000000001E-2</c:v>
                </c:pt>
                <c:pt idx="307" formatCode="General">
                  <c:v>5.6311800000000002E-2</c:v>
                </c:pt>
                <c:pt idx="308" formatCode="General">
                  <c:v>5.9331000000000002E-2</c:v>
                </c:pt>
                <c:pt idx="309" formatCode="General">
                  <c:v>5.3260700000000001E-2</c:v>
                </c:pt>
                <c:pt idx="310" formatCode="General">
                  <c:v>5.9707200000000002E-2</c:v>
                </c:pt>
                <c:pt idx="311" formatCode="General">
                  <c:v>5.8241899999999999E-2</c:v>
                </c:pt>
                <c:pt idx="312" formatCode="General">
                  <c:v>6.1409900000000003E-2</c:v>
                </c:pt>
                <c:pt idx="313" formatCode="General">
                  <c:v>5.7853399999999999E-2</c:v>
                </c:pt>
                <c:pt idx="314" formatCode="General">
                  <c:v>6.1379400000000001E-2</c:v>
                </c:pt>
                <c:pt idx="315" formatCode="General">
                  <c:v>6.3951099999999997E-2</c:v>
                </c:pt>
                <c:pt idx="316" formatCode="General">
                  <c:v>6.7678699999999994E-2</c:v>
                </c:pt>
                <c:pt idx="317" formatCode="General">
                  <c:v>6.9718500000000003E-2</c:v>
                </c:pt>
                <c:pt idx="318" formatCode="General">
                  <c:v>6.8741999999999998E-2</c:v>
                </c:pt>
                <c:pt idx="319" formatCode="General">
                  <c:v>7.2183700000000003E-2</c:v>
                </c:pt>
                <c:pt idx="320" formatCode="General">
                  <c:v>7.2260500000000005E-2</c:v>
                </c:pt>
                <c:pt idx="321" formatCode="General">
                  <c:v>7.5409799999999999E-2</c:v>
                </c:pt>
                <c:pt idx="322" formatCode="General">
                  <c:v>7.3804599999999998E-2</c:v>
                </c:pt>
                <c:pt idx="323" formatCode="General">
                  <c:v>6.9722000000000006E-2</c:v>
                </c:pt>
                <c:pt idx="324" formatCode="General">
                  <c:v>6.50974E-2</c:v>
                </c:pt>
                <c:pt idx="325" formatCode="General">
                  <c:v>6.3840599999999997E-2</c:v>
                </c:pt>
                <c:pt idx="326" formatCode="General">
                  <c:v>6.35212E-2</c:v>
                </c:pt>
                <c:pt idx="327" formatCode="General">
                  <c:v>6.2636700000000003E-2</c:v>
                </c:pt>
                <c:pt idx="328" formatCode="General">
                  <c:v>6.02969E-2</c:v>
                </c:pt>
                <c:pt idx="329" formatCode="General">
                  <c:v>5.7677199999999998E-2</c:v>
                </c:pt>
                <c:pt idx="330" formatCode="General">
                  <c:v>5.7599699999999997E-2</c:v>
                </c:pt>
                <c:pt idx="331" formatCode="General">
                  <c:v>5.5976999999999999E-2</c:v>
                </c:pt>
                <c:pt idx="332" formatCode="General">
                  <c:v>5.27976E-2</c:v>
                </c:pt>
                <c:pt idx="333" formatCode="General">
                  <c:v>5.1511399999999999E-2</c:v>
                </c:pt>
                <c:pt idx="334" formatCode="General">
                  <c:v>4.7542899999999999E-2</c:v>
                </c:pt>
                <c:pt idx="335" formatCode="General">
                  <c:v>4.8441499999999998E-2</c:v>
                </c:pt>
                <c:pt idx="336" formatCode="General">
                  <c:v>4.4488699999999999E-2</c:v>
                </c:pt>
                <c:pt idx="337" formatCode="General">
                  <c:v>4.0594400000000003E-2</c:v>
                </c:pt>
                <c:pt idx="338" formatCode="General">
                  <c:v>3.8954000000000003E-2</c:v>
                </c:pt>
                <c:pt idx="339" formatCode="General">
                  <c:v>3.6406899999999999E-2</c:v>
                </c:pt>
                <c:pt idx="340" formatCode="General">
                  <c:v>3.8978400000000003E-2</c:v>
                </c:pt>
                <c:pt idx="341" formatCode="General">
                  <c:v>4.1611299999999997E-2</c:v>
                </c:pt>
                <c:pt idx="342" formatCode="General">
                  <c:v>4.0053699999999998E-2</c:v>
                </c:pt>
                <c:pt idx="343" formatCode="General">
                  <c:v>3.84134E-2</c:v>
                </c:pt>
                <c:pt idx="344" formatCode="General">
                  <c:v>3.7730100000000003E-2</c:v>
                </c:pt>
                <c:pt idx="345" formatCode="General">
                  <c:v>3.4434300000000001E-2</c:v>
                </c:pt>
                <c:pt idx="346" formatCode="General">
                  <c:v>3.1947099999999999E-2</c:v>
                </c:pt>
                <c:pt idx="347" formatCode="General">
                  <c:v>3.7525900000000001E-2</c:v>
                </c:pt>
                <c:pt idx="348" formatCode="General">
                  <c:v>4.0904200000000002E-2</c:v>
                </c:pt>
                <c:pt idx="349" formatCode="General">
                  <c:v>4.0871299999999999E-2</c:v>
                </c:pt>
                <c:pt idx="350" formatCode="General">
                  <c:v>3.9933499999999997E-2</c:v>
                </c:pt>
                <c:pt idx="351" formatCode="General">
                  <c:v>4.0020899999999998E-2</c:v>
                </c:pt>
                <c:pt idx="352" formatCode="General">
                  <c:v>4.2007099999999999E-2</c:v>
                </c:pt>
                <c:pt idx="353" formatCode="General">
                  <c:v>4.64334E-2</c:v>
                </c:pt>
                <c:pt idx="354" formatCode="General">
                  <c:v>4.9417099999999999E-2</c:v>
                </c:pt>
                <c:pt idx="355" formatCode="General">
                  <c:v>5.1397900000000003E-2</c:v>
                </c:pt>
                <c:pt idx="356" formatCode="General">
                  <c:v>5.4893299999999999E-2</c:v>
                </c:pt>
                <c:pt idx="357" formatCode="General">
                  <c:v>6.39686E-2</c:v>
                </c:pt>
                <c:pt idx="358" formatCode="General">
                  <c:v>6.9954100000000005E-2</c:v>
                </c:pt>
                <c:pt idx="359" formatCode="General">
                  <c:v>6.6726300000000002E-2</c:v>
                </c:pt>
                <c:pt idx="360" formatCode="General">
                  <c:v>6.7286636999999996E-2</c:v>
                </c:pt>
                <c:pt idx="361" formatCode="General">
                  <c:v>6.8157790999999995E-2</c:v>
                </c:pt>
                <c:pt idx="362" formatCode="General">
                  <c:v>0.10184898000000001</c:v>
                </c:pt>
                <c:pt idx="363" formatCode="General">
                  <c:v>0.169279967</c:v>
                </c:pt>
                <c:pt idx="364" formatCode="General">
                  <c:v>0.21887578999999999</c:v>
                </c:pt>
                <c:pt idx="365" formatCode="General">
                  <c:v>0.22870523500000001</c:v>
                </c:pt>
                <c:pt idx="366" formatCode="General">
                  <c:v>0.23217247099999999</c:v>
                </c:pt>
                <c:pt idx="367" formatCode="General">
                  <c:v>0.23040523299999999</c:v>
                </c:pt>
                <c:pt idx="368" formatCode="General">
                  <c:v>0.237950522</c:v>
                </c:pt>
                <c:pt idx="369" formatCode="General">
                  <c:v>0.23715349799999999</c:v>
                </c:pt>
                <c:pt idx="370" formatCode="General">
                  <c:v>0.24392946800000001</c:v>
                </c:pt>
                <c:pt idx="371" formatCode="General">
                  <c:v>0.248421905</c:v>
                </c:pt>
                <c:pt idx="372" formatCode="General">
                  <c:v>0.25701350000000001</c:v>
                </c:pt>
                <c:pt idx="373" formatCode="General">
                  <c:v>0.26773160000000001</c:v>
                </c:pt>
                <c:pt idx="374" formatCode="General">
                  <c:v>0.24594099999999999</c:v>
                </c:pt>
                <c:pt idx="375" formatCode="General">
                  <c:v>0.1888358</c:v>
                </c:pt>
                <c:pt idx="376" formatCode="General">
                  <c:v>0.14750360000000001</c:v>
                </c:pt>
                <c:pt idx="377" formatCode="General">
                  <c:v>0.1310868</c:v>
                </c:pt>
                <c:pt idx="378" formatCode="General">
                  <c:v>0.12523670000000001</c:v>
                </c:pt>
                <c:pt idx="379" formatCode="General">
                  <c:v>0.1331089</c:v>
                </c:pt>
                <c:pt idx="380" formatCode="General">
                  <c:v>0.12823380000000001</c:v>
                </c:pt>
                <c:pt idx="381" formatCode="General">
                  <c:v>0.12941929999999999</c:v>
                </c:pt>
                <c:pt idx="382" formatCode="General">
                  <c:v>0.1238055</c:v>
                </c:pt>
                <c:pt idx="383" formatCode="General">
                  <c:v>0.1253485</c:v>
                </c:pt>
                <c:pt idx="384" formatCode="General">
                  <c:v>0.11788999999999999</c:v>
                </c:pt>
                <c:pt idx="385" formatCode="General">
                  <c:v>0.109276</c:v>
                </c:pt>
                <c:pt idx="386" formatCode="General">
                  <c:v>9.9999000000000005E-2</c:v>
                </c:pt>
                <c:pt idx="387" formatCode="General">
                  <c:v>8.1709000000000004E-2</c:v>
                </c:pt>
                <c:pt idx="388" formatCode="General">
                  <c:v>6.2554999999999999E-2</c:v>
                </c:pt>
                <c:pt idx="389" formatCode="General">
                  <c:v>5.7209999999999997E-2</c:v>
                </c:pt>
                <c:pt idx="390" formatCode="General">
                  <c:v>4.9799999999999997E-2</c:v>
                </c:pt>
                <c:pt idx="391" formatCode="General">
                  <c:v>3.9188000000000001E-2</c:v>
                </c:pt>
                <c:pt idx="392" formatCode="General">
                  <c:v>2.6549E-2</c:v>
                </c:pt>
                <c:pt idx="393" formatCode="General">
                  <c:v>1.4277E-2</c:v>
                </c:pt>
                <c:pt idx="394" formatCode="General">
                  <c:v>3.1619999999999999E-3</c:v>
                </c:pt>
                <c:pt idx="395" formatCode="General">
                  <c:v>-1.0829999999999999E-2</c:v>
                </c:pt>
                <c:pt idx="396" formatCode="General">
                  <c:v>-1.7239999999999998E-2</c:v>
                </c:pt>
                <c:pt idx="397" formatCode="General">
                  <c:v>-2.2349999999999998E-2</c:v>
                </c:pt>
                <c:pt idx="398" formatCode="General">
                  <c:v>-3.7440000000000001E-2</c:v>
                </c:pt>
                <c:pt idx="399" formatCode="General">
                  <c:v>-4.6739999999999997E-2</c:v>
                </c:pt>
                <c:pt idx="400" formatCode="General">
                  <c:v>-4.1160000000000002E-2</c:v>
                </c:pt>
                <c:pt idx="401" formatCode="General">
                  <c:v>-3.9030000000000002E-2</c:v>
                </c:pt>
                <c:pt idx="402" formatCode="General">
                  <c:v>-4.0079999999999998E-2</c:v>
                </c:pt>
                <c:pt idx="403" formatCode="General">
                  <c:v>-4.0629999999999999E-2</c:v>
                </c:pt>
                <c:pt idx="404" formatCode="General">
                  <c:v>-3.7960000000000001E-2</c:v>
                </c:pt>
                <c:pt idx="405" formatCode="General">
                  <c:v>-3.5009999999999999E-2</c:v>
                </c:pt>
                <c:pt idx="406" formatCode="General">
                  <c:v>-3.1739999999999997E-2</c:v>
                </c:pt>
                <c:pt idx="407" formatCode="General">
                  <c:v>-2.6009999999999998E-2</c:v>
                </c:pt>
                <c:pt idx="408" formatCode="General">
                  <c:v>-2.0480000000000002E-2</c:v>
                </c:pt>
                <c:pt idx="409" formatCode="General">
                  <c:v>-1.4959999999999999E-2</c:v>
                </c:pt>
                <c:pt idx="410" formatCode="General">
                  <c:v>-1.34E-3</c:v>
                </c:pt>
                <c:pt idx="411" formatCode="General">
                  <c:v>8.3909999999999992E-3</c:v>
                </c:pt>
                <c:pt idx="412" formatCode="General">
                  <c:v>1.03E-2</c:v>
                </c:pt>
                <c:pt idx="413" formatCode="General">
                  <c:v>1.342E-2</c:v>
                </c:pt>
                <c:pt idx="414" formatCode="General">
                  <c:v>1.4670000000000001E-2</c:v>
                </c:pt>
                <c:pt idx="415" formatCode="General">
                  <c:v>2.0844000000000001E-2</c:v>
                </c:pt>
                <c:pt idx="416" formatCode="General">
                  <c:v>2.5866E-2</c:v>
                </c:pt>
                <c:pt idx="417" formatCode="General">
                  <c:v>3.0112E-2</c:v>
                </c:pt>
                <c:pt idx="418" formatCode="General">
                  <c:v>3.6256999999999998E-2</c:v>
                </c:pt>
                <c:pt idx="419" formatCode="General">
                  <c:v>3.7559000000000002E-2</c:v>
                </c:pt>
                <c:pt idx="420" formatCode="General">
                  <c:v>3.9012999999999999E-2</c:v>
                </c:pt>
              </c:numCache>
            </c:numRef>
          </c:val>
          <c:extLst>
            <c:ext xmlns:c16="http://schemas.microsoft.com/office/drawing/2014/chart" uri="{C3380CC4-5D6E-409C-BE32-E72D297353CC}">
              <c16:uniqueId val="{00000001-B4D4-4A62-BE79-AA467F8FD803}"/>
            </c:ext>
          </c:extLst>
        </c:ser>
        <c:dLbls>
          <c:showLegendKey val="0"/>
          <c:showVal val="0"/>
          <c:showCatName val="0"/>
          <c:showSerName val="0"/>
          <c:showPercent val="0"/>
          <c:showBubbleSize val="0"/>
        </c:dLbls>
        <c:axId val="3"/>
        <c:axId val="4"/>
      </c:areaChart>
      <c:catAx>
        <c:axId val="201040928"/>
        <c:scaling>
          <c:orientation val="minMax"/>
        </c:scaling>
        <c:delete val="0"/>
        <c:axPos val="b"/>
        <c:numFmt formatCode="General" sourceLinked="1"/>
        <c:majorTickMark val="out"/>
        <c:minorTickMark val="none"/>
        <c:tickLblPos val="nextTo"/>
        <c:spPr>
          <a:ln w="3616">
            <a:solidFill>
              <a:schemeClr val="tx1"/>
            </a:solidFill>
            <a:prstDash val="solid"/>
          </a:ln>
        </c:spPr>
        <c:txPr>
          <a:bodyPr rot="0" vert="horz"/>
          <a:lstStyle/>
          <a:p>
            <a:pPr>
              <a:defRPr sz="1110"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3"/>
          <c:min val="-0.05"/>
        </c:scaling>
        <c:delete val="0"/>
        <c:axPos val="l"/>
        <c:majorGridlines>
          <c:spPr>
            <a:ln w="3616">
              <a:solidFill>
                <a:schemeClr val="tx1"/>
              </a:solidFill>
              <a:prstDash val="solid"/>
            </a:ln>
          </c:spPr>
        </c:majorGridlines>
        <c:numFmt formatCode="0%" sourceLinked="0"/>
        <c:majorTickMark val="out"/>
        <c:minorTickMark val="none"/>
        <c:tickLblPos val="nextTo"/>
        <c:spPr>
          <a:ln w="3616">
            <a:solidFill>
              <a:schemeClr val="tx1"/>
            </a:solidFill>
            <a:prstDash val="solid"/>
          </a:ln>
        </c:spPr>
        <c:txPr>
          <a:bodyPr rot="0" vert="horz"/>
          <a:lstStyle/>
          <a:p>
            <a:pPr>
              <a:defRPr sz="911" b="0" i="0" u="none" strike="noStrike" baseline="0">
                <a:solidFill>
                  <a:schemeClr val="tx1"/>
                </a:solidFill>
                <a:latin typeface="Times New Roman"/>
                <a:ea typeface="Times New Roman"/>
                <a:cs typeface="Times New Roman"/>
              </a:defRPr>
            </a:pPr>
            <a:endParaRPr lang="en-US"/>
          </a:p>
        </c:txPr>
        <c:crossAx val="201040928"/>
        <c:crosses val="autoZero"/>
        <c:crossBetween val="midCat"/>
        <c:majorUnit val="0.05"/>
        <c:min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3"/>
          <c:min val="-0.05"/>
        </c:scaling>
        <c:delete val="0"/>
        <c:axPos val="r"/>
        <c:numFmt formatCode="0%" sourceLinked="0"/>
        <c:majorTickMark val="cross"/>
        <c:minorTickMark val="none"/>
        <c:tickLblPos val="nextTo"/>
        <c:spPr>
          <a:ln w="3616">
            <a:solidFill>
              <a:schemeClr val="tx1"/>
            </a:solidFill>
            <a:prstDash val="solid"/>
          </a:ln>
        </c:spPr>
        <c:txPr>
          <a:bodyPr rot="0" vert="horz"/>
          <a:lstStyle/>
          <a:p>
            <a:pPr>
              <a:defRPr sz="911" b="0" i="0" u="none" strike="noStrike" baseline="0">
                <a:solidFill>
                  <a:schemeClr val="tx1"/>
                </a:solidFill>
                <a:latin typeface="Times New Roman"/>
                <a:ea typeface="Times New Roman"/>
                <a:cs typeface="Times New Roman"/>
              </a:defRPr>
            </a:pPr>
            <a:endParaRPr lang="en-US"/>
          </a:p>
        </c:txPr>
        <c:crossAx val="3"/>
        <c:crosses val="max"/>
        <c:crossBetween val="midCat"/>
        <c:majorUnit val="0.05"/>
      </c:valAx>
      <c:spPr>
        <a:noFill/>
        <a:ln w="14464">
          <a:solidFill>
            <a:schemeClr val="tx1"/>
          </a:solidFill>
          <a:prstDash val="solid"/>
        </a:ln>
      </c:spPr>
    </c:plotArea>
    <c:legend>
      <c:legendPos val="r"/>
      <c:layout>
        <c:manualLayout>
          <c:xMode val="edge"/>
          <c:yMode val="edge"/>
          <c:x val="0.15052134153259661"/>
          <c:y val="0.17227614368451877"/>
          <c:w val="0.13953488372093023"/>
          <c:h val="8.8339222614840993E-2"/>
        </c:manualLayout>
      </c:layout>
      <c:overlay val="0"/>
      <c:spPr>
        <a:solidFill>
          <a:schemeClr val="bg1"/>
        </a:solidFill>
        <a:ln w="3616">
          <a:solidFill>
            <a:schemeClr val="tx1"/>
          </a:solidFill>
          <a:prstDash val="solid"/>
        </a:ln>
      </c:spPr>
      <c:txPr>
        <a:bodyPr/>
        <a:lstStyle/>
        <a:p>
          <a:pPr>
            <a:defRPr sz="1600" b="0"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43391">
      <a:solidFill>
        <a:schemeClr val="tx1"/>
      </a:solidFill>
      <a:prstDash val="solid"/>
    </a:ln>
  </c:spPr>
  <c:txPr>
    <a:bodyPr/>
    <a:lstStyle/>
    <a:p>
      <a:pPr>
        <a:defRPr sz="2050" b="1" i="0" u="none" strike="noStrike" baseline="0">
          <a:solidFill>
            <a:schemeClr val="tx1"/>
          </a:solidFill>
          <a:latin typeface="Arial"/>
          <a:ea typeface="Arial"/>
          <a:cs typeface="Arial"/>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800" b="1" i="0" u="none" strike="noStrike" baseline="0">
                <a:solidFill>
                  <a:srgbClr val="000000"/>
                </a:solidFill>
                <a:latin typeface="Times New Roman" panose="02020603050405020304" pitchFamily="18" charset="0"/>
                <a:ea typeface="Times New Roman"/>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Money Accounts Growth Rate</a:t>
            </a:r>
          </a:p>
        </c:rich>
      </c:tx>
      <c:layout>
        <c:manualLayout>
          <c:xMode val="edge"/>
          <c:yMode val="edge"/>
          <c:x val="0.34340013743278081"/>
          <c:y val="2.9563653380536736E-2"/>
        </c:manualLayout>
      </c:layout>
      <c:overlay val="0"/>
      <c:spPr>
        <a:noFill/>
        <a:ln w="16550">
          <a:noFill/>
        </a:ln>
      </c:spPr>
    </c:title>
    <c:autoTitleDeleted val="0"/>
    <c:plotArea>
      <c:layout>
        <c:manualLayout>
          <c:layoutTarget val="inner"/>
          <c:xMode val="edge"/>
          <c:yMode val="edge"/>
          <c:x val="7.7605321507760533E-2"/>
          <c:y val="0.13207547169811321"/>
          <c:w val="0.84922394678492241"/>
          <c:h val="0.82647264440782109"/>
        </c:manualLayout>
      </c:layout>
      <c:areaChart>
        <c:grouping val="standard"/>
        <c:varyColors val="0"/>
        <c:ser>
          <c:idx val="4"/>
          <c:order val="0"/>
          <c:tx>
            <c:strRef>
              <c:f>Sheet1!$B$1</c:f>
              <c:strCache>
                <c:ptCount val="1"/>
                <c:pt idx="0">
                  <c:v>Recession</c:v>
                </c:pt>
              </c:strCache>
            </c:strRef>
          </c:tx>
          <c:spPr>
            <a:solidFill>
              <a:schemeClr val="accent1"/>
            </a:solidFill>
            <a:ln w="8275">
              <a:noFill/>
              <a:prstDash val="solid"/>
            </a:ln>
          </c:spPr>
          <c:cat>
            <c:strRef>
              <c:f>Sheet1!$A$2:$A$285</c:f>
              <c:strCache>
                <c:ptCount val="277"/>
                <c:pt idx="0">
                  <c:v>02</c:v>
                </c:pt>
                <c:pt idx="12">
                  <c:v>03</c:v>
                </c:pt>
                <c:pt idx="24">
                  <c:v>04</c:v>
                </c:pt>
                <c:pt idx="36">
                  <c:v>05</c:v>
                </c:pt>
                <c:pt idx="48">
                  <c:v>06</c:v>
                </c:pt>
                <c:pt idx="60">
                  <c:v>07</c:v>
                </c:pt>
                <c:pt idx="72">
                  <c:v>08</c:v>
                </c:pt>
                <c:pt idx="84">
                  <c:v>09</c:v>
                </c:pt>
                <c:pt idx="96">
                  <c:v>10</c:v>
                </c:pt>
                <c:pt idx="108">
                  <c:v>11</c:v>
                </c:pt>
                <c:pt idx="120">
                  <c:v>12</c:v>
                </c:pt>
                <c:pt idx="132">
                  <c:v>13</c:v>
                </c:pt>
                <c:pt idx="144">
                  <c:v>14</c:v>
                </c:pt>
                <c:pt idx="156">
                  <c:v>15</c:v>
                </c:pt>
                <c:pt idx="168">
                  <c:v>16</c:v>
                </c:pt>
                <c:pt idx="180">
                  <c:v>17</c:v>
                </c:pt>
                <c:pt idx="192">
                  <c:v>18</c:v>
                </c:pt>
                <c:pt idx="204">
                  <c:v>19</c:v>
                </c:pt>
                <c:pt idx="216">
                  <c:v>20</c:v>
                </c:pt>
                <c:pt idx="228">
                  <c:v>21</c:v>
                </c:pt>
                <c:pt idx="240">
                  <c:v>22</c:v>
                </c:pt>
                <c:pt idx="252">
                  <c:v>23</c:v>
                </c:pt>
                <c:pt idx="264">
                  <c:v>24</c:v>
                </c:pt>
                <c:pt idx="276">
                  <c:v>25</c:v>
                </c:pt>
              </c:strCache>
            </c:strRef>
          </c:cat>
          <c:val>
            <c:numRef>
              <c:f>Sheet1!$B$2:$B$285</c:f>
              <c:numCache>
                <c:formatCode>General</c:formatCode>
                <c:ptCount val="284"/>
                <c:pt idx="71">
                  <c:v>0.5</c:v>
                </c:pt>
                <c:pt idx="72">
                  <c:v>0.5</c:v>
                </c:pt>
                <c:pt idx="73">
                  <c:v>0.5</c:v>
                </c:pt>
                <c:pt idx="74">
                  <c:v>0.5</c:v>
                </c:pt>
                <c:pt idx="75">
                  <c:v>0.5</c:v>
                </c:pt>
                <c:pt idx="76">
                  <c:v>0.5</c:v>
                </c:pt>
                <c:pt idx="77">
                  <c:v>0.5</c:v>
                </c:pt>
                <c:pt idx="78">
                  <c:v>0.5</c:v>
                </c:pt>
                <c:pt idx="79">
                  <c:v>0.5</c:v>
                </c:pt>
                <c:pt idx="80">
                  <c:v>0.5</c:v>
                </c:pt>
                <c:pt idx="81">
                  <c:v>0.5</c:v>
                </c:pt>
                <c:pt idx="82">
                  <c:v>0.5</c:v>
                </c:pt>
                <c:pt idx="83">
                  <c:v>0.5</c:v>
                </c:pt>
                <c:pt idx="84">
                  <c:v>0.5</c:v>
                </c:pt>
                <c:pt idx="85">
                  <c:v>0.5</c:v>
                </c:pt>
                <c:pt idx="86">
                  <c:v>0.5</c:v>
                </c:pt>
                <c:pt idx="87">
                  <c:v>0.5</c:v>
                </c:pt>
                <c:pt idx="88">
                  <c:v>0.5</c:v>
                </c:pt>
                <c:pt idx="89">
                  <c:v>0.5</c:v>
                </c:pt>
                <c:pt idx="218">
                  <c:v>0.5</c:v>
                </c:pt>
                <c:pt idx="219">
                  <c:v>0.5</c:v>
                </c:pt>
                <c:pt idx="220">
                  <c:v>0.5</c:v>
                </c:pt>
                <c:pt idx="221">
                  <c:v>0.5</c:v>
                </c:pt>
                <c:pt idx="222">
                  <c:v>0.5</c:v>
                </c:pt>
                <c:pt idx="223">
                  <c:v>0.5</c:v>
                </c:pt>
              </c:numCache>
            </c:numRef>
          </c:val>
          <c:extLst>
            <c:ext xmlns:c16="http://schemas.microsoft.com/office/drawing/2014/chart" uri="{C3380CC4-5D6E-409C-BE32-E72D297353CC}">
              <c16:uniqueId val="{00000000-6529-4627-9662-0537C4A589AA}"/>
            </c:ext>
          </c:extLst>
        </c:ser>
        <c:ser>
          <c:idx val="0"/>
          <c:order val="1"/>
          <c:tx>
            <c:strRef>
              <c:f>Sheet1!$C$1</c:f>
              <c:strCache>
                <c:ptCount val="1"/>
                <c:pt idx="0">
                  <c:v>Money Acct Growth</c:v>
                </c:pt>
              </c:strCache>
            </c:strRef>
          </c:tx>
          <c:spPr>
            <a:solidFill>
              <a:srgbClr val="66CC99">
                <a:lumMod val="50000"/>
              </a:srgbClr>
            </a:solidFill>
            <a:ln w="8275">
              <a:solidFill>
                <a:srgbClr val="103E2E">
                  <a:lumMod val="90000"/>
                  <a:lumOff val="10000"/>
                </a:srgbClr>
              </a:solidFill>
              <a:prstDash val="solid"/>
            </a:ln>
          </c:spPr>
          <c:cat>
            <c:strRef>
              <c:f>Sheet1!$A$2:$A$285</c:f>
              <c:strCache>
                <c:ptCount val="277"/>
                <c:pt idx="0">
                  <c:v>02</c:v>
                </c:pt>
                <c:pt idx="12">
                  <c:v>03</c:v>
                </c:pt>
                <c:pt idx="24">
                  <c:v>04</c:v>
                </c:pt>
                <c:pt idx="36">
                  <c:v>05</c:v>
                </c:pt>
                <c:pt idx="48">
                  <c:v>06</c:v>
                </c:pt>
                <c:pt idx="60">
                  <c:v>07</c:v>
                </c:pt>
                <c:pt idx="72">
                  <c:v>08</c:v>
                </c:pt>
                <c:pt idx="84">
                  <c:v>09</c:v>
                </c:pt>
                <c:pt idx="96">
                  <c:v>10</c:v>
                </c:pt>
                <c:pt idx="108">
                  <c:v>11</c:v>
                </c:pt>
                <c:pt idx="120">
                  <c:v>12</c:v>
                </c:pt>
                <c:pt idx="132">
                  <c:v>13</c:v>
                </c:pt>
                <c:pt idx="144">
                  <c:v>14</c:v>
                </c:pt>
                <c:pt idx="156">
                  <c:v>15</c:v>
                </c:pt>
                <c:pt idx="168">
                  <c:v>16</c:v>
                </c:pt>
                <c:pt idx="180">
                  <c:v>17</c:v>
                </c:pt>
                <c:pt idx="192">
                  <c:v>18</c:v>
                </c:pt>
                <c:pt idx="204">
                  <c:v>19</c:v>
                </c:pt>
                <c:pt idx="216">
                  <c:v>20</c:v>
                </c:pt>
                <c:pt idx="228">
                  <c:v>21</c:v>
                </c:pt>
                <c:pt idx="240">
                  <c:v>22</c:v>
                </c:pt>
                <c:pt idx="252">
                  <c:v>23</c:v>
                </c:pt>
                <c:pt idx="264">
                  <c:v>24</c:v>
                </c:pt>
                <c:pt idx="276">
                  <c:v>25</c:v>
                </c:pt>
              </c:strCache>
            </c:strRef>
          </c:cat>
          <c:val>
            <c:numRef>
              <c:f>Sheet1!$C$2:$C$285</c:f>
              <c:numCache>
                <c:formatCode>0.00%</c:formatCode>
                <c:ptCount val="284"/>
                <c:pt idx="0">
                  <c:v>0.20100000000000001</c:v>
                </c:pt>
                <c:pt idx="1">
                  <c:v>0.186</c:v>
                </c:pt>
                <c:pt idx="2">
                  <c:v>0.17699999999999999</c:v>
                </c:pt>
                <c:pt idx="3">
                  <c:v>0.189</c:v>
                </c:pt>
                <c:pt idx="4">
                  <c:v>0.18099999999999999</c:v>
                </c:pt>
                <c:pt idx="5">
                  <c:v>0.16200000000000001</c:v>
                </c:pt>
                <c:pt idx="6">
                  <c:v>0.17699999999999999</c:v>
                </c:pt>
                <c:pt idx="7">
                  <c:v>0.17</c:v>
                </c:pt>
                <c:pt idx="8">
                  <c:v>0.13400000000000001</c:v>
                </c:pt>
                <c:pt idx="9">
                  <c:v>0.13400000000000001</c:v>
                </c:pt>
                <c:pt idx="10">
                  <c:v>0.13400000000000001</c:v>
                </c:pt>
                <c:pt idx="11">
                  <c:v>0.13</c:v>
                </c:pt>
                <c:pt idx="12">
                  <c:v>0.14499999999999999</c:v>
                </c:pt>
                <c:pt idx="13">
                  <c:v>0.14599999999999999</c:v>
                </c:pt>
                <c:pt idx="14">
                  <c:v>0.13800000000000001</c:v>
                </c:pt>
                <c:pt idx="15">
                  <c:v>0.14799999999999999</c:v>
                </c:pt>
                <c:pt idx="16">
                  <c:v>0.124</c:v>
                </c:pt>
                <c:pt idx="17">
                  <c:v>0.125</c:v>
                </c:pt>
                <c:pt idx="18">
                  <c:v>0.111</c:v>
                </c:pt>
                <c:pt idx="19">
                  <c:v>9.4E-2</c:v>
                </c:pt>
                <c:pt idx="20">
                  <c:v>8.7999999999999995E-2</c:v>
                </c:pt>
                <c:pt idx="21">
                  <c:v>0.105</c:v>
                </c:pt>
                <c:pt idx="22">
                  <c:v>8.3000000000000004E-2</c:v>
                </c:pt>
                <c:pt idx="23">
                  <c:v>7.6999999999999999E-2</c:v>
                </c:pt>
                <c:pt idx="24">
                  <c:v>8.7999999999999995E-2</c:v>
                </c:pt>
                <c:pt idx="25">
                  <c:v>4.8000000000000001E-2</c:v>
                </c:pt>
                <c:pt idx="26">
                  <c:v>5.7000000000000002E-2</c:v>
                </c:pt>
                <c:pt idx="27">
                  <c:v>5.0999999999999997E-2</c:v>
                </c:pt>
                <c:pt idx="28">
                  <c:v>4.2999999999999997E-2</c:v>
                </c:pt>
                <c:pt idx="29">
                  <c:v>5.2999999999999999E-2</c:v>
                </c:pt>
                <c:pt idx="30">
                  <c:v>0.04</c:v>
                </c:pt>
                <c:pt idx="31">
                  <c:v>4.1000000000000002E-2</c:v>
                </c:pt>
                <c:pt idx="32">
                  <c:v>0.04</c:v>
                </c:pt>
                <c:pt idx="33">
                  <c:v>3.3000000000000002E-2</c:v>
                </c:pt>
                <c:pt idx="34">
                  <c:v>1.4E-2</c:v>
                </c:pt>
                <c:pt idx="35">
                  <c:v>0.01</c:v>
                </c:pt>
                <c:pt idx="36">
                  <c:v>-5.0000000000000001E-3</c:v>
                </c:pt>
                <c:pt idx="37">
                  <c:v>-7.0000000000000001E-3</c:v>
                </c:pt>
                <c:pt idx="38">
                  <c:v>3.0000000000000001E-3</c:v>
                </c:pt>
                <c:pt idx="39">
                  <c:v>-1.6E-2</c:v>
                </c:pt>
                <c:pt idx="40">
                  <c:v>-2.4E-2</c:v>
                </c:pt>
                <c:pt idx="41">
                  <c:v>-1.7000000000000001E-2</c:v>
                </c:pt>
                <c:pt idx="42">
                  <c:v>-3.3000000000000002E-2</c:v>
                </c:pt>
                <c:pt idx="43">
                  <c:v>-3.5000000000000003E-2</c:v>
                </c:pt>
                <c:pt idx="44">
                  <c:v>-1.7000000000000001E-2</c:v>
                </c:pt>
                <c:pt idx="45">
                  <c:v>-3.7999999999999999E-2</c:v>
                </c:pt>
                <c:pt idx="46">
                  <c:v>-4.5999999999999999E-2</c:v>
                </c:pt>
                <c:pt idx="47">
                  <c:v>-2.5999999999999999E-2</c:v>
                </c:pt>
                <c:pt idx="48">
                  <c:v>-4.3999999999999997E-2</c:v>
                </c:pt>
                <c:pt idx="49">
                  <c:v>-0.04</c:v>
                </c:pt>
                <c:pt idx="50">
                  <c:v>-2.1000000000000001E-2</c:v>
                </c:pt>
                <c:pt idx="51">
                  <c:v>-5.3999999999999999E-2</c:v>
                </c:pt>
                <c:pt idx="52">
                  <c:v>-3.9E-2</c:v>
                </c:pt>
                <c:pt idx="53">
                  <c:v>-4.2000000000000003E-2</c:v>
                </c:pt>
                <c:pt idx="54">
                  <c:v>-4.2999999999999997E-2</c:v>
                </c:pt>
                <c:pt idx="55">
                  <c:v>-3.4000000000000002E-2</c:v>
                </c:pt>
                <c:pt idx="56">
                  <c:v>-2.8000000000000001E-2</c:v>
                </c:pt>
                <c:pt idx="57">
                  <c:v>-0.03</c:v>
                </c:pt>
                <c:pt idx="58">
                  <c:v>-8.9999999999999993E-3</c:v>
                </c:pt>
                <c:pt idx="59">
                  <c:v>-8.0000000000000002E-3</c:v>
                </c:pt>
                <c:pt idx="60">
                  <c:v>-1.2E-2</c:v>
                </c:pt>
                <c:pt idx="61">
                  <c:v>1.2999999999999999E-2</c:v>
                </c:pt>
                <c:pt idx="62">
                  <c:v>-0.03</c:v>
                </c:pt>
                <c:pt idx="63">
                  <c:v>-3.0000000000000001E-3</c:v>
                </c:pt>
                <c:pt idx="64">
                  <c:v>1.6E-2</c:v>
                </c:pt>
                <c:pt idx="65">
                  <c:v>-2E-3</c:v>
                </c:pt>
                <c:pt idx="66">
                  <c:v>1.2999999999999999E-2</c:v>
                </c:pt>
                <c:pt idx="67">
                  <c:v>0.04</c:v>
                </c:pt>
                <c:pt idx="68">
                  <c:v>1.7999999999999999E-2</c:v>
                </c:pt>
                <c:pt idx="69">
                  <c:v>3.2000000000000001E-2</c:v>
                </c:pt>
                <c:pt idx="70">
                  <c:v>6.7000000000000004E-2</c:v>
                </c:pt>
                <c:pt idx="71">
                  <c:v>5.1999999999999998E-2</c:v>
                </c:pt>
                <c:pt idx="72">
                  <c:v>7.2999999999999995E-2</c:v>
                </c:pt>
                <c:pt idx="73">
                  <c:v>6.9000000000000006E-2</c:v>
                </c:pt>
                <c:pt idx="74">
                  <c:v>6.3E-2</c:v>
                </c:pt>
                <c:pt idx="75">
                  <c:v>9.6000000000000002E-2</c:v>
                </c:pt>
                <c:pt idx="76">
                  <c:v>7.1999999999999995E-2</c:v>
                </c:pt>
                <c:pt idx="77">
                  <c:v>8.1000000000000003E-2</c:v>
                </c:pt>
                <c:pt idx="78">
                  <c:v>0.106</c:v>
                </c:pt>
                <c:pt idx="79">
                  <c:v>9.4E-2</c:v>
                </c:pt>
                <c:pt idx="80">
                  <c:v>9.7000000000000003E-2</c:v>
                </c:pt>
                <c:pt idx="81">
                  <c:v>0.112</c:v>
                </c:pt>
                <c:pt idx="82">
                  <c:v>9.1999999999999998E-2</c:v>
                </c:pt>
                <c:pt idx="83">
                  <c:v>9.7000000000000003E-2</c:v>
                </c:pt>
                <c:pt idx="84">
                  <c:v>0.11899999999999999</c:v>
                </c:pt>
                <c:pt idx="85">
                  <c:v>0.105</c:v>
                </c:pt>
                <c:pt idx="86">
                  <c:v>0.127</c:v>
                </c:pt>
                <c:pt idx="87">
                  <c:v>0.13900000000000001</c:v>
                </c:pt>
                <c:pt idx="88">
                  <c:v>0.14199999999999999</c:v>
                </c:pt>
                <c:pt idx="89">
                  <c:v>0.16</c:v>
                </c:pt>
                <c:pt idx="90">
                  <c:v>0.14000000000000001</c:v>
                </c:pt>
                <c:pt idx="91">
                  <c:v>0.13600000000000001</c:v>
                </c:pt>
                <c:pt idx="92">
                  <c:v>0.13400000000000001</c:v>
                </c:pt>
                <c:pt idx="93">
                  <c:v>0.14299999999999999</c:v>
                </c:pt>
                <c:pt idx="94">
                  <c:v>0.123</c:v>
                </c:pt>
                <c:pt idx="95">
                  <c:v>0.11799999999999999</c:v>
                </c:pt>
                <c:pt idx="96">
                  <c:v>0.11600000000000001</c:v>
                </c:pt>
                <c:pt idx="97">
                  <c:v>0.111</c:v>
                </c:pt>
                <c:pt idx="98">
                  <c:v>0.115</c:v>
                </c:pt>
                <c:pt idx="99">
                  <c:v>0.10199999999999999</c:v>
                </c:pt>
                <c:pt idx="100">
                  <c:v>9.8000000000000004E-2</c:v>
                </c:pt>
                <c:pt idx="101">
                  <c:v>9.5000000000000001E-2</c:v>
                </c:pt>
                <c:pt idx="102">
                  <c:v>9.4E-2</c:v>
                </c:pt>
                <c:pt idx="103">
                  <c:v>0.09</c:v>
                </c:pt>
                <c:pt idx="104">
                  <c:v>8.4000000000000005E-2</c:v>
                </c:pt>
                <c:pt idx="105">
                  <c:v>8.8999999999999996E-2</c:v>
                </c:pt>
                <c:pt idx="106">
                  <c:v>8.5999999999999993E-2</c:v>
                </c:pt>
                <c:pt idx="107">
                  <c:v>8.6999999999999994E-2</c:v>
                </c:pt>
                <c:pt idx="108">
                  <c:v>8.4000000000000005E-2</c:v>
                </c:pt>
                <c:pt idx="109">
                  <c:v>7.3999999999999996E-2</c:v>
                </c:pt>
                <c:pt idx="110">
                  <c:v>0.105</c:v>
                </c:pt>
                <c:pt idx="111">
                  <c:v>8.5000000000000006E-2</c:v>
                </c:pt>
                <c:pt idx="112">
                  <c:v>9.2999999999999999E-2</c:v>
                </c:pt>
                <c:pt idx="113">
                  <c:v>9.9000000000000005E-2</c:v>
                </c:pt>
                <c:pt idx="114">
                  <c:v>9.4E-2</c:v>
                </c:pt>
                <c:pt idx="115">
                  <c:v>9.5000000000000001E-2</c:v>
                </c:pt>
                <c:pt idx="116">
                  <c:v>0.13</c:v>
                </c:pt>
                <c:pt idx="117">
                  <c:v>9.4E-2</c:v>
                </c:pt>
                <c:pt idx="118">
                  <c:v>0.10100000000000001</c:v>
                </c:pt>
                <c:pt idx="119">
                  <c:v>0.11799999999999999</c:v>
                </c:pt>
                <c:pt idx="120">
                  <c:v>9.6000000000000002E-2</c:v>
                </c:pt>
                <c:pt idx="121">
                  <c:v>0.14000000000000001</c:v>
                </c:pt>
                <c:pt idx="122">
                  <c:v>9.7000000000000003E-2</c:v>
                </c:pt>
                <c:pt idx="123">
                  <c:v>0.10199999999999999</c:v>
                </c:pt>
                <c:pt idx="124">
                  <c:v>0.11799999999999999</c:v>
                </c:pt>
                <c:pt idx="125">
                  <c:v>0.10199999999999999</c:v>
                </c:pt>
                <c:pt idx="126">
                  <c:v>0.106</c:v>
                </c:pt>
                <c:pt idx="127">
                  <c:v>0.104</c:v>
                </c:pt>
                <c:pt idx="128">
                  <c:v>8.5000000000000006E-2</c:v>
                </c:pt>
                <c:pt idx="129">
                  <c:v>8.5000000000000006E-2</c:v>
                </c:pt>
                <c:pt idx="130">
                  <c:v>9.8000000000000004E-2</c:v>
                </c:pt>
                <c:pt idx="131">
                  <c:v>8.1000000000000003E-2</c:v>
                </c:pt>
                <c:pt idx="132">
                  <c:v>8.5000000000000006E-2</c:v>
                </c:pt>
                <c:pt idx="133">
                  <c:v>7.6999999999999999E-2</c:v>
                </c:pt>
                <c:pt idx="134">
                  <c:v>7.3999999999999996E-2</c:v>
                </c:pt>
                <c:pt idx="135">
                  <c:v>7.8E-2</c:v>
                </c:pt>
                <c:pt idx="136">
                  <c:v>7.0999999999999994E-2</c:v>
                </c:pt>
                <c:pt idx="137">
                  <c:v>6.5000000000000002E-2</c:v>
                </c:pt>
                <c:pt idx="138">
                  <c:v>7.6999999999999999E-2</c:v>
                </c:pt>
                <c:pt idx="139">
                  <c:v>7.9000000000000001E-2</c:v>
                </c:pt>
                <c:pt idx="140">
                  <c:v>6.2E-2</c:v>
                </c:pt>
                <c:pt idx="141">
                  <c:v>6.3E-2</c:v>
                </c:pt>
                <c:pt idx="142">
                  <c:v>6.2E-2</c:v>
                </c:pt>
                <c:pt idx="143">
                  <c:v>5.8999999999999997E-2</c:v>
                </c:pt>
                <c:pt idx="144">
                  <c:v>6.3E-2</c:v>
                </c:pt>
                <c:pt idx="145">
                  <c:v>6.3E-2</c:v>
                </c:pt>
                <c:pt idx="146">
                  <c:v>6.0999999999999999E-2</c:v>
                </c:pt>
                <c:pt idx="147">
                  <c:v>7.6999999999999999E-2</c:v>
                </c:pt>
                <c:pt idx="148">
                  <c:v>6.2E-2</c:v>
                </c:pt>
                <c:pt idx="149">
                  <c:v>6.9000000000000006E-2</c:v>
                </c:pt>
                <c:pt idx="150">
                  <c:v>7.0000000000000007E-2</c:v>
                </c:pt>
                <c:pt idx="151">
                  <c:v>6.7000000000000004E-2</c:v>
                </c:pt>
                <c:pt idx="152">
                  <c:v>6.6000000000000003E-2</c:v>
                </c:pt>
                <c:pt idx="153">
                  <c:v>7.3999999999999996E-2</c:v>
                </c:pt>
                <c:pt idx="154">
                  <c:v>6.4000000000000001E-2</c:v>
                </c:pt>
                <c:pt idx="155">
                  <c:v>7.0000000000000007E-2</c:v>
                </c:pt>
                <c:pt idx="156">
                  <c:v>9.0999999999999998E-2</c:v>
                </c:pt>
                <c:pt idx="157">
                  <c:v>7.1999999999999995E-2</c:v>
                </c:pt>
                <c:pt idx="158">
                  <c:v>8.7999999999999995E-2</c:v>
                </c:pt>
                <c:pt idx="159">
                  <c:v>8.5999999999999993E-2</c:v>
                </c:pt>
                <c:pt idx="160">
                  <c:v>8.1000000000000003E-2</c:v>
                </c:pt>
                <c:pt idx="161">
                  <c:v>9.2999999999999999E-2</c:v>
                </c:pt>
                <c:pt idx="162">
                  <c:v>7.2999999999999995E-2</c:v>
                </c:pt>
                <c:pt idx="163">
                  <c:v>6.9000000000000006E-2</c:v>
                </c:pt>
                <c:pt idx="164">
                  <c:v>8.4000000000000005E-2</c:v>
                </c:pt>
                <c:pt idx="165">
                  <c:v>9.4E-2</c:v>
                </c:pt>
                <c:pt idx="166">
                  <c:v>0.08</c:v>
                </c:pt>
                <c:pt idx="167">
                  <c:v>8.7999999999999995E-2</c:v>
                </c:pt>
                <c:pt idx="168">
                  <c:v>7.3999999999999996E-2</c:v>
                </c:pt>
                <c:pt idx="169">
                  <c:v>7.6999999999999999E-2</c:v>
                </c:pt>
                <c:pt idx="170">
                  <c:v>9.1999999999999998E-2</c:v>
                </c:pt>
                <c:pt idx="171">
                  <c:v>7.0000000000000007E-2</c:v>
                </c:pt>
                <c:pt idx="172">
                  <c:v>8.2000000000000003E-2</c:v>
                </c:pt>
                <c:pt idx="173">
                  <c:v>8.6999999999999994E-2</c:v>
                </c:pt>
                <c:pt idx="174">
                  <c:v>8.4000000000000005E-2</c:v>
                </c:pt>
                <c:pt idx="175">
                  <c:v>8.6999999999999994E-2</c:v>
                </c:pt>
                <c:pt idx="176">
                  <c:v>9.9000000000000005E-2</c:v>
                </c:pt>
                <c:pt idx="177">
                  <c:v>8.5000000000000006E-2</c:v>
                </c:pt>
                <c:pt idx="178">
                  <c:v>8.7999999999999995E-2</c:v>
                </c:pt>
                <c:pt idx="179">
                  <c:v>9.7000000000000003E-2</c:v>
                </c:pt>
                <c:pt idx="180">
                  <c:v>0.08</c:v>
                </c:pt>
                <c:pt idx="181">
                  <c:v>8.2000000000000003E-2</c:v>
                </c:pt>
                <c:pt idx="182">
                  <c:v>7.6999999999999999E-2</c:v>
                </c:pt>
                <c:pt idx="183">
                  <c:v>7.0999999999999994E-2</c:v>
                </c:pt>
                <c:pt idx="184">
                  <c:v>7.2999999999999995E-2</c:v>
                </c:pt>
                <c:pt idx="185">
                  <c:v>6.6000000000000003E-2</c:v>
                </c:pt>
                <c:pt idx="186">
                  <c:v>6.2E-2</c:v>
                </c:pt>
                <c:pt idx="187">
                  <c:v>6.3E-2</c:v>
                </c:pt>
                <c:pt idx="188">
                  <c:v>0.06</c:v>
                </c:pt>
                <c:pt idx="189">
                  <c:v>5.2999999999999999E-2</c:v>
                </c:pt>
                <c:pt idx="190">
                  <c:v>5.8999999999999997E-2</c:v>
                </c:pt>
                <c:pt idx="191">
                  <c:v>5.5E-2</c:v>
                </c:pt>
                <c:pt idx="192">
                  <c:v>5.1999999999999998E-2</c:v>
                </c:pt>
                <c:pt idx="193">
                  <c:v>6.7000000000000004E-2</c:v>
                </c:pt>
                <c:pt idx="194">
                  <c:v>4.5999999999999999E-2</c:v>
                </c:pt>
                <c:pt idx="195">
                  <c:v>4.8000000000000001E-2</c:v>
                </c:pt>
                <c:pt idx="196">
                  <c:v>5.8000000000000003E-2</c:v>
                </c:pt>
                <c:pt idx="197">
                  <c:v>0.04</c:v>
                </c:pt>
                <c:pt idx="198">
                  <c:v>4.4999999999999998E-2</c:v>
                </c:pt>
                <c:pt idx="199">
                  <c:v>4.3999999999999997E-2</c:v>
                </c:pt>
                <c:pt idx="200">
                  <c:v>3.2000000000000001E-2</c:v>
                </c:pt>
                <c:pt idx="201">
                  <c:v>2.9000000000000001E-2</c:v>
                </c:pt>
                <c:pt idx="202">
                  <c:v>4.3999999999999997E-2</c:v>
                </c:pt>
                <c:pt idx="203">
                  <c:v>2.7E-2</c:v>
                </c:pt>
                <c:pt idx="204">
                  <c:v>3.4000000000000002E-2</c:v>
                </c:pt>
                <c:pt idx="205">
                  <c:v>3.5999999999999997E-2</c:v>
                </c:pt>
                <c:pt idx="206">
                  <c:v>3.3000000000000002E-2</c:v>
                </c:pt>
                <c:pt idx="207">
                  <c:v>4.5999999999999999E-2</c:v>
                </c:pt>
                <c:pt idx="208">
                  <c:v>0.05</c:v>
                </c:pt>
                <c:pt idx="209">
                  <c:v>5.1999999999999998E-2</c:v>
                </c:pt>
                <c:pt idx="210">
                  <c:v>7.0999999999999994E-2</c:v>
                </c:pt>
                <c:pt idx="211">
                  <c:v>7.0999999999999994E-2</c:v>
                </c:pt>
                <c:pt idx="212">
                  <c:v>6.2E-2</c:v>
                </c:pt>
                <c:pt idx="213">
                  <c:v>0.14699999999999999</c:v>
                </c:pt>
                <c:pt idx="214">
                  <c:v>0.17199999999999999</c:v>
                </c:pt>
                <c:pt idx="215">
                  <c:v>0.19700000000000001</c:v>
                </c:pt>
                <c:pt idx="216">
                  <c:v>0.22800000000000001</c:v>
                </c:pt>
                <c:pt idx="217">
                  <c:v>0.22500000000000001</c:v>
                </c:pt>
                <c:pt idx="218">
                  <c:v>0.24399999999999999</c:v>
                </c:pt>
                <c:pt idx="219">
                  <c:v>0.26900000000000002</c:v>
                </c:pt>
                <c:pt idx="220">
                  <c:v>0.253</c:v>
                </c:pt>
                <c:pt idx="221">
                  <c:v>0.28999999999999998</c:v>
                </c:pt>
                <c:pt idx="222">
                  <c:v>0.29199999999999998</c:v>
                </c:pt>
                <c:pt idx="223">
                  <c:v>0.28499999999999998</c:v>
                </c:pt>
                <c:pt idx="224">
                  <c:v>0.34300000000000003</c:v>
                </c:pt>
                <c:pt idx="225">
                  <c:v>0.29199999999999998</c:v>
                </c:pt>
                <c:pt idx="226">
                  <c:v>0.24199999999999999</c:v>
                </c:pt>
                <c:pt idx="227">
                  <c:v>0.22600000000000001</c:v>
                </c:pt>
                <c:pt idx="228">
                  <c:v>0.224</c:v>
                </c:pt>
                <c:pt idx="229">
                  <c:v>0.21099999999999999</c:v>
                </c:pt>
                <c:pt idx="230">
                  <c:v>0.215</c:v>
                </c:pt>
                <c:pt idx="231">
                  <c:v>0.2</c:v>
                </c:pt>
                <c:pt idx="232">
                  <c:v>0.19700000000000001</c:v>
                </c:pt>
                <c:pt idx="233">
                  <c:v>0.187</c:v>
                </c:pt>
                <c:pt idx="234">
                  <c:v>0.17299999999999999</c:v>
                </c:pt>
                <c:pt idx="235">
                  <c:v>0.17199999999999999</c:v>
                </c:pt>
                <c:pt idx="236">
                  <c:v>0.13600000000000001</c:v>
                </c:pt>
                <c:pt idx="237">
                  <c:v>0.11899999999999999</c:v>
                </c:pt>
                <c:pt idx="238">
                  <c:v>0.11600000000000001</c:v>
                </c:pt>
                <c:pt idx="239">
                  <c:v>0.115</c:v>
                </c:pt>
                <c:pt idx="240">
                  <c:v>9.8000000000000004E-2</c:v>
                </c:pt>
                <c:pt idx="241">
                  <c:v>8.3000000000000004E-2</c:v>
                </c:pt>
                <c:pt idx="242">
                  <c:v>7.2999999999999995E-2</c:v>
                </c:pt>
                <c:pt idx="243">
                  <c:v>4.3999999999999997E-2</c:v>
                </c:pt>
                <c:pt idx="244">
                  <c:v>3.1E-2</c:v>
                </c:pt>
                <c:pt idx="245">
                  <c:v>8.0000000000000002E-3</c:v>
                </c:pt>
                <c:pt idx="246">
                  <c:v>-1.6E-2</c:v>
                </c:pt>
                <c:pt idx="247">
                  <c:v>-3.6999999999999998E-2</c:v>
                </c:pt>
                <c:pt idx="248">
                  <c:v>-5.5E-2</c:v>
                </c:pt>
                <c:pt idx="249">
                  <c:v>-8.1000000000000003E-2</c:v>
                </c:pt>
                <c:pt idx="250">
                  <c:v>-0.09</c:v>
                </c:pt>
                <c:pt idx="251">
                  <c:v>-9.2999999999999999E-2</c:v>
                </c:pt>
                <c:pt idx="252">
                  <c:v>-0.112</c:v>
                </c:pt>
                <c:pt idx="253">
                  <c:v>-0.11</c:v>
                </c:pt>
                <c:pt idx="254">
                  <c:v>-0.113</c:v>
                </c:pt>
                <c:pt idx="255">
                  <c:v>-0.12</c:v>
                </c:pt>
                <c:pt idx="256">
                  <c:v>-0.113</c:v>
                </c:pt>
                <c:pt idx="257">
                  <c:v>-0.108</c:v>
                </c:pt>
                <c:pt idx="258">
                  <c:v>-0.10199999999999999</c:v>
                </c:pt>
                <c:pt idx="259">
                  <c:v>-8.7999999999999995E-2</c:v>
                </c:pt>
                <c:pt idx="260">
                  <c:v>-7.9000000000000001E-2</c:v>
                </c:pt>
                <c:pt idx="261">
                  <c:v>-7.5999999999999998E-2</c:v>
                </c:pt>
                <c:pt idx="262">
                  <c:v>-5.2999999999999999E-2</c:v>
                </c:pt>
                <c:pt idx="263">
                  <c:v>-5.6000000000000001E-2</c:v>
                </c:pt>
                <c:pt idx="264">
                  <c:v>-4.4999999999999998E-2</c:v>
                </c:pt>
                <c:pt idx="265">
                  <c:v>-3.1E-2</c:v>
                </c:pt>
                <c:pt idx="266">
                  <c:v>-3.7999999999999999E-2</c:v>
                </c:pt>
                <c:pt idx="267">
                  <c:v>-1.0999999999999999E-2</c:v>
                </c:pt>
                <c:pt idx="268">
                  <c:v>4.0000000000000001E-3</c:v>
                </c:pt>
                <c:pt idx="269">
                  <c:v>-1E-3</c:v>
                </c:pt>
                <c:pt idx="270">
                  <c:v>1.2999999999999999E-2</c:v>
                </c:pt>
                <c:pt idx="271">
                  <c:v>2.1999999999999999E-2</c:v>
                </c:pt>
                <c:pt idx="272">
                  <c:v>2.5999999999999999E-2</c:v>
                </c:pt>
                <c:pt idx="273">
                  <c:v>4.4999999999999998E-2</c:v>
                </c:pt>
                <c:pt idx="274">
                  <c:v>4.2999999999999997E-2</c:v>
                </c:pt>
                <c:pt idx="275">
                  <c:v>5.0999999999999997E-2</c:v>
                </c:pt>
              </c:numCache>
            </c:numRef>
          </c:val>
          <c:extLst>
            <c:ext xmlns:c16="http://schemas.microsoft.com/office/drawing/2014/chart" uri="{C3380CC4-5D6E-409C-BE32-E72D297353CC}">
              <c16:uniqueId val="{00000001-6529-4627-9662-0537C4A589AA}"/>
            </c:ext>
          </c:extLst>
        </c:ser>
        <c:dLbls>
          <c:showLegendKey val="0"/>
          <c:showVal val="0"/>
          <c:showCatName val="0"/>
          <c:showSerName val="0"/>
          <c:showPercent val="0"/>
          <c:showBubbleSize val="0"/>
        </c:dLbls>
        <c:axId val="1758883519"/>
        <c:axId val="1"/>
      </c:areaChart>
      <c:lineChart>
        <c:grouping val="standard"/>
        <c:varyColors val="0"/>
        <c:ser>
          <c:idx val="1"/>
          <c:order val="2"/>
          <c:tx>
            <c:strRef>
              <c:f>Sheet1!$D$1</c:f>
              <c:strCache>
                <c:ptCount val="1"/>
                <c:pt idx="0">
                  <c:v>Fed Funds Rate</c:v>
                </c:pt>
              </c:strCache>
            </c:strRef>
          </c:tx>
          <c:spPr>
            <a:ln w="25400">
              <a:solidFill>
                <a:schemeClr val="accent3"/>
              </a:solidFill>
              <a:prstDash val="solid"/>
            </a:ln>
          </c:spPr>
          <c:marker>
            <c:symbol val="none"/>
          </c:marker>
          <c:cat>
            <c:strRef>
              <c:f>Sheet1!$A$2:$A$285</c:f>
              <c:strCache>
                <c:ptCount val="277"/>
                <c:pt idx="0">
                  <c:v>02</c:v>
                </c:pt>
                <c:pt idx="12">
                  <c:v>03</c:v>
                </c:pt>
                <c:pt idx="24">
                  <c:v>04</c:v>
                </c:pt>
                <c:pt idx="36">
                  <c:v>05</c:v>
                </c:pt>
                <c:pt idx="48">
                  <c:v>06</c:v>
                </c:pt>
                <c:pt idx="60">
                  <c:v>07</c:v>
                </c:pt>
                <c:pt idx="72">
                  <c:v>08</c:v>
                </c:pt>
                <c:pt idx="84">
                  <c:v>09</c:v>
                </c:pt>
                <c:pt idx="96">
                  <c:v>10</c:v>
                </c:pt>
                <c:pt idx="108">
                  <c:v>11</c:v>
                </c:pt>
                <c:pt idx="120">
                  <c:v>12</c:v>
                </c:pt>
                <c:pt idx="132">
                  <c:v>13</c:v>
                </c:pt>
                <c:pt idx="144">
                  <c:v>14</c:v>
                </c:pt>
                <c:pt idx="156">
                  <c:v>15</c:v>
                </c:pt>
                <c:pt idx="168">
                  <c:v>16</c:v>
                </c:pt>
                <c:pt idx="180">
                  <c:v>17</c:v>
                </c:pt>
                <c:pt idx="192">
                  <c:v>18</c:v>
                </c:pt>
                <c:pt idx="204">
                  <c:v>19</c:v>
                </c:pt>
                <c:pt idx="216">
                  <c:v>20</c:v>
                </c:pt>
                <c:pt idx="228">
                  <c:v>21</c:v>
                </c:pt>
                <c:pt idx="240">
                  <c:v>22</c:v>
                </c:pt>
                <c:pt idx="252">
                  <c:v>23</c:v>
                </c:pt>
                <c:pt idx="264">
                  <c:v>24</c:v>
                </c:pt>
                <c:pt idx="276">
                  <c:v>25</c:v>
                </c:pt>
              </c:strCache>
            </c:strRef>
          </c:cat>
          <c:val>
            <c:numRef>
              <c:f>Sheet1!$D$2:$D$285</c:f>
              <c:numCache>
                <c:formatCode>General</c:formatCode>
                <c:ptCount val="284"/>
                <c:pt idx="0">
                  <c:v>1.75</c:v>
                </c:pt>
                <c:pt idx="1">
                  <c:v>1.75</c:v>
                </c:pt>
                <c:pt idx="2">
                  <c:v>1.75</c:v>
                </c:pt>
                <c:pt idx="3">
                  <c:v>1.75</c:v>
                </c:pt>
                <c:pt idx="4">
                  <c:v>1.75</c:v>
                </c:pt>
                <c:pt idx="5">
                  <c:v>1.75</c:v>
                </c:pt>
                <c:pt idx="6">
                  <c:v>1.75</c:v>
                </c:pt>
                <c:pt idx="7">
                  <c:v>1.75</c:v>
                </c:pt>
                <c:pt idx="8">
                  <c:v>1.75</c:v>
                </c:pt>
                <c:pt idx="9">
                  <c:v>1.75</c:v>
                </c:pt>
                <c:pt idx="10">
                  <c:v>1.25</c:v>
                </c:pt>
                <c:pt idx="11">
                  <c:v>1.25</c:v>
                </c:pt>
                <c:pt idx="12">
                  <c:v>1.25</c:v>
                </c:pt>
                <c:pt idx="13">
                  <c:v>1.25</c:v>
                </c:pt>
                <c:pt idx="14">
                  <c:v>1.25</c:v>
                </c:pt>
                <c:pt idx="15">
                  <c:v>1.25</c:v>
                </c:pt>
                <c:pt idx="16">
                  <c:v>1.25</c:v>
                </c:pt>
                <c:pt idx="17">
                  <c:v>1</c:v>
                </c:pt>
                <c:pt idx="18">
                  <c:v>1</c:v>
                </c:pt>
                <c:pt idx="19">
                  <c:v>1</c:v>
                </c:pt>
                <c:pt idx="20">
                  <c:v>1</c:v>
                </c:pt>
                <c:pt idx="21">
                  <c:v>1</c:v>
                </c:pt>
                <c:pt idx="22">
                  <c:v>1</c:v>
                </c:pt>
                <c:pt idx="23">
                  <c:v>1</c:v>
                </c:pt>
                <c:pt idx="24">
                  <c:v>1</c:v>
                </c:pt>
                <c:pt idx="25">
                  <c:v>1.01</c:v>
                </c:pt>
                <c:pt idx="26">
                  <c:v>1</c:v>
                </c:pt>
                <c:pt idx="27">
                  <c:v>1</c:v>
                </c:pt>
                <c:pt idx="28">
                  <c:v>1</c:v>
                </c:pt>
                <c:pt idx="29">
                  <c:v>1.03</c:v>
                </c:pt>
                <c:pt idx="30">
                  <c:v>1.26</c:v>
                </c:pt>
                <c:pt idx="31">
                  <c:v>1.43</c:v>
                </c:pt>
                <c:pt idx="32">
                  <c:v>1.6</c:v>
                </c:pt>
                <c:pt idx="33">
                  <c:v>1.75</c:v>
                </c:pt>
                <c:pt idx="34">
                  <c:v>1.93</c:v>
                </c:pt>
                <c:pt idx="35">
                  <c:v>2.16</c:v>
                </c:pt>
                <c:pt idx="36">
                  <c:v>2.2799999999999998</c:v>
                </c:pt>
                <c:pt idx="37">
                  <c:v>2.5</c:v>
                </c:pt>
                <c:pt idx="38">
                  <c:v>2.63</c:v>
                </c:pt>
                <c:pt idx="39">
                  <c:v>2.79</c:v>
                </c:pt>
                <c:pt idx="40">
                  <c:v>3</c:v>
                </c:pt>
                <c:pt idx="41">
                  <c:v>3.04</c:v>
                </c:pt>
                <c:pt idx="42">
                  <c:v>3.26</c:v>
                </c:pt>
                <c:pt idx="43">
                  <c:v>3.5</c:v>
                </c:pt>
                <c:pt idx="44">
                  <c:v>3.62</c:v>
                </c:pt>
                <c:pt idx="45">
                  <c:v>3.78</c:v>
                </c:pt>
                <c:pt idx="46">
                  <c:v>4</c:v>
                </c:pt>
                <c:pt idx="47">
                  <c:v>4.16</c:v>
                </c:pt>
                <c:pt idx="48">
                  <c:v>4.29</c:v>
                </c:pt>
                <c:pt idx="49">
                  <c:v>4.49</c:v>
                </c:pt>
                <c:pt idx="50">
                  <c:v>4.59</c:v>
                </c:pt>
                <c:pt idx="51">
                  <c:v>4.79</c:v>
                </c:pt>
                <c:pt idx="52">
                  <c:v>5</c:v>
                </c:pt>
                <c:pt idx="53">
                  <c:v>5.25</c:v>
                </c:pt>
                <c:pt idx="54">
                  <c:v>5.25</c:v>
                </c:pt>
                <c:pt idx="55">
                  <c:v>5.25</c:v>
                </c:pt>
                <c:pt idx="56">
                  <c:v>5.25</c:v>
                </c:pt>
                <c:pt idx="57">
                  <c:v>5.25</c:v>
                </c:pt>
                <c:pt idx="58">
                  <c:v>5.25</c:v>
                </c:pt>
                <c:pt idx="59">
                  <c:v>5.25</c:v>
                </c:pt>
                <c:pt idx="60">
                  <c:v>5.25</c:v>
                </c:pt>
                <c:pt idx="61">
                  <c:v>5.26</c:v>
                </c:pt>
                <c:pt idx="62">
                  <c:v>5.26</c:v>
                </c:pt>
                <c:pt idx="63">
                  <c:v>5.25</c:v>
                </c:pt>
                <c:pt idx="64">
                  <c:v>5.25</c:v>
                </c:pt>
                <c:pt idx="65">
                  <c:v>5.25</c:v>
                </c:pt>
                <c:pt idx="66">
                  <c:v>5.26</c:v>
                </c:pt>
                <c:pt idx="67">
                  <c:v>5.0199999999999996</c:v>
                </c:pt>
                <c:pt idx="68">
                  <c:v>4.9400000000000004</c:v>
                </c:pt>
                <c:pt idx="69">
                  <c:v>4.76</c:v>
                </c:pt>
                <c:pt idx="70">
                  <c:v>4.49</c:v>
                </c:pt>
                <c:pt idx="71">
                  <c:v>4.24</c:v>
                </c:pt>
                <c:pt idx="72">
                  <c:v>3.9400000999999998</c:v>
                </c:pt>
                <c:pt idx="73">
                  <c:v>2.98</c:v>
                </c:pt>
                <c:pt idx="74">
                  <c:v>2.6099999</c:v>
                </c:pt>
                <c:pt idx="75">
                  <c:v>2.2799999999999998</c:v>
                </c:pt>
                <c:pt idx="76">
                  <c:v>1.98</c:v>
                </c:pt>
                <c:pt idx="77">
                  <c:v>2</c:v>
                </c:pt>
                <c:pt idx="78">
                  <c:v>2.0099999999999998</c:v>
                </c:pt>
                <c:pt idx="79">
                  <c:v>2</c:v>
                </c:pt>
                <c:pt idx="80">
                  <c:v>1.8099999</c:v>
                </c:pt>
                <c:pt idx="81">
                  <c:v>0.97</c:v>
                </c:pt>
                <c:pt idx="82">
                  <c:v>0.39</c:v>
                </c:pt>
                <c:pt idx="83">
                  <c:v>0.16</c:v>
                </c:pt>
                <c:pt idx="84">
                  <c:v>0.15</c:v>
                </c:pt>
                <c:pt idx="85">
                  <c:v>0.22</c:v>
                </c:pt>
                <c:pt idx="86">
                  <c:v>0.18</c:v>
                </c:pt>
                <c:pt idx="87">
                  <c:v>0.15</c:v>
                </c:pt>
                <c:pt idx="88">
                  <c:v>0.18</c:v>
                </c:pt>
                <c:pt idx="89">
                  <c:v>0.21</c:v>
                </c:pt>
                <c:pt idx="90">
                  <c:v>0.16</c:v>
                </c:pt>
                <c:pt idx="91">
                  <c:v>0.16</c:v>
                </c:pt>
                <c:pt idx="92">
                  <c:v>0.15</c:v>
                </c:pt>
                <c:pt idx="93">
                  <c:v>0.12</c:v>
                </c:pt>
                <c:pt idx="94">
                  <c:v>0.12</c:v>
                </c:pt>
                <c:pt idx="95">
                  <c:v>0.12</c:v>
                </c:pt>
                <c:pt idx="96">
                  <c:v>0.11</c:v>
                </c:pt>
                <c:pt idx="97">
                  <c:v>0.13</c:v>
                </c:pt>
                <c:pt idx="98">
                  <c:v>0.16</c:v>
                </c:pt>
                <c:pt idx="99">
                  <c:v>0.2</c:v>
                </c:pt>
                <c:pt idx="100">
                  <c:v>0.2</c:v>
                </c:pt>
                <c:pt idx="101">
                  <c:v>0.18</c:v>
                </c:pt>
                <c:pt idx="102">
                  <c:v>0.18</c:v>
                </c:pt>
                <c:pt idx="103">
                  <c:v>0.19</c:v>
                </c:pt>
                <c:pt idx="104">
                  <c:v>0.19</c:v>
                </c:pt>
                <c:pt idx="105">
                  <c:v>0.19</c:v>
                </c:pt>
                <c:pt idx="106">
                  <c:v>0.19</c:v>
                </c:pt>
                <c:pt idx="107">
                  <c:v>0.18</c:v>
                </c:pt>
                <c:pt idx="108">
                  <c:v>0.17</c:v>
                </c:pt>
                <c:pt idx="109">
                  <c:v>0.16</c:v>
                </c:pt>
                <c:pt idx="110">
                  <c:v>0.14000000000000001</c:v>
                </c:pt>
                <c:pt idx="111">
                  <c:v>0.1</c:v>
                </c:pt>
                <c:pt idx="112">
                  <c:v>0.09</c:v>
                </c:pt>
                <c:pt idx="113">
                  <c:v>0.09</c:v>
                </c:pt>
                <c:pt idx="114">
                  <c:v>7.0000000000000007E-2</c:v>
                </c:pt>
                <c:pt idx="115">
                  <c:v>0.1</c:v>
                </c:pt>
                <c:pt idx="116">
                  <c:v>0.08</c:v>
                </c:pt>
                <c:pt idx="117">
                  <c:v>7.0000000000000007E-2</c:v>
                </c:pt>
                <c:pt idx="118">
                  <c:v>0.08</c:v>
                </c:pt>
                <c:pt idx="119">
                  <c:v>7.0000000000000007E-2</c:v>
                </c:pt>
                <c:pt idx="120">
                  <c:v>0.08</c:v>
                </c:pt>
                <c:pt idx="121">
                  <c:v>0.1</c:v>
                </c:pt>
                <c:pt idx="122">
                  <c:v>0.13</c:v>
                </c:pt>
                <c:pt idx="123">
                  <c:v>0.14000000000000001</c:v>
                </c:pt>
                <c:pt idx="124">
                  <c:v>0.16</c:v>
                </c:pt>
                <c:pt idx="125">
                  <c:v>0.16</c:v>
                </c:pt>
                <c:pt idx="126">
                  <c:v>0.16</c:v>
                </c:pt>
                <c:pt idx="127">
                  <c:v>0.13</c:v>
                </c:pt>
                <c:pt idx="128">
                  <c:v>0.14000000000000001</c:v>
                </c:pt>
                <c:pt idx="129">
                  <c:v>0.16</c:v>
                </c:pt>
                <c:pt idx="130">
                  <c:v>0.16</c:v>
                </c:pt>
                <c:pt idx="131">
                  <c:v>0.16</c:v>
                </c:pt>
                <c:pt idx="132">
                  <c:v>0.14000000000000001</c:v>
                </c:pt>
                <c:pt idx="133">
                  <c:v>0.15</c:v>
                </c:pt>
                <c:pt idx="134">
                  <c:v>0.14000000000000001</c:v>
                </c:pt>
                <c:pt idx="135">
                  <c:v>0.15</c:v>
                </c:pt>
                <c:pt idx="136">
                  <c:v>0.11</c:v>
                </c:pt>
                <c:pt idx="137">
                  <c:v>0.09</c:v>
                </c:pt>
                <c:pt idx="138">
                  <c:v>0.09</c:v>
                </c:pt>
                <c:pt idx="139">
                  <c:v>0.08</c:v>
                </c:pt>
                <c:pt idx="140">
                  <c:v>0.08</c:v>
                </c:pt>
                <c:pt idx="141">
                  <c:v>0.09</c:v>
                </c:pt>
                <c:pt idx="142">
                  <c:v>0.08</c:v>
                </c:pt>
                <c:pt idx="143">
                  <c:v>0.09</c:v>
                </c:pt>
                <c:pt idx="144">
                  <c:v>7.0000000000000007E-2</c:v>
                </c:pt>
                <c:pt idx="145">
                  <c:v>7.0000000000000007E-2</c:v>
                </c:pt>
                <c:pt idx="146">
                  <c:v>0.08</c:v>
                </c:pt>
                <c:pt idx="147">
                  <c:v>0.09</c:v>
                </c:pt>
                <c:pt idx="148">
                  <c:v>0.09</c:v>
                </c:pt>
                <c:pt idx="149">
                  <c:v>0.1</c:v>
                </c:pt>
                <c:pt idx="150">
                  <c:v>0.09</c:v>
                </c:pt>
                <c:pt idx="151">
                  <c:v>0.09</c:v>
                </c:pt>
                <c:pt idx="152">
                  <c:v>0.09</c:v>
                </c:pt>
                <c:pt idx="153">
                  <c:v>0.09</c:v>
                </c:pt>
                <c:pt idx="154">
                  <c:v>0.09</c:v>
                </c:pt>
                <c:pt idx="155">
                  <c:v>0.12</c:v>
                </c:pt>
                <c:pt idx="156">
                  <c:v>0.11</c:v>
                </c:pt>
                <c:pt idx="157">
                  <c:v>0.11</c:v>
                </c:pt>
                <c:pt idx="158">
                  <c:v>0.11</c:v>
                </c:pt>
                <c:pt idx="159">
                  <c:v>0.12</c:v>
                </c:pt>
                <c:pt idx="160">
                  <c:v>0.12</c:v>
                </c:pt>
                <c:pt idx="161">
                  <c:v>0.13</c:v>
                </c:pt>
                <c:pt idx="162">
                  <c:v>0.13</c:v>
                </c:pt>
                <c:pt idx="163">
                  <c:v>0.14000000000000001</c:v>
                </c:pt>
                <c:pt idx="164">
                  <c:v>0.14000000000000001</c:v>
                </c:pt>
                <c:pt idx="165">
                  <c:v>0.12</c:v>
                </c:pt>
                <c:pt idx="166">
                  <c:v>0.12</c:v>
                </c:pt>
                <c:pt idx="167">
                  <c:v>0.24</c:v>
                </c:pt>
                <c:pt idx="168">
                  <c:v>0.34</c:v>
                </c:pt>
                <c:pt idx="169">
                  <c:v>0.38</c:v>
                </c:pt>
                <c:pt idx="170">
                  <c:v>0.36</c:v>
                </c:pt>
                <c:pt idx="171">
                  <c:v>0.37</c:v>
                </c:pt>
                <c:pt idx="172">
                  <c:v>0.37</c:v>
                </c:pt>
                <c:pt idx="173">
                  <c:v>0.38</c:v>
                </c:pt>
                <c:pt idx="174">
                  <c:v>0.39</c:v>
                </c:pt>
                <c:pt idx="175">
                  <c:v>0.4</c:v>
                </c:pt>
                <c:pt idx="176">
                  <c:v>0.4</c:v>
                </c:pt>
                <c:pt idx="177">
                  <c:v>0.4</c:v>
                </c:pt>
                <c:pt idx="178">
                  <c:v>0.41</c:v>
                </c:pt>
                <c:pt idx="179">
                  <c:v>0.54</c:v>
                </c:pt>
                <c:pt idx="180">
                  <c:v>0.65</c:v>
                </c:pt>
                <c:pt idx="181">
                  <c:v>0.66</c:v>
                </c:pt>
                <c:pt idx="182">
                  <c:v>0.79</c:v>
                </c:pt>
                <c:pt idx="183">
                  <c:v>0.9</c:v>
                </c:pt>
                <c:pt idx="184">
                  <c:v>0.91</c:v>
                </c:pt>
                <c:pt idx="185">
                  <c:v>1.04</c:v>
                </c:pt>
                <c:pt idx="186">
                  <c:v>1.1499999999999999</c:v>
                </c:pt>
                <c:pt idx="187">
                  <c:v>1.1599999999999999</c:v>
                </c:pt>
                <c:pt idx="188">
                  <c:v>1.1499999999999999</c:v>
                </c:pt>
                <c:pt idx="189">
                  <c:v>1.1499999999999999</c:v>
                </c:pt>
                <c:pt idx="190">
                  <c:v>1.1599999999999999</c:v>
                </c:pt>
                <c:pt idx="191">
                  <c:v>1.3</c:v>
                </c:pt>
                <c:pt idx="192">
                  <c:v>1.4145160999999999</c:v>
                </c:pt>
                <c:pt idx="193">
                  <c:v>1.4175</c:v>
                </c:pt>
                <c:pt idx="194">
                  <c:v>1.5061290000000001</c:v>
                </c:pt>
                <c:pt idx="195">
                  <c:v>1.6923333</c:v>
                </c:pt>
                <c:pt idx="196">
                  <c:v>1.7</c:v>
                </c:pt>
                <c:pt idx="197">
                  <c:v>1.8196667</c:v>
                </c:pt>
                <c:pt idx="198">
                  <c:v>1.91</c:v>
                </c:pt>
                <c:pt idx="199">
                  <c:v>1.9148387</c:v>
                </c:pt>
                <c:pt idx="200">
                  <c:v>1.9546667</c:v>
                </c:pt>
                <c:pt idx="201">
                  <c:v>2.1877418999999998</c:v>
                </c:pt>
                <c:pt idx="202">
                  <c:v>2.1976667000000001</c:v>
                </c:pt>
                <c:pt idx="203">
                  <c:v>2.2741935</c:v>
                </c:pt>
                <c:pt idx="204">
                  <c:v>2.4</c:v>
                </c:pt>
                <c:pt idx="205">
                  <c:v>2.4</c:v>
                </c:pt>
                <c:pt idx="206">
                  <c:v>2.4051613000000001</c:v>
                </c:pt>
                <c:pt idx="207">
                  <c:v>2.4236667000000001</c:v>
                </c:pt>
                <c:pt idx="208">
                  <c:v>2.3909677</c:v>
                </c:pt>
                <c:pt idx="209">
                  <c:v>2.3776666999999998</c:v>
                </c:pt>
                <c:pt idx="210">
                  <c:v>2.4029031999999999</c:v>
                </c:pt>
                <c:pt idx="211">
                  <c:v>2.1258064999999999</c:v>
                </c:pt>
                <c:pt idx="212">
                  <c:v>2.0430000000000001</c:v>
                </c:pt>
                <c:pt idx="213">
                  <c:v>1.8296774</c:v>
                </c:pt>
                <c:pt idx="214">
                  <c:v>1.5533333</c:v>
                </c:pt>
                <c:pt idx="215">
                  <c:v>1.5509676999999999</c:v>
                </c:pt>
                <c:pt idx="216">
                  <c:v>1.5506451999999999</c:v>
                </c:pt>
                <c:pt idx="217">
                  <c:v>1.5831033999999999</c:v>
                </c:pt>
                <c:pt idx="218">
                  <c:v>0.65225809999999995</c:v>
                </c:pt>
                <c:pt idx="219">
                  <c:v>4.9000000000000002E-2</c:v>
                </c:pt>
                <c:pt idx="220">
                  <c:v>0.05</c:v>
                </c:pt>
                <c:pt idx="221">
                  <c:v>7.7666700000000005E-2</c:v>
                </c:pt>
                <c:pt idx="222">
                  <c:v>9.2580599999999999E-2</c:v>
                </c:pt>
                <c:pt idx="223">
                  <c:v>9.5161300000000004E-2</c:v>
                </c:pt>
                <c:pt idx="224">
                  <c:v>0.09</c:v>
                </c:pt>
                <c:pt idx="225">
                  <c:v>0.09</c:v>
                </c:pt>
                <c:pt idx="226">
                  <c:v>8.6333300000000002E-2</c:v>
                </c:pt>
                <c:pt idx="227">
                  <c:v>0.09</c:v>
                </c:pt>
                <c:pt idx="228">
                  <c:v>8.5161299999999995E-2</c:v>
                </c:pt>
                <c:pt idx="229">
                  <c:v>7.5714299999999998E-2</c:v>
                </c:pt>
                <c:pt idx="230">
                  <c:v>6.96774E-2</c:v>
                </c:pt>
                <c:pt idx="231">
                  <c:v>6.9000000000000006E-2</c:v>
                </c:pt>
                <c:pt idx="232">
                  <c:v>5.8064499999999998E-2</c:v>
                </c:pt>
                <c:pt idx="233">
                  <c:v>7.8E-2</c:v>
                </c:pt>
                <c:pt idx="234">
                  <c:v>9.8064499999999999E-2</c:v>
                </c:pt>
                <c:pt idx="235">
                  <c:v>9.2258099999999996E-2</c:v>
                </c:pt>
                <c:pt idx="236">
                  <c:v>7.9333299999999995E-2</c:v>
                </c:pt>
                <c:pt idx="237">
                  <c:v>7.90323E-2</c:v>
                </c:pt>
                <c:pt idx="238">
                  <c:v>7.9666699999999993E-2</c:v>
                </c:pt>
                <c:pt idx="239">
                  <c:v>7.9677399999999995E-2</c:v>
                </c:pt>
                <c:pt idx="240">
                  <c:v>7.9354800000000003E-2</c:v>
                </c:pt>
                <c:pt idx="241">
                  <c:v>0.08</c:v>
                </c:pt>
                <c:pt idx="242">
                  <c:v>0.2009677</c:v>
                </c:pt>
                <c:pt idx="243">
                  <c:v>0.33</c:v>
                </c:pt>
                <c:pt idx="244">
                  <c:v>0.76548389999999999</c:v>
                </c:pt>
                <c:pt idx="245">
                  <c:v>1.2050000000000001</c:v>
                </c:pt>
                <c:pt idx="246">
                  <c:v>1.6758065</c:v>
                </c:pt>
                <c:pt idx="247">
                  <c:v>2.33</c:v>
                </c:pt>
                <c:pt idx="248">
                  <c:v>2.5550000000000002</c:v>
                </c:pt>
                <c:pt idx="249">
                  <c:v>3.08</c:v>
                </c:pt>
                <c:pt idx="250">
                  <c:v>3.78</c:v>
                </c:pt>
                <c:pt idx="251">
                  <c:v>4.1041935</c:v>
                </c:pt>
                <c:pt idx="252">
                  <c:v>4.33</c:v>
                </c:pt>
                <c:pt idx="253">
                  <c:v>4.57</c:v>
                </c:pt>
                <c:pt idx="254">
                  <c:v>4.6500000000000004</c:v>
                </c:pt>
                <c:pt idx="255">
                  <c:v>4.83</c:v>
                </c:pt>
                <c:pt idx="256">
                  <c:v>5.0599999999999996</c:v>
                </c:pt>
                <c:pt idx="257">
                  <c:v>5.08</c:v>
                </c:pt>
                <c:pt idx="258">
                  <c:v>5.12</c:v>
                </c:pt>
                <c:pt idx="259">
                  <c:v>5.33</c:v>
                </c:pt>
                <c:pt idx="260">
                  <c:v>5.33</c:v>
                </c:pt>
                <c:pt idx="261">
                  <c:v>5.33</c:v>
                </c:pt>
                <c:pt idx="262">
                  <c:v>5.33</c:v>
                </c:pt>
                <c:pt idx="263">
                  <c:v>5.33</c:v>
                </c:pt>
                <c:pt idx="264">
                  <c:v>5.33</c:v>
                </c:pt>
                <c:pt idx="265">
                  <c:v>5.33</c:v>
                </c:pt>
                <c:pt idx="266">
                  <c:v>5.33</c:v>
                </c:pt>
                <c:pt idx="267">
                  <c:v>5.33</c:v>
                </c:pt>
                <c:pt idx="268">
                  <c:v>5.33</c:v>
                </c:pt>
                <c:pt idx="269">
                  <c:v>5.33</c:v>
                </c:pt>
                <c:pt idx="270">
                  <c:v>5.33</c:v>
                </c:pt>
                <c:pt idx="271">
                  <c:v>5.33</c:v>
                </c:pt>
                <c:pt idx="272">
                  <c:v>5.13</c:v>
                </c:pt>
                <c:pt idx="273">
                  <c:v>4.83</c:v>
                </c:pt>
                <c:pt idx="274">
                  <c:v>4.6399999999999997</c:v>
                </c:pt>
                <c:pt idx="275">
                  <c:v>4.4800000000000004</c:v>
                </c:pt>
                <c:pt idx="276">
                  <c:v>4.3</c:v>
                </c:pt>
                <c:pt idx="277">
                  <c:v>4.3</c:v>
                </c:pt>
                <c:pt idx="278">
                  <c:v>4.3</c:v>
                </c:pt>
              </c:numCache>
            </c:numRef>
          </c:val>
          <c:smooth val="0"/>
          <c:extLst>
            <c:ext xmlns:c16="http://schemas.microsoft.com/office/drawing/2014/chart" uri="{C3380CC4-5D6E-409C-BE32-E72D297353CC}">
              <c16:uniqueId val="{00000002-6529-4627-9662-0537C4A589AA}"/>
            </c:ext>
          </c:extLst>
        </c:ser>
        <c:dLbls>
          <c:showLegendKey val="0"/>
          <c:showVal val="0"/>
          <c:showCatName val="0"/>
          <c:showSerName val="0"/>
          <c:showPercent val="0"/>
          <c:showBubbleSize val="0"/>
        </c:dLbls>
        <c:marker val="1"/>
        <c:smooth val="0"/>
        <c:axId val="3"/>
        <c:axId val="4"/>
      </c:lineChart>
      <c:catAx>
        <c:axId val="1758883519"/>
        <c:scaling>
          <c:orientation val="minMax"/>
        </c:scaling>
        <c:delete val="0"/>
        <c:axPos val="b"/>
        <c:numFmt formatCode="General" sourceLinked="1"/>
        <c:majorTickMark val="out"/>
        <c:minorTickMark val="none"/>
        <c:tickLblPos val="nextTo"/>
        <c:spPr>
          <a:ln w="2069">
            <a:solidFill>
              <a:srgbClr val="E8E8E8"/>
            </a:solidFill>
            <a:prstDash val="solid"/>
          </a:ln>
        </c:spPr>
        <c:txPr>
          <a:bodyPr rot="0" vert="horz"/>
          <a:lstStyle/>
          <a:p>
            <a:pPr>
              <a:defRPr sz="1000" b="0" i="0" u="none" strike="noStrike" baseline="0">
                <a:solidFill>
                  <a:srgbClr val="000000"/>
                </a:solidFill>
                <a:latin typeface="Arial" panose="020B0604020202020204" pitchFamily="34" charset="0"/>
                <a:ea typeface="Times New Roman"/>
                <a:cs typeface="Arial" panose="020B0604020202020204" pitchFamily="34" charset="0"/>
              </a:defRPr>
            </a:pPr>
            <a:endParaRPr lang="en-US"/>
          </a:p>
        </c:txPr>
        <c:crossAx val="1"/>
        <c:crosses val="autoZero"/>
        <c:auto val="1"/>
        <c:lblAlgn val="ctr"/>
        <c:lblOffset val="100"/>
        <c:tickLblSkip val="2"/>
        <c:tickMarkSkip val="12"/>
        <c:noMultiLvlLbl val="0"/>
      </c:catAx>
      <c:valAx>
        <c:axId val="1"/>
        <c:scaling>
          <c:orientation val="minMax"/>
          <c:max val="0.4"/>
          <c:min val="-0.15"/>
        </c:scaling>
        <c:delete val="0"/>
        <c:axPos val="l"/>
        <c:majorGridlines>
          <c:spPr>
            <a:ln w="2069">
              <a:solidFill>
                <a:srgbClr val="E8E8E8"/>
              </a:solidFill>
              <a:prstDash val="solid"/>
            </a:ln>
          </c:spPr>
        </c:majorGridlines>
        <c:title>
          <c:tx>
            <c:rich>
              <a:bodyPr rot="0" vert="horz"/>
              <a:lstStyle/>
              <a:p>
                <a:pPr algn="ctr">
                  <a:defRPr sz="1600" b="1" i="0" u="none" strike="noStrike" baseline="0">
                    <a:solidFill>
                      <a:srgbClr val="000000"/>
                    </a:solidFill>
                    <a:latin typeface="Times New Roman" panose="02020603050405020304" pitchFamily="18" charset="0"/>
                    <a:ea typeface="Times New Roman"/>
                    <a:cs typeface="Times New Roman" panose="02020603050405020304" pitchFamily="18" charset="0"/>
                  </a:defRPr>
                </a:pPr>
                <a:r>
                  <a:rPr lang="en-US" sz="1600" dirty="0">
                    <a:latin typeface="Times New Roman" panose="02020603050405020304" pitchFamily="18" charset="0"/>
                    <a:cs typeface="Times New Roman" panose="02020603050405020304" pitchFamily="18" charset="0"/>
                  </a:rPr>
                  <a:t>Annual Growth</a:t>
                </a:r>
              </a:p>
            </c:rich>
          </c:tx>
          <c:layout>
            <c:manualLayout>
              <c:xMode val="edge"/>
              <c:yMode val="edge"/>
              <c:x val="2.2672064777327937E-2"/>
              <c:y val="7.3859488494170775E-2"/>
            </c:manualLayout>
          </c:layout>
          <c:overlay val="0"/>
          <c:spPr>
            <a:noFill/>
            <a:ln w="16550">
              <a:noFill/>
            </a:ln>
          </c:spPr>
        </c:title>
        <c:numFmt formatCode="0%" sourceLinked="0"/>
        <c:majorTickMark val="out"/>
        <c:minorTickMark val="none"/>
        <c:tickLblPos val="nextTo"/>
        <c:spPr>
          <a:ln w="2069">
            <a:solidFill>
              <a:srgbClr val="E8E8E8"/>
            </a:solidFill>
            <a:prstDash val="solid"/>
          </a:ln>
        </c:spPr>
        <c:txPr>
          <a:bodyPr rot="0" vert="horz"/>
          <a:lstStyle/>
          <a:p>
            <a:pPr>
              <a:defRPr sz="1000" b="0" i="0" u="none" strike="noStrike" baseline="0">
                <a:solidFill>
                  <a:srgbClr val="000000"/>
                </a:solidFill>
                <a:latin typeface="Arial" panose="020B0604020202020204" pitchFamily="34" charset="0"/>
                <a:ea typeface="Times New Roman"/>
                <a:cs typeface="Arial" panose="020B0604020202020204" pitchFamily="34" charset="0"/>
              </a:defRPr>
            </a:pPr>
            <a:endParaRPr lang="en-US"/>
          </a:p>
        </c:txPr>
        <c:crossAx val="1758883519"/>
        <c:crosses val="autoZero"/>
        <c:crossBetween val="midCat"/>
        <c:majorUnit val="0.05"/>
        <c:minorUnit val="0.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8"/>
          <c:min val="-3"/>
        </c:scaling>
        <c:delete val="0"/>
        <c:axPos val="r"/>
        <c:title>
          <c:tx>
            <c:rich>
              <a:bodyPr rot="0" vert="horz"/>
              <a:lstStyle/>
              <a:p>
                <a:pPr algn="ctr">
                  <a:defRPr sz="1600" b="1" i="0" u="none" strike="noStrike" baseline="0">
                    <a:solidFill>
                      <a:srgbClr val="000000"/>
                    </a:solidFill>
                    <a:latin typeface="Times New Roman" panose="02020603050405020304" pitchFamily="18" charset="0"/>
                    <a:ea typeface="Times New Roman"/>
                    <a:cs typeface="Times New Roman" panose="02020603050405020304" pitchFamily="18" charset="0"/>
                  </a:defRPr>
                </a:pPr>
                <a:r>
                  <a:rPr lang="en-US" sz="1600">
                    <a:latin typeface="Times New Roman" panose="02020603050405020304" pitchFamily="18" charset="0"/>
                    <a:cs typeface="Times New Roman" panose="02020603050405020304" pitchFamily="18" charset="0"/>
                  </a:rPr>
                  <a:t>Interest Rate</a:t>
                </a:r>
              </a:p>
            </c:rich>
          </c:tx>
          <c:layout>
            <c:manualLayout>
              <c:xMode val="edge"/>
              <c:yMode val="edge"/>
              <c:x val="0.88712966480171174"/>
              <c:y val="7.5936496948870405E-2"/>
            </c:manualLayout>
          </c:layout>
          <c:overlay val="0"/>
          <c:spPr>
            <a:noFill/>
            <a:ln w="16550">
              <a:noFill/>
            </a:ln>
          </c:spPr>
        </c:title>
        <c:numFmt formatCode="0.0" sourceLinked="0"/>
        <c:majorTickMark val="out"/>
        <c:minorTickMark val="none"/>
        <c:tickLblPos val="nextTo"/>
        <c:spPr>
          <a:ln w="2069">
            <a:solidFill>
              <a:srgbClr val="E8E8E8"/>
            </a:solidFill>
            <a:prstDash val="solid"/>
          </a:ln>
        </c:spPr>
        <c:txPr>
          <a:bodyPr rot="0" vert="horz"/>
          <a:lstStyle/>
          <a:p>
            <a:pPr>
              <a:defRPr sz="1000" b="0" i="0" u="none" strike="noStrike" baseline="0">
                <a:solidFill>
                  <a:srgbClr val="000000"/>
                </a:solidFill>
                <a:latin typeface="Arial" panose="020B0604020202020204" pitchFamily="34" charset="0"/>
                <a:ea typeface="Times New Roman"/>
                <a:cs typeface="Arial" panose="020B0604020202020204" pitchFamily="34" charset="0"/>
              </a:defRPr>
            </a:pPr>
            <a:endParaRPr lang="en-US"/>
          </a:p>
        </c:txPr>
        <c:crossAx val="3"/>
        <c:crosses val="max"/>
        <c:crossBetween val="midCat"/>
        <c:majorUnit val="1"/>
      </c:valAx>
      <c:spPr>
        <a:noFill/>
        <a:ln w="2286">
          <a:solidFill>
            <a:srgbClr val="E8E8E8"/>
          </a:solidFill>
          <a:prstDash val="solid"/>
        </a:ln>
      </c:spPr>
    </c:plotArea>
    <c:legend>
      <c:legendPos val="r"/>
      <c:layout>
        <c:manualLayout>
          <c:xMode val="edge"/>
          <c:yMode val="edge"/>
          <c:x val="0.35234444773666701"/>
          <c:y val="0.18585265213941279"/>
          <c:w val="0.15864012995173038"/>
          <c:h val="0.15699379438035363"/>
        </c:manualLayout>
      </c:layout>
      <c:overlay val="0"/>
      <c:spPr>
        <a:solidFill>
          <a:srgbClr val="FFFFFF"/>
        </a:solidFill>
        <a:ln w="2069">
          <a:solidFill>
            <a:srgbClr val="000000"/>
          </a:solidFill>
          <a:prstDash val="solid"/>
        </a:ln>
      </c:spPr>
      <c:txPr>
        <a:bodyPr/>
        <a:lstStyle/>
        <a:p>
          <a:pPr>
            <a:defRPr sz="1400" b="0" i="0" u="none" strike="noStrike" baseline="0">
              <a:solidFill>
                <a:srgbClr val="000000"/>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solidFill>
      <a:srgbClr val="FFFFFF"/>
    </a:solidFill>
    <a:ln>
      <a:noFill/>
    </a:ln>
  </c:spPr>
  <c:txPr>
    <a:bodyPr/>
    <a:lstStyle/>
    <a:p>
      <a:pPr>
        <a:defRPr sz="652" b="1" i="0" u="none" strike="noStrike" baseline="0">
          <a:solidFill>
            <a:srgbClr val="000000"/>
          </a:solidFill>
          <a:latin typeface="Times New Roman"/>
          <a:ea typeface="Times New Roman"/>
          <a:cs typeface="Times New Roman"/>
        </a:defRPr>
      </a:pPr>
      <a:endParaRPr lang="en-US"/>
    </a:p>
  </c:txPr>
  <c:externalData r:id="rId2">
    <c:autoUpdate val="0"/>
  </c:externalData>
  <c:userShapes r:id="rId3"/>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800" b="1" i="0" u="none" strike="noStrike" baseline="0" dirty="0">
                <a:solidFill>
                  <a:srgbClr val="000000"/>
                </a:solidFill>
                <a:latin typeface="Times New Roman" panose="02020603050405020304" pitchFamily="18" charset="0"/>
                <a:cs typeface="Times New Roman" panose="02020603050405020304" pitchFamily="18" charset="0"/>
              </a:rPr>
              <a:t>CU Share Certificate Growth</a:t>
            </a:r>
          </a:p>
          <a:p>
            <a:pPr>
              <a:defRPr sz="28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000" b="1" i="0" u="none" strike="noStrike" baseline="0" dirty="0">
                <a:solidFill>
                  <a:srgbClr val="000000"/>
                </a:solidFill>
                <a:latin typeface="Times New Roman" panose="02020603050405020304" pitchFamily="18" charset="0"/>
                <a:cs typeface="Times New Roman" panose="02020603050405020304" pitchFamily="18" charset="0"/>
              </a:rPr>
              <a:t>Seasonally Adjusted</a:t>
            </a:r>
          </a:p>
          <a:p>
            <a:pPr>
              <a:defRPr sz="28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000" b="1" i="0" u="none" strike="noStrike" baseline="0" dirty="0">
                <a:solidFill>
                  <a:srgbClr val="000000"/>
                </a:solidFill>
                <a:latin typeface="Times New Roman" panose="02020603050405020304" pitchFamily="18" charset="0"/>
                <a:cs typeface="Times New Roman" panose="02020603050405020304" pitchFamily="18" charset="0"/>
              </a:rPr>
              <a:t>Annualized Growth Rate</a:t>
            </a:r>
          </a:p>
        </c:rich>
      </c:tx>
      <c:layout>
        <c:manualLayout>
          <c:xMode val="edge"/>
          <c:yMode val="edge"/>
          <c:x val="0.34062591367294004"/>
          <c:y val="7.7167161288317339E-4"/>
        </c:manualLayout>
      </c:layout>
      <c:overlay val="0"/>
      <c:spPr>
        <a:noFill/>
        <a:ln w="28494">
          <a:noFill/>
        </a:ln>
      </c:spPr>
    </c:title>
    <c:autoTitleDeleted val="0"/>
    <c:plotArea>
      <c:layout>
        <c:manualLayout>
          <c:layoutTarget val="inner"/>
          <c:xMode val="edge"/>
          <c:yMode val="edge"/>
          <c:x val="0.1212624584717608"/>
          <c:y val="0.18377826499515632"/>
          <c:w val="0.76744186046511631"/>
          <c:h val="0.77558578776817499"/>
        </c:manualLayout>
      </c:layout>
      <c:areaChart>
        <c:grouping val="stacked"/>
        <c:varyColors val="0"/>
        <c:ser>
          <c:idx val="4"/>
          <c:order val="0"/>
          <c:tx>
            <c:strRef>
              <c:f>Sheet1!$B$1</c:f>
              <c:strCache>
                <c:ptCount val="1"/>
              </c:strCache>
            </c:strRef>
          </c:tx>
          <c:spPr>
            <a:solidFill>
              <a:srgbClr val="FF0000"/>
            </a:solidFill>
            <a:ln w="14247">
              <a:solidFill>
                <a:schemeClr val="tx1"/>
              </a:solidFill>
              <a:prstDash val="solid"/>
            </a:ln>
          </c:spPr>
          <c:cat>
            <c:strRef>
              <c:f>Sheet1!$A$2:$A$332</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Sheet1!$B$2:$B$332</c:f>
              <c:numCache>
                <c:formatCode>General</c:formatCode>
                <c:ptCount val="331"/>
                <c:pt idx="38">
                  <c:v>1</c:v>
                </c:pt>
                <c:pt idx="39">
                  <c:v>1</c:v>
                </c:pt>
                <c:pt idx="40">
                  <c:v>1</c:v>
                </c:pt>
                <c:pt idx="41">
                  <c:v>1</c:v>
                </c:pt>
                <c:pt idx="42">
                  <c:v>1</c:v>
                </c:pt>
                <c:pt idx="43">
                  <c:v>1</c:v>
                </c:pt>
                <c:pt idx="44">
                  <c:v>1</c:v>
                </c:pt>
                <c:pt idx="45">
                  <c:v>1</c:v>
                </c:pt>
                <c:pt idx="46">
                  <c:v>1</c:v>
                </c:pt>
                <c:pt idx="47">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266">
                  <c:v>1</c:v>
                </c:pt>
                <c:pt idx="267">
                  <c:v>1</c:v>
                </c:pt>
                <c:pt idx="268">
                  <c:v>1</c:v>
                </c:pt>
                <c:pt idx="269">
                  <c:v>1</c:v>
                </c:pt>
                <c:pt idx="270">
                  <c:v>1</c:v>
                </c:pt>
                <c:pt idx="271">
                  <c:v>1</c:v>
                </c:pt>
              </c:numCache>
            </c:numRef>
          </c:val>
          <c:extLst>
            <c:ext xmlns:c16="http://schemas.microsoft.com/office/drawing/2014/chart" uri="{C3380CC4-5D6E-409C-BE32-E72D297353CC}">
              <c16:uniqueId val="{00000000-C385-4861-84DB-F1AFCE999E5E}"/>
            </c:ext>
          </c:extLst>
        </c:ser>
        <c:dLbls>
          <c:showLegendKey val="0"/>
          <c:showVal val="0"/>
          <c:showCatName val="0"/>
          <c:showSerName val="0"/>
          <c:showPercent val="0"/>
          <c:showBubbleSize val="0"/>
        </c:dLbls>
        <c:axId val="172187256"/>
        <c:axId val="1"/>
      </c:areaChart>
      <c:areaChart>
        <c:grouping val="stacked"/>
        <c:varyColors val="0"/>
        <c:ser>
          <c:idx val="0"/>
          <c:order val="1"/>
          <c:tx>
            <c:strRef>
              <c:f>Sheet1!$C$1</c:f>
              <c:strCache>
                <c:ptCount val="1"/>
              </c:strCache>
            </c:strRef>
          </c:tx>
          <c:spPr>
            <a:solidFill>
              <a:srgbClr val="99CC00"/>
            </a:solidFill>
            <a:ln w="14247">
              <a:solidFill>
                <a:schemeClr val="tx1"/>
              </a:solidFill>
              <a:prstDash val="solid"/>
            </a:ln>
          </c:spPr>
          <c:cat>
            <c:strRef>
              <c:f>Sheet1!$A$2:$A$332</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Sheet1!$C$2:$C$332</c:f>
              <c:numCache>
                <c:formatCode>0.00%</c:formatCode>
                <c:ptCount val="331"/>
                <c:pt idx="0">
                  <c:v>0.11</c:v>
                </c:pt>
                <c:pt idx="1">
                  <c:v>0.11</c:v>
                </c:pt>
                <c:pt idx="2">
                  <c:v>0.106</c:v>
                </c:pt>
                <c:pt idx="3">
                  <c:v>0.129</c:v>
                </c:pt>
                <c:pt idx="4">
                  <c:v>0.123</c:v>
                </c:pt>
                <c:pt idx="5">
                  <c:v>0.13300000000000001</c:v>
                </c:pt>
                <c:pt idx="6">
                  <c:v>0.13100000000000001</c:v>
                </c:pt>
                <c:pt idx="7">
                  <c:v>0.109</c:v>
                </c:pt>
                <c:pt idx="8">
                  <c:v>0.121</c:v>
                </c:pt>
                <c:pt idx="9">
                  <c:v>0.114</c:v>
                </c:pt>
                <c:pt idx="10">
                  <c:v>0.11799999999999999</c:v>
                </c:pt>
                <c:pt idx="11">
                  <c:v>9.7000000000000003E-2</c:v>
                </c:pt>
                <c:pt idx="12">
                  <c:v>0.104</c:v>
                </c:pt>
                <c:pt idx="13">
                  <c:v>9.2999999999999999E-2</c:v>
                </c:pt>
                <c:pt idx="14">
                  <c:v>8.5999999999999993E-2</c:v>
                </c:pt>
                <c:pt idx="15">
                  <c:v>5.8999999999999997E-2</c:v>
                </c:pt>
                <c:pt idx="16">
                  <c:v>5.2999999999999999E-2</c:v>
                </c:pt>
                <c:pt idx="17">
                  <c:v>4.2000000000000003E-2</c:v>
                </c:pt>
                <c:pt idx="18">
                  <c:v>4.2000000000000003E-2</c:v>
                </c:pt>
                <c:pt idx="19">
                  <c:v>3.9E-2</c:v>
                </c:pt>
                <c:pt idx="20">
                  <c:v>2.7E-2</c:v>
                </c:pt>
                <c:pt idx="21">
                  <c:v>3.1E-2</c:v>
                </c:pt>
                <c:pt idx="22">
                  <c:v>3.5999999999999997E-2</c:v>
                </c:pt>
                <c:pt idx="23">
                  <c:v>5.6000000000000001E-2</c:v>
                </c:pt>
                <c:pt idx="24">
                  <c:v>7.6999999999999999E-2</c:v>
                </c:pt>
                <c:pt idx="25">
                  <c:v>9.9000000000000005E-2</c:v>
                </c:pt>
                <c:pt idx="26">
                  <c:v>0.114</c:v>
                </c:pt>
                <c:pt idx="27">
                  <c:v>0.127</c:v>
                </c:pt>
                <c:pt idx="28">
                  <c:v>0.14599999999999999</c:v>
                </c:pt>
                <c:pt idx="29">
                  <c:v>0.17</c:v>
                </c:pt>
                <c:pt idx="30">
                  <c:v>0.184</c:v>
                </c:pt>
                <c:pt idx="31">
                  <c:v>0.20399999999999999</c:v>
                </c:pt>
                <c:pt idx="32">
                  <c:v>0.25700000000000001</c:v>
                </c:pt>
                <c:pt idx="33">
                  <c:v>0.26800000000000002</c:v>
                </c:pt>
                <c:pt idx="34">
                  <c:v>0.27100000000000002</c:v>
                </c:pt>
                <c:pt idx="35">
                  <c:v>0.25900000000000001</c:v>
                </c:pt>
                <c:pt idx="36">
                  <c:v>0.23599999999999999</c:v>
                </c:pt>
                <c:pt idx="37">
                  <c:v>0.22900000000000001</c:v>
                </c:pt>
                <c:pt idx="38">
                  <c:v>0.216</c:v>
                </c:pt>
                <c:pt idx="39">
                  <c:v>0.191</c:v>
                </c:pt>
                <c:pt idx="40">
                  <c:v>0.16400000000000001</c:v>
                </c:pt>
                <c:pt idx="41">
                  <c:v>0.126</c:v>
                </c:pt>
                <c:pt idx="42">
                  <c:v>7.9000000000000001E-2</c:v>
                </c:pt>
                <c:pt idx="43">
                  <c:v>4.5999999999999999E-2</c:v>
                </c:pt>
                <c:pt idx="44">
                  <c:v>1.7999999999999999E-2</c:v>
                </c:pt>
                <c:pt idx="45">
                  <c:v>-8.0000000000000002E-3</c:v>
                </c:pt>
                <c:pt idx="46">
                  <c:v>-2.1999999999999999E-2</c:v>
                </c:pt>
                <c:pt idx="47">
                  <c:v>-2.5000000000000001E-2</c:v>
                </c:pt>
                <c:pt idx="48">
                  <c:v>-2.7E-2</c:v>
                </c:pt>
                <c:pt idx="49">
                  <c:v>-0.03</c:v>
                </c:pt>
                <c:pt idx="50">
                  <c:v>-3.1E-2</c:v>
                </c:pt>
                <c:pt idx="51">
                  <c:v>-0.02</c:v>
                </c:pt>
                <c:pt idx="52">
                  <c:v>-7.0000000000000001E-3</c:v>
                </c:pt>
                <c:pt idx="53">
                  <c:v>8.0000000000000002E-3</c:v>
                </c:pt>
                <c:pt idx="54">
                  <c:v>0.02</c:v>
                </c:pt>
                <c:pt idx="55">
                  <c:v>3.9E-2</c:v>
                </c:pt>
                <c:pt idx="56">
                  <c:v>0.05</c:v>
                </c:pt>
                <c:pt idx="57">
                  <c:v>6.4000000000000001E-2</c:v>
                </c:pt>
                <c:pt idx="58">
                  <c:v>7.0000000000000007E-2</c:v>
                </c:pt>
                <c:pt idx="59">
                  <c:v>6.5000000000000002E-2</c:v>
                </c:pt>
                <c:pt idx="60">
                  <c:v>5.3999999999999999E-2</c:v>
                </c:pt>
                <c:pt idx="61">
                  <c:v>3.7999999999999999E-2</c:v>
                </c:pt>
                <c:pt idx="62">
                  <c:v>0.03</c:v>
                </c:pt>
                <c:pt idx="63">
                  <c:v>1.4999999999999999E-2</c:v>
                </c:pt>
                <c:pt idx="64">
                  <c:v>3.0000000000000001E-3</c:v>
                </c:pt>
                <c:pt idx="65">
                  <c:v>3.0000000000000001E-3</c:v>
                </c:pt>
                <c:pt idx="66">
                  <c:v>-5.0000000000000001E-3</c:v>
                </c:pt>
                <c:pt idx="67">
                  <c:v>-4.0000000000000001E-3</c:v>
                </c:pt>
                <c:pt idx="68">
                  <c:v>1E-3</c:v>
                </c:pt>
                <c:pt idx="69">
                  <c:v>-1E-3</c:v>
                </c:pt>
                <c:pt idx="70">
                  <c:v>-4.0000000000000001E-3</c:v>
                </c:pt>
                <c:pt idx="71">
                  <c:v>-2E-3</c:v>
                </c:pt>
                <c:pt idx="72">
                  <c:v>3.0000000000000001E-3</c:v>
                </c:pt>
                <c:pt idx="73">
                  <c:v>1.6E-2</c:v>
                </c:pt>
                <c:pt idx="74">
                  <c:v>2.7E-2</c:v>
                </c:pt>
                <c:pt idx="75">
                  <c:v>4.7E-2</c:v>
                </c:pt>
                <c:pt idx="76">
                  <c:v>6.3E-2</c:v>
                </c:pt>
                <c:pt idx="77">
                  <c:v>6.9000000000000006E-2</c:v>
                </c:pt>
                <c:pt idx="78">
                  <c:v>8.5000000000000006E-2</c:v>
                </c:pt>
                <c:pt idx="79">
                  <c:v>9.5000000000000001E-2</c:v>
                </c:pt>
                <c:pt idx="80">
                  <c:v>0.104</c:v>
                </c:pt>
                <c:pt idx="81">
                  <c:v>0.12</c:v>
                </c:pt>
                <c:pt idx="82">
                  <c:v>0.13400000000000001</c:v>
                </c:pt>
                <c:pt idx="83">
                  <c:v>0.14499999999999999</c:v>
                </c:pt>
                <c:pt idx="84">
                  <c:v>0.16800000000000001</c:v>
                </c:pt>
                <c:pt idx="85">
                  <c:v>0.17899999999999999</c:v>
                </c:pt>
                <c:pt idx="86">
                  <c:v>0.19700000000000001</c:v>
                </c:pt>
                <c:pt idx="87">
                  <c:v>0.19900000000000001</c:v>
                </c:pt>
                <c:pt idx="88">
                  <c:v>0.19800000000000001</c:v>
                </c:pt>
                <c:pt idx="89">
                  <c:v>0.20100000000000001</c:v>
                </c:pt>
                <c:pt idx="90">
                  <c:v>0.20200000000000001</c:v>
                </c:pt>
                <c:pt idx="91">
                  <c:v>0.20499999999999999</c:v>
                </c:pt>
                <c:pt idx="92">
                  <c:v>0.20599999999999999</c:v>
                </c:pt>
                <c:pt idx="93">
                  <c:v>0.20799999999999999</c:v>
                </c:pt>
                <c:pt idx="94">
                  <c:v>0.20599999999999999</c:v>
                </c:pt>
                <c:pt idx="95">
                  <c:v>0.21099999999999999</c:v>
                </c:pt>
                <c:pt idx="96">
                  <c:v>0.20399999999999999</c:v>
                </c:pt>
                <c:pt idx="97">
                  <c:v>0.20799999999999999</c:v>
                </c:pt>
                <c:pt idx="98">
                  <c:v>0.222</c:v>
                </c:pt>
                <c:pt idx="99">
                  <c:v>0.22900000000000001</c:v>
                </c:pt>
                <c:pt idx="100">
                  <c:v>0.23100000000000001</c:v>
                </c:pt>
                <c:pt idx="101">
                  <c:v>0.23799999999999999</c:v>
                </c:pt>
                <c:pt idx="102">
                  <c:v>0.23899999999999999</c:v>
                </c:pt>
                <c:pt idx="103">
                  <c:v>0.23300000000000001</c:v>
                </c:pt>
                <c:pt idx="104">
                  <c:v>0.22500000000000001</c:v>
                </c:pt>
                <c:pt idx="105">
                  <c:v>0.22</c:v>
                </c:pt>
                <c:pt idx="106">
                  <c:v>0.221</c:v>
                </c:pt>
                <c:pt idx="107">
                  <c:v>0.20899999999999999</c:v>
                </c:pt>
                <c:pt idx="108">
                  <c:v>0.20599999999999999</c:v>
                </c:pt>
                <c:pt idx="109">
                  <c:v>0.19500000000000001</c:v>
                </c:pt>
                <c:pt idx="110">
                  <c:v>0.16400000000000001</c:v>
                </c:pt>
                <c:pt idx="111">
                  <c:v>0.154</c:v>
                </c:pt>
                <c:pt idx="112">
                  <c:v>0.14799999999999999</c:v>
                </c:pt>
                <c:pt idx="113">
                  <c:v>0.14000000000000001</c:v>
                </c:pt>
                <c:pt idx="114">
                  <c:v>0.14299999999999999</c:v>
                </c:pt>
                <c:pt idx="115">
                  <c:v>0.14000000000000001</c:v>
                </c:pt>
                <c:pt idx="116">
                  <c:v>0.13100000000000001</c:v>
                </c:pt>
                <c:pt idx="117">
                  <c:v>0.122</c:v>
                </c:pt>
                <c:pt idx="118">
                  <c:v>0.104</c:v>
                </c:pt>
                <c:pt idx="119">
                  <c:v>8.8999999999999996E-2</c:v>
                </c:pt>
                <c:pt idx="120">
                  <c:v>6.9000000000000006E-2</c:v>
                </c:pt>
                <c:pt idx="121">
                  <c:v>4.4999999999999998E-2</c:v>
                </c:pt>
                <c:pt idx="122">
                  <c:v>3.5999999999999997E-2</c:v>
                </c:pt>
                <c:pt idx="123">
                  <c:v>3.6999999999999998E-2</c:v>
                </c:pt>
                <c:pt idx="124">
                  <c:v>3.5000000000000003E-2</c:v>
                </c:pt>
                <c:pt idx="125">
                  <c:v>3.6999999999999998E-2</c:v>
                </c:pt>
                <c:pt idx="126">
                  <c:v>3.3000000000000002E-2</c:v>
                </c:pt>
                <c:pt idx="127">
                  <c:v>3.2000000000000001E-2</c:v>
                </c:pt>
                <c:pt idx="128">
                  <c:v>4.2999999999999997E-2</c:v>
                </c:pt>
                <c:pt idx="129">
                  <c:v>3.3000000000000002E-2</c:v>
                </c:pt>
                <c:pt idx="130">
                  <c:v>3.1E-2</c:v>
                </c:pt>
                <c:pt idx="131">
                  <c:v>3.9E-2</c:v>
                </c:pt>
                <c:pt idx="132">
                  <c:v>4.5999999999999999E-2</c:v>
                </c:pt>
                <c:pt idx="133">
                  <c:v>5.5E-2</c:v>
                </c:pt>
                <c:pt idx="134">
                  <c:v>4.3999999999999997E-2</c:v>
                </c:pt>
                <c:pt idx="135">
                  <c:v>3.7999999999999999E-2</c:v>
                </c:pt>
                <c:pt idx="136">
                  <c:v>2.3E-2</c:v>
                </c:pt>
                <c:pt idx="137">
                  <c:v>-3.0000000000000001E-3</c:v>
                </c:pt>
                <c:pt idx="138">
                  <c:v>-0.03</c:v>
                </c:pt>
                <c:pt idx="139">
                  <c:v>-4.1000000000000002E-2</c:v>
                </c:pt>
                <c:pt idx="140">
                  <c:v>-0.06</c:v>
                </c:pt>
                <c:pt idx="141">
                  <c:v>-5.8000000000000003E-2</c:v>
                </c:pt>
                <c:pt idx="142">
                  <c:v>-0.06</c:v>
                </c:pt>
                <c:pt idx="143">
                  <c:v>-0.06</c:v>
                </c:pt>
                <c:pt idx="144">
                  <c:v>-6.2E-2</c:v>
                </c:pt>
                <c:pt idx="145">
                  <c:v>-6.2E-2</c:v>
                </c:pt>
                <c:pt idx="146">
                  <c:v>-5.6000000000000001E-2</c:v>
                </c:pt>
                <c:pt idx="147">
                  <c:v>-6.6000000000000003E-2</c:v>
                </c:pt>
                <c:pt idx="148">
                  <c:v>-6.5000000000000002E-2</c:v>
                </c:pt>
                <c:pt idx="149">
                  <c:v>-5.6000000000000001E-2</c:v>
                </c:pt>
                <c:pt idx="150">
                  <c:v>-5.0999999999999997E-2</c:v>
                </c:pt>
                <c:pt idx="151">
                  <c:v>-5.6000000000000001E-2</c:v>
                </c:pt>
                <c:pt idx="152">
                  <c:v>-5.5E-2</c:v>
                </c:pt>
                <c:pt idx="153">
                  <c:v>-5.2999999999999999E-2</c:v>
                </c:pt>
                <c:pt idx="154">
                  <c:v>-4.9000000000000002E-2</c:v>
                </c:pt>
                <c:pt idx="155">
                  <c:v>-5.5E-2</c:v>
                </c:pt>
                <c:pt idx="156">
                  <c:v>-5.6000000000000001E-2</c:v>
                </c:pt>
                <c:pt idx="157">
                  <c:v>-5.7000000000000002E-2</c:v>
                </c:pt>
                <c:pt idx="158">
                  <c:v>-5.5E-2</c:v>
                </c:pt>
                <c:pt idx="159">
                  <c:v>-5.3999999999999999E-2</c:v>
                </c:pt>
                <c:pt idx="160">
                  <c:v>-5.0999999999999997E-2</c:v>
                </c:pt>
                <c:pt idx="161">
                  <c:v>-4.4999999999999998E-2</c:v>
                </c:pt>
                <c:pt idx="162">
                  <c:v>-4.2999999999999997E-2</c:v>
                </c:pt>
                <c:pt idx="163">
                  <c:v>-3.5000000000000003E-2</c:v>
                </c:pt>
                <c:pt idx="164">
                  <c:v>-3.3000000000000002E-2</c:v>
                </c:pt>
                <c:pt idx="165">
                  <c:v>-3.3000000000000002E-2</c:v>
                </c:pt>
                <c:pt idx="166">
                  <c:v>-2.8000000000000001E-2</c:v>
                </c:pt>
                <c:pt idx="167">
                  <c:v>-2.5000000000000001E-2</c:v>
                </c:pt>
                <c:pt idx="168">
                  <c:v>-2.5999999999999999E-2</c:v>
                </c:pt>
                <c:pt idx="169">
                  <c:v>-2.3E-2</c:v>
                </c:pt>
                <c:pt idx="170">
                  <c:v>-2.7E-2</c:v>
                </c:pt>
                <c:pt idx="171">
                  <c:v>-2.9000000000000001E-2</c:v>
                </c:pt>
                <c:pt idx="172">
                  <c:v>-2.5999999999999999E-2</c:v>
                </c:pt>
                <c:pt idx="173">
                  <c:v>-3.1E-2</c:v>
                </c:pt>
                <c:pt idx="174">
                  <c:v>-3.2000000000000001E-2</c:v>
                </c:pt>
                <c:pt idx="175">
                  <c:v>-3.3000000000000002E-2</c:v>
                </c:pt>
                <c:pt idx="176">
                  <c:v>-3.3000000000000002E-2</c:v>
                </c:pt>
                <c:pt idx="177">
                  <c:v>-2.9000000000000001E-2</c:v>
                </c:pt>
                <c:pt idx="178">
                  <c:v>-3.1E-2</c:v>
                </c:pt>
                <c:pt idx="179">
                  <c:v>-3.6999999999999998E-2</c:v>
                </c:pt>
                <c:pt idx="180">
                  <c:v>-3.5000000000000003E-2</c:v>
                </c:pt>
                <c:pt idx="181">
                  <c:v>-3.7999999999999999E-2</c:v>
                </c:pt>
                <c:pt idx="182">
                  <c:v>-3.7999999999999999E-2</c:v>
                </c:pt>
                <c:pt idx="183">
                  <c:v>-3.6999999999999998E-2</c:v>
                </c:pt>
                <c:pt idx="184">
                  <c:v>-3.9E-2</c:v>
                </c:pt>
                <c:pt idx="185">
                  <c:v>-3.3000000000000002E-2</c:v>
                </c:pt>
                <c:pt idx="186">
                  <c:v>-1.9E-2</c:v>
                </c:pt>
                <c:pt idx="187">
                  <c:v>-2.1999999999999999E-2</c:v>
                </c:pt>
                <c:pt idx="188">
                  <c:v>-0.03</c:v>
                </c:pt>
                <c:pt idx="189">
                  <c:v>-0.03</c:v>
                </c:pt>
                <c:pt idx="190">
                  <c:v>-0.03</c:v>
                </c:pt>
                <c:pt idx="191">
                  <c:v>-0.03</c:v>
                </c:pt>
                <c:pt idx="192">
                  <c:v>-2.3E-2</c:v>
                </c:pt>
                <c:pt idx="193">
                  <c:v>-2.5999999999999999E-2</c:v>
                </c:pt>
                <c:pt idx="194">
                  <c:v>-2.1000000000000001E-2</c:v>
                </c:pt>
                <c:pt idx="195">
                  <c:v>-1.4999999999999999E-2</c:v>
                </c:pt>
                <c:pt idx="196">
                  <c:v>-8.9999999999999993E-3</c:v>
                </c:pt>
                <c:pt idx="197">
                  <c:v>-1.2999999999999999E-2</c:v>
                </c:pt>
                <c:pt idx="198">
                  <c:v>-2.1999999999999999E-2</c:v>
                </c:pt>
                <c:pt idx="199">
                  <c:v>-2.1999999999999999E-2</c:v>
                </c:pt>
                <c:pt idx="200">
                  <c:v>-1.0999999999999999E-2</c:v>
                </c:pt>
                <c:pt idx="201">
                  <c:v>-1.4E-2</c:v>
                </c:pt>
                <c:pt idx="202">
                  <c:v>-1.0999999999999999E-2</c:v>
                </c:pt>
                <c:pt idx="203">
                  <c:v>-1E-3</c:v>
                </c:pt>
                <c:pt idx="204">
                  <c:v>-8.0000000000000002E-3</c:v>
                </c:pt>
                <c:pt idx="205">
                  <c:v>1E-3</c:v>
                </c:pt>
                <c:pt idx="206">
                  <c:v>3.0000000000000001E-3</c:v>
                </c:pt>
                <c:pt idx="207">
                  <c:v>1.2E-2</c:v>
                </c:pt>
                <c:pt idx="208">
                  <c:v>1E-3</c:v>
                </c:pt>
                <c:pt idx="209">
                  <c:v>4.0000000000000001E-3</c:v>
                </c:pt>
                <c:pt idx="210">
                  <c:v>8.9999999999999993E-3</c:v>
                </c:pt>
                <c:pt idx="211">
                  <c:v>2.1999999999999999E-2</c:v>
                </c:pt>
                <c:pt idx="212">
                  <c:v>2.5000000000000001E-2</c:v>
                </c:pt>
                <c:pt idx="213">
                  <c:v>3.5999999999999997E-2</c:v>
                </c:pt>
                <c:pt idx="214">
                  <c:v>3.3000000000000002E-2</c:v>
                </c:pt>
                <c:pt idx="215">
                  <c:v>3.6999999999999998E-2</c:v>
                </c:pt>
                <c:pt idx="216">
                  <c:v>4.5999999999999999E-2</c:v>
                </c:pt>
                <c:pt idx="217">
                  <c:v>4.5999999999999999E-2</c:v>
                </c:pt>
                <c:pt idx="218">
                  <c:v>4.7E-2</c:v>
                </c:pt>
                <c:pt idx="219">
                  <c:v>4.8000000000000001E-2</c:v>
                </c:pt>
                <c:pt idx="220">
                  <c:v>5.0999999999999997E-2</c:v>
                </c:pt>
                <c:pt idx="221">
                  <c:v>4.9000000000000002E-2</c:v>
                </c:pt>
                <c:pt idx="222">
                  <c:v>4.5999999999999999E-2</c:v>
                </c:pt>
                <c:pt idx="223">
                  <c:v>0.04</c:v>
                </c:pt>
                <c:pt idx="224">
                  <c:v>4.3999999999999997E-2</c:v>
                </c:pt>
                <c:pt idx="225">
                  <c:v>3.4000000000000002E-2</c:v>
                </c:pt>
                <c:pt idx="226">
                  <c:v>3.7999999999999999E-2</c:v>
                </c:pt>
                <c:pt idx="227">
                  <c:v>4.5999999999999999E-2</c:v>
                </c:pt>
                <c:pt idx="228">
                  <c:v>0.05</c:v>
                </c:pt>
                <c:pt idx="229">
                  <c:v>5.2999999999999999E-2</c:v>
                </c:pt>
                <c:pt idx="230">
                  <c:v>5.2999999999999999E-2</c:v>
                </c:pt>
                <c:pt idx="231">
                  <c:v>4.5999999999999999E-2</c:v>
                </c:pt>
                <c:pt idx="232">
                  <c:v>5.3999999999999999E-2</c:v>
                </c:pt>
                <c:pt idx="233">
                  <c:v>6.0999999999999999E-2</c:v>
                </c:pt>
                <c:pt idx="234">
                  <c:v>6.3E-2</c:v>
                </c:pt>
                <c:pt idx="235">
                  <c:v>6.6000000000000003E-2</c:v>
                </c:pt>
                <c:pt idx="236">
                  <c:v>6.5000000000000002E-2</c:v>
                </c:pt>
                <c:pt idx="237">
                  <c:v>7.2999999999999995E-2</c:v>
                </c:pt>
                <c:pt idx="238">
                  <c:v>7.5999999999999998E-2</c:v>
                </c:pt>
                <c:pt idx="239">
                  <c:v>7.0000000000000007E-2</c:v>
                </c:pt>
                <c:pt idx="240">
                  <c:v>5.8999999999999997E-2</c:v>
                </c:pt>
                <c:pt idx="241">
                  <c:v>5.8999999999999997E-2</c:v>
                </c:pt>
                <c:pt idx="242">
                  <c:v>8.7999999999999995E-2</c:v>
                </c:pt>
                <c:pt idx="243">
                  <c:v>9.9000000000000005E-2</c:v>
                </c:pt>
                <c:pt idx="244">
                  <c:v>0.115</c:v>
                </c:pt>
                <c:pt idx="245">
                  <c:v>0.123</c:v>
                </c:pt>
                <c:pt idx="246">
                  <c:v>0.13900000000000001</c:v>
                </c:pt>
                <c:pt idx="247">
                  <c:v>0.156</c:v>
                </c:pt>
                <c:pt idx="248">
                  <c:v>0.18</c:v>
                </c:pt>
                <c:pt idx="249">
                  <c:v>0.193</c:v>
                </c:pt>
                <c:pt idx="250">
                  <c:v>0.20100000000000001</c:v>
                </c:pt>
                <c:pt idx="251">
                  <c:v>0.20499999999999999</c:v>
                </c:pt>
                <c:pt idx="252">
                  <c:v>0.223</c:v>
                </c:pt>
                <c:pt idx="253">
                  <c:v>0.24</c:v>
                </c:pt>
                <c:pt idx="254">
                  <c:v>0.222</c:v>
                </c:pt>
                <c:pt idx="255">
                  <c:v>0.221</c:v>
                </c:pt>
                <c:pt idx="256">
                  <c:v>0.21099999999999999</c:v>
                </c:pt>
                <c:pt idx="257">
                  <c:v>0.20499999999999999</c:v>
                </c:pt>
                <c:pt idx="258">
                  <c:v>0.2</c:v>
                </c:pt>
                <c:pt idx="259">
                  <c:v>0.18</c:v>
                </c:pt>
                <c:pt idx="260">
                  <c:v>0.158</c:v>
                </c:pt>
                <c:pt idx="261">
                  <c:v>0.13200000000000001</c:v>
                </c:pt>
                <c:pt idx="262">
                  <c:v>0.112</c:v>
                </c:pt>
                <c:pt idx="263">
                  <c:v>0.09</c:v>
                </c:pt>
                <c:pt idx="264">
                  <c:v>8.5000000000000006E-2</c:v>
                </c:pt>
                <c:pt idx="265">
                  <c:v>2.5999999999999999E-2</c:v>
                </c:pt>
                <c:pt idx="266">
                  <c:v>1.9E-2</c:v>
                </c:pt>
                <c:pt idx="267">
                  <c:v>-7.0000000000000001E-3</c:v>
                </c:pt>
                <c:pt idx="268">
                  <c:v>-2.3E-2</c:v>
                </c:pt>
                <c:pt idx="269">
                  <c:v>-3.7999999999999999E-2</c:v>
                </c:pt>
                <c:pt idx="270">
                  <c:v>-6.3E-2</c:v>
                </c:pt>
                <c:pt idx="271">
                  <c:v>-7.8E-2</c:v>
                </c:pt>
                <c:pt idx="272">
                  <c:v>-9.2999999999999999E-2</c:v>
                </c:pt>
                <c:pt idx="273">
                  <c:v>-9.9000000000000005E-2</c:v>
                </c:pt>
                <c:pt idx="274">
                  <c:v>-0.10299999999999999</c:v>
                </c:pt>
                <c:pt idx="275">
                  <c:v>-0.10199999999999999</c:v>
                </c:pt>
                <c:pt idx="276">
                  <c:v>-0.11799999999999999</c:v>
                </c:pt>
                <c:pt idx="277">
                  <c:v>-9.6000000000000002E-2</c:v>
                </c:pt>
                <c:pt idx="278">
                  <c:v>-0.108</c:v>
                </c:pt>
                <c:pt idx="279">
                  <c:v>-0.10299999999999999</c:v>
                </c:pt>
                <c:pt idx="280">
                  <c:v>-0.10299999999999999</c:v>
                </c:pt>
                <c:pt idx="281">
                  <c:v>-0.10199999999999999</c:v>
                </c:pt>
                <c:pt idx="282">
                  <c:v>-9.9000000000000005E-2</c:v>
                </c:pt>
                <c:pt idx="283">
                  <c:v>-9.8000000000000004E-2</c:v>
                </c:pt>
                <c:pt idx="284">
                  <c:v>-9.7000000000000003E-2</c:v>
                </c:pt>
                <c:pt idx="285">
                  <c:v>-8.5000000000000006E-2</c:v>
                </c:pt>
                <c:pt idx="286">
                  <c:v>-8.1000000000000003E-2</c:v>
                </c:pt>
                <c:pt idx="287">
                  <c:v>-7.3999999999999996E-2</c:v>
                </c:pt>
                <c:pt idx="288">
                  <c:v>-6.7000000000000004E-2</c:v>
                </c:pt>
                <c:pt idx="289">
                  <c:v>-1.0999999999999999E-2</c:v>
                </c:pt>
                <c:pt idx="290">
                  <c:v>2.7E-2</c:v>
                </c:pt>
                <c:pt idx="291">
                  <c:v>7.2999999999999995E-2</c:v>
                </c:pt>
                <c:pt idx="292">
                  <c:v>0.128</c:v>
                </c:pt>
                <c:pt idx="293">
                  <c:v>0.20200000000000001</c:v>
                </c:pt>
                <c:pt idx="294">
                  <c:v>0.29499999999999998</c:v>
                </c:pt>
                <c:pt idx="295">
                  <c:v>0.39800000000000002</c:v>
                </c:pt>
                <c:pt idx="296">
                  <c:v>0.50600000000000001</c:v>
                </c:pt>
                <c:pt idx="297">
                  <c:v>0.56200000000000006</c:v>
                </c:pt>
                <c:pt idx="298">
                  <c:v>0.63100000000000001</c:v>
                </c:pt>
                <c:pt idx="299">
                  <c:v>0.68799999999999994</c:v>
                </c:pt>
                <c:pt idx="300">
                  <c:v>0.73599999999999999</c:v>
                </c:pt>
                <c:pt idx="301">
                  <c:v>0.71299999999999997</c:v>
                </c:pt>
                <c:pt idx="302">
                  <c:v>0.72099999999999997</c:v>
                </c:pt>
                <c:pt idx="303">
                  <c:v>0.71499999999999997</c:v>
                </c:pt>
                <c:pt idx="304">
                  <c:v>0.68400000000000005</c:v>
                </c:pt>
                <c:pt idx="305">
                  <c:v>0.63200000000000001</c:v>
                </c:pt>
                <c:pt idx="306">
                  <c:v>0.57099999999999995</c:v>
                </c:pt>
                <c:pt idx="307">
                  <c:v>0.501</c:v>
                </c:pt>
                <c:pt idx="308">
                  <c:v>0.43099999999999999</c:v>
                </c:pt>
                <c:pt idx="309">
                  <c:v>0.40300000000000002</c:v>
                </c:pt>
                <c:pt idx="310">
                  <c:v>0.36899999999999999</c:v>
                </c:pt>
                <c:pt idx="311">
                  <c:v>0.308</c:v>
                </c:pt>
                <c:pt idx="312">
                  <c:v>0.28100000000000003</c:v>
                </c:pt>
                <c:pt idx="313">
                  <c:v>0.26500000000000001</c:v>
                </c:pt>
                <c:pt idx="314">
                  <c:v>0.24199999999999999</c:v>
                </c:pt>
                <c:pt idx="315">
                  <c:v>0.214</c:v>
                </c:pt>
                <c:pt idx="316">
                  <c:v>0.19400000000000001</c:v>
                </c:pt>
                <c:pt idx="317">
                  <c:v>0.18</c:v>
                </c:pt>
                <c:pt idx="318">
                  <c:v>0.16500000000000001</c:v>
                </c:pt>
                <c:pt idx="319">
                  <c:v>0.156</c:v>
                </c:pt>
                <c:pt idx="320">
                  <c:v>0.14199999999999999</c:v>
                </c:pt>
                <c:pt idx="321">
                  <c:v>0.127</c:v>
                </c:pt>
                <c:pt idx="322">
                  <c:v>0.112</c:v>
                </c:pt>
                <c:pt idx="323">
                  <c:v>0.156</c:v>
                </c:pt>
              </c:numCache>
            </c:numRef>
          </c:val>
          <c:extLst>
            <c:ext xmlns:c16="http://schemas.microsoft.com/office/drawing/2014/chart" uri="{C3380CC4-5D6E-409C-BE32-E72D297353CC}">
              <c16:uniqueId val="{00000001-C385-4861-84DB-F1AFCE999E5E}"/>
            </c:ext>
          </c:extLst>
        </c:ser>
        <c:dLbls>
          <c:showLegendKey val="0"/>
          <c:showVal val="0"/>
          <c:showCatName val="0"/>
          <c:showSerName val="0"/>
          <c:showPercent val="0"/>
          <c:showBubbleSize val="0"/>
        </c:dLbls>
        <c:axId val="3"/>
        <c:axId val="4"/>
      </c:areaChart>
      <c:catAx>
        <c:axId val="172187256"/>
        <c:scaling>
          <c:orientation val="minMax"/>
        </c:scaling>
        <c:delete val="0"/>
        <c:axPos val="b"/>
        <c:numFmt formatCode="General" sourceLinked="1"/>
        <c:majorTickMark val="out"/>
        <c:minorTickMark val="none"/>
        <c:tickLblPos val="nextTo"/>
        <c:spPr>
          <a:ln w="3562">
            <a:solidFill>
              <a:schemeClr val="tx1"/>
            </a:solidFill>
            <a:prstDash val="solid"/>
          </a:ln>
        </c:spPr>
        <c:txPr>
          <a:bodyPr rot="0" vert="horz"/>
          <a:lstStyle/>
          <a:p>
            <a:pPr>
              <a:defRPr sz="1290"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8"/>
          <c:min val="-0.15"/>
        </c:scaling>
        <c:delete val="0"/>
        <c:axPos val="l"/>
        <c:majorGridlines>
          <c:spPr>
            <a:ln w="3562">
              <a:solidFill>
                <a:schemeClr val="tx1"/>
              </a:solidFill>
              <a:prstDash val="solid"/>
            </a:ln>
          </c:spPr>
        </c:majorGridlines>
        <c:numFmt formatCode="0%" sourceLinked="0"/>
        <c:majorTickMark val="out"/>
        <c:minorTickMark val="none"/>
        <c:tickLblPos val="nextTo"/>
        <c:spPr>
          <a:ln w="3562">
            <a:solidFill>
              <a:schemeClr val="tx1"/>
            </a:solidFill>
            <a:prstDash val="solid"/>
          </a:ln>
        </c:spPr>
        <c:txPr>
          <a:bodyPr rot="0" vert="horz"/>
          <a:lstStyle/>
          <a:p>
            <a:pPr>
              <a:defRPr sz="1486" b="1" i="0" u="none" strike="noStrike" baseline="0">
                <a:solidFill>
                  <a:schemeClr val="tx1"/>
                </a:solidFill>
                <a:latin typeface="Times New Roman"/>
                <a:ea typeface="Times New Roman"/>
                <a:cs typeface="Times New Roman"/>
              </a:defRPr>
            </a:pPr>
            <a:endParaRPr lang="en-US"/>
          </a:p>
        </c:txPr>
        <c:crossAx val="172187256"/>
        <c:crosses val="autoZero"/>
        <c:crossBetween val="midCat"/>
        <c:majorUnit val="0.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8"/>
          <c:min val="-0.15"/>
        </c:scaling>
        <c:delete val="0"/>
        <c:axPos val="r"/>
        <c:numFmt formatCode="0%" sourceLinked="0"/>
        <c:majorTickMark val="out"/>
        <c:minorTickMark val="none"/>
        <c:tickLblPos val="nextTo"/>
        <c:spPr>
          <a:ln w="3562">
            <a:solidFill>
              <a:schemeClr val="tx1"/>
            </a:solidFill>
            <a:prstDash val="solid"/>
          </a:ln>
        </c:spPr>
        <c:txPr>
          <a:bodyPr rot="0" vert="horz"/>
          <a:lstStyle/>
          <a:p>
            <a:pPr>
              <a:defRPr sz="1486" b="1" i="0" u="none" strike="noStrike" baseline="0">
                <a:solidFill>
                  <a:schemeClr val="tx1"/>
                </a:solidFill>
                <a:latin typeface="Times New Roman"/>
                <a:ea typeface="Times New Roman"/>
                <a:cs typeface="Times New Roman"/>
              </a:defRPr>
            </a:pPr>
            <a:endParaRPr lang="en-US"/>
          </a:p>
        </c:txPr>
        <c:crossAx val="3"/>
        <c:crosses val="max"/>
        <c:crossBetween val="midCat"/>
        <c:majorUnit val="0.05"/>
      </c:valAx>
      <c:spPr>
        <a:noFill/>
        <a:ln w="14247">
          <a:solidFill>
            <a:schemeClr val="tx1"/>
          </a:solidFill>
          <a:prstDash val="solid"/>
        </a:ln>
      </c:spPr>
    </c:plotArea>
    <c:plotVisOnly val="1"/>
    <c:dispBlanksAs val="zero"/>
    <c:showDLblsOverMax val="0"/>
  </c:chart>
  <c:spPr>
    <a:noFill/>
    <a:ln w="28494">
      <a:solidFill>
        <a:schemeClr val="tx1"/>
      </a:solidFill>
      <a:prstDash val="solid"/>
    </a:ln>
  </c:spPr>
  <c:txPr>
    <a:bodyPr/>
    <a:lstStyle/>
    <a:p>
      <a:pPr>
        <a:defRPr sz="2019" b="1" i="0" u="none" strike="noStrike" baseline="0">
          <a:solidFill>
            <a:schemeClr val="tx1"/>
          </a:solidFill>
          <a:latin typeface="Arial"/>
          <a:ea typeface="Arial"/>
          <a:cs typeface="Arial"/>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400" b="1" i="0" u="none" strike="noStrike" baseline="0" dirty="0">
                <a:solidFill>
                  <a:srgbClr val="000000"/>
                </a:solidFill>
                <a:latin typeface="Times New Roman" panose="02020603050405020304" pitchFamily="18" charset="0"/>
                <a:cs typeface="Times New Roman" panose="02020603050405020304" pitchFamily="18" charset="0"/>
              </a:rPr>
              <a:t>CU Borrowings Growth</a:t>
            </a:r>
          </a:p>
          <a:p>
            <a:pPr>
              <a:defRPr sz="2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1600" b="1" i="0" u="none" strike="noStrike" baseline="0" dirty="0">
                <a:solidFill>
                  <a:srgbClr val="000000"/>
                </a:solidFill>
                <a:latin typeface="Times New Roman" panose="02020603050405020304" pitchFamily="18" charset="0"/>
                <a:cs typeface="Times New Roman" panose="02020603050405020304" pitchFamily="18" charset="0"/>
              </a:rPr>
              <a:t>Seasonally Adjusted</a:t>
            </a:r>
          </a:p>
          <a:p>
            <a:pPr>
              <a:defRPr sz="2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1600" b="1" i="0" u="none" strike="noStrike" baseline="0" dirty="0">
                <a:solidFill>
                  <a:srgbClr val="000000"/>
                </a:solidFill>
                <a:latin typeface="Times New Roman" panose="02020603050405020304" pitchFamily="18" charset="0"/>
                <a:cs typeface="Times New Roman" panose="02020603050405020304" pitchFamily="18" charset="0"/>
              </a:rPr>
              <a:t>Annualized Growth Rate</a:t>
            </a:r>
          </a:p>
        </c:rich>
      </c:tx>
      <c:layout>
        <c:manualLayout>
          <c:xMode val="edge"/>
          <c:yMode val="edge"/>
          <c:x val="0.35867397424701336"/>
          <c:y val="0"/>
        </c:manualLayout>
      </c:layout>
      <c:overlay val="0"/>
      <c:spPr>
        <a:noFill/>
        <a:ln w="26436">
          <a:noFill/>
        </a:ln>
      </c:spPr>
    </c:title>
    <c:autoTitleDeleted val="0"/>
    <c:plotArea>
      <c:layout>
        <c:manualLayout>
          <c:layoutTarget val="inner"/>
          <c:xMode val="edge"/>
          <c:yMode val="edge"/>
          <c:x val="0.12624584717607973"/>
          <c:y val="0.15796493871862274"/>
          <c:w val="0.75747508305647837"/>
          <c:h val="0.80139898517233332"/>
        </c:manualLayout>
      </c:layout>
      <c:areaChart>
        <c:grouping val="stacked"/>
        <c:varyColors val="0"/>
        <c:ser>
          <c:idx val="4"/>
          <c:order val="0"/>
          <c:tx>
            <c:strRef>
              <c:f>Sheet1!$B$1</c:f>
              <c:strCache>
                <c:ptCount val="1"/>
              </c:strCache>
            </c:strRef>
          </c:tx>
          <c:spPr>
            <a:solidFill>
              <a:srgbClr val="FF0000"/>
            </a:solidFill>
            <a:ln w="13218">
              <a:solidFill>
                <a:schemeClr val="tx1"/>
              </a:solidFill>
              <a:prstDash val="solid"/>
            </a:ln>
          </c:spPr>
          <c:cat>
            <c:strRef>
              <c:f>Sheet1!$A$2:$A$335</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Sheet1!$B$2:$B$335</c:f>
              <c:numCache>
                <c:formatCode>General</c:formatCode>
                <c:ptCount val="334"/>
                <c:pt idx="38">
                  <c:v>2.2000000000000002</c:v>
                </c:pt>
                <c:pt idx="39">
                  <c:v>2.2000000000000002</c:v>
                </c:pt>
                <c:pt idx="40">
                  <c:v>2.2000000000000002</c:v>
                </c:pt>
                <c:pt idx="41">
                  <c:v>2.2000000000000002</c:v>
                </c:pt>
                <c:pt idx="42">
                  <c:v>2.2000000000000002</c:v>
                </c:pt>
                <c:pt idx="43">
                  <c:v>2.2000000000000002</c:v>
                </c:pt>
                <c:pt idx="44">
                  <c:v>2.2000000000000002</c:v>
                </c:pt>
                <c:pt idx="45">
                  <c:v>2.2000000000000002</c:v>
                </c:pt>
                <c:pt idx="46">
                  <c:v>2.2000000000000002</c:v>
                </c:pt>
                <c:pt idx="47">
                  <c:v>2.2000000000000002</c:v>
                </c:pt>
                <c:pt idx="119">
                  <c:v>2.2000000000000002</c:v>
                </c:pt>
                <c:pt idx="120">
                  <c:v>2.2000000000000002</c:v>
                </c:pt>
                <c:pt idx="121">
                  <c:v>2.2000000000000002</c:v>
                </c:pt>
                <c:pt idx="122">
                  <c:v>2.2000000000000002</c:v>
                </c:pt>
                <c:pt idx="123">
                  <c:v>2.2000000000000002</c:v>
                </c:pt>
                <c:pt idx="124">
                  <c:v>2.2000000000000002</c:v>
                </c:pt>
                <c:pt idx="125">
                  <c:v>2.2000000000000002</c:v>
                </c:pt>
                <c:pt idx="126">
                  <c:v>2.2000000000000002</c:v>
                </c:pt>
                <c:pt idx="127">
                  <c:v>2.2000000000000002</c:v>
                </c:pt>
                <c:pt idx="128">
                  <c:v>2.2000000000000002</c:v>
                </c:pt>
                <c:pt idx="129">
                  <c:v>2.2000000000000002</c:v>
                </c:pt>
                <c:pt idx="130">
                  <c:v>2.2000000000000002</c:v>
                </c:pt>
                <c:pt idx="131">
                  <c:v>2.2000000000000002</c:v>
                </c:pt>
                <c:pt idx="132">
                  <c:v>2.2000000000000002</c:v>
                </c:pt>
                <c:pt idx="133">
                  <c:v>2.2000000000000002</c:v>
                </c:pt>
                <c:pt idx="134">
                  <c:v>2.2000000000000002</c:v>
                </c:pt>
                <c:pt idx="135">
                  <c:v>2.2000000000000002</c:v>
                </c:pt>
                <c:pt idx="136">
                  <c:v>2.2000000000000002</c:v>
                </c:pt>
                <c:pt idx="137">
                  <c:v>2.2000000000000002</c:v>
                </c:pt>
                <c:pt idx="266">
                  <c:v>2.2000000000000002</c:v>
                </c:pt>
                <c:pt idx="267">
                  <c:v>2.2000000000000002</c:v>
                </c:pt>
                <c:pt idx="268">
                  <c:v>2.2000000000000002</c:v>
                </c:pt>
                <c:pt idx="269">
                  <c:v>2.2000000000000002</c:v>
                </c:pt>
                <c:pt idx="270">
                  <c:v>2.2000000000000002</c:v>
                </c:pt>
                <c:pt idx="271">
                  <c:v>2.2000000000000002</c:v>
                </c:pt>
              </c:numCache>
            </c:numRef>
          </c:val>
          <c:extLst>
            <c:ext xmlns:c16="http://schemas.microsoft.com/office/drawing/2014/chart" uri="{C3380CC4-5D6E-409C-BE32-E72D297353CC}">
              <c16:uniqueId val="{00000000-0402-41CF-A213-38E95573C000}"/>
            </c:ext>
          </c:extLst>
        </c:ser>
        <c:dLbls>
          <c:showLegendKey val="0"/>
          <c:showVal val="0"/>
          <c:showCatName val="0"/>
          <c:showSerName val="0"/>
          <c:showPercent val="0"/>
          <c:showBubbleSize val="0"/>
        </c:dLbls>
        <c:axId val="226814312"/>
        <c:axId val="1"/>
      </c:areaChart>
      <c:areaChart>
        <c:grouping val="stacked"/>
        <c:varyColors val="0"/>
        <c:ser>
          <c:idx val="0"/>
          <c:order val="1"/>
          <c:tx>
            <c:strRef>
              <c:f>Sheet1!$C$1</c:f>
              <c:strCache>
                <c:ptCount val="1"/>
              </c:strCache>
            </c:strRef>
          </c:tx>
          <c:spPr>
            <a:solidFill>
              <a:srgbClr val="003366"/>
            </a:solidFill>
            <a:ln w="13218">
              <a:solidFill>
                <a:schemeClr val="tx1"/>
              </a:solidFill>
              <a:prstDash val="solid"/>
            </a:ln>
          </c:spPr>
          <c:cat>
            <c:strRef>
              <c:f>Sheet1!$A$2:$A$335</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Sheet1!$C$2:$C$335</c:f>
              <c:numCache>
                <c:formatCode>0.00%</c:formatCode>
                <c:ptCount val="334"/>
                <c:pt idx="0">
                  <c:v>0.113</c:v>
                </c:pt>
                <c:pt idx="1">
                  <c:v>0.57799999999999996</c:v>
                </c:pt>
                <c:pt idx="2">
                  <c:v>1.3440000000000001</c:v>
                </c:pt>
                <c:pt idx="3">
                  <c:v>1.1240000000000001</c:v>
                </c:pt>
                <c:pt idx="4">
                  <c:v>1.03</c:v>
                </c:pt>
                <c:pt idx="5">
                  <c:v>1.0129999999999999</c:v>
                </c:pt>
                <c:pt idx="6">
                  <c:v>0.58899999999999997</c:v>
                </c:pt>
                <c:pt idx="7">
                  <c:v>0.26200000000000001</c:v>
                </c:pt>
                <c:pt idx="8">
                  <c:v>0.438</c:v>
                </c:pt>
                <c:pt idx="9">
                  <c:v>0.26300000000000001</c:v>
                </c:pt>
                <c:pt idx="10">
                  <c:v>1.1950000000000001</c:v>
                </c:pt>
                <c:pt idx="11">
                  <c:v>0.36199999999999999</c:v>
                </c:pt>
                <c:pt idx="12">
                  <c:v>0.16300000000000001</c:v>
                </c:pt>
                <c:pt idx="13">
                  <c:v>-0.06</c:v>
                </c:pt>
                <c:pt idx="14">
                  <c:v>0.42099999999999999</c:v>
                </c:pt>
                <c:pt idx="15">
                  <c:v>0.58899999999999997</c:v>
                </c:pt>
                <c:pt idx="16">
                  <c:v>1.1870000000000001</c:v>
                </c:pt>
                <c:pt idx="17">
                  <c:v>1.46</c:v>
                </c:pt>
                <c:pt idx="18">
                  <c:v>1.1359999999999999</c:v>
                </c:pt>
                <c:pt idx="19">
                  <c:v>0.94</c:v>
                </c:pt>
                <c:pt idx="20">
                  <c:v>0.54800000000000004</c:v>
                </c:pt>
                <c:pt idx="21">
                  <c:v>1.0129999999999999</c:v>
                </c:pt>
                <c:pt idx="22">
                  <c:v>1.39</c:v>
                </c:pt>
                <c:pt idx="23">
                  <c:v>1.093</c:v>
                </c:pt>
                <c:pt idx="24">
                  <c:v>1.5469999999999999</c:v>
                </c:pt>
                <c:pt idx="25">
                  <c:v>1.4490000000000001</c:v>
                </c:pt>
                <c:pt idx="26">
                  <c:v>0.17499999999999999</c:v>
                </c:pt>
                <c:pt idx="27">
                  <c:v>0.40500000000000003</c:v>
                </c:pt>
                <c:pt idx="28">
                  <c:v>9.8000000000000004E-2</c:v>
                </c:pt>
                <c:pt idx="29">
                  <c:v>-8.7999999999999995E-2</c:v>
                </c:pt>
                <c:pt idx="30">
                  <c:v>-7.8E-2</c:v>
                </c:pt>
                <c:pt idx="31">
                  <c:v>-8.2000000000000003E-2</c:v>
                </c:pt>
                <c:pt idx="32">
                  <c:v>4.8000000000000001E-2</c:v>
                </c:pt>
                <c:pt idx="33">
                  <c:v>-0.19700000000000001</c:v>
                </c:pt>
                <c:pt idx="34">
                  <c:v>-0.32700000000000001</c:v>
                </c:pt>
                <c:pt idx="35">
                  <c:v>-7.4999999999999997E-2</c:v>
                </c:pt>
                <c:pt idx="36">
                  <c:v>-6.9000000000000006E-2</c:v>
                </c:pt>
                <c:pt idx="37">
                  <c:v>-0.10100000000000001</c:v>
                </c:pt>
                <c:pt idx="38">
                  <c:v>5.1999999999999998E-2</c:v>
                </c:pt>
                <c:pt idx="39">
                  <c:v>-5.3999999999999999E-2</c:v>
                </c:pt>
                <c:pt idx="40">
                  <c:v>3.6999999999999998E-2</c:v>
                </c:pt>
                <c:pt idx="41">
                  <c:v>0.214</c:v>
                </c:pt>
                <c:pt idx="42">
                  <c:v>0.54300000000000004</c:v>
                </c:pt>
                <c:pt idx="43">
                  <c:v>0.74299999999999999</c:v>
                </c:pt>
                <c:pt idx="44">
                  <c:v>0.76800000000000002</c:v>
                </c:pt>
                <c:pt idx="45">
                  <c:v>0.871</c:v>
                </c:pt>
                <c:pt idx="46">
                  <c:v>0.91</c:v>
                </c:pt>
                <c:pt idx="47">
                  <c:v>0.51600000000000001</c:v>
                </c:pt>
                <c:pt idx="48">
                  <c:v>0.51500000000000001</c:v>
                </c:pt>
                <c:pt idx="49">
                  <c:v>1.1020000000000001</c:v>
                </c:pt>
                <c:pt idx="50">
                  <c:v>0.91</c:v>
                </c:pt>
                <c:pt idx="51">
                  <c:v>0.56799999999999995</c:v>
                </c:pt>
                <c:pt idx="52">
                  <c:v>0.97899999999999998</c:v>
                </c:pt>
                <c:pt idx="53">
                  <c:v>0.70699999999999996</c:v>
                </c:pt>
                <c:pt idx="54">
                  <c:v>0.63800000000000001</c:v>
                </c:pt>
                <c:pt idx="55">
                  <c:v>0.82299999999999995</c:v>
                </c:pt>
                <c:pt idx="56">
                  <c:v>0.89</c:v>
                </c:pt>
                <c:pt idx="57">
                  <c:v>0.79100000000000004</c:v>
                </c:pt>
                <c:pt idx="58">
                  <c:v>0.71599999999999997</c:v>
                </c:pt>
                <c:pt idx="59">
                  <c:v>0.76600000000000001</c:v>
                </c:pt>
                <c:pt idx="60">
                  <c:v>0.6</c:v>
                </c:pt>
                <c:pt idx="61">
                  <c:v>0.115</c:v>
                </c:pt>
                <c:pt idx="62">
                  <c:v>0.308</c:v>
                </c:pt>
                <c:pt idx="63">
                  <c:v>0.623</c:v>
                </c:pt>
                <c:pt idx="64">
                  <c:v>0.31900000000000001</c:v>
                </c:pt>
                <c:pt idx="65">
                  <c:v>0.50600000000000001</c:v>
                </c:pt>
                <c:pt idx="66">
                  <c:v>0.71199999999999997</c:v>
                </c:pt>
                <c:pt idx="67">
                  <c:v>0.249</c:v>
                </c:pt>
                <c:pt idx="68">
                  <c:v>0.33500000000000002</c:v>
                </c:pt>
                <c:pt idx="69">
                  <c:v>0.32900000000000001</c:v>
                </c:pt>
                <c:pt idx="70">
                  <c:v>0.371</c:v>
                </c:pt>
                <c:pt idx="71">
                  <c:v>0.53600000000000003</c:v>
                </c:pt>
                <c:pt idx="72">
                  <c:v>0.38200000000000001</c:v>
                </c:pt>
                <c:pt idx="73">
                  <c:v>0.58399999999999996</c:v>
                </c:pt>
                <c:pt idx="74">
                  <c:v>0.46800000000000003</c:v>
                </c:pt>
                <c:pt idx="75">
                  <c:v>0.45800000000000002</c:v>
                </c:pt>
                <c:pt idx="76">
                  <c:v>0.436</c:v>
                </c:pt>
                <c:pt idx="77">
                  <c:v>0.41899999999999998</c:v>
                </c:pt>
                <c:pt idx="78">
                  <c:v>0.13100000000000001</c:v>
                </c:pt>
                <c:pt idx="79">
                  <c:v>0.32600000000000001</c:v>
                </c:pt>
                <c:pt idx="80">
                  <c:v>0.309</c:v>
                </c:pt>
                <c:pt idx="81">
                  <c:v>0.36099999999999999</c:v>
                </c:pt>
                <c:pt idx="82">
                  <c:v>0.438</c:v>
                </c:pt>
                <c:pt idx="83">
                  <c:v>0.375</c:v>
                </c:pt>
                <c:pt idx="84">
                  <c:v>0.51600000000000001</c:v>
                </c:pt>
                <c:pt idx="85">
                  <c:v>0.63800000000000001</c:v>
                </c:pt>
                <c:pt idx="86">
                  <c:v>0.48699999999999999</c:v>
                </c:pt>
                <c:pt idx="87">
                  <c:v>0.51</c:v>
                </c:pt>
                <c:pt idx="88">
                  <c:v>0.46500000000000002</c:v>
                </c:pt>
                <c:pt idx="89">
                  <c:v>0.33</c:v>
                </c:pt>
                <c:pt idx="90">
                  <c:v>0.42499999999999999</c:v>
                </c:pt>
                <c:pt idx="91">
                  <c:v>0.40100000000000002</c:v>
                </c:pt>
                <c:pt idx="92">
                  <c:v>0.19800000000000001</c:v>
                </c:pt>
                <c:pt idx="93">
                  <c:v>0.20899999999999999</c:v>
                </c:pt>
                <c:pt idx="94">
                  <c:v>0.186</c:v>
                </c:pt>
                <c:pt idx="95">
                  <c:v>9.7000000000000003E-2</c:v>
                </c:pt>
                <c:pt idx="96">
                  <c:v>0.13700000000000001</c:v>
                </c:pt>
                <c:pt idx="97">
                  <c:v>1.7000000000000001E-2</c:v>
                </c:pt>
                <c:pt idx="98">
                  <c:v>3.4000000000000002E-2</c:v>
                </c:pt>
                <c:pt idx="99">
                  <c:v>2.9000000000000001E-2</c:v>
                </c:pt>
                <c:pt idx="100">
                  <c:v>-7.0000000000000001E-3</c:v>
                </c:pt>
                <c:pt idx="101">
                  <c:v>6.2E-2</c:v>
                </c:pt>
                <c:pt idx="102">
                  <c:v>4.7E-2</c:v>
                </c:pt>
                <c:pt idx="103">
                  <c:v>5.1999999999999998E-2</c:v>
                </c:pt>
                <c:pt idx="104">
                  <c:v>0.105</c:v>
                </c:pt>
                <c:pt idx="105">
                  <c:v>5.7000000000000002E-2</c:v>
                </c:pt>
                <c:pt idx="106">
                  <c:v>-7.0000000000000001E-3</c:v>
                </c:pt>
                <c:pt idx="107">
                  <c:v>1.9E-2</c:v>
                </c:pt>
                <c:pt idx="108">
                  <c:v>0.08</c:v>
                </c:pt>
                <c:pt idx="109">
                  <c:v>-2.4E-2</c:v>
                </c:pt>
                <c:pt idx="110">
                  <c:v>0.11600000000000001</c:v>
                </c:pt>
                <c:pt idx="111">
                  <c:v>0.17399999999999999</c:v>
                </c:pt>
                <c:pt idx="112">
                  <c:v>0.219</c:v>
                </c:pt>
                <c:pt idx="113">
                  <c:v>0.35399999999999998</c:v>
                </c:pt>
                <c:pt idx="114">
                  <c:v>0.45300000000000001</c:v>
                </c:pt>
                <c:pt idx="115">
                  <c:v>0.46600000000000003</c:v>
                </c:pt>
                <c:pt idx="116">
                  <c:v>0.53600000000000003</c:v>
                </c:pt>
                <c:pt idx="117">
                  <c:v>0.63500000000000001</c:v>
                </c:pt>
                <c:pt idx="118">
                  <c:v>0.64100000000000001</c:v>
                </c:pt>
                <c:pt idx="119">
                  <c:v>0.55200000000000005</c:v>
                </c:pt>
                <c:pt idx="120">
                  <c:v>0.432</c:v>
                </c:pt>
                <c:pt idx="121">
                  <c:v>0.50800000000000001</c:v>
                </c:pt>
                <c:pt idx="122">
                  <c:v>0.61799999999999999</c:v>
                </c:pt>
                <c:pt idx="123">
                  <c:v>0.51900000000000002</c:v>
                </c:pt>
                <c:pt idx="124">
                  <c:v>0.52700000000000002</c:v>
                </c:pt>
                <c:pt idx="125">
                  <c:v>0.33500000000000002</c:v>
                </c:pt>
                <c:pt idx="126">
                  <c:v>0.38500000000000001</c:v>
                </c:pt>
                <c:pt idx="127">
                  <c:v>0.47099999999999997</c:v>
                </c:pt>
                <c:pt idx="128">
                  <c:v>0.435</c:v>
                </c:pt>
                <c:pt idx="129">
                  <c:v>0.30499999999999999</c:v>
                </c:pt>
                <c:pt idx="130">
                  <c:v>0.27100000000000002</c:v>
                </c:pt>
                <c:pt idx="131">
                  <c:v>0.314</c:v>
                </c:pt>
                <c:pt idx="132">
                  <c:v>0.21099999999999999</c:v>
                </c:pt>
                <c:pt idx="133">
                  <c:v>0.151</c:v>
                </c:pt>
                <c:pt idx="134">
                  <c:v>2.5000000000000001E-2</c:v>
                </c:pt>
                <c:pt idx="135">
                  <c:v>0.03</c:v>
                </c:pt>
                <c:pt idx="136">
                  <c:v>1.0999999999999999E-2</c:v>
                </c:pt>
                <c:pt idx="137">
                  <c:v>6.0000000000000001E-3</c:v>
                </c:pt>
                <c:pt idx="138">
                  <c:v>-0.17599999999999999</c:v>
                </c:pt>
                <c:pt idx="139">
                  <c:v>-0.28399999999999997</c:v>
                </c:pt>
                <c:pt idx="140">
                  <c:v>-0.30399999999999999</c:v>
                </c:pt>
                <c:pt idx="141">
                  <c:v>-0.28899999999999998</c:v>
                </c:pt>
                <c:pt idx="142">
                  <c:v>-0.27600000000000002</c:v>
                </c:pt>
                <c:pt idx="143">
                  <c:v>-0.29799999999999999</c:v>
                </c:pt>
                <c:pt idx="144">
                  <c:v>-0.27400000000000002</c:v>
                </c:pt>
                <c:pt idx="145">
                  <c:v>-0.30499999999999999</c:v>
                </c:pt>
                <c:pt idx="146">
                  <c:v>-0.28499999999999998</c:v>
                </c:pt>
                <c:pt idx="147">
                  <c:v>-0.26600000000000001</c:v>
                </c:pt>
                <c:pt idx="148">
                  <c:v>-0.24299999999999999</c:v>
                </c:pt>
                <c:pt idx="149">
                  <c:v>-0.23100000000000001</c:v>
                </c:pt>
                <c:pt idx="150">
                  <c:v>-0.17399999999999999</c:v>
                </c:pt>
                <c:pt idx="151">
                  <c:v>-9.2999999999999999E-2</c:v>
                </c:pt>
                <c:pt idx="152">
                  <c:v>-8.2000000000000003E-2</c:v>
                </c:pt>
                <c:pt idx="153">
                  <c:v>-5.3999999999999999E-2</c:v>
                </c:pt>
                <c:pt idx="154">
                  <c:v>-5.3999999999999999E-2</c:v>
                </c:pt>
                <c:pt idx="155">
                  <c:v>-8.8999999999999996E-2</c:v>
                </c:pt>
                <c:pt idx="156">
                  <c:v>-8.7999999999999995E-2</c:v>
                </c:pt>
                <c:pt idx="157">
                  <c:v>-6.7000000000000004E-2</c:v>
                </c:pt>
                <c:pt idx="158">
                  <c:v>-9.4E-2</c:v>
                </c:pt>
                <c:pt idx="159">
                  <c:v>-0.09</c:v>
                </c:pt>
                <c:pt idx="160">
                  <c:v>-9.1999999999999998E-2</c:v>
                </c:pt>
                <c:pt idx="161">
                  <c:v>-8.7999999999999995E-2</c:v>
                </c:pt>
                <c:pt idx="162">
                  <c:v>-6.6000000000000003E-2</c:v>
                </c:pt>
                <c:pt idx="163">
                  <c:v>-4.2000000000000003E-2</c:v>
                </c:pt>
                <c:pt idx="164">
                  <c:v>-5.1999999999999998E-2</c:v>
                </c:pt>
                <c:pt idx="165">
                  <c:v>-4.7E-2</c:v>
                </c:pt>
                <c:pt idx="166">
                  <c:v>-3.2000000000000001E-2</c:v>
                </c:pt>
                <c:pt idx="167">
                  <c:v>6.0000000000000001E-3</c:v>
                </c:pt>
                <c:pt idx="168">
                  <c:v>0.05</c:v>
                </c:pt>
                <c:pt idx="169">
                  <c:v>5.0999999999999997E-2</c:v>
                </c:pt>
                <c:pt idx="170">
                  <c:v>1.4999999999999999E-2</c:v>
                </c:pt>
                <c:pt idx="171">
                  <c:v>2.7E-2</c:v>
                </c:pt>
                <c:pt idx="172">
                  <c:v>3.4000000000000002E-2</c:v>
                </c:pt>
                <c:pt idx="173">
                  <c:v>1.2E-2</c:v>
                </c:pt>
                <c:pt idx="174">
                  <c:v>2.9000000000000001E-2</c:v>
                </c:pt>
                <c:pt idx="175">
                  <c:v>5.0000000000000001E-3</c:v>
                </c:pt>
                <c:pt idx="176">
                  <c:v>1.4999999999999999E-2</c:v>
                </c:pt>
                <c:pt idx="177">
                  <c:v>1.7000000000000001E-2</c:v>
                </c:pt>
                <c:pt idx="178">
                  <c:v>6.0000000000000001E-3</c:v>
                </c:pt>
                <c:pt idx="179">
                  <c:v>3.2000000000000001E-2</c:v>
                </c:pt>
                <c:pt idx="180">
                  <c:v>6.0999999999999999E-2</c:v>
                </c:pt>
                <c:pt idx="181">
                  <c:v>9.7000000000000003E-2</c:v>
                </c:pt>
                <c:pt idx="182">
                  <c:v>0.14000000000000001</c:v>
                </c:pt>
                <c:pt idx="183">
                  <c:v>0.22500000000000001</c:v>
                </c:pt>
                <c:pt idx="184">
                  <c:v>0.17899999999999999</c:v>
                </c:pt>
                <c:pt idx="185">
                  <c:v>0.13700000000000001</c:v>
                </c:pt>
                <c:pt idx="186">
                  <c:v>0.13100000000000001</c:v>
                </c:pt>
                <c:pt idx="187">
                  <c:v>0.153</c:v>
                </c:pt>
                <c:pt idx="188">
                  <c:v>0.182</c:v>
                </c:pt>
                <c:pt idx="189">
                  <c:v>0.27700000000000002</c:v>
                </c:pt>
                <c:pt idx="190">
                  <c:v>0.29399999999999998</c:v>
                </c:pt>
                <c:pt idx="191">
                  <c:v>0.31</c:v>
                </c:pt>
                <c:pt idx="192">
                  <c:v>0.38200000000000001</c:v>
                </c:pt>
                <c:pt idx="193">
                  <c:v>0.314</c:v>
                </c:pt>
                <c:pt idx="194">
                  <c:v>0.28799999999999998</c:v>
                </c:pt>
                <c:pt idx="195">
                  <c:v>0.26300000000000001</c:v>
                </c:pt>
                <c:pt idx="196">
                  <c:v>0.28999999999999998</c:v>
                </c:pt>
                <c:pt idx="197">
                  <c:v>0.27900000000000003</c:v>
                </c:pt>
                <c:pt idx="198">
                  <c:v>0.309</c:v>
                </c:pt>
                <c:pt idx="199">
                  <c:v>0.372</c:v>
                </c:pt>
                <c:pt idx="200">
                  <c:v>0.28999999999999998</c:v>
                </c:pt>
                <c:pt idx="201">
                  <c:v>0.30299999999999999</c:v>
                </c:pt>
                <c:pt idx="202">
                  <c:v>0.36499999999999999</c:v>
                </c:pt>
                <c:pt idx="203">
                  <c:v>0.28000000000000003</c:v>
                </c:pt>
                <c:pt idx="204">
                  <c:v>0.17399999999999999</c:v>
                </c:pt>
                <c:pt idx="205">
                  <c:v>0.24399999999999999</c:v>
                </c:pt>
                <c:pt idx="206">
                  <c:v>0.245</c:v>
                </c:pt>
                <c:pt idx="207">
                  <c:v>9.5000000000000001E-2</c:v>
                </c:pt>
                <c:pt idx="208">
                  <c:v>0.20100000000000001</c:v>
                </c:pt>
                <c:pt idx="209">
                  <c:v>0.23</c:v>
                </c:pt>
                <c:pt idx="210">
                  <c:v>0.38800000000000001</c:v>
                </c:pt>
                <c:pt idx="211">
                  <c:v>0.23300000000000001</c:v>
                </c:pt>
                <c:pt idx="212">
                  <c:v>0.19400000000000001</c:v>
                </c:pt>
                <c:pt idx="213">
                  <c:v>0.128</c:v>
                </c:pt>
                <c:pt idx="214">
                  <c:v>0.08</c:v>
                </c:pt>
                <c:pt idx="215">
                  <c:v>9.2999999999999999E-2</c:v>
                </c:pt>
                <c:pt idx="216">
                  <c:v>0.13700000000000001</c:v>
                </c:pt>
                <c:pt idx="217">
                  <c:v>0.21199999999999999</c:v>
                </c:pt>
                <c:pt idx="218">
                  <c:v>5.3999999999999999E-2</c:v>
                </c:pt>
                <c:pt idx="219">
                  <c:v>0.28499999999999998</c:v>
                </c:pt>
                <c:pt idx="220">
                  <c:v>0.26200000000000001</c:v>
                </c:pt>
                <c:pt idx="221">
                  <c:v>8.8999999999999996E-2</c:v>
                </c:pt>
                <c:pt idx="222">
                  <c:v>0.249</c:v>
                </c:pt>
                <c:pt idx="223">
                  <c:v>0.245</c:v>
                </c:pt>
                <c:pt idx="224">
                  <c:v>0.152</c:v>
                </c:pt>
                <c:pt idx="225">
                  <c:v>0.24299999999999999</c:v>
                </c:pt>
                <c:pt idx="226">
                  <c:v>0.32600000000000001</c:v>
                </c:pt>
                <c:pt idx="227">
                  <c:v>0.16400000000000001</c:v>
                </c:pt>
                <c:pt idx="228">
                  <c:v>0.151</c:v>
                </c:pt>
                <c:pt idx="229">
                  <c:v>6.2E-2</c:v>
                </c:pt>
                <c:pt idx="230">
                  <c:v>0.20100000000000001</c:v>
                </c:pt>
                <c:pt idx="231">
                  <c:v>0.27800000000000002</c:v>
                </c:pt>
                <c:pt idx="232">
                  <c:v>0.26300000000000001</c:v>
                </c:pt>
                <c:pt idx="233">
                  <c:v>0.29599999999999999</c:v>
                </c:pt>
                <c:pt idx="234">
                  <c:v>0.27300000000000002</c:v>
                </c:pt>
                <c:pt idx="235">
                  <c:v>0.13200000000000001</c:v>
                </c:pt>
                <c:pt idx="236">
                  <c:v>0.17699999999999999</c:v>
                </c:pt>
                <c:pt idx="237">
                  <c:v>0.22</c:v>
                </c:pt>
                <c:pt idx="238">
                  <c:v>0.16400000000000001</c:v>
                </c:pt>
                <c:pt idx="239">
                  <c:v>0.255</c:v>
                </c:pt>
                <c:pt idx="240">
                  <c:v>0.318</c:v>
                </c:pt>
                <c:pt idx="241">
                  <c:v>0.307</c:v>
                </c:pt>
                <c:pt idx="242">
                  <c:v>0.28799999999999998</c:v>
                </c:pt>
                <c:pt idx="243">
                  <c:v>0.14799999999999999</c:v>
                </c:pt>
                <c:pt idx="244">
                  <c:v>5.1999999999999998E-2</c:v>
                </c:pt>
                <c:pt idx="245">
                  <c:v>0.16200000000000001</c:v>
                </c:pt>
                <c:pt idx="246">
                  <c:v>-7.2999999999999995E-2</c:v>
                </c:pt>
                <c:pt idx="247">
                  <c:v>4.5999999999999999E-2</c:v>
                </c:pt>
                <c:pt idx="248">
                  <c:v>0.107</c:v>
                </c:pt>
                <c:pt idx="249">
                  <c:v>-4.4999999999999998E-2</c:v>
                </c:pt>
                <c:pt idx="250">
                  <c:v>-0.11</c:v>
                </c:pt>
                <c:pt idx="251">
                  <c:v>-0.01</c:v>
                </c:pt>
                <c:pt idx="252">
                  <c:v>-7.9000000000000001E-2</c:v>
                </c:pt>
                <c:pt idx="253">
                  <c:v>-0.122</c:v>
                </c:pt>
                <c:pt idx="254">
                  <c:v>-5.8000000000000003E-2</c:v>
                </c:pt>
                <c:pt idx="255">
                  <c:v>-0.11700000000000001</c:v>
                </c:pt>
                <c:pt idx="256">
                  <c:v>-0.13100000000000001</c:v>
                </c:pt>
                <c:pt idx="257">
                  <c:v>-9.6000000000000002E-2</c:v>
                </c:pt>
                <c:pt idx="258">
                  <c:v>-0.13800000000000001</c:v>
                </c:pt>
                <c:pt idx="259">
                  <c:v>-1.7999999999999999E-2</c:v>
                </c:pt>
                <c:pt idx="260">
                  <c:v>0.255</c:v>
                </c:pt>
                <c:pt idx="261">
                  <c:v>0.14499999999999999</c:v>
                </c:pt>
                <c:pt idx="262">
                  <c:v>0.20399999999999999</c:v>
                </c:pt>
                <c:pt idx="263">
                  <c:v>0.04</c:v>
                </c:pt>
                <c:pt idx="264">
                  <c:v>3.0000000000000001E-3</c:v>
                </c:pt>
                <c:pt idx="265">
                  <c:v>-0.01</c:v>
                </c:pt>
                <c:pt idx="266">
                  <c:v>-9.0999999999999998E-2</c:v>
                </c:pt>
                <c:pt idx="267">
                  <c:v>-0.14799999999999999</c:v>
                </c:pt>
                <c:pt idx="268">
                  <c:v>-0.104</c:v>
                </c:pt>
                <c:pt idx="269">
                  <c:v>-0.14599999999999999</c:v>
                </c:pt>
                <c:pt idx="270">
                  <c:v>-0.128</c:v>
                </c:pt>
                <c:pt idx="271">
                  <c:v>-0.109</c:v>
                </c:pt>
                <c:pt idx="272">
                  <c:v>-0.34699999999999998</c:v>
                </c:pt>
                <c:pt idx="273">
                  <c:v>-0.3</c:v>
                </c:pt>
                <c:pt idx="274">
                  <c:v>2.3E-2</c:v>
                </c:pt>
                <c:pt idx="275">
                  <c:v>-0.128</c:v>
                </c:pt>
                <c:pt idx="276">
                  <c:v>0.252</c:v>
                </c:pt>
                <c:pt idx="277">
                  <c:v>0.35699999999999998</c:v>
                </c:pt>
                <c:pt idx="278">
                  <c:v>8.3000000000000004E-2</c:v>
                </c:pt>
                <c:pt idx="279">
                  <c:v>0.34899999999999998</c:v>
                </c:pt>
                <c:pt idx="280">
                  <c:v>0.27900000000000003</c:v>
                </c:pt>
                <c:pt idx="281">
                  <c:v>0.251</c:v>
                </c:pt>
                <c:pt idx="282">
                  <c:v>0.21</c:v>
                </c:pt>
                <c:pt idx="283">
                  <c:v>0.16500000000000001</c:v>
                </c:pt>
                <c:pt idx="284">
                  <c:v>0.39900000000000002</c:v>
                </c:pt>
                <c:pt idx="285">
                  <c:v>0.56999999999999995</c:v>
                </c:pt>
                <c:pt idx="286">
                  <c:v>0.441</c:v>
                </c:pt>
                <c:pt idx="287">
                  <c:v>0.85499999999999998</c:v>
                </c:pt>
                <c:pt idx="288">
                  <c:v>0.67600000000000005</c:v>
                </c:pt>
                <c:pt idx="289">
                  <c:v>0.63</c:v>
                </c:pt>
                <c:pt idx="290">
                  <c:v>1.024</c:v>
                </c:pt>
                <c:pt idx="291">
                  <c:v>0.94499999999999995</c:v>
                </c:pt>
                <c:pt idx="292">
                  <c:v>1.3280000000000001</c:v>
                </c:pt>
                <c:pt idx="293">
                  <c:v>1.371</c:v>
                </c:pt>
                <c:pt idx="294">
                  <c:v>1.736</c:v>
                </c:pt>
                <c:pt idx="295">
                  <c:v>1.4119999999999999</c:v>
                </c:pt>
                <c:pt idx="296">
                  <c:v>1.375</c:v>
                </c:pt>
                <c:pt idx="297">
                  <c:v>1.3819999999999999</c:v>
                </c:pt>
                <c:pt idx="298">
                  <c:v>0.92800000000000005</c:v>
                </c:pt>
                <c:pt idx="299">
                  <c:v>0.89200000000000002</c:v>
                </c:pt>
                <c:pt idx="300" formatCode="0.0%">
                  <c:v>0.53314727447970456</c:v>
                </c:pt>
                <c:pt idx="301" formatCode="0.0%">
                  <c:v>0.60075707939624623</c:v>
                </c:pt>
                <c:pt idx="302" formatCode="0.0%">
                  <c:v>0.64628611516464374</c:v>
                </c:pt>
                <c:pt idx="303" formatCode="0.0%">
                  <c:v>0.46485211400553617</c:v>
                </c:pt>
                <c:pt idx="304" formatCode="0.0%">
                  <c:v>0.28211448308454479</c:v>
                </c:pt>
                <c:pt idx="305" formatCode="0.0%">
                  <c:v>0.39604375401803837</c:v>
                </c:pt>
                <c:pt idx="306" formatCode="0.0%">
                  <c:v>0.33353407172416327</c:v>
                </c:pt>
                <c:pt idx="307" formatCode="0.0%">
                  <c:v>0.44705096978873793</c:v>
                </c:pt>
                <c:pt idx="308" formatCode="0.0%">
                  <c:v>0.28829422909523394</c:v>
                </c:pt>
                <c:pt idx="309" formatCode="0.0%">
                  <c:v>9.8850802981088615E-2</c:v>
                </c:pt>
                <c:pt idx="310" formatCode="0.0%">
                  <c:v>-9.0279480345478613E-2</c:v>
                </c:pt>
                <c:pt idx="311" formatCode="0.0%">
                  <c:v>4.2652179001146706E-2</c:v>
                </c:pt>
                <c:pt idx="312" formatCode="0.0%">
                  <c:v>2.6788923963115385E-2</c:v>
                </c:pt>
                <c:pt idx="313" formatCode="0.0%">
                  <c:v>-3.6840229114816769E-2</c:v>
                </c:pt>
                <c:pt idx="314" formatCode="0.0%">
                  <c:v>-4.982514588734932E-2</c:v>
                </c:pt>
                <c:pt idx="315" formatCode="0.0%">
                  <c:v>-9.1983286094452277E-2</c:v>
                </c:pt>
                <c:pt idx="316" formatCode="0.0%">
                  <c:v>-0.2321964340560374</c:v>
                </c:pt>
                <c:pt idx="317" formatCode="0.0%">
                  <c:v>-0.25292337967418499</c:v>
                </c:pt>
                <c:pt idx="318" formatCode="0.0%">
                  <c:v>-0.32059609719537951</c:v>
                </c:pt>
                <c:pt idx="319" formatCode="0.0%">
                  <c:v>-0.374135855886924</c:v>
                </c:pt>
                <c:pt idx="320" formatCode="0.0%">
                  <c:v>-0.38738438104634665</c:v>
                </c:pt>
                <c:pt idx="321" formatCode="0.0%">
                  <c:v>-0.34390041322666709</c:v>
                </c:pt>
                <c:pt idx="322" formatCode="0.0%">
                  <c:v>-0.27535542648101363</c:v>
                </c:pt>
                <c:pt idx="323" formatCode="0.0%">
                  <c:v>-0.41279029047547933</c:v>
                </c:pt>
              </c:numCache>
            </c:numRef>
          </c:val>
          <c:extLst>
            <c:ext xmlns:c16="http://schemas.microsoft.com/office/drawing/2014/chart" uri="{C3380CC4-5D6E-409C-BE32-E72D297353CC}">
              <c16:uniqueId val="{00000001-0402-41CF-A213-38E95573C000}"/>
            </c:ext>
          </c:extLst>
        </c:ser>
        <c:dLbls>
          <c:showLegendKey val="0"/>
          <c:showVal val="0"/>
          <c:showCatName val="0"/>
          <c:showSerName val="0"/>
          <c:showPercent val="0"/>
          <c:showBubbleSize val="0"/>
        </c:dLbls>
        <c:axId val="3"/>
        <c:axId val="4"/>
      </c:areaChart>
      <c:catAx>
        <c:axId val="226814312"/>
        <c:scaling>
          <c:orientation val="minMax"/>
        </c:scaling>
        <c:delete val="0"/>
        <c:axPos val="b"/>
        <c:numFmt formatCode="General" sourceLinked="1"/>
        <c:majorTickMark val="out"/>
        <c:minorTickMark val="none"/>
        <c:tickLblPos val="nextTo"/>
        <c:spPr>
          <a:ln w="3304">
            <a:solidFill>
              <a:schemeClr val="tx1"/>
            </a:solidFill>
            <a:prstDash val="solid"/>
          </a:ln>
        </c:spPr>
        <c:txPr>
          <a:bodyPr rot="0" vert="horz"/>
          <a:lstStyle/>
          <a:p>
            <a:pPr>
              <a:defRPr sz="1197"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2.2000000000000002"/>
          <c:min val="-0.6"/>
        </c:scaling>
        <c:delete val="0"/>
        <c:axPos val="l"/>
        <c:majorGridlines>
          <c:spPr>
            <a:ln w="3304">
              <a:solidFill>
                <a:schemeClr val="tx1"/>
              </a:solidFill>
              <a:prstDash val="solid"/>
            </a:ln>
          </c:spPr>
        </c:majorGridlines>
        <c:numFmt formatCode="0%" sourceLinked="0"/>
        <c:majorTickMark val="out"/>
        <c:minorTickMark val="none"/>
        <c:tickLblPos val="nextTo"/>
        <c:spPr>
          <a:ln w="3304">
            <a:solidFill>
              <a:schemeClr val="tx1"/>
            </a:solidFill>
            <a:prstDash val="solid"/>
          </a:ln>
        </c:spPr>
        <c:txPr>
          <a:bodyPr rot="0" vert="horz"/>
          <a:lstStyle/>
          <a:p>
            <a:pPr>
              <a:defRPr sz="1405" b="1" i="0" u="none" strike="noStrike" baseline="0">
                <a:solidFill>
                  <a:schemeClr val="tx1"/>
                </a:solidFill>
                <a:latin typeface="Times New Roman"/>
                <a:ea typeface="Times New Roman"/>
                <a:cs typeface="Times New Roman"/>
              </a:defRPr>
            </a:pPr>
            <a:endParaRPr lang="en-US"/>
          </a:p>
        </c:txPr>
        <c:crossAx val="226814312"/>
        <c:crosses val="autoZero"/>
        <c:crossBetween val="midCat"/>
        <c:majorUnit val="0.2"/>
        <c:minorUnit val="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2.2000000000000002"/>
          <c:min val="-0.6"/>
        </c:scaling>
        <c:delete val="0"/>
        <c:axPos val="r"/>
        <c:numFmt formatCode="0%" sourceLinked="0"/>
        <c:majorTickMark val="out"/>
        <c:minorTickMark val="none"/>
        <c:tickLblPos val="nextTo"/>
        <c:spPr>
          <a:ln w="3304">
            <a:solidFill>
              <a:schemeClr val="tx1"/>
            </a:solidFill>
            <a:prstDash val="solid"/>
          </a:ln>
        </c:spPr>
        <c:txPr>
          <a:bodyPr rot="0" vert="horz"/>
          <a:lstStyle/>
          <a:p>
            <a:pPr>
              <a:defRPr sz="1405" b="1" i="0" u="none" strike="noStrike" baseline="0">
                <a:solidFill>
                  <a:schemeClr val="tx1"/>
                </a:solidFill>
                <a:latin typeface="Times New Roman"/>
                <a:ea typeface="Times New Roman"/>
                <a:cs typeface="Times New Roman"/>
              </a:defRPr>
            </a:pPr>
            <a:endParaRPr lang="en-US"/>
          </a:p>
        </c:txPr>
        <c:crossAx val="3"/>
        <c:crosses val="max"/>
        <c:crossBetween val="midCat"/>
        <c:majorUnit val="0.2"/>
        <c:minorUnit val="0.1"/>
      </c:valAx>
      <c:spPr>
        <a:noFill/>
        <a:ln w="13218">
          <a:solidFill>
            <a:schemeClr val="tx1"/>
          </a:solidFill>
          <a:prstDash val="solid"/>
        </a:ln>
      </c:spPr>
    </c:plotArea>
    <c:plotVisOnly val="1"/>
    <c:dispBlanksAs val="zero"/>
    <c:showDLblsOverMax val="0"/>
  </c:chart>
  <c:spPr>
    <a:noFill/>
    <a:ln w="26436">
      <a:solidFill>
        <a:schemeClr val="tx1"/>
      </a:solidFill>
      <a:prstDash val="solid"/>
    </a:ln>
  </c:spPr>
  <c:txPr>
    <a:bodyPr/>
    <a:lstStyle/>
    <a:p>
      <a:pPr>
        <a:defRPr sz="1873" b="1" i="0" u="none" strike="noStrike" baseline="0">
          <a:solidFill>
            <a:schemeClr val="tx1"/>
          </a:solidFill>
          <a:latin typeface="Arial"/>
          <a:ea typeface="Arial"/>
          <a:cs typeface="Arial"/>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b="1" i="0" u="none" strike="noStrike" baseline="0">
                <a:solidFill>
                  <a:schemeClr val="tx1"/>
                </a:solidFill>
                <a:latin typeface="Times New Roman"/>
                <a:ea typeface="Times New Roman"/>
                <a:cs typeface="Times New Roman"/>
              </a:defRPr>
            </a:pPr>
            <a:r>
              <a:rPr lang="en-US" sz="3200"/>
              <a:t>Equity-To-Asset Ratios</a:t>
            </a:r>
          </a:p>
        </c:rich>
      </c:tx>
      <c:layout>
        <c:manualLayout>
          <c:xMode val="edge"/>
          <c:yMode val="edge"/>
          <c:x val="0.33637011574710851"/>
          <c:y val="2.4689274171350851E-2"/>
        </c:manualLayout>
      </c:layout>
      <c:overlay val="0"/>
      <c:spPr>
        <a:noFill/>
        <a:ln w="28268">
          <a:noFill/>
        </a:ln>
      </c:spPr>
    </c:title>
    <c:autoTitleDeleted val="0"/>
    <c:plotArea>
      <c:layout>
        <c:manualLayout>
          <c:layoutTarget val="inner"/>
          <c:xMode val="edge"/>
          <c:yMode val="edge"/>
          <c:x val="9.7649186256781192E-2"/>
          <c:y val="0.13545816733067728"/>
          <c:w val="0.87522603978300184"/>
          <c:h val="0.78685258964143423"/>
        </c:manualLayout>
      </c:layout>
      <c:barChart>
        <c:barDir val="col"/>
        <c:grouping val="clustered"/>
        <c:varyColors val="0"/>
        <c:ser>
          <c:idx val="0"/>
          <c:order val="0"/>
          <c:tx>
            <c:strRef>
              <c:f>Sheet1!$B$1</c:f>
              <c:strCache>
                <c:ptCount val="1"/>
                <c:pt idx="0">
                  <c:v>Captital-to-Assets</c:v>
                </c:pt>
              </c:strCache>
            </c:strRef>
          </c:tx>
          <c:spPr>
            <a:solidFill>
              <a:srgbClr val="800080"/>
            </a:solidFill>
            <a:ln w="14134">
              <a:solidFill>
                <a:schemeClr val="tx1"/>
              </a:solidFill>
              <a:prstDash val="solid"/>
            </a:ln>
          </c:spPr>
          <c:invertIfNegative val="0"/>
          <c:dPt>
            <c:idx val="15"/>
            <c:invertIfNegative val="0"/>
            <c:bubble3D val="0"/>
            <c:spPr>
              <a:pattFill prst="wdDnDiag">
                <a:fgClr>
                  <a:srgbClr xmlns:mc="http://schemas.openxmlformats.org/markup-compatibility/2006" xmlns:a14="http://schemas.microsoft.com/office/drawing/2010/main" val="800080" mc:Ignorable="a14" a14:legacySpreadsheetColorIndex="20"/>
                </a:fgClr>
                <a:bgClr>
                  <a:srgbClr xmlns:mc="http://schemas.openxmlformats.org/markup-compatibility/2006" xmlns:a14="http://schemas.microsoft.com/office/drawing/2010/main" val="800080" mc:Ignorable="a14" a14:legacySpreadsheetColorIndex="20"/>
                </a:bgClr>
              </a:pattFill>
              <a:ln w="14134">
                <a:solidFill>
                  <a:schemeClr val="tx1"/>
                </a:solidFill>
                <a:prstDash val="solid"/>
              </a:ln>
            </c:spPr>
            <c:extLst>
              <c:ext xmlns:c16="http://schemas.microsoft.com/office/drawing/2014/chart" uri="{C3380CC4-5D6E-409C-BE32-E72D297353CC}">
                <c16:uniqueId val="{00000008-21EF-428D-AB1F-A20D9BC8DE86}"/>
              </c:ext>
            </c:extLst>
          </c:dPt>
          <c:dPt>
            <c:idx val="16"/>
            <c:invertIfNegative val="0"/>
            <c:bubble3D val="0"/>
            <c:spPr>
              <a:pattFill prst="wdDnDiag">
                <a:fgClr>
                  <a:srgbClr xmlns:mc="http://schemas.openxmlformats.org/markup-compatibility/2006" xmlns:a14="http://schemas.microsoft.com/office/drawing/2010/main" val="800080" mc:Ignorable="a14" a14:legacySpreadsheetColorIndex="20"/>
                </a:fgClr>
                <a:bgClr>
                  <a:srgbClr xmlns:mc="http://schemas.openxmlformats.org/markup-compatibility/2006" xmlns:a14="http://schemas.microsoft.com/office/drawing/2010/main" val="800080" mc:Ignorable="a14" a14:legacySpreadsheetColorIndex="20"/>
                </a:bgClr>
              </a:pattFill>
              <a:ln w="14134">
                <a:solidFill>
                  <a:schemeClr val="tx1"/>
                </a:solidFill>
                <a:prstDash val="solid"/>
              </a:ln>
            </c:spPr>
            <c:extLst>
              <c:ext xmlns:c16="http://schemas.microsoft.com/office/drawing/2014/chart" uri="{C3380CC4-5D6E-409C-BE32-E72D297353CC}">
                <c16:uniqueId val="{00000007-21EF-428D-AB1F-A20D9BC8DE86}"/>
              </c:ext>
            </c:extLst>
          </c:dPt>
          <c:dPt>
            <c:idx val="17"/>
            <c:invertIfNegative val="0"/>
            <c:bubble3D val="0"/>
            <c:spPr>
              <a:pattFill prst="wdDnDiag">
                <a:fgClr>
                  <a:srgbClr xmlns:mc="http://schemas.openxmlformats.org/markup-compatibility/2006" xmlns:a14="http://schemas.microsoft.com/office/drawing/2010/main" val="800080" mc:Ignorable="a14" a14:legacySpreadsheetColorIndex="20"/>
                </a:fgClr>
                <a:bgClr>
                  <a:srgbClr xmlns:mc="http://schemas.openxmlformats.org/markup-compatibility/2006" xmlns:a14="http://schemas.microsoft.com/office/drawing/2010/main" val="800080" mc:Ignorable="a14" a14:legacySpreadsheetColorIndex="20"/>
                </a:bgClr>
              </a:pattFill>
              <a:ln w="14134">
                <a:solidFill>
                  <a:schemeClr val="tx1"/>
                </a:solidFill>
                <a:prstDash val="solid"/>
              </a:ln>
            </c:spPr>
            <c:extLst>
              <c:ext xmlns:c16="http://schemas.microsoft.com/office/drawing/2014/chart" uri="{C3380CC4-5D6E-409C-BE32-E72D297353CC}">
                <c16:uniqueId val="{00000006-21EF-428D-AB1F-A20D9BC8DE86}"/>
              </c:ext>
            </c:extLst>
          </c:dPt>
          <c:dPt>
            <c:idx val="18"/>
            <c:invertIfNegative val="0"/>
            <c:bubble3D val="0"/>
            <c:spPr>
              <a:pattFill prst="wdDnDiag">
                <a:fgClr>
                  <a:srgbClr xmlns:mc="http://schemas.openxmlformats.org/markup-compatibility/2006" xmlns:a14="http://schemas.microsoft.com/office/drawing/2010/main" val="800080" mc:Ignorable="a14" a14:legacySpreadsheetColorIndex="20"/>
                </a:fgClr>
                <a:bgClr>
                  <a:srgbClr xmlns:mc="http://schemas.openxmlformats.org/markup-compatibility/2006" xmlns:a14="http://schemas.microsoft.com/office/drawing/2010/main" val="800080" mc:Ignorable="a14" a14:legacySpreadsheetColorIndex="20"/>
                </a:bgClr>
              </a:pattFill>
              <a:ln w="14134">
                <a:solidFill>
                  <a:schemeClr val="tx1"/>
                </a:solidFill>
                <a:prstDash val="solid"/>
              </a:ln>
            </c:spPr>
            <c:extLst>
              <c:ext xmlns:c16="http://schemas.microsoft.com/office/drawing/2014/chart" uri="{C3380CC4-5D6E-409C-BE32-E72D297353CC}">
                <c16:uniqueId val="{00000005-21EF-428D-AB1F-A20D9BC8DE86}"/>
              </c:ext>
            </c:extLst>
          </c:dPt>
          <c:dPt>
            <c:idx val="19"/>
            <c:invertIfNegative val="0"/>
            <c:bubble3D val="0"/>
            <c:spPr>
              <a:pattFill prst="wdDnDiag">
                <a:fgClr>
                  <a:srgbClr xmlns:mc="http://schemas.openxmlformats.org/markup-compatibility/2006" xmlns:a14="http://schemas.microsoft.com/office/drawing/2010/main" val="800080" mc:Ignorable="a14" a14:legacySpreadsheetColorIndex="20"/>
                </a:fgClr>
                <a:bgClr>
                  <a:srgbClr xmlns:mc="http://schemas.openxmlformats.org/markup-compatibility/2006" xmlns:a14="http://schemas.microsoft.com/office/drawing/2010/main" val="800080" mc:Ignorable="a14" a14:legacySpreadsheetColorIndex="20"/>
                </a:bgClr>
              </a:pattFill>
              <a:ln w="14134">
                <a:solidFill>
                  <a:schemeClr val="tx1"/>
                </a:solidFill>
                <a:prstDash val="solid"/>
              </a:ln>
            </c:spPr>
            <c:extLst>
              <c:ext xmlns:c16="http://schemas.microsoft.com/office/drawing/2014/chart" uri="{C3380CC4-5D6E-409C-BE32-E72D297353CC}">
                <c16:uniqueId val="{00000004-21EF-428D-AB1F-A20D9BC8DE86}"/>
              </c:ext>
            </c:extLst>
          </c:dPt>
          <c:dPt>
            <c:idx val="20"/>
            <c:invertIfNegative val="0"/>
            <c:bubble3D val="0"/>
            <c:spPr>
              <a:pattFill prst="wdDnDiag">
                <a:fgClr>
                  <a:srgbClr xmlns:mc="http://schemas.openxmlformats.org/markup-compatibility/2006" xmlns:a14="http://schemas.microsoft.com/office/drawing/2010/main" val="800080" mc:Ignorable="a14" a14:legacySpreadsheetColorIndex="20"/>
                </a:fgClr>
                <a:bgClr>
                  <a:srgbClr xmlns:mc="http://schemas.openxmlformats.org/markup-compatibility/2006" xmlns:a14="http://schemas.microsoft.com/office/drawing/2010/main" val="800080" mc:Ignorable="a14" a14:legacySpreadsheetColorIndex="20"/>
                </a:bgClr>
              </a:pattFill>
              <a:ln w="14134">
                <a:solidFill>
                  <a:schemeClr val="tx1"/>
                </a:solidFill>
                <a:prstDash val="solid"/>
              </a:ln>
            </c:spPr>
            <c:extLst>
              <c:ext xmlns:c16="http://schemas.microsoft.com/office/drawing/2014/chart" uri="{C3380CC4-5D6E-409C-BE32-E72D297353CC}">
                <c16:uniqueId val="{00000003-21EF-428D-AB1F-A20D9BC8DE86}"/>
              </c:ext>
            </c:extLst>
          </c:dPt>
          <c:dPt>
            <c:idx val="21"/>
            <c:invertIfNegative val="0"/>
            <c:bubble3D val="0"/>
            <c:spPr>
              <a:pattFill prst="wdDnDiag">
                <a:fgClr>
                  <a:srgbClr xmlns:mc="http://schemas.openxmlformats.org/markup-compatibility/2006" xmlns:a14="http://schemas.microsoft.com/office/drawing/2010/main" val="800080" mc:Ignorable="a14" a14:legacySpreadsheetColorIndex="20"/>
                </a:fgClr>
                <a:bgClr>
                  <a:srgbClr xmlns:mc="http://schemas.openxmlformats.org/markup-compatibility/2006" xmlns:a14="http://schemas.microsoft.com/office/drawing/2010/main" val="800080" mc:Ignorable="a14" a14:legacySpreadsheetColorIndex="20"/>
                </a:bgClr>
              </a:pattFill>
              <a:ln w="14134">
                <a:solidFill>
                  <a:schemeClr val="tx1"/>
                </a:solidFill>
                <a:prstDash val="solid"/>
              </a:ln>
            </c:spPr>
            <c:extLst>
              <c:ext xmlns:c16="http://schemas.microsoft.com/office/drawing/2014/chart" uri="{C3380CC4-5D6E-409C-BE32-E72D297353CC}">
                <c16:uniqueId val="{00000002-21EF-428D-AB1F-A20D9BC8DE86}"/>
              </c:ext>
            </c:extLst>
          </c:dPt>
          <c:dPt>
            <c:idx val="22"/>
            <c:invertIfNegative val="0"/>
            <c:bubble3D val="0"/>
            <c:spPr>
              <a:pattFill prst="wdDnDiag">
                <a:fgClr>
                  <a:srgbClr xmlns:mc="http://schemas.openxmlformats.org/markup-compatibility/2006" xmlns:a14="http://schemas.microsoft.com/office/drawing/2010/main" val="800080" mc:Ignorable="a14" a14:legacySpreadsheetColorIndex="20"/>
                </a:fgClr>
                <a:bgClr>
                  <a:srgbClr xmlns:mc="http://schemas.openxmlformats.org/markup-compatibility/2006" xmlns:a14="http://schemas.microsoft.com/office/drawing/2010/main" val="800080" mc:Ignorable="a14" a14:legacySpreadsheetColorIndex="20"/>
                </a:bgClr>
              </a:pattFill>
              <a:ln w="14134">
                <a:solidFill>
                  <a:schemeClr val="tx1"/>
                </a:solidFill>
                <a:prstDash val="solid"/>
              </a:ln>
            </c:spPr>
            <c:extLst>
              <c:ext xmlns:c16="http://schemas.microsoft.com/office/drawing/2014/chart" uri="{C3380CC4-5D6E-409C-BE32-E72D297353CC}">
                <c16:uniqueId val="{00000001-21EF-428D-AB1F-A20D9BC8DE86}"/>
              </c:ext>
            </c:extLst>
          </c:dPt>
          <c:dPt>
            <c:idx val="23"/>
            <c:invertIfNegative val="0"/>
            <c:bubble3D val="0"/>
            <c:spPr>
              <a:pattFill prst="wdDnDiag">
                <a:fgClr>
                  <a:srgbClr xmlns:mc="http://schemas.openxmlformats.org/markup-compatibility/2006" xmlns:a14="http://schemas.microsoft.com/office/drawing/2010/main" val="800080" mc:Ignorable="a14" a14:legacySpreadsheetColorIndex="20"/>
                </a:fgClr>
                <a:bgClr>
                  <a:srgbClr xmlns:mc="http://schemas.openxmlformats.org/markup-compatibility/2006" xmlns:a14="http://schemas.microsoft.com/office/drawing/2010/main" val="800080" mc:Ignorable="a14" a14:legacySpreadsheetColorIndex="20"/>
                </a:bgClr>
              </a:pattFill>
              <a:ln w="14134">
                <a:solidFill>
                  <a:schemeClr val="tx1"/>
                </a:solidFill>
                <a:prstDash val="solid"/>
              </a:ln>
            </c:spPr>
            <c:extLst>
              <c:ext xmlns:c16="http://schemas.microsoft.com/office/drawing/2014/chart" uri="{C3380CC4-5D6E-409C-BE32-E72D297353CC}">
                <c16:uniqueId val="{00000000-21EF-428D-AB1F-A20D9BC8DE86}"/>
              </c:ext>
            </c:extLst>
          </c:dPt>
          <c:dLbls>
            <c:dLbl>
              <c:idx val="11"/>
              <c:numFmt formatCode="0.0" sourceLinked="0"/>
              <c:spPr>
                <a:noFill/>
                <a:ln w="28268">
                  <a:noFill/>
                </a:ln>
              </c:spPr>
              <c:txPr>
                <a:bodyPr/>
                <a:lstStyle/>
                <a:p>
                  <a:pPr algn="just">
                    <a:defRPr sz="1113" b="0" i="0" u="none" strike="noStrike" baseline="0">
                      <a:solidFill>
                        <a:schemeClr val="tx1"/>
                      </a:solidFill>
                      <a:latin typeface="Times New Roman"/>
                      <a:ea typeface="Times New Roman"/>
                      <a:cs typeface="Times New Roman"/>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21EF-428D-AB1F-A20D9BC8DE86}"/>
                </c:ext>
              </c:extLst>
            </c:dLbl>
            <c:dLbl>
              <c:idx val="21"/>
              <c:numFmt formatCode="0.0" sourceLinked="0"/>
              <c:spPr>
                <a:noFill/>
                <a:ln w="28268">
                  <a:noFill/>
                </a:ln>
              </c:spPr>
              <c:txPr>
                <a:bodyPr/>
                <a:lstStyle/>
                <a:p>
                  <a:pPr>
                    <a:defRPr sz="1029" b="0"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1EF-428D-AB1F-A20D9BC8DE86}"/>
                </c:ext>
              </c:extLst>
            </c:dLbl>
            <c:numFmt formatCode="0.0" sourceLinked="0"/>
            <c:spPr>
              <a:noFill/>
              <a:ln w="28268">
                <a:noFill/>
              </a:ln>
            </c:spPr>
            <c:txPr>
              <a:bodyPr wrap="square" lIns="38100" tIns="19050" rIns="38100" bIns="19050" anchor="ctr">
                <a:spAutoFit/>
              </a:bodyPr>
              <a:lstStyle/>
              <a:p>
                <a:pPr algn="just">
                  <a:defRPr sz="1113" b="0" i="0" u="none" strike="noStrike" baseline="0">
                    <a:solidFill>
                      <a:schemeClr val="tx1"/>
                    </a:solidFill>
                    <a:latin typeface="Times New Roman"/>
                    <a:ea typeface="Times New Roman"/>
                    <a:cs typeface="Times New Roman"/>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Sheet1!$A$2:$A$27</c:f>
              <c:strCache>
                <c:ptCount val="2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strCache>
            </c:strRef>
          </c:cat>
          <c:val>
            <c:numRef>
              <c:f>Sheet1!$B$2:$B$27</c:f>
              <c:numCache>
                <c:formatCode>General</c:formatCode>
                <c:ptCount val="26"/>
                <c:pt idx="0">
                  <c:v>11.4</c:v>
                </c:pt>
                <c:pt idx="1">
                  <c:v>10.9</c:v>
                </c:pt>
                <c:pt idx="2">
                  <c:v>10.5</c:v>
                </c:pt>
                <c:pt idx="3">
                  <c:v>10.9</c:v>
                </c:pt>
                <c:pt idx="4">
                  <c:v>10.9</c:v>
                </c:pt>
                <c:pt idx="5">
                  <c:v>11.1</c:v>
                </c:pt>
                <c:pt idx="6">
                  <c:v>11.5</c:v>
                </c:pt>
                <c:pt idx="7">
                  <c:v>11.4</c:v>
                </c:pt>
                <c:pt idx="8">
                  <c:v>10.6</c:v>
                </c:pt>
                <c:pt idx="9">
                  <c:v>9.9</c:v>
                </c:pt>
                <c:pt idx="10">
                  <c:v>10.1</c:v>
                </c:pt>
                <c:pt idx="11">
                  <c:v>10.199999999999999</c:v>
                </c:pt>
                <c:pt idx="12">
                  <c:v>10.4</c:v>
                </c:pt>
                <c:pt idx="13">
                  <c:v>10.5</c:v>
                </c:pt>
                <c:pt idx="14">
                  <c:v>10.8</c:v>
                </c:pt>
                <c:pt idx="15">
                  <c:v>10.7</c:v>
                </c:pt>
                <c:pt idx="16">
                  <c:v>10.6</c:v>
                </c:pt>
                <c:pt idx="17">
                  <c:v>10.7</c:v>
                </c:pt>
                <c:pt idx="18">
                  <c:v>10.9</c:v>
                </c:pt>
                <c:pt idx="19">
                  <c:v>11.2</c:v>
                </c:pt>
                <c:pt idx="20">
                  <c:v>10.3</c:v>
                </c:pt>
                <c:pt idx="21">
                  <c:v>10</c:v>
                </c:pt>
                <c:pt idx="22">
                  <c:v>8.8000000000000007</c:v>
                </c:pt>
                <c:pt idx="23">
                  <c:v>9.1</c:v>
                </c:pt>
                <c:pt idx="24">
                  <c:v>9.6999999999999993</c:v>
                </c:pt>
              </c:numCache>
            </c:numRef>
          </c:val>
          <c:extLst>
            <c:ext xmlns:c16="http://schemas.microsoft.com/office/drawing/2014/chart" uri="{C3380CC4-5D6E-409C-BE32-E72D297353CC}">
              <c16:uniqueId val="{0000000A-21EF-428D-AB1F-A20D9BC8DE86}"/>
            </c:ext>
          </c:extLst>
        </c:ser>
        <c:dLbls>
          <c:showLegendKey val="0"/>
          <c:showVal val="0"/>
          <c:showCatName val="0"/>
          <c:showSerName val="0"/>
          <c:showPercent val="0"/>
          <c:showBubbleSize val="0"/>
        </c:dLbls>
        <c:gapWidth val="100"/>
        <c:axId val="199069816"/>
        <c:axId val="1"/>
      </c:barChart>
      <c:catAx>
        <c:axId val="199069816"/>
        <c:scaling>
          <c:orientation val="minMax"/>
        </c:scaling>
        <c:delete val="0"/>
        <c:axPos val="b"/>
        <c:numFmt formatCode="General" sourceLinked="1"/>
        <c:majorTickMark val="out"/>
        <c:minorTickMark val="none"/>
        <c:tickLblPos val="nextTo"/>
        <c:spPr>
          <a:ln w="3534">
            <a:solidFill>
              <a:schemeClr val="tx1"/>
            </a:solidFill>
            <a:prstDash val="solid"/>
          </a:ln>
        </c:spPr>
        <c:txPr>
          <a:bodyPr rot="0" vert="horz"/>
          <a:lstStyle/>
          <a:p>
            <a:pPr>
              <a:defRPr sz="1113"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
        <c:tickMarkSkip val="1"/>
        <c:noMultiLvlLbl val="0"/>
      </c:catAx>
      <c:valAx>
        <c:axId val="1"/>
        <c:scaling>
          <c:orientation val="minMax"/>
          <c:min val="6"/>
        </c:scaling>
        <c:delete val="0"/>
        <c:axPos val="l"/>
        <c:majorGridlines>
          <c:spPr>
            <a:ln w="3534">
              <a:solidFill>
                <a:schemeClr val="tx1"/>
              </a:solidFill>
              <a:prstDash val="solid"/>
            </a:ln>
          </c:spPr>
        </c:majorGridlines>
        <c:numFmt formatCode="0.0" sourceLinked="0"/>
        <c:majorTickMark val="out"/>
        <c:minorTickMark val="none"/>
        <c:tickLblPos val="nextTo"/>
        <c:spPr>
          <a:ln w="3534">
            <a:solidFill>
              <a:schemeClr val="tx1"/>
            </a:solidFill>
            <a:prstDash val="solid"/>
          </a:ln>
        </c:spPr>
        <c:txPr>
          <a:bodyPr rot="0" vert="horz"/>
          <a:lstStyle/>
          <a:p>
            <a:pPr>
              <a:defRPr sz="1336" b="0" i="0" u="none" strike="noStrike" baseline="0">
                <a:solidFill>
                  <a:schemeClr val="tx1"/>
                </a:solidFill>
                <a:latin typeface="Times New Roman"/>
                <a:ea typeface="Times New Roman"/>
                <a:cs typeface="Times New Roman"/>
              </a:defRPr>
            </a:pPr>
            <a:endParaRPr lang="en-US"/>
          </a:p>
        </c:txPr>
        <c:crossAx val="199069816"/>
        <c:crosses val="autoZero"/>
        <c:crossBetween val="between"/>
      </c:valAx>
      <c:spPr>
        <a:noFill/>
        <a:ln w="28268">
          <a:noFill/>
        </a:ln>
      </c:spPr>
    </c:plotArea>
    <c:plotVisOnly val="1"/>
    <c:dispBlanksAs val="gap"/>
    <c:showDLblsOverMax val="0"/>
  </c:chart>
  <c:spPr>
    <a:noFill/>
    <a:ln w="42402">
      <a:solidFill>
        <a:schemeClr val="tx1"/>
      </a:solidFill>
      <a:prstDash val="solid"/>
    </a:ln>
  </c:spPr>
  <c:txPr>
    <a:bodyPr/>
    <a:lstStyle/>
    <a:p>
      <a:pPr>
        <a:defRPr sz="1141" b="1" i="0" u="none" strike="noStrike" baseline="0">
          <a:solidFill>
            <a:schemeClr val="tx1"/>
          </a:solidFill>
          <a:latin typeface="Arial"/>
          <a:ea typeface="Arial"/>
          <a:cs typeface="Arial"/>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b="1" i="0" u="none" strike="noStrike" baseline="0">
                <a:solidFill>
                  <a:schemeClr val="tx1"/>
                </a:solidFill>
                <a:latin typeface="Times New Roman"/>
                <a:ea typeface="Times New Roman"/>
                <a:cs typeface="Times New Roman"/>
              </a:defRPr>
            </a:pPr>
            <a:r>
              <a:rPr lang="en-US" sz="3200"/>
              <a:t>Equity-To-Asset Ratios</a:t>
            </a:r>
          </a:p>
        </c:rich>
      </c:tx>
      <c:layout>
        <c:manualLayout>
          <c:xMode val="edge"/>
          <c:yMode val="edge"/>
          <c:x val="0.33637011574710851"/>
          <c:y val="2.4689274171350851E-2"/>
        </c:manualLayout>
      </c:layout>
      <c:overlay val="0"/>
      <c:spPr>
        <a:noFill/>
        <a:ln w="28268">
          <a:noFill/>
        </a:ln>
      </c:spPr>
    </c:title>
    <c:autoTitleDeleted val="0"/>
    <c:plotArea>
      <c:layout>
        <c:manualLayout>
          <c:layoutTarget val="inner"/>
          <c:xMode val="edge"/>
          <c:yMode val="edge"/>
          <c:x val="9.7649186256781192E-2"/>
          <c:y val="0.13545816733067728"/>
          <c:w val="0.87522603978300184"/>
          <c:h val="0.78685258964143423"/>
        </c:manualLayout>
      </c:layout>
      <c:barChart>
        <c:barDir val="col"/>
        <c:grouping val="clustered"/>
        <c:varyColors val="0"/>
        <c:ser>
          <c:idx val="0"/>
          <c:order val="0"/>
          <c:tx>
            <c:strRef>
              <c:f>Sheet1!$B$1</c:f>
              <c:strCache>
                <c:ptCount val="1"/>
                <c:pt idx="0">
                  <c:v>Captital-to-Assets</c:v>
                </c:pt>
              </c:strCache>
            </c:strRef>
          </c:tx>
          <c:spPr>
            <a:solidFill>
              <a:srgbClr val="800080"/>
            </a:solidFill>
            <a:ln w="14134">
              <a:solidFill>
                <a:schemeClr val="tx1"/>
              </a:solidFill>
              <a:prstDash val="solid"/>
            </a:ln>
          </c:spPr>
          <c:invertIfNegative val="0"/>
          <c:dPt>
            <c:idx val="15"/>
            <c:invertIfNegative val="0"/>
            <c:bubble3D val="0"/>
            <c:spPr>
              <a:pattFill prst="wdDnDiag">
                <a:fgClr>
                  <a:srgbClr xmlns:mc="http://schemas.openxmlformats.org/markup-compatibility/2006" xmlns:a14="http://schemas.microsoft.com/office/drawing/2010/main" val="800080" mc:Ignorable="a14" a14:legacySpreadsheetColorIndex="20"/>
                </a:fgClr>
                <a:bgClr>
                  <a:srgbClr xmlns:mc="http://schemas.openxmlformats.org/markup-compatibility/2006" xmlns:a14="http://schemas.microsoft.com/office/drawing/2010/main" val="800080" mc:Ignorable="a14" a14:legacySpreadsheetColorIndex="20"/>
                </a:bgClr>
              </a:pattFill>
              <a:ln w="14134">
                <a:solidFill>
                  <a:schemeClr val="tx1"/>
                </a:solidFill>
                <a:prstDash val="solid"/>
              </a:ln>
            </c:spPr>
            <c:extLst>
              <c:ext xmlns:c16="http://schemas.microsoft.com/office/drawing/2014/chart" uri="{C3380CC4-5D6E-409C-BE32-E72D297353CC}">
                <c16:uniqueId val="{00000008-21EF-428D-AB1F-A20D9BC8DE86}"/>
              </c:ext>
            </c:extLst>
          </c:dPt>
          <c:dPt>
            <c:idx val="16"/>
            <c:invertIfNegative val="0"/>
            <c:bubble3D val="0"/>
            <c:spPr>
              <a:pattFill prst="wdDnDiag">
                <a:fgClr>
                  <a:srgbClr xmlns:mc="http://schemas.openxmlformats.org/markup-compatibility/2006" xmlns:a14="http://schemas.microsoft.com/office/drawing/2010/main" val="800080" mc:Ignorable="a14" a14:legacySpreadsheetColorIndex="20"/>
                </a:fgClr>
                <a:bgClr>
                  <a:srgbClr xmlns:mc="http://schemas.openxmlformats.org/markup-compatibility/2006" xmlns:a14="http://schemas.microsoft.com/office/drawing/2010/main" val="800080" mc:Ignorable="a14" a14:legacySpreadsheetColorIndex="20"/>
                </a:bgClr>
              </a:pattFill>
              <a:ln w="14134">
                <a:solidFill>
                  <a:schemeClr val="tx1"/>
                </a:solidFill>
                <a:prstDash val="solid"/>
              </a:ln>
            </c:spPr>
            <c:extLst>
              <c:ext xmlns:c16="http://schemas.microsoft.com/office/drawing/2014/chart" uri="{C3380CC4-5D6E-409C-BE32-E72D297353CC}">
                <c16:uniqueId val="{00000007-21EF-428D-AB1F-A20D9BC8DE86}"/>
              </c:ext>
            </c:extLst>
          </c:dPt>
          <c:dPt>
            <c:idx val="17"/>
            <c:invertIfNegative val="0"/>
            <c:bubble3D val="0"/>
            <c:spPr>
              <a:pattFill prst="wdDnDiag">
                <a:fgClr>
                  <a:srgbClr xmlns:mc="http://schemas.openxmlformats.org/markup-compatibility/2006" xmlns:a14="http://schemas.microsoft.com/office/drawing/2010/main" val="800080" mc:Ignorable="a14" a14:legacySpreadsheetColorIndex="20"/>
                </a:fgClr>
                <a:bgClr>
                  <a:srgbClr xmlns:mc="http://schemas.openxmlformats.org/markup-compatibility/2006" xmlns:a14="http://schemas.microsoft.com/office/drawing/2010/main" val="800080" mc:Ignorable="a14" a14:legacySpreadsheetColorIndex="20"/>
                </a:bgClr>
              </a:pattFill>
              <a:ln w="14134">
                <a:solidFill>
                  <a:schemeClr val="tx1"/>
                </a:solidFill>
                <a:prstDash val="solid"/>
              </a:ln>
            </c:spPr>
            <c:extLst>
              <c:ext xmlns:c16="http://schemas.microsoft.com/office/drawing/2014/chart" uri="{C3380CC4-5D6E-409C-BE32-E72D297353CC}">
                <c16:uniqueId val="{00000006-21EF-428D-AB1F-A20D9BC8DE86}"/>
              </c:ext>
            </c:extLst>
          </c:dPt>
          <c:dPt>
            <c:idx val="18"/>
            <c:invertIfNegative val="0"/>
            <c:bubble3D val="0"/>
            <c:spPr>
              <a:pattFill prst="wdDnDiag">
                <a:fgClr>
                  <a:srgbClr xmlns:mc="http://schemas.openxmlformats.org/markup-compatibility/2006" xmlns:a14="http://schemas.microsoft.com/office/drawing/2010/main" val="800080" mc:Ignorable="a14" a14:legacySpreadsheetColorIndex="20"/>
                </a:fgClr>
                <a:bgClr>
                  <a:srgbClr xmlns:mc="http://schemas.openxmlformats.org/markup-compatibility/2006" xmlns:a14="http://schemas.microsoft.com/office/drawing/2010/main" val="800080" mc:Ignorable="a14" a14:legacySpreadsheetColorIndex="20"/>
                </a:bgClr>
              </a:pattFill>
              <a:ln w="14134">
                <a:solidFill>
                  <a:schemeClr val="tx1"/>
                </a:solidFill>
                <a:prstDash val="solid"/>
              </a:ln>
            </c:spPr>
            <c:extLst>
              <c:ext xmlns:c16="http://schemas.microsoft.com/office/drawing/2014/chart" uri="{C3380CC4-5D6E-409C-BE32-E72D297353CC}">
                <c16:uniqueId val="{00000005-21EF-428D-AB1F-A20D9BC8DE86}"/>
              </c:ext>
            </c:extLst>
          </c:dPt>
          <c:dPt>
            <c:idx val="19"/>
            <c:invertIfNegative val="0"/>
            <c:bubble3D val="0"/>
            <c:spPr>
              <a:pattFill prst="wdDnDiag">
                <a:fgClr>
                  <a:srgbClr xmlns:mc="http://schemas.openxmlformats.org/markup-compatibility/2006" xmlns:a14="http://schemas.microsoft.com/office/drawing/2010/main" val="800080" mc:Ignorable="a14" a14:legacySpreadsheetColorIndex="20"/>
                </a:fgClr>
                <a:bgClr>
                  <a:srgbClr xmlns:mc="http://schemas.openxmlformats.org/markup-compatibility/2006" xmlns:a14="http://schemas.microsoft.com/office/drawing/2010/main" val="800080" mc:Ignorable="a14" a14:legacySpreadsheetColorIndex="20"/>
                </a:bgClr>
              </a:pattFill>
              <a:ln w="14134">
                <a:solidFill>
                  <a:schemeClr val="tx1"/>
                </a:solidFill>
                <a:prstDash val="solid"/>
              </a:ln>
            </c:spPr>
            <c:extLst>
              <c:ext xmlns:c16="http://schemas.microsoft.com/office/drawing/2014/chart" uri="{C3380CC4-5D6E-409C-BE32-E72D297353CC}">
                <c16:uniqueId val="{00000004-21EF-428D-AB1F-A20D9BC8DE86}"/>
              </c:ext>
            </c:extLst>
          </c:dPt>
          <c:dPt>
            <c:idx val="20"/>
            <c:invertIfNegative val="0"/>
            <c:bubble3D val="0"/>
            <c:spPr>
              <a:pattFill prst="wdDnDiag">
                <a:fgClr>
                  <a:srgbClr xmlns:mc="http://schemas.openxmlformats.org/markup-compatibility/2006" xmlns:a14="http://schemas.microsoft.com/office/drawing/2010/main" val="800080" mc:Ignorable="a14" a14:legacySpreadsheetColorIndex="20"/>
                </a:fgClr>
                <a:bgClr>
                  <a:srgbClr xmlns:mc="http://schemas.openxmlformats.org/markup-compatibility/2006" xmlns:a14="http://schemas.microsoft.com/office/drawing/2010/main" val="800080" mc:Ignorable="a14" a14:legacySpreadsheetColorIndex="20"/>
                </a:bgClr>
              </a:pattFill>
              <a:ln w="14134">
                <a:solidFill>
                  <a:schemeClr val="tx1"/>
                </a:solidFill>
                <a:prstDash val="solid"/>
              </a:ln>
            </c:spPr>
            <c:extLst>
              <c:ext xmlns:c16="http://schemas.microsoft.com/office/drawing/2014/chart" uri="{C3380CC4-5D6E-409C-BE32-E72D297353CC}">
                <c16:uniqueId val="{00000003-21EF-428D-AB1F-A20D9BC8DE86}"/>
              </c:ext>
            </c:extLst>
          </c:dPt>
          <c:dPt>
            <c:idx val="21"/>
            <c:invertIfNegative val="0"/>
            <c:bubble3D val="0"/>
            <c:spPr>
              <a:pattFill prst="wdDnDiag">
                <a:fgClr>
                  <a:srgbClr xmlns:mc="http://schemas.openxmlformats.org/markup-compatibility/2006" xmlns:a14="http://schemas.microsoft.com/office/drawing/2010/main" val="800080" mc:Ignorable="a14" a14:legacySpreadsheetColorIndex="20"/>
                </a:fgClr>
                <a:bgClr>
                  <a:srgbClr xmlns:mc="http://schemas.openxmlformats.org/markup-compatibility/2006" xmlns:a14="http://schemas.microsoft.com/office/drawing/2010/main" val="800080" mc:Ignorable="a14" a14:legacySpreadsheetColorIndex="20"/>
                </a:bgClr>
              </a:pattFill>
              <a:ln w="14134">
                <a:solidFill>
                  <a:schemeClr val="tx1"/>
                </a:solidFill>
                <a:prstDash val="solid"/>
              </a:ln>
            </c:spPr>
            <c:extLst>
              <c:ext xmlns:c16="http://schemas.microsoft.com/office/drawing/2014/chart" uri="{C3380CC4-5D6E-409C-BE32-E72D297353CC}">
                <c16:uniqueId val="{00000002-21EF-428D-AB1F-A20D9BC8DE86}"/>
              </c:ext>
            </c:extLst>
          </c:dPt>
          <c:dPt>
            <c:idx val="22"/>
            <c:invertIfNegative val="0"/>
            <c:bubble3D val="0"/>
            <c:spPr>
              <a:pattFill prst="wdDnDiag">
                <a:fgClr>
                  <a:srgbClr xmlns:mc="http://schemas.openxmlformats.org/markup-compatibility/2006" xmlns:a14="http://schemas.microsoft.com/office/drawing/2010/main" val="800080" mc:Ignorable="a14" a14:legacySpreadsheetColorIndex="20"/>
                </a:fgClr>
                <a:bgClr>
                  <a:srgbClr xmlns:mc="http://schemas.openxmlformats.org/markup-compatibility/2006" xmlns:a14="http://schemas.microsoft.com/office/drawing/2010/main" val="800080" mc:Ignorable="a14" a14:legacySpreadsheetColorIndex="20"/>
                </a:bgClr>
              </a:pattFill>
              <a:ln w="14134">
                <a:solidFill>
                  <a:schemeClr val="tx1"/>
                </a:solidFill>
                <a:prstDash val="solid"/>
              </a:ln>
            </c:spPr>
            <c:extLst>
              <c:ext xmlns:c16="http://schemas.microsoft.com/office/drawing/2014/chart" uri="{C3380CC4-5D6E-409C-BE32-E72D297353CC}">
                <c16:uniqueId val="{00000001-21EF-428D-AB1F-A20D9BC8DE86}"/>
              </c:ext>
            </c:extLst>
          </c:dPt>
          <c:dPt>
            <c:idx val="23"/>
            <c:invertIfNegative val="0"/>
            <c:bubble3D val="0"/>
            <c:spPr>
              <a:pattFill prst="wdDnDiag">
                <a:fgClr>
                  <a:srgbClr xmlns:mc="http://schemas.openxmlformats.org/markup-compatibility/2006" xmlns:a14="http://schemas.microsoft.com/office/drawing/2010/main" val="800080" mc:Ignorable="a14" a14:legacySpreadsheetColorIndex="20"/>
                </a:fgClr>
                <a:bgClr>
                  <a:srgbClr xmlns:mc="http://schemas.openxmlformats.org/markup-compatibility/2006" xmlns:a14="http://schemas.microsoft.com/office/drawing/2010/main" val="800080" mc:Ignorable="a14" a14:legacySpreadsheetColorIndex="20"/>
                </a:bgClr>
              </a:pattFill>
              <a:ln w="14134">
                <a:solidFill>
                  <a:schemeClr val="tx1"/>
                </a:solidFill>
                <a:prstDash val="solid"/>
              </a:ln>
            </c:spPr>
            <c:extLst>
              <c:ext xmlns:c16="http://schemas.microsoft.com/office/drawing/2014/chart" uri="{C3380CC4-5D6E-409C-BE32-E72D297353CC}">
                <c16:uniqueId val="{00000000-21EF-428D-AB1F-A20D9BC8DE86}"/>
              </c:ext>
            </c:extLst>
          </c:dPt>
          <c:dLbls>
            <c:dLbl>
              <c:idx val="11"/>
              <c:numFmt formatCode="0.0" sourceLinked="0"/>
              <c:spPr>
                <a:noFill/>
                <a:ln w="28268">
                  <a:noFill/>
                </a:ln>
              </c:spPr>
              <c:txPr>
                <a:bodyPr/>
                <a:lstStyle/>
                <a:p>
                  <a:pPr algn="just">
                    <a:defRPr sz="1113" b="0" i="0" u="none" strike="noStrike" baseline="0">
                      <a:solidFill>
                        <a:schemeClr val="tx1"/>
                      </a:solidFill>
                      <a:latin typeface="Times New Roman"/>
                      <a:ea typeface="Times New Roman"/>
                      <a:cs typeface="Times New Roman"/>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21EF-428D-AB1F-A20D9BC8DE86}"/>
                </c:ext>
              </c:extLst>
            </c:dLbl>
            <c:dLbl>
              <c:idx val="21"/>
              <c:numFmt formatCode="0.0" sourceLinked="0"/>
              <c:spPr>
                <a:noFill/>
                <a:ln w="28268">
                  <a:noFill/>
                </a:ln>
              </c:spPr>
              <c:txPr>
                <a:bodyPr/>
                <a:lstStyle/>
                <a:p>
                  <a:pPr>
                    <a:defRPr sz="1029" b="0"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1EF-428D-AB1F-A20D9BC8DE86}"/>
                </c:ext>
              </c:extLst>
            </c:dLbl>
            <c:numFmt formatCode="0.0" sourceLinked="0"/>
            <c:spPr>
              <a:noFill/>
              <a:ln w="28268">
                <a:noFill/>
              </a:ln>
            </c:spPr>
            <c:txPr>
              <a:bodyPr wrap="square" lIns="38100" tIns="19050" rIns="38100" bIns="19050" anchor="ctr">
                <a:spAutoFit/>
              </a:bodyPr>
              <a:lstStyle/>
              <a:p>
                <a:pPr algn="just">
                  <a:defRPr sz="1113" b="0" i="0" u="none" strike="noStrike" baseline="0">
                    <a:solidFill>
                      <a:schemeClr val="tx1"/>
                    </a:solidFill>
                    <a:latin typeface="Times New Roman"/>
                    <a:ea typeface="Times New Roman"/>
                    <a:cs typeface="Times New Roman"/>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Sheet1!$A$2:$A$27</c:f>
              <c:strCache>
                <c:ptCount val="2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strCache>
            </c:strRef>
          </c:cat>
          <c:val>
            <c:numRef>
              <c:f>Sheet1!$B$2:$B$27</c:f>
              <c:numCache>
                <c:formatCode>General</c:formatCode>
                <c:ptCount val="26"/>
                <c:pt idx="0">
                  <c:v>11.4</c:v>
                </c:pt>
                <c:pt idx="1">
                  <c:v>10.9</c:v>
                </c:pt>
                <c:pt idx="2">
                  <c:v>10.5</c:v>
                </c:pt>
                <c:pt idx="3">
                  <c:v>10.9</c:v>
                </c:pt>
                <c:pt idx="4">
                  <c:v>10.9</c:v>
                </c:pt>
                <c:pt idx="5">
                  <c:v>11.1</c:v>
                </c:pt>
                <c:pt idx="6">
                  <c:v>11.5</c:v>
                </c:pt>
                <c:pt idx="7">
                  <c:v>11.4</c:v>
                </c:pt>
                <c:pt idx="8">
                  <c:v>10.6</c:v>
                </c:pt>
                <c:pt idx="9">
                  <c:v>9.9</c:v>
                </c:pt>
                <c:pt idx="10">
                  <c:v>10.1</c:v>
                </c:pt>
                <c:pt idx="11">
                  <c:v>10.199999999999999</c:v>
                </c:pt>
                <c:pt idx="12">
                  <c:v>10.4</c:v>
                </c:pt>
                <c:pt idx="13">
                  <c:v>10.5</c:v>
                </c:pt>
                <c:pt idx="14">
                  <c:v>10.8</c:v>
                </c:pt>
                <c:pt idx="15">
                  <c:v>10.7</c:v>
                </c:pt>
                <c:pt idx="16">
                  <c:v>10.6</c:v>
                </c:pt>
                <c:pt idx="17">
                  <c:v>10.7</c:v>
                </c:pt>
                <c:pt idx="18">
                  <c:v>10.9</c:v>
                </c:pt>
                <c:pt idx="19">
                  <c:v>11.2</c:v>
                </c:pt>
                <c:pt idx="20">
                  <c:v>10.3</c:v>
                </c:pt>
                <c:pt idx="21">
                  <c:v>10</c:v>
                </c:pt>
                <c:pt idx="22">
                  <c:v>8.8000000000000007</c:v>
                </c:pt>
                <c:pt idx="23">
                  <c:v>9.1</c:v>
                </c:pt>
                <c:pt idx="24">
                  <c:v>9.6999999999999993</c:v>
                </c:pt>
              </c:numCache>
            </c:numRef>
          </c:val>
          <c:extLst>
            <c:ext xmlns:c16="http://schemas.microsoft.com/office/drawing/2014/chart" uri="{C3380CC4-5D6E-409C-BE32-E72D297353CC}">
              <c16:uniqueId val="{0000000A-21EF-428D-AB1F-A20D9BC8DE86}"/>
            </c:ext>
          </c:extLst>
        </c:ser>
        <c:dLbls>
          <c:showLegendKey val="0"/>
          <c:showVal val="0"/>
          <c:showCatName val="0"/>
          <c:showSerName val="0"/>
          <c:showPercent val="0"/>
          <c:showBubbleSize val="0"/>
        </c:dLbls>
        <c:gapWidth val="100"/>
        <c:axId val="199069816"/>
        <c:axId val="1"/>
      </c:barChart>
      <c:catAx>
        <c:axId val="199069816"/>
        <c:scaling>
          <c:orientation val="minMax"/>
        </c:scaling>
        <c:delete val="0"/>
        <c:axPos val="b"/>
        <c:numFmt formatCode="General" sourceLinked="1"/>
        <c:majorTickMark val="out"/>
        <c:minorTickMark val="none"/>
        <c:tickLblPos val="nextTo"/>
        <c:spPr>
          <a:ln w="3534">
            <a:solidFill>
              <a:schemeClr val="tx1"/>
            </a:solidFill>
            <a:prstDash val="solid"/>
          </a:ln>
        </c:spPr>
        <c:txPr>
          <a:bodyPr rot="0" vert="horz"/>
          <a:lstStyle/>
          <a:p>
            <a:pPr>
              <a:defRPr sz="1113"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
        <c:tickMarkSkip val="1"/>
        <c:noMultiLvlLbl val="0"/>
      </c:catAx>
      <c:valAx>
        <c:axId val="1"/>
        <c:scaling>
          <c:orientation val="minMax"/>
          <c:min val="6"/>
        </c:scaling>
        <c:delete val="0"/>
        <c:axPos val="l"/>
        <c:majorGridlines>
          <c:spPr>
            <a:ln w="3534">
              <a:solidFill>
                <a:schemeClr val="tx1"/>
              </a:solidFill>
              <a:prstDash val="solid"/>
            </a:ln>
          </c:spPr>
        </c:majorGridlines>
        <c:numFmt formatCode="0.0" sourceLinked="0"/>
        <c:majorTickMark val="out"/>
        <c:minorTickMark val="none"/>
        <c:tickLblPos val="nextTo"/>
        <c:spPr>
          <a:ln w="3534">
            <a:solidFill>
              <a:schemeClr val="tx1"/>
            </a:solidFill>
            <a:prstDash val="solid"/>
          </a:ln>
        </c:spPr>
        <c:txPr>
          <a:bodyPr rot="0" vert="horz"/>
          <a:lstStyle/>
          <a:p>
            <a:pPr>
              <a:defRPr sz="1336" b="0" i="0" u="none" strike="noStrike" baseline="0">
                <a:solidFill>
                  <a:schemeClr val="tx1"/>
                </a:solidFill>
                <a:latin typeface="Times New Roman"/>
                <a:ea typeface="Times New Roman"/>
                <a:cs typeface="Times New Roman"/>
              </a:defRPr>
            </a:pPr>
            <a:endParaRPr lang="en-US"/>
          </a:p>
        </c:txPr>
        <c:crossAx val="199069816"/>
        <c:crosses val="autoZero"/>
        <c:crossBetween val="between"/>
      </c:valAx>
      <c:spPr>
        <a:noFill/>
        <a:ln w="28268">
          <a:noFill/>
        </a:ln>
      </c:spPr>
    </c:plotArea>
    <c:plotVisOnly val="1"/>
    <c:dispBlanksAs val="gap"/>
    <c:showDLblsOverMax val="0"/>
  </c:chart>
  <c:spPr>
    <a:noFill/>
    <a:ln w="42402">
      <a:solidFill>
        <a:schemeClr val="tx1"/>
      </a:solidFill>
      <a:prstDash val="solid"/>
    </a:ln>
  </c:spPr>
  <c:txPr>
    <a:bodyPr/>
    <a:lstStyle/>
    <a:p>
      <a:pPr>
        <a:defRPr sz="1141" b="1" i="0" u="none" strike="noStrike" baseline="0">
          <a:solidFill>
            <a:schemeClr val="tx1"/>
          </a:solidFill>
          <a:latin typeface="Arial"/>
          <a:ea typeface="Arial"/>
          <a:cs typeface="Arial"/>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b="1" i="0" u="none" strike="noStrike" baseline="0">
                <a:solidFill>
                  <a:schemeClr val="tx1"/>
                </a:solidFill>
                <a:latin typeface="Times New Roman"/>
                <a:ea typeface="Times New Roman"/>
                <a:cs typeface="Times New Roman"/>
              </a:defRPr>
            </a:pPr>
            <a:r>
              <a:rPr lang="en-US" sz="3200"/>
              <a:t>Equity-To-Asset Ratios</a:t>
            </a:r>
          </a:p>
        </c:rich>
      </c:tx>
      <c:layout>
        <c:manualLayout>
          <c:xMode val="edge"/>
          <c:yMode val="edge"/>
          <c:x val="0.33637011574710851"/>
          <c:y val="2.4689274171350851E-2"/>
        </c:manualLayout>
      </c:layout>
      <c:overlay val="0"/>
      <c:spPr>
        <a:noFill/>
        <a:ln w="28268">
          <a:noFill/>
        </a:ln>
      </c:spPr>
    </c:title>
    <c:autoTitleDeleted val="0"/>
    <c:plotArea>
      <c:layout>
        <c:manualLayout>
          <c:layoutTarget val="inner"/>
          <c:xMode val="edge"/>
          <c:yMode val="edge"/>
          <c:x val="9.7649186256781192E-2"/>
          <c:y val="0.13545816733067728"/>
          <c:w val="0.87522603978300184"/>
          <c:h val="0.78685258964143423"/>
        </c:manualLayout>
      </c:layout>
      <c:barChart>
        <c:barDir val="col"/>
        <c:grouping val="clustered"/>
        <c:varyColors val="0"/>
        <c:ser>
          <c:idx val="0"/>
          <c:order val="0"/>
          <c:tx>
            <c:strRef>
              <c:f>Sheet1!$B$1</c:f>
              <c:strCache>
                <c:ptCount val="1"/>
                <c:pt idx="0">
                  <c:v>Captital-to-Assets</c:v>
                </c:pt>
              </c:strCache>
            </c:strRef>
          </c:tx>
          <c:spPr>
            <a:solidFill>
              <a:srgbClr val="800080"/>
            </a:solidFill>
            <a:ln w="14134">
              <a:solidFill>
                <a:schemeClr val="tx1"/>
              </a:solidFill>
              <a:prstDash val="solid"/>
            </a:ln>
          </c:spPr>
          <c:invertIfNegative val="0"/>
          <c:dPt>
            <c:idx val="15"/>
            <c:invertIfNegative val="0"/>
            <c:bubble3D val="0"/>
            <c:spPr>
              <a:pattFill prst="wdDnDiag">
                <a:fgClr>
                  <a:srgbClr xmlns:mc="http://schemas.openxmlformats.org/markup-compatibility/2006" xmlns:a14="http://schemas.microsoft.com/office/drawing/2010/main" val="800080" mc:Ignorable="a14" a14:legacySpreadsheetColorIndex="20"/>
                </a:fgClr>
                <a:bgClr>
                  <a:srgbClr xmlns:mc="http://schemas.openxmlformats.org/markup-compatibility/2006" xmlns:a14="http://schemas.microsoft.com/office/drawing/2010/main" val="800080" mc:Ignorable="a14" a14:legacySpreadsheetColorIndex="20"/>
                </a:bgClr>
              </a:pattFill>
              <a:ln w="14134">
                <a:solidFill>
                  <a:schemeClr val="tx1"/>
                </a:solidFill>
                <a:prstDash val="solid"/>
              </a:ln>
            </c:spPr>
            <c:extLst>
              <c:ext xmlns:c16="http://schemas.microsoft.com/office/drawing/2014/chart" uri="{C3380CC4-5D6E-409C-BE32-E72D297353CC}">
                <c16:uniqueId val="{00000008-21EF-428D-AB1F-A20D9BC8DE86}"/>
              </c:ext>
            </c:extLst>
          </c:dPt>
          <c:dPt>
            <c:idx val="16"/>
            <c:invertIfNegative val="0"/>
            <c:bubble3D val="0"/>
            <c:spPr>
              <a:pattFill prst="wdDnDiag">
                <a:fgClr>
                  <a:srgbClr xmlns:mc="http://schemas.openxmlformats.org/markup-compatibility/2006" xmlns:a14="http://schemas.microsoft.com/office/drawing/2010/main" val="800080" mc:Ignorable="a14" a14:legacySpreadsheetColorIndex="20"/>
                </a:fgClr>
                <a:bgClr>
                  <a:srgbClr xmlns:mc="http://schemas.openxmlformats.org/markup-compatibility/2006" xmlns:a14="http://schemas.microsoft.com/office/drawing/2010/main" val="800080" mc:Ignorable="a14" a14:legacySpreadsheetColorIndex="20"/>
                </a:bgClr>
              </a:pattFill>
              <a:ln w="14134">
                <a:solidFill>
                  <a:schemeClr val="tx1"/>
                </a:solidFill>
                <a:prstDash val="solid"/>
              </a:ln>
            </c:spPr>
            <c:extLst>
              <c:ext xmlns:c16="http://schemas.microsoft.com/office/drawing/2014/chart" uri="{C3380CC4-5D6E-409C-BE32-E72D297353CC}">
                <c16:uniqueId val="{00000007-21EF-428D-AB1F-A20D9BC8DE86}"/>
              </c:ext>
            </c:extLst>
          </c:dPt>
          <c:dPt>
            <c:idx val="17"/>
            <c:invertIfNegative val="0"/>
            <c:bubble3D val="0"/>
            <c:spPr>
              <a:pattFill prst="wdDnDiag">
                <a:fgClr>
                  <a:srgbClr xmlns:mc="http://schemas.openxmlformats.org/markup-compatibility/2006" xmlns:a14="http://schemas.microsoft.com/office/drawing/2010/main" val="800080" mc:Ignorable="a14" a14:legacySpreadsheetColorIndex="20"/>
                </a:fgClr>
                <a:bgClr>
                  <a:srgbClr xmlns:mc="http://schemas.openxmlformats.org/markup-compatibility/2006" xmlns:a14="http://schemas.microsoft.com/office/drawing/2010/main" val="800080" mc:Ignorable="a14" a14:legacySpreadsheetColorIndex="20"/>
                </a:bgClr>
              </a:pattFill>
              <a:ln w="14134">
                <a:solidFill>
                  <a:schemeClr val="tx1"/>
                </a:solidFill>
                <a:prstDash val="solid"/>
              </a:ln>
            </c:spPr>
            <c:extLst>
              <c:ext xmlns:c16="http://schemas.microsoft.com/office/drawing/2014/chart" uri="{C3380CC4-5D6E-409C-BE32-E72D297353CC}">
                <c16:uniqueId val="{00000006-21EF-428D-AB1F-A20D9BC8DE86}"/>
              </c:ext>
            </c:extLst>
          </c:dPt>
          <c:dPt>
            <c:idx val="18"/>
            <c:invertIfNegative val="0"/>
            <c:bubble3D val="0"/>
            <c:spPr>
              <a:pattFill prst="wdDnDiag">
                <a:fgClr>
                  <a:srgbClr xmlns:mc="http://schemas.openxmlformats.org/markup-compatibility/2006" xmlns:a14="http://schemas.microsoft.com/office/drawing/2010/main" val="800080" mc:Ignorable="a14" a14:legacySpreadsheetColorIndex="20"/>
                </a:fgClr>
                <a:bgClr>
                  <a:srgbClr xmlns:mc="http://schemas.openxmlformats.org/markup-compatibility/2006" xmlns:a14="http://schemas.microsoft.com/office/drawing/2010/main" val="800080" mc:Ignorable="a14" a14:legacySpreadsheetColorIndex="20"/>
                </a:bgClr>
              </a:pattFill>
              <a:ln w="14134">
                <a:solidFill>
                  <a:schemeClr val="tx1"/>
                </a:solidFill>
                <a:prstDash val="solid"/>
              </a:ln>
            </c:spPr>
            <c:extLst>
              <c:ext xmlns:c16="http://schemas.microsoft.com/office/drawing/2014/chart" uri="{C3380CC4-5D6E-409C-BE32-E72D297353CC}">
                <c16:uniqueId val="{00000005-21EF-428D-AB1F-A20D9BC8DE86}"/>
              </c:ext>
            </c:extLst>
          </c:dPt>
          <c:dPt>
            <c:idx val="19"/>
            <c:invertIfNegative val="0"/>
            <c:bubble3D val="0"/>
            <c:spPr>
              <a:pattFill prst="wdDnDiag">
                <a:fgClr>
                  <a:srgbClr xmlns:mc="http://schemas.openxmlformats.org/markup-compatibility/2006" xmlns:a14="http://schemas.microsoft.com/office/drawing/2010/main" val="800080" mc:Ignorable="a14" a14:legacySpreadsheetColorIndex="20"/>
                </a:fgClr>
                <a:bgClr>
                  <a:srgbClr xmlns:mc="http://schemas.openxmlformats.org/markup-compatibility/2006" xmlns:a14="http://schemas.microsoft.com/office/drawing/2010/main" val="800080" mc:Ignorable="a14" a14:legacySpreadsheetColorIndex="20"/>
                </a:bgClr>
              </a:pattFill>
              <a:ln w="14134">
                <a:solidFill>
                  <a:schemeClr val="tx1"/>
                </a:solidFill>
                <a:prstDash val="solid"/>
              </a:ln>
            </c:spPr>
            <c:extLst>
              <c:ext xmlns:c16="http://schemas.microsoft.com/office/drawing/2014/chart" uri="{C3380CC4-5D6E-409C-BE32-E72D297353CC}">
                <c16:uniqueId val="{00000004-21EF-428D-AB1F-A20D9BC8DE86}"/>
              </c:ext>
            </c:extLst>
          </c:dPt>
          <c:dPt>
            <c:idx val="20"/>
            <c:invertIfNegative val="0"/>
            <c:bubble3D val="0"/>
            <c:spPr>
              <a:pattFill prst="wdDnDiag">
                <a:fgClr>
                  <a:srgbClr xmlns:mc="http://schemas.openxmlformats.org/markup-compatibility/2006" xmlns:a14="http://schemas.microsoft.com/office/drawing/2010/main" val="800080" mc:Ignorable="a14" a14:legacySpreadsheetColorIndex="20"/>
                </a:fgClr>
                <a:bgClr>
                  <a:srgbClr xmlns:mc="http://schemas.openxmlformats.org/markup-compatibility/2006" xmlns:a14="http://schemas.microsoft.com/office/drawing/2010/main" val="800080" mc:Ignorable="a14" a14:legacySpreadsheetColorIndex="20"/>
                </a:bgClr>
              </a:pattFill>
              <a:ln w="14134">
                <a:solidFill>
                  <a:schemeClr val="tx1"/>
                </a:solidFill>
                <a:prstDash val="solid"/>
              </a:ln>
            </c:spPr>
            <c:extLst>
              <c:ext xmlns:c16="http://schemas.microsoft.com/office/drawing/2014/chart" uri="{C3380CC4-5D6E-409C-BE32-E72D297353CC}">
                <c16:uniqueId val="{00000003-21EF-428D-AB1F-A20D9BC8DE86}"/>
              </c:ext>
            </c:extLst>
          </c:dPt>
          <c:dPt>
            <c:idx val="21"/>
            <c:invertIfNegative val="0"/>
            <c:bubble3D val="0"/>
            <c:spPr>
              <a:pattFill prst="wdDnDiag">
                <a:fgClr>
                  <a:srgbClr xmlns:mc="http://schemas.openxmlformats.org/markup-compatibility/2006" xmlns:a14="http://schemas.microsoft.com/office/drawing/2010/main" val="800080" mc:Ignorable="a14" a14:legacySpreadsheetColorIndex="20"/>
                </a:fgClr>
                <a:bgClr>
                  <a:srgbClr xmlns:mc="http://schemas.openxmlformats.org/markup-compatibility/2006" xmlns:a14="http://schemas.microsoft.com/office/drawing/2010/main" val="800080" mc:Ignorable="a14" a14:legacySpreadsheetColorIndex="20"/>
                </a:bgClr>
              </a:pattFill>
              <a:ln w="14134">
                <a:solidFill>
                  <a:schemeClr val="tx1"/>
                </a:solidFill>
                <a:prstDash val="solid"/>
              </a:ln>
            </c:spPr>
            <c:extLst>
              <c:ext xmlns:c16="http://schemas.microsoft.com/office/drawing/2014/chart" uri="{C3380CC4-5D6E-409C-BE32-E72D297353CC}">
                <c16:uniqueId val="{00000002-21EF-428D-AB1F-A20D9BC8DE86}"/>
              </c:ext>
            </c:extLst>
          </c:dPt>
          <c:dPt>
            <c:idx val="22"/>
            <c:invertIfNegative val="0"/>
            <c:bubble3D val="0"/>
            <c:spPr>
              <a:pattFill prst="wdDnDiag">
                <a:fgClr>
                  <a:srgbClr xmlns:mc="http://schemas.openxmlformats.org/markup-compatibility/2006" xmlns:a14="http://schemas.microsoft.com/office/drawing/2010/main" val="800080" mc:Ignorable="a14" a14:legacySpreadsheetColorIndex="20"/>
                </a:fgClr>
                <a:bgClr>
                  <a:srgbClr xmlns:mc="http://schemas.openxmlformats.org/markup-compatibility/2006" xmlns:a14="http://schemas.microsoft.com/office/drawing/2010/main" val="800080" mc:Ignorable="a14" a14:legacySpreadsheetColorIndex="20"/>
                </a:bgClr>
              </a:pattFill>
              <a:ln w="14134">
                <a:solidFill>
                  <a:schemeClr val="tx1"/>
                </a:solidFill>
                <a:prstDash val="solid"/>
              </a:ln>
            </c:spPr>
            <c:extLst>
              <c:ext xmlns:c16="http://schemas.microsoft.com/office/drawing/2014/chart" uri="{C3380CC4-5D6E-409C-BE32-E72D297353CC}">
                <c16:uniqueId val="{00000001-21EF-428D-AB1F-A20D9BC8DE86}"/>
              </c:ext>
            </c:extLst>
          </c:dPt>
          <c:dPt>
            <c:idx val="23"/>
            <c:invertIfNegative val="0"/>
            <c:bubble3D val="0"/>
            <c:spPr>
              <a:pattFill prst="wdDnDiag">
                <a:fgClr>
                  <a:srgbClr xmlns:mc="http://schemas.openxmlformats.org/markup-compatibility/2006" xmlns:a14="http://schemas.microsoft.com/office/drawing/2010/main" val="800080" mc:Ignorable="a14" a14:legacySpreadsheetColorIndex="20"/>
                </a:fgClr>
                <a:bgClr>
                  <a:srgbClr xmlns:mc="http://schemas.openxmlformats.org/markup-compatibility/2006" xmlns:a14="http://schemas.microsoft.com/office/drawing/2010/main" val="800080" mc:Ignorable="a14" a14:legacySpreadsheetColorIndex="20"/>
                </a:bgClr>
              </a:pattFill>
              <a:ln w="14134">
                <a:solidFill>
                  <a:schemeClr val="tx1"/>
                </a:solidFill>
                <a:prstDash val="solid"/>
              </a:ln>
            </c:spPr>
            <c:extLst>
              <c:ext xmlns:c16="http://schemas.microsoft.com/office/drawing/2014/chart" uri="{C3380CC4-5D6E-409C-BE32-E72D297353CC}">
                <c16:uniqueId val="{00000000-21EF-428D-AB1F-A20D9BC8DE86}"/>
              </c:ext>
            </c:extLst>
          </c:dPt>
          <c:dLbls>
            <c:dLbl>
              <c:idx val="11"/>
              <c:numFmt formatCode="0.0" sourceLinked="0"/>
              <c:spPr>
                <a:noFill/>
                <a:ln w="28268">
                  <a:noFill/>
                </a:ln>
              </c:spPr>
              <c:txPr>
                <a:bodyPr/>
                <a:lstStyle/>
                <a:p>
                  <a:pPr algn="just">
                    <a:defRPr sz="1113" b="0" i="0" u="none" strike="noStrike" baseline="0">
                      <a:solidFill>
                        <a:schemeClr val="tx1"/>
                      </a:solidFill>
                      <a:latin typeface="Times New Roman"/>
                      <a:ea typeface="Times New Roman"/>
                      <a:cs typeface="Times New Roman"/>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21EF-428D-AB1F-A20D9BC8DE86}"/>
                </c:ext>
              </c:extLst>
            </c:dLbl>
            <c:dLbl>
              <c:idx val="21"/>
              <c:numFmt formatCode="0.0" sourceLinked="0"/>
              <c:spPr>
                <a:noFill/>
                <a:ln w="28268">
                  <a:noFill/>
                </a:ln>
              </c:spPr>
              <c:txPr>
                <a:bodyPr/>
                <a:lstStyle/>
                <a:p>
                  <a:pPr>
                    <a:defRPr sz="1029" b="0"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1EF-428D-AB1F-A20D9BC8DE86}"/>
                </c:ext>
              </c:extLst>
            </c:dLbl>
            <c:numFmt formatCode="0.0" sourceLinked="0"/>
            <c:spPr>
              <a:noFill/>
              <a:ln w="28268">
                <a:noFill/>
              </a:ln>
            </c:spPr>
            <c:txPr>
              <a:bodyPr wrap="square" lIns="38100" tIns="19050" rIns="38100" bIns="19050" anchor="ctr">
                <a:spAutoFit/>
              </a:bodyPr>
              <a:lstStyle/>
              <a:p>
                <a:pPr algn="just">
                  <a:defRPr sz="1113" b="0" i="0" u="none" strike="noStrike" baseline="0">
                    <a:solidFill>
                      <a:schemeClr val="tx1"/>
                    </a:solidFill>
                    <a:latin typeface="Times New Roman"/>
                    <a:ea typeface="Times New Roman"/>
                    <a:cs typeface="Times New Roman"/>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Sheet1!$A$2:$A$27</c:f>
              <c:strCache>
                <c:ptCount val="2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strCache>
            </c:strRef>
          </c:cat>
          <c:val>
            <c:numRef>
              <c:f>Sheet1!$B$2:$B$27</c:f>
              <c:numCache>
                <c:formatCode>General</c:formatCode>
                <c:ptCount val="26"/>
                <c:pt idx="0">
                  <c:v>11.4</c:v>
                </c:pt>
                <c:pt idx="1">
                  <c:v>10.9</c:v>
                </c:pt>
                <c:pt idx="2">
                  <c:v>10.5</c:v>
                </c:pt>
                <c:pt idx="3">
                  <c:v>10.9</c:v>
                </c:pt>
                <c:pt idx="4">
                  <c:v>10.9</c:v>
                </c:pt>
                <c:pt idx="5">
                  <c:v>11.1</c:v>
                </c:pt>
                <c:pt idx="6">
                  <c:v>11.5</c:v>
                </c:pt>
                <c:pt idx="7">
                  <c:v>11.4</c:v>
                </c:pt>
                <c:pt idx="8">
                  <c:v>10.6</c:v>
                </c:pt>
                <c:pt idx="9">
                  <c:v>9.9</c:v>
                </c:pt>
                <c:pt idx="10">
                  <c:v>10.1</c:v>
                </c:pt>
                <c:pt idx="11">
                  <c:v>10.199999999999999</c:v>
                </c:pt>
                <c:pt idx="12">
                  <c:v>10.4</c:v>
                </c:pt>
                <c:pt idx="13">
                  <c:v>10.5</c:v>
                </c:pt>
                <c:pt idx="14">
                  <c:v>10.8</c:v>
                </c:pt>
                <c:pt idx="15">
                  <c:v>10.7</c:v>
                </c:pt>
                <c:pt idx="16">
                  <c:v>10.6</c:v>
                </c:pt>
                <c:pt idx="17">
                  <c:v>10.7</c:v>
                </c:pt>
                <c:pt idx="18">
                  <c:v>10.9</c:v>
                </c:pt>
                <c:pt idx="19">
                  <c:v>11.2</c:v>
                </c:pt>
                <c:pt idx="20">
                  <c:v>10.3</c:v>
                </c:pt>
                <c:pt idx="21">
                  <c:v>10</c:v>
                </c:pt>
                <c:pt idx="22">
                  <c:v>8.8000000000000007</c:v>
                </c:pt>
                <c:pt idx="23">
                  <c:v>9.1</c:v>
                </c:pt>
                <c:pt idx="24">
                  <c:v>9.6999999999999993</c:v>
                </c:pt>
              </c:numCache>
            </c:numRef>
          </c:val>
          <c:extLst>
            <c:ext xmlns:c16="http://schemas.microsoft.com/office/drawing/2014/chart" uri="{C3380CC4-5D6E-409C-BE32-E72D297353CC}">
              <c16:uniqueId val="{0000000A-21EF-428D-AB1F-A20D9BC8DE86}"/>
            </c:ext>
          </c:extLst>
        </c:ser>
        <c:dLbls>
          <c:showLegendKey val="0"/>
          <c:showVal val="0"/>
          <c:showCatName val="0"/>
          <c:showSerName val="0"/>
          <c:showPercent val="0"/>
          <c:showBubbleSize val="0"/>
        </c:dLbls>
        <c:gapWidth val="100"/>
        <c:axId val="199069816"/>
        <c:axId val="1"/>
      </c:barChart>
      <c:catAx>
        <c:axId val="199069816"/>
        <c:scaling>
          <c:orientation val="minMax"/>
        </c:scaling>
        <c:delete val="0"/>
        <c:axPos val="b"/>
        <c:numFmt formatCode="General" sourceLinked="1"/>
        <c:majorTickMark val="out"/>
        <c:minorTickMark val="none"/>
        <c:tickLblPos val="nextTo"/>
        <c:spPr>
          <a:ln w="3534">
            <a:solidFill>
              <a:schemeClr val="tx1"/>
            </a:solidFill>
            <a:prstDash val="solid"/>
          </a:ln>
        </c:spPr>
        <c:txPr>
          <a:bodyPr rot="0" vert="horz"/>
          <a:lstStyle/>
          <a:p>
            <a:pPr>
              <a:defRPr sz="1113"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
        <c:tickMarkSkip val="1"/>
        <c:noMultiLvlLbl val="0"/>
      </c:catAx>
      <c:valAx>
        <c:axId val="1"/>
        <c:scaling>
          <c:orientation val="minMax"/>
          <c:min val="6"/>
        </c:scaling>
        <c:delete val="0"/>
        <c:axPos val="l"/>
        <c:majorGridlines>
          <c:spPr>
            <a:ln w="3534">
              <a:solidFill>
                <a:schemeClr val="tx1"/>
              </a:solidFill>
              <a:prstDash val="solid"/>
            </a:ln>
          </c:spPr>
        </c:majorGridlines>
        <c:numFmt formatCode="0.0" sourceLinked="0"/>
        <c:majorTickMark val="out"/>
        <c:minorTickMark val="none"/>
        <c:tickLblPos val="nextTo"/>
        <c:spPr>
          <a:ln w="3534">
            <a:solidFill>
              <a:schemeClr val="tx1"/>
            </a:solidFill>
            <a:prstDash val="solid"/>
          </a:ln>
        </c:spPr>
        <c:txPr>
          <a:bodyPr rot="0" vert="horz"/>
          <a:lstStyle/>
          <a:p>
            <a:pPr>
              <a:defRPr sz="1336" b="0" i="0" u="none" strike="noStrike" baseline="0">
                <a:solidFill>
                  <a:schemeClr val="tx1"/>
                </a:solidFill>
                <a:latin typeface="Times New Roman"/>
                <a:ea typeface="Times New Roman"/>
                <a:cs typeface="Times New Roman"/>
              </a:defRPr>
            </a:pPr>
            <a:endParaRPr lang="en-US"/>
          </a:p>
        </c:txPr>
        <c:crossAx val="199069816"/>
        <c:crosses val="autoZero"/>
        <c:crossBetween val="between"/>
      </c:valAx>
      <c:spPr>
        <a:noFill/>
        <a:ln w="28268">
          <a:noFill/>
        </a:ln>
      </c:spPr>
    </c:plotArea>
    <c:plotVisOnly val="1"/>
    <c:dispBlanksAs val="gap"/>
    <c:showDLblsOverMax val="0"/>
  </c:chart>
  <c:spPr>
    <a:noFill/>
    <a:ln w="42402">
      <a:solidFill>
        <a:schemeClr val="tx1"/>
      </a:solidFill>
      <a:prstDash val="solid"/>
    </a:ln>
  </c:spPr>
  <c:txPr>
    <a:bodyPr/>
    <a:lstStyle/>
    <a:p>
      <a:pPr>
        <a:defRPr sz="1141" b="1" i="0" u="none" strike="noStrike" baseline="0">
          <a:solidFill>
            <a:schemeClr val="tx1"/>
          </a:solidFill>
          <a:latin typeface="Arial"/>
          <a:ea typeface="Arial"/>
          <a:cs typeface="Arial"/>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dirty="0">
                <a:latin typeface="Times New Roman" panose="02020603050405020304" pitchFamily="18" charset="0"/>
                <a:cs typeface="Times New Roman" panose="02020603050405020304" pitchFamily="18" charset="0"/>
              </a:rPr>
              <a:t>CU Surplus Funds
</a:t>
            </a:r>
            <a:r>
              <a:rPr lang="en-US" sz="1800" dirty="0">
                <a:latin typeface="Times New Roman" panose="02020603050405020304" pitchFamily="18" charset="0"/>
                <a:cs typeface="Times New Roman" panose="02020603050405020304" pitchFamily="18" charset="0"/>
              </a:rPr>
              <a:t>(Cash + Investments)</a:t>
            </a:r>
          </a:p>
        </c:rich>
      </c:tx>
      <c:layout>
        <c:manualLayout>
          <c:xMode val="edge"/>
          <c:yMode val="edge"/>
          <c:x val="0.35915593270184448"/>
          <c:y val="1.686023491548843E-2"/>
        </c:manualLayout>
      </c:layout>
      <c:overlay val="0"/>
      <c:spPr>
        <a:noFill/>
        <a:ln w="25639">
          <a:noFill/>
        </a:ln>
      </c:spPr>
    </c:title>
    <c:autoTitleDeleted val="0"/>
    <c:plotArea>
      <c:layout>
        <c:manualLayout>
          <c:layoutTarget val="inner"/>
          <c:xMode val="edge"/>
          <c:yMode val="edge"/>
          <c:x val="9.7913322632423749E-2"/>
          <c:y val="0.16587498755302321"/>
          <c:w val="0.8202247191011236"/>
          <c:h val="0.73830623535042972"/>
        </c:manualLayout>
      </c:layout>
      <c:areaChart>
        <c:grouping val="standard"/>
        <c:varyColors val="0"/>
        <c:ser>
          <c:idx val="1"/>
          <c:order val="0"/>
          <c:tx>
            <c:strRef>
              <c:f>Sheet1!$C$1</c:f>
              <c:strCache>
                <c:ptCount val="1"/>
                <c:pt idx="0">
                  <c:v>Recession</c:v>
                </c:pt>
              </c:strCache>
            </c:strRef>
          </c:tx>
          <c:spPr>
            <a:solidFill>
              <a:srgbClr val="969696"/>
            </a:solidFill>
            <a:ln w="12820">
              <a:solidFill>
                <a:schemeClr val="tx1"/>
              </a:solidFill>
              <a:prstDash val="solid"/>
            </a:ln>
          </c:spPr>
          <c:cat>
            <c:strRef>
              <c:f>Sheet1!$A$2:$A$312</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Sheet1!$C$2:$C$312</c:f>
              <c:numCache>
                <c:formatCode>General</c:formatCode>
                <c:ptCount val="311"/>
                <c:pt idx="14">
                  <c:v>0.73</c:v>
                </c:pt>
                <c:pt idx="15">
                  <c:v>0.73</c:v>
                </c:pt>
                <c:pt idx="16">
                  <c:v>0.73</c:v>
                </c:pt>
                <c:pt idx="17">
                  <c:v>0.73</c:v>
                </c:pt>
                <c:pt idx="18">
                  <c:v>0.73</c:v>
                </c:pt>
                <c:pt idx="19">
                  <c:v>0.73</c:v>
                </c:pt>
                <c:pt idx="20">
                  <c:v>0.73</c:v>
                </c:pt>
                <c:pt idx="21">
                  <c:v>0.73</c:v>
                </c:pt>
                <c:pt idx="22">
                  <c:v>0.73</c:v>
                </c:pt>
                <c:pt idx="23">
                  <c:v>0.73</c:v>
                </c:pt>
                <c:pt idx="95">
                  <c:v>0.73</c:v>
                </c:pt>
                <c:pt idx="96">
                  <c:v>0.73</c:v>
                </c:pt>
                <c:pt idx="97">
                  <c:v>0.73</c:v>
                </c:pt>
                <c:pt idx="98">
                  <c:v>0.73</c:v>
                </c:pt>
                <c:pt idx="99">
                  <c:v>0.73</c:v>
                </c:pt>
                <c:pt idx="100">
                  <c:v>0.73</c:v>
                </c:pt>
                <c:pt idx="101">
                  <c:v>0.73</c:v>
                </c:pt>
                <c:pt idx="102">
                  <c:v>0.73</c:v>
                </c:pt>
                <c:pt idx="103">
                  <c:v>0.73</c:v>
                </c:pt>
                <c:pt idx="104">
                  <c:v>0.73</c:v>
                </c:pt>
                <c:pt idx="105">
                  <c:v>0.73</c:v>
                </c:pt>
                <c:pt idx="106">
                  <c:v>0.73</c:v>
                </c:pt>
                <c:pt idx="107">
                  <c:v>0.73</c:v>
                </c:pt>
                <c:pt idx="108">
                  <c:v>0.73</c:v>
                </c:pt>
                <c:pt idx="109">
                  <c:v>0.73</c:v>
                </c:pt>
                <c:pt idx="110">
                  <c:v>0.73</c:v>
                </c:pt>
                <c:pt idx="111">
                  <c:v>0.73</c:v>
                </c:pt>
                <c:pt idx="112">
                  <c:v>0.73</c:v>
                </c:pt>
                <c:pt idx="113">
                  <c:v>0.73</c:v>
                </c:pt>
                <c:pt idx="242">
                  <c:v>0.73</c:v>
                </c:pt>
                <c:pt idx="243">
                  <c:v>0.73</c:v>
                </c:pt>
                <c:pt idx="244">
                  <c:v>0.73</c:v>
                </c:pt>
              </c:numCache>
            </c:numRef>
          </c:val>
          <c:extLst>
            <c:ext xmlns:c16="http://schemas.microsoft.com/office/drawing/2014/chart" uri="{C3380CC4-5D6E-409C-BE32-E72D297353CC}">
              <c16:uniqueId val="{00000000-21FE-4B81-9545-246FF040A741}"/>
            </c:ext>
          </c:extLst>
        </c:ser>
        <c:dLbls>
          <c:showLegendKey val="0"/>
          <c:showVal val="0"/>
          <c:showCatName val="0"/>
          <c:showSerName val="0"/>
          <c:showPercent val="0"/>
          <c:showBubbleSize val="0"/>
        </c:dLbls>
        <c:axId val="229478720"/>
        <c:axId val="1"/>
      </c:areaChart>
      <c:areaChart>
        <c:grouping val="stacked"/>
        <c:varyColors val="0"/>
        <c:ser>
          <c:idx val="3"/>
          <c:order val="1"/>
          <c:tx>
            <c:strRef>
              <c:f>Sheet1!$D$1</c:f>
              <c:strCache>
                <c:ptCount val="1"/>
                <c:pt idx="0">
                  <c:v>Surplus Funds-to-Assets (Right Axis)</c:v>
                </c:pt>
              </c:strCache>
            </c:strRef>
          </c:tx>
          <c:spPr>
            <a:solidFill>
              <a:srgbClr val="00CCFF"/>
            </a:solidFill>
            <a:ln w="12820">
              <a:solidFill>
                <a:schemeClr val="tx1"/>
              </a:solidFill>
              <a:prstDash val="solid"/>
            </a:ln>
          </c:spPr>
          <c:cat>
            <c:strRef>
              <c:f>Sheet1!$A$2:$A$312</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Sheet1!$D$2:$D$312</c:f>
              <c:numCache>
                <c:formatCode>0.00%</c:formatCode>
                <c:ptCount val="311"/>
                <c:pt idx="0">
                  <c:v>0.251</c:v>
                </c:pt>
                <c:pt idx="1">
                  <c:v>0.255</c:v>
                </c:pt>
                <c:pt idx="2">
                  <c:v>0.25600000000000001</c:v>
                </c:pt>
                <c:pt idx="3">
                  <c:v>0.249</c:v>
                </c:pt>
                <c:pt idx="4">
                  <c:v>0.24299999999999999</c:v>
                </c:pt>
                <c:pt idx="5">
                  <c:v>0.23899999999999999</c:v>
                </c:pt>
                <c:pt idx="6">
                  <c:v>0.24099999999999999</c:v>
                </c:pt>
                <c:pt idx="7">
                  <c:v>0.24199999999999999</c:v>
                </c:pt>
                <c:pt idx="8">
                  <c:v>0.249</c:v>
                </c:pt>
                <c:pt idx="9">
                  <c:v>0.254</c:v>
                </c:pt>
                <c:pt idx="10">
                  <c:v>0.26</c:v>
                </c:pt>
                <c:pt idx="11">
                  <c:v>0.26700000000000002</c:v>
                </c:pt>
                <c:pt idx="12">
                  <c:v>0.26300000000000001</c:v>
                </c:pt>
                <c:pt idx="13">
                  <c:v>0.27400000000000002</c:v>
                </c:pt>
                <c:pt idx="14">
                  <c:v>0.28699999999999998</c:v>
                </c:pt>
                <c:pt idx="15">
                  <c:v>0.27800000000000002</c:v>
                </c:pt>
                <c:pt idx="16">
                  <c:v>0.29599999999999999</c:v>
                </c:pt>
                <c:pt idx="17">
                  <c:v>0.31900000000000001</c:v>
                </c:pt>
                <c:pt idx="18">
                  <c:v>0.29599999999999999</c:v>
                </c:pt>
                <c:pt idx="19">
                  <c:v>0.28799999999999998</c:v>
                </c:pt>
                <c:pt idx="20">
                  <c:v>0.28599999999999998</c:v>
                </c:pt>
                <c:pt idx="21">
                  <c:v>0.29699999999999999</c:v>
                </c:pt>
                <c:pt idx="22">
                  <c:v>0.312</c:v>
                </c:pt>
                <c:pt idx="23">
                  <c:v>0.32400000000000001</c:v>
                </c:pt>
                <c:pt idx="24">
                  <c:v>0.32500000000000001</c:v>
                </c:pt>
                <c:pt idx="25">
                  <c:v>0.32700000000000001</c:v>
                </c:pt>
                <c:pt idx="26">
                  <c:v>0.33900000000000002</c:v>
                </c:pt>
                <c:pt idx="27">
                  <c:v>0.34599999999999997</c:v>
                </c:pt>
                <c:pt idx="28">
                  <c:v>0.34899999999999998</c:v>
                </c:pt>
                <c:pt idx="29">
                  <c:v>0.34699999999999998</c:v>
                </c:pt>
                <c:pt idx="30">
                  <c:v>0.34399999999999997</c:v>
                </c:pt>
                <c:pt idx="31">
                  <c:v>0.34</c:v>
                </c:pt>
                <c:pt idx="32">
                  <c:v>0.33800000000000002</c:v>
                </c:pt>
                <c:pt idx="33">
                  <c:v>0.34</c:v>
                </c:pt>
                <c:pt idx="34">
                  <c:v>0.34399999999999997</c:v>
                </c:pt>
                <c:pt idx="35">
                  <c:v>0.34899999999999998</c:v>
                </c:pt>
                <c:pt idx="36">
                  <c:v>0.35</c:v>
                </c:pt>
                <c:pt idx="37">
                  <c:v>0.36499999999999999</c:v>
                </c:pt>
                <c:pt idx="38">
                  <c:v>0.371</c:v>
                </c:pt>
                <c:pt idx="39">
                  <c:v>0.36799999999999999</c:v>
                </c:pt>
                <c:pt idx="40">
                  <c:v>0.378</c:v>
                </c:pt>
                <c:pt idx="41">
                  <c:v>0.373</c:v>
                </c:pt>
                <c:pt idx="42">
                  <c:v>0.36599999999999999</c:v>
                </c:pt>
                <c:pt idx="43">
                  <c:v>0.36699999999999999</c:v>
                </c:pt>
                <c:pt idx="44">
                  <c:v>0.35899999999999999</c:v>
                </c:pt>
                <c:pt idx="45">
                  <c:v>0.36</c:v>
                </c:pt>
                <c:pt idx="46">
                  <c:v>0.35799999999999998</c:v>
                </c:pt>
                <c:pt idx="47">
                  <c:v>0.34799999999999998</c:v>
                </c:pt>
                <c:pt idx="48">
                  <c:v>0.35199999999999998</c:v>
                </c:pt>
                <c:pt idx="49">
                  <c:v>0.35899999999999999</c:v>
                </c:pt>
                <c:pt idx="50">
                  <c:v>0.35799999999999998</c:v>
                </c:pt>
                <c:pt idx="51">
                  <c:v>0.36199999999999999</c:v>
                </c:pt>
                <c:pt idx="52">
                  <c:v>0.35599999999999998</c:v>
                </c:pt>
                <c:pt idx="53">
                  <c:v>0.34200000000000003</c:v>
                </c:pt>
                <c:pt idx="54">
                  <c:v>0.34399999999999997</c:v>
                </c:pt>
                <c:pt idx="55">
                  <c:v>0.33100000000000002</c:v>
                </c:pt>
                <c:pt idx="56">
                  <c:v>0.32600000000000001</c:v>
                </c:pt>
                <c:pt idx="57">
                  <c:v>0.32900000000000001</c:v>
                </c:pt>
                <c:pt idx="58">
                  <c:v>0.32400000000000001</c:v>
                </c:pt>
                <c:pt idx="59">
                  <c:v>0.32300000000000001</c:v>
                </c:pt>
                <c:pt idx="60">
                  <c:v>0.32100000000000001</c:v>
                </c:pt>
                <c:pt idx="61">
                  <c:v>0.32900000000000001</c:v>
                </c:pt>
                <c:pt idx="62">
                  <c:v>0.32900000000000001</c:v>
                </c:pt>
                <c:pt idx="63">
                  <c:v>0.32900000000000001</c:v>
                </c:pt>
                <c:pt idx="64">
                  <c:v>0.32</c:v>
                </c:pt>
                <c:pt idx="65">
                  <c:v>0.31</c:v>
                </c:pt>
                <c:pt idx="66">
                  <c:v>0.30499999999999999</c:v>
                </c:pt>
                <c:pt idx="67">
                  <c:v>0.29299999999999998</c:v>
                </c:pt>
                <c:pt idx="68">
                  <c:v>0.29599999999999999</c:v>
                </c:pt>
                <c:pt idx="69">
                  <c:v>0.28999999999999998</c:v>
                </c:pt>
                <c:pt idx="70">
                  <c:v>0.28399999999999997</c:v>
                </c:pt>
                <c:pt idx="71">
                  <c:v>0.28599999999999998</c:v>
                </c:pt>
                <c:pt idx="72">
                  <c:v>0.27900000000000003</c:v>
                </c:pt>
                <c:pt idx="73">
                  <c:v>0.28699999999999998</c:v>
                </c:pt>
                <c:pt idx="74">
                  <c:v>0.29599999999999999</c:v>
                </c:pt>
                <c:pt idx="75">
                  <c:v>0.28699999999999998</c:v>
                </c:pt>
                <c:pt idx="76">
                  <c:v>0.27700000000000002</c:v>
                </c:pt>
                <c:pt idx="77">
                  <c:v>0.27600000000000002</c:v>
                </c:pt>
                <c:pt idx="78">
                  <c:v>0.26700000000000002</c:v>
                </c:pt>
                <c:pt idx="79">
                  <c:v>0.26</c:v>
                </c:pt>
                <c:pt idx="80">
                  <c:v>0.26400000000000001</c:v>
                </c:pt>
                <c:pt idx="81">
                  <c:v>0.25800000000000001</c:v>
                </c:pt>
                <c:pt idx="82">
                  <c:v>0.25900000000000001</c:v>
                </c:pt>
                <c:pt idx="83">
                  <c:v>0.26200000000000001</c:v>
                </c:pt>
                <c:pt idx="84">
                  <c:v>0.25800000000000001</c:v>
                </c:pt>
                <c:pt idx="85">
                  <c:v>0.27</c:v>
                </c:pt>
                <c:pt idx="86">
                  <c:v>0.28599999999999998</c:v>
                </c:pt>
                <c:pt idx="87">
                  <c:v>0.27700000000000002</c:v>
                </c:pt>
                <c:pt idx="88">
                  <c:v>0.27400000000000002</c:v>
                </c:pt>
                <c:pt idx="89">
                  <c:v>0.27500000000000002</c:v>
                </c:pt>
                <c:pt idx="90">
                  <c:v>0.26400000000000001</c:v>
                </c:pt>
                <c:pt idx="91">
                  <c:v>0.26400000000000001</c:v>
                </c:pt>
                <c:pt idx="92">
                  <c:v>0.26</c:v>
                </c:pt>
                <c:pt idx="93">
                  <c:v>0.252</c:v>
                </c:pt>
                <c:pt idx="94">
                  <c:v>0.26100000000000001</c:v>
                </c:pt>
                <c:pt idx="95">
                  <c:v>0.25900000000000001</c:v>
                </c:pt>
                <c:pt idx="96">
                  <c:v>0.26500000000000001</c:v>
                </c:pt>
                <c:pt idx="97">
                  <c:v>0.28599999999999998</c:v>
                </c:pt>
                <c:pt idx="98">
                  <c:v>0.28999999999999998</c:v>
                </c:pt>
                <c:pt idx="99">
                  <c:v>0.28299999999999997</c:v>
                </c:pt>
                <c:pt idx="100">
                  <c:v>0.28999999999999998</c:v>
                </c:pt>
                <c:pt idx="101">
                  <c:v>0.27800000000000002</c:v>
                </c:pt>
                <c:pt idx="102">
                  <c:v>0.26700000000000002</c:v>
                </c:pt>
                <c:pt idx="103">
                  <c:v>0.26500000000000001</c:v>
                </c:pt>
                <c:pt idx="104">
                  <c:v>0.25700000000000001</c:v>
                </c:pt>
                <c:pt idx="105">
                  <c:v>0.26400000000000001</c:v>
                </c:pt>
                <c:pt idx="106">
                  <c:v>0.26500000000000001</c:v>
                </c:pt>
                <c:pt idx="107">
                  <c:v>0.26400000000000001</c:v>
                </c:pt>
                <c:pt idx="108">
                  <c:v>0.27800000000000002</c:v>
                </c:pt>
                <c:pt idx="109">
                  <c:v>0.29599999999999999</c:v>
                </c:pt>
                <c:pt idx="110">
                  <c:v>0.30299999999999999</c:v>
                </c:pt>
                <c:pt idx="111">
                  <c:v>0.30399999999999999</c:v>
                </c:pt>
                <c:pt idx="112">
                  <c:v>0.31</c:v>
                </c:pt>
                <c:pt idx="113">
                  <c:v>0.30399999999999999</c:v>
                </c:pt>
                <c:pt idx="114">
                  <c:v>0.308</c:v>
                </c:pt>
                <c:pt idx="115">
                  <c:v>0.30299999999999999</c:v>
                </c:pt>
                <c:pt idx="116">
                  <c:v>0.30299999999999999</c:v>
                </c:pt>
                <c:pt idx="117">
                  <c:v>0.313</c:v>
                </c:pt>
                <c:pt idx="118">
                  <c:v>0.311</c:v>
                </c:pt>
                <c:pt idx="119">
                  <c:v>0.314</c:v>
                </c:pt>
                <c:pt idx="120">
                  <c:v>0.314</c:v>
                </c:pt>
                <c:pt idx="121">
                  <c:v>0.32700000000000001</c:v>
                </c:pt>
                <c:pt idx="122">
                  <c:v>0.33200000000000002</c:v>
                </c:pt>
                <c:pt idx="123">
                  <c:v>0.34</c:v>
                </c:pt>
                <c:pt idx="124">
                  <c:v>0.33900000000000002</c:v>
                </c:pt>
                <c:pt idx="125">
                  <c:v>0.33400000000000002</c:v>
                </c:pt>
                <c:pt idx="126">
                  <c:v>0.34</c:v>
                </c:pt>
                <c:pt idx="127">
                  <c:v>0.33200000000000002</c:v>
                </c:pt>
                <c:pt idx="128">
                  <c:v>0.33400000000000002</c:v>
                </c:pt>
                <c:pt idx="129">
                  <c:v>0.34100000000000003</c:v>
                </c:pt>
                <c:pt idx="130">
                  <c:v>0.33900000000000002</c:v>
                </c:pt>
                <c:pt idx="131">
                  <c:v>0.34300000000000003</c:v>
                </c:pt>
                <c:pt idx="132">
                  <c:v>0.34499999999999997</c:v>
                </c:pt>
                <c:pt idx="133">
                  <c:v>0.35799999999999998</c:v>
                </c:pt>
                <c:pt idx="134">
                  <c:v>0.36499999999999999</c:v>
                </c:pt>
                <c:pt idx="135">
                  <c:v>0.371</c:v>
                </c:pt>
                <c:pt idx="136">
                  <c:v>0.36399999999999999</c:v>
                </c:pt>
                <c:pt idx="137">
                  <c:v>0.36199999999999999</c:v>
                </c:pt>
                <c:pt idx="138">
                  <c:v>0.36399999999999999</c:v>
                </c:pt>
                <c:pt idx="139">
                  <c:v>0.36</c:v>
                </c:pt>
                <c:pt idx="140">
                  <c:v>0.36699999999999999</c:v>
                </c:pt>
                <c:pt idx="141">
                  <c:v>0.36</c:v>
                </c:pt>
                <c:pt idx="142">
                  <c:v>0.36099999999999999</c:v>
                </c:pt>
                <c:pt idx="143">
                  <c:v>0.36599999999999999</c:v>
                </c:pt>
                <c:pt idx="144">
                  <c:v>0.36499999999999999</c:v>
                </c:pt>
                <c:pt idx="145">
                  <c:v>0.377</c:v>
                </c:pt>
                <c:pt idx="146">
                  <c:v>0.39100000000000001</c:v>
                </c:pt>
                <c:pt idx="147">
                  <c:v>0.38300000000000001</c:v>
                </c:pt>
                <c:pt idx="148">
                  <c:v>0.38100000000000001</c:v>
                </c:pt>
                <c:pt idx="149">
                  <c:v>0.38400000000000001</c:v>
                </c:pt>
                <c:pt idx="150">
                  <c:v>0.375</c:v>
                </c:pt>
                <c:pt idx="151">
                  <c:v>0.38</c:v>
                </c:pt>
                <c:pt idx="152">
                  <c:v>0.374</c:v>
                </c:pt>
                <c:pt idx="153">
                  <c:v>0.36899999999999999</c:v>
                </c:pt>
                <c:pt idx="154">
                  <c:v>0.376</c:v>
                </c:pt>
                <c:pt idx="155">
                  <c:v>0.373</c:v>
                </c:pt>
                <c:pt idx="156">
                  <c:v>0.37</c:v>
                </c:pt>
                <c:pt idx="157">
                  <c:v>0.38100000000000001</c:v>
                </c:pt>
                <c:pt idx="158">
                  <c:v>0.39</c:v>
                </c:pt>
                <c:pt idx="159">
                  <c:v>0.38300000000000001</c:v>
                </c:pt>
                <c:pt idx="160">
                  <c:v>0.38400000000000001</c:v>
                </c:pt>
                <c:pt idx="161">
                  <c:v>0.376</c:v>
                </c:pt>
                <c:pt idx="162">
                  <c:v>0.36799999999999999</c:v>
                </c:pt>
                <c:pt idx="163">
                  <c:v>0.36799999999999999</c:v>
                </c:pt>
                <c:pt idx="164">
                  <c:v>0.36</c:v>
                </c:pt>
                <c:pt idx="165">
                  <c:v>0.35799999999999998</c:v>
                </c:pt>
                <c:pt idx="166">
                  <c:v>0.36099999999999999</c:v>
                </c:pt>
                <c:pt idx="167">
                  <c:v>0.35199999999999998</c:v>
                </c:pt>
                <c:pt idx="168">
                  <c:v>0.35599999999999998</c:v>
                </c:pt>
                <c:pt idx="169">
                  <c:v>0.36699999999999999</c:v>
                </c:pt>
                <c:pt idx="170">
                  <c:v>0.36399999999999999</c:v>
                </c:pt>
                <c:pt idx="171">
                  <c:v>0.35699999999999998</c:v>
                </c:pt>
                <c:pt idx="172">
                  <c:v>0.35699999999999998</c:v>
                </c:pt>
                <c:pt idx="173">
                  <c:v>0.34699999999999998</c:v>
                </c:pt>
                <c:pt idx="174">
                  <c:v>0.34</c:v>
                </c:pt>
                <c:pt idx="175">
                  <c:v>0.33900000000000002</c:v>
                </c:pt>
                <c:pt idx="176">
                  <c:v>0.32900000000000001</c:v>
                </c:pt>
                <c:pt idx="177">
                  <c:v>0.33300000000000002</c:v>
                </c:pt>
                <c:pt idx="178">
                  <c:v>0.32900000000000001</c:v>
                </c:pt>
                <c:pt idx="179">
                  <c:v>0.32300000000000001</c:v>
                </c:pt>
                <c:pt idx="180">
                  <c:v>0.32800000000000001</c:v>
                </c:pt>
                <c:pt idx="181">
                  <c:v>0.33800000000000002</c:v>
                </c:pt>
                <c:pt idx="182">
                  <c:v>0.33300000000000002</c:v>
                </c:pt>
                <c:pt idx="183">
                  <c:v>0.32800000000000001</c:v>
                </c:pt>
                <c:pt idx="184">
                  <c:v>0.32800000000000001</c:v>
                </c:pt>
                <c:pt idx="185">
                  <c:v>0.318</c:v>
                </c:pt>
                <c:pt idx="186">
                  <c:v>0.31900000000000001</c:v>
                </c:pt>
                <c:pt idx="187">
                  <c:v>0.31</c:v>
                </c:pt>
                <c:pt idx="188">
                  <c:v>0.30399999999999999</c:v>
                </c:pt>
                <c:pt idx="189">
                  <c:v>0.31</c:v>
                </c:pt>
                <c:pt idx="190">
                  <c:v>0.308</c:v>
                </c:pt>
                <c:pt idx="191">
                  <c:v>0.30499999999999999</c:v>
                </c:pt>
                <c:pt idx="192" formatCode="General">
                  <c:v>0.30622914000000001</c:v>
                </c:pt>
                <c:pt idx="193" formatCode="General">
                  <c:v>0.31439278100000001</c:v>
                </c:pt>
                <c:pt idx="194" formatCode="General">
                  <c:v>0.311388</c:v>
                </c:pt>
                <c:pt idx="195" formatCode="General">
                  <c:v>0.31349489000000003</c:v>
                </c:pt>
                <c:pt idx="196" formatCode="General">
                  <c:v>0.30391586199999998</c:v>
                </c:pt>
                <c:pt idx="197" formatCode="General">
                  <c:v>0.29777900000000002</c:v>
                </c:pt>
                <c:pt idx="198" formatCode="General">
                  <c:v>0.29884270699999999</c:v>
                </c:pt>
                <c:pt idx="199" formatCode="General">
                  <c:v>0.29245935899999997</c:v>
                </c:pt>
                <c:pt idx="200" formatCode="General">
                  <c:v>0.29441099999999998</c:v>
                </c:pt>
                <c:pt idx="201" formatCode="General">
                  <c:v>0.291742102</c:v>
                </c:pt>
                <c:pt idx="202" formatCode="General">
                  <c:v>0.28789404699999999</c:v>
                </c:pt>
                <c:pt idx="203" formatCode="General">
                  <c:v>0.28426299999999999</c:v>
                </c:pt>
                <c:pt idx="204">
                  <c:v>0.28299999999999997</c:v>
                </c:pt>
                <c:pt idx="205">
                  <c:v>0.29299999999999998</c:v>
                </c:pt>
                <c:pt idx="206">
                  <c:v>0.29699999999999999</c:v>
                </c:pt>
                <c:pt idx="207">
                  <c:v>0.29199999999999998</c:v>
                </c:pt>
                <c:pt idx="208">
                  <c:v>0.28199999999999997</c:v>
                </c:pt>
                <c:pt idx="209">
                  <c:v>0.28100000000000003</c:v>
                </c:pt>
                <c:pt idx="210">
                  <c:v>0.27300000000000002</c:v>
                </c:pt>
                <c:pt idx="211">
                  <c:v>0.26700000000000002</c:v>
                </c:pt>
                <c:pt idx="212">
                  <c:v>0.27</c:v>
                </c:pt>
                <c:pt idx="213">
                  <c:v>0.26500000000000001</c:v>
                </c:pt>
                <c:pt idx="214">
                  <c:v>0.26400000000000001</c:v>
                </c:pt>
                <c:pt idx="215">
                  <c:v>0.26200000000000001</c:v>
                </c:pt>
                <c:pt idx="216">
                  <c:v>0.25700000000000001</c:v>
                </c:pt>
                <c:pt idx="217">
                  <c:v>0.26500000000000001</c:v>
                </c:pt>
                <c:pt idx="218">
                  <c:v>0.27200000000000002</c:v>
                </c:pt>
                <c:pt idx="219">
                  <c:v>0.26200000000000001</c:v>
                </c:pt>
                <c:pt idx="220">
                  <c:v>0.254</c:v>
                </c:pt>
                <c:pt idx="221">
                  <c:v>0.25600000000000001</c:v>
                </c:pt>
                <c:pt idx="222">
                  <c:v>0.24299999999999999</c:v>
                </c:pt>
                <c:pt idx="223">
                  <c:v>0.247</c:v>
                </c:pt>
                <c:pt idx="224">
                  <c:v>0.24199999999999999</c:v>
                </c:pt>
                <c:pt idx="225">
                  <c:v>0.23499999999999999</c:v>
                </c:pt>
                <c:pt idx="226">
                  <c:v>0.24</c:v>
                </c:pt>
                <c:pt idx="227">
                  <c:v>0.23100000000000001</c:v>
                </c:pt>
                <c:pt idx="228">
                  <c:v>0.23200000000000001</c:v>
                </c:pt>
                <c:pt idx="229">
                  <c:v>0.248</c:v>
                </c:pt>
                <c:pt idx="230">
                  <c:v>0.25900000000000001</c:v>
                </c:pt>
                <c:pt idx="231">
                  <c:v>0.251</c:v>
                </c:pt>
                <c:pt idx="232">
                  <c:v>0.255</c:v>
                </c:pt>
                <c:pt idx="233">
                  <c:v>0.251</c:v>
                </c:pt>
                <c:pt idx="234">
                  <c:v>0.24399999999999999</c:v>
                </c:pt>
                <c:pt idx="235">
                  <c:v>0.25</c:v>
                </c:pt>
                <c:pt idx="236">
                  <c:v>0.245</c:v>
                </c:pt>
                <c:pt idx="237">
                  <c:v>0.247</c:v>
                </c:pt>
                <c:pt idx="238">
                  <c:v>0.255</c:v>
                </c:pt>
                <c:pt idx="239">
                  <c:v>0.246</c:v>
                </c:pt>
                <c:pt idx="240">
                  <c:v>0.253</c:v>
                </c:pt>
                <c:pt idx="241">
                  <c:v>0.26800000000000002</c:v>
                </c:pt>
                <c:pt idx="242">
                  <c:v>0.27</c:v>
                </c:pt>
                <c:pt idx="243">
                  <c:v>0.29199999999999998</c:v>
                </c:pt>
                <c:pt idx="244">
                  <c:v>0.30099999999999999</c:v>
                </c:pt>
                <c:pt idx="245">
                  <c:v>0.30199999999999999</c:v>
                </c:pt>
                <c:pt idx="246">
                  <c:v>0.308</c:v>
                </c:pt>
                <c:pt idx="247">
                  <c:v>0.307</c:v>
                </c:pt>
                <c:pt idx="248">
                  <c:v>0.30599999999999999</c:v>
                </c:pt>
                <c:pt idx="249">
                  <c:v>0.316</c:v>
                </c:pt>
                <c:pt idx="250">
                  <c:v>0.315</c:v>
                </c:pt>
                <c:pt idx="251">
                  <c:v>0.32300000000000001</c:v>
                </c:pt>
                <c:pt idx="252">
                  <c:v>0.33</c:v>
                </c:pt>
                <c:pt idx="253">
                  <c:v>0.33900000000000002</c:v>
                </c:pt>
                <c:pt idx="254">
                  <c:v>0.35699999999999998</c:v>
                </c:pt>
                <c:pt idx="255">
                  <c:v>0.36499999999999999</c:v>
                </c:pt>
                <c:pt idx="256">
                  <c:v>0.36099999999999999</c:v>
                </c:pt>
                <c:pt idx="257">
                  <c:v>0.35099999999999998</c:v>
                </c:pt>
                <c:pt idx="258">
                  <c:v>0.35799999999999998</c:v>
                </c:pt>
                <c:pt idx="259">
                  <c:v>0.35199999999999998</c:v>
                </c:pt>
                <c:pt idx="260">
                  <c:v>0.34799999999999998</c:v>
                </c:pt>
                <c:pt idx="261">
                  <c:v>0.35099999999999998</c:v>
                </c:pt>
                <c:pt idx="262">
                  <c:v>0.34599999999999997</c:v>
                </c:pt>
                <c:pt idx="263">
                  <c:v>0.34599999999999997</c:v>
                </c:pt>
                <c:pt idx="264">
                  <c:v>0.34100000000000003</c:v>
                </c:pt>
                <c:pt idx="265">
                  <c:v>0.34200000000000003</c:v>
                </c:pt>
                <c:pt idx="266">
                  <c:v>0.33800000000000002</c:v>
                </c:pt>
                <c:pt idx="267">
                  <c:v>0.33500000000000002</c:v>
                </c:pt>
                <c:pt idx="268">
                  <c:v>0.32</c:v>
                </c:pt>
                <c:pt idx="269">
                  <c:v>0.30399999999999999</c:v>
                </c:pt>
                <c:pt idx="270">
                  <c:v>0.30299999999999999</c:v>
                </c:pt>
                <c:pt idx="271">
                  <c:v>0.28899999999999998</c:v>
                </c:pt>
                <c:pt idx="272">
                  <c:v>0.28000000000000003</c:v>
                </c:pt>
                <c:pt idx="273">
                  <c:v>0.26900000000000002</c:v>
                </c:pt>
                <c:pt idx="274">
                  <c:v>0.26400000000000001</c:v>
                </c:pt>
                <c:pt idx="275">
                  <c:v>0.26200000000000001</c:v>
                </c:pt>
                <c:pt idx="276">
                  <c:v>0.26</c:v>
                </c:pt>
                <c:pt idx="277">
                  <c:v>0.26</c:v>
                </c:pt>
                <c:pt idx="278">
                  <c:v>0.26800000000000002</c:v>
                </c:pt>
                <c:pt idx="279">
                  <c:v>0.26300000000000001</c:v>
                </c:pt>
                <c:pt idx="280">
                  <c:v>0.25700000000000001</c:v>
                </c:pt>
                <c:pt idx="281">
                  <c:v>0.25600000000000001</c:v>
                </c:pt>
                <c:pt idx="282">
                  <c:v>0.247</c:v>
                </c:pt>
                <c:pt idx="283">
                  <c:v>0.24399999999999999</c:v>
                </c:pt>
                <c:pt idx="284">
                  <c:v>0.246</c:v>
                </c:pt>
                <c:pt idx="285">
                  <c:v>0.24</c:v>
                </c:pt>
                <c:pt idx="286">
                  <c:v>0.24199999999999999</c:v>
                </c:pt>
                <c:pt idx="287">
                  <c:v>0.248</c:v>
                </c:pt>
                <c:pt idx="288">
                  <c:v>0.248</c:v>
                </c:pt>
                <c:pt idx="289">
                  <c:v>0.255</c:v>
                </c:pt>
                <c:pt idx="290">
                  <c:v>0.26300000000000001</c:v>
                </c:pt>
                <c:pt idx="291">
                  <c:v>0.254</c:v>
                </c:pt>
                <c:pt idx="292">
                  <c:v>0.25600000000000001</c:v>
                </c:pt>
                <c:pt idx="293">
                  <c:v>0.252</c:v>
                </c:pt>
                <c:pt idx="294">
                  <c:v>0.247</c:v>
                </c:pt>
                <c:pt idx="295">
                  <c:v>0.255</c:v>
                </c:pt>
                <c:pt idx="296">
                  <c:v>0.25</c:v>
                </c:pt>
                <c:pt idx="297">
                  <c:v>0.25</c:v>
                </c:pt>
                <c:pt idx="298">
                  <c:v>0.253</c:v>
                </c:pt>
                <c:pt idx="299">
                  <c:v>0.245</c:v>
                </c:pt>
              </c:numCache>
            </c:numRef>
          </c:val>
          <c:extLst>
            <c:ext xmlns:c16="http://schemas.microsoft.com/office/drawing/2014/chart" uri="{C3380CC4-5D6E-409C-BE32-E72D297353CC}">
              <c16:uniqueId val="{00000001-21FE-4B81-9545-246FF040A741}"/>
            </c:ext>
          </c:extLst>
        </c:ser>
        <c:dLbls>
          <c:showLegendKey val="0"/>
          <c:showVal val="0"/>
          <c:showCatName val="0"/>
          <c:showSerName val="0"/>
          <c:showPercent val="0"/>
          <c:showBubbleSize val="0"/>
        </c:dLbls>
        <c:axId val="3"/>
        <c:axId val="4"/>
      </c:areaChart>
      <c:lineChart>
        <c:grouping val="standard"/>
        <c:varyColors val="0"/>
        <c:ser>
          <c:idx val="4"/>
          <c:order val="2"/>
          <c:tx>
            <c:strRef>
              <c:f>Sheet1!$E$1</c:f>
              <c:strCache>
                <c:ptCount val="1"/>
                <c:pt idx="0">
                  <c:v>64% &amp; 32% Long Run Averages</c:v>
                </c:pt>
              </c:strCache>
            </c:strRef>
          </c:tx>
          <c:spPr>
            <a:ln w="38459">
              <a:solidFill>
                <a:srgbClr val="FFCC00"/>
              </a:solidFill>
              <a:prstDash val="solid"/>
            </a:ln>
          </c:spPr>
          <c:marker>
            <c:symbol val="none"/>
          </c:marker>
          <c:cat>
            <c:strRef>
              <c:f>Sheet1!$A$2:$A$312</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Sheet1!$E$2:$E$312</c:f>
              <c:numCache>
                <c:formatCode>General</c:formatCode>
                <c:ptCount val="311"/>
                <c:pt idx="0">
                  <c:v>0.32</c:v>
                </c:pt>
                <c:pt idx="1">
                  <c:v>0.32</c:v>
                </c:pt>
                <c:pt idx="2">
                  <c:v>0.32</c:v>
                </c:pt>
                <c:pt idx="3">
                  <c:v>0.32</c:v>
                </c:pt>
                <c:pt idx="4">
                  <c:v>0.32</c:v>
                </c:pt>
                <c:pt idx="5">
                  <c:v>0.32</c:v>
                </c:pt>
                <c:pt idx="6">
                  <c:v>0.32</c:v>
                </c:pt>
                <c:pt idx="7">
                  <c:v>0.32</c:v>
                </c:pt>
                <c:pt idx="8">
                  <c:v>0.32</c:v>
                </c:pt>
                <c:pt idx="9">
                  <c:v>0.32</c:v>
                </c:pt>
                <c:pt idx="10">
                  <c:v>0.32</c:v>
                </c:pt>
                <c:pt idx="11">
                  <c:v>0.32</c:v>
                </c:pt>
                <c:pt idx="12">
                  <c:v>0.32</c:v>
                </c:pt>
                <c:pt idx="13">
                  <c:v>0.32</c:v>
                </c:pt>
                <c:pt idx="14">
                  <c:v>0.32</c:v>
                </c:pt>
                <c:pt idx="15">
                  <c:v>0.32</c:v>
                </c:pt>
                <c:pt idx="16">
                  <c:v>0.32</c:v>
                </c:pt>
                <c:pt idx="17">
                  <c:v>0.32</c:v>
                </c:pt>
                <c:pt idx="18">
                  <c:v>0.32</c:v>
                </c:pt>
                <c:pt idx="19">
                  <c:v>0.32</c:v>
                </c:pt>
                <c:pt idx="20">
                  <c:v>0.32</c:v>
                </c:pt>
                <c:pt idx="21">
                  <c:v>0.32</c:v>
                </c:pt>
                <c:pt idx="22">
                  <c:v>0.32</c:v>
                </c:pt>
                <c:pt idx="23">
                  <c:v>0.32</c:v>
                </c:pt>
                <c:pt idx="24">
                  <c:v>0.32</c:v>
                </c:pt>
                <c:pt idx="25">
                  <c:v>0.32</c:v>
                </c:pt>
                <c:pt idx="26">
                  <c:v>0.32</c:v>
                </c:pt>
                <c:pt idx="27">
                  <c:v>0.32</c:v>
                </c:pt>
                <c:pt idx="28">
                  <c:v>0.32</c:v>
                </c:pt>
                <c:pt idx="29">
                  <c:v>0.32</c:v>
                </c:pt>
                <c:pt idx="30">
                  <c:v>0.32</c:v>
                </c:pt>
                <c:pt idx="31">
                  <c:v>0.32</c:v>
                </c:pt>
                <c:pt idx="32">
                  <c:v>0.32</c:v>
                </c:pt>
                <c:pt idx="33">
                  <c:v>0.32</c:v>
                </c:pt>
                <c:pt idx="34">
                  <c:v>0.32</c:v>
                </c:pt>
                <c:pt idx="35">
                  <c:v>0.32</c:v>
                </c:pt>
                <c:pt idx="36">
                  <c:v>0.32</c:v>
                </c:pt>
                <c:pt idx="37">
                  <c:v>0.32</c:v>
                </c:pt>
                <c:pt idx="38">
                  <c:v>0.32</c:v>
                </c:pt>
                <c:pt idx="39">
                  <c:v>0.32</c:v>
                </c:pt>
                <c:pt idx="40">
                  <c:v>0.32</c:v>
                </c:pt>
                <c:pt idx="41">
                  <c:v>0.32</c:v>
                </c:pt>
                <c:pt idx="42">
                  <c:v>0.32</c:v>
                </c:pt>
                <c:pt idx="43">
                  <c:v>0.32</c:v>
                </c:pt>
                <c:pt idx="44">
                  <c:v>0.32</c:v>
                </c:pt>
                <c:pt idx="45">
                  <c:v>0.32</c:v>
                </c:pt>
                <c:pt idx="46">
                  <c:v>0.32</c:v>
                </c:pt>
                <c:pt idx="47">
                  <c:v>0.32</c:v>
                </c:pt>
                <c:pt idx="48">
                  <c:v>0.32</c:v>
                </c:pt>
                <c:pt idx="49">
                  <c:v>0.32</c:v>
                </c:pt>
                <c:pt idx="50">
                  <c:v>0.32</c:v>
                </c:pt>
                <c:pt idx="51">
                  <c:v>0.32</c:v>
                </c:pt>
                <c:pt idx="52">
                  <c:v>0.32</c:v>
                </c:pt>
                <c:pt idx="53">
                  <c:v>0.32</c:v>
                </c:pt>
                <c:pt idx="54">
                  <c:v>0.32</c:v>
                </c:pt>
                <c:pt idx="55">
                  <c:v>0.32</c:v>
                </c:pt>
                <c:pt idx="56">
                  <c:v>0.32</c:v>
                </c:pt>
                <c:pt idx="57">
                  <c:v>0.32</c:v>
                </c:pt>
                <c:pt idx="58">
                  <c:v>0.32</c:v>
                </c:pt>
                <c:pt idx="59">
                  <c:v>0.32</c:v>
                </c:pt>
                <c:pt idx="60">
                  <c:v>0.32</c:v>
                </c:pt>
                <c:pt idx="61">
                  <c:v>0.32</c:v>
                </c:pt>
                <c:pt idx="62">
                  <c:v>0.32</c:v>
                </c:pt>
                <c:pt idx="63">
                  <c:v>0.32</c:v>
                </c:pt>
                <c:pt idx="64">
                  <c:v>0.32</c:v>
                </c:pt>
                <c:pt idx="65">
                  <c:v>0.32</c:v>
                </c:pt>
                <c:pt idx="66">
                  <c:v>0.32</c:v>
                </c:pt>
                <c:pt idx="67">
                  <c:v>0.32</c:v>
                </c:pt>
                <c:pt idx="68">
                  <c:v>0.32</c:v>
                </c:pt>
                <c:pt idx="69">
                  <c:v>0.32</c:v>
                </c:pt>
                <c:pt idx="70">
                  <c:v>0.32</c:v>
                </c:pt>
                <c:pt idx="71">
                  <c:v>0.32</c:v>
                </c:pt>
                <c:pt idx="72">
                  <c:v>0.32</c:v>
                </c:pt>
                <c:pt idx="73">
                  <c:v>0.32</c:v>
                </c:pt>
                <c:pt idx="74">
                  <c:v>0.32</c:v>
                </c:pt>
                <c:pt idx="75">
                  <c:v>0.32</c:v>
                </c:pt>
                <c:pt idx="76">
                  <c:v>0.32</c:v>
                </c:pt>
                <c:pt idx="77">
                  <c:v>0.32</c:v>
                </c:pt>
                <c:pt idx="78">
                  <c:v>0.32</c:v>
                </c:pt>
                <c:pt idx="79">
                  <c:v>0.32</c:v>
                </c:pt>
                <c:pt idx="80">
                  <c:v>0.32</c:v>
                </c:pt>
                <c:pt idx="81">
                  <c:v>0.32</c:v>
                </c:pt>
                <c:pt idx="82">
                  <c:v>0.32</c:v>
                </c:pt>
                <c:pt idx="83">
                  <c:v>0.32</c:v>
                </c:pt>
                <c:pt idx="84">
                  <c:v>0.32</c:v>
                </c:pt>
                <c:pt idx="85">
                  <c:v>0.32</c:v>
                </c:pt>
                <c:pt idx="86">
                  <c:v>0.32</c:v>
                </c:pt>
                <c:pt idx="87">
                  <c:v>0.32</c:v>
                </c:pt>
                <c:pt idx="88">
                  <c:v>0.32</c:v>
                </c:pt>
                <c:pt idx="89">
                  <c:v>0.32</c:v>
                </c:pt>
                <c:pt idx="90">
                  <c:v>0.32</c:v>
                </c:pt>
                <c:pt idx="91">
                  <c:v>0.32</c:v>
                </c:pt>
                <c:pt idx="92">
                  <c:v>0.32</c:v>
                </c:pt>
                <c:pt idx="93">
                  <c:v>0.32</c:v>
                </c:pt>
                <c:pt idx="94">
                  <c:v>0.32</c:v>
                </c:pt>
                <c:pt idx="95">
                  <c:v>0.32</c:v>
                </c:pt>
                <c:pt idx="96">
                  <c:v>0.32</c:v>
                </c:pt>
                <c:pt idx="97">
                  <c:v>0.32</c:v>
                </c:pt>
                <c:pt idx="98">
                  <c:v>0.32</c:v>
                </c:pt>
                <c:pt idx="99">
                  <c:v>0.32</c:v>
                </c:pt>
                <c:pt idx="100">
                  <c:v>0.32</c:v>
                </c:pt>
                <c:pt idx="101">
                  <c:v>0.32</c:v>
                </c:pt>
                <c:pt idx="102">
                  <c:v>0.32</c:v>
                </c:pt>
                <c:pt idx="103">
                  <c:v>0.32</c:v>
                </c:pt>
                <c:pt idx="104">
                  <c:v>0.32</c:v>
                </c:pt>
                <c:pt idx="105">
                  <c:v>0.32</c:v>
                </c:pt>
                <c:pt idx="106">
                  <c:v>0.32</c:v>
                </c:pt>
                <c:pt idx="107">
                  <c:v>0.32</c:v>
                </c:pt>
                <c:pt idx="108">
                  <c:v>0.32</c:v>
                </c:pt>
                <c:pt idx="109">
                  <c:v>0.32</c:v>
                </c:pt>
                <c:pt idx="110">
                  <c:v>0.32</c:v>
                </c:pt>
                <c:pt idx="111">
                  <c:v>0.32</c:v>
                </c:pt>
                <c:pt idx="112">
                  <c:v>0.32</c:v>
                </c:pt>
                <c:pt idx="113">
                  <c:v>0.32</c:v>
                </c:pt>
                <c:pt idx="114">
                  <c:v>0.32</c:v>
                </c:pt>
                <c:pt idx="115">
                  <c:v>0.32</c:v>
                </c:pt>
                <c:pt idx="116">
                  <c:v>0.32</c:v>
                </c:pt>
                <c:pt idx="117">
                  <c:v>0.32</c:v>
                </c:pt>
                <c:pt idx="118">
                  <c:v>0.32</c:v>
                </c:pt>
                <c:pt idx="119">
                  <c:v>0.32</c:v>
                </c:pt>
                <c:pt idx="120">
                  <c:v>0.32</c:v>
                </c:pt>
                <c:pt idx="121">
                  <c:v>0.32</c:v>
                </c:pt>
                <c:pt idx="122">
                  <c:v>0.32</c:v>
                </c:pt>
                <c:pt idx="123">
                  <c:v>0.32</c:v>
                </c:pt>
                <c:pt idx="124">
                  <c:v>0.32</c:v>
                </c:pt>
                <c:pt idx="125">
                  <c:v>0.32</c:v>
                </c:pt>
                <c:pt idx="126">
                  <c:v>0.32</c:v>
                </c:pt>
                <c:pt idx="127">
                  <c:v>0.32</c:v>
                </c:pt>
                <c:pt idx="128">
                  <c:v>0.32</c:v>
                </c:pt>
                <c:pt idx="129">
                  <c:v>0.32</c:v>
                </c:pt>
                <c:pt idx="130">
                  <c:v>0.32</c:v>
                </c:pt>
                <c:pt idx="131">
                  <c:v>0.32</c:v>
                </c:pt>
                <c:pt idx="132">
                  <c:v>0.32</c:v>
                </c:pt>
                <c:pt idx="133">
                  <c:v>0.32</c:v>
                </c:pt>
                <c:pt idx="134">
                  <c:v>0.32</c:v>
                </c:pt>
                <c:pt idx="135">
                  <c:v>0.32</c:v>
                </c:pt>
                <c:pt idx="136">
                  <c:v>0.32</c:v>
                </c:pt>
                <c:pt idx="137">
                  <c:v>0.32</c:v>
                </c:pt>
                <c:pt idx="138">
                  <c:v>0.32</c:v>
                </c:pt>
                <c:pt idx="139">
                  <c:v>0.32</c:v>
                </c:pt>
                <c:pt idx="140">
                  <c:v>0.32</c:v>
                </c:pt>
                <c:pt idx="141">
                  <c:v>0.32</c:v>
                </c:pt>
                <c:pt idx="142">
                  <c:v>0.32</c:v>
                </c:pt>
                <c:pt idx="143">
                  <c:v>0.32</c:v>
                </c:pt>
                <c:pt idx="144">
                  <c:v>0.32</c:v>
                </c:pt>
                <c:pt idx="145">
                  <c:v>0.32</c:v>
                </c:pt>
                <c:pt idx="146">
                  <c:v>0.32</c:v>
                </c:pt>
                <c:pt idx="147">
                  <c:v>0.32</c:v>
                </c:pt>
                <c:pt idx="148">
                  <c:v>0.32</c:v>
                </c:pt>
                <c:pt idx="149">
                  <c:v>0.32</c:v>
                </c:pt>
                <c:pt idx="150">
                  <c:v>0.32</c:v>
                </c:pt>
                <c:pt idx="151">
                  <c:v>0.32</c:v>
                </c:pt>
                <c:pt idx="152">
                  <c:v>0.32</c:v>
                </c:pt>
                <c:pt idx="153">
                  <c:v>0.32</c:v>
                </c:pt>
                <c:pt idx="154">
                  <c:v>0.32</c:v>
                </c:pt>
                <c:pt idx="155">
                  <c:v>0.32</c:v>
                </c:pt>
                <c:pt idx="156">
                  <c:v>0.32</c:v>
                </c:pt>
                <c:pt idx="157">
                  <c:v>0.32</c:v>
                </c:pt>
                <c:pt idx="158">
                  <c:v>0.32</c:v>
                </c:pt>
                <c:pt idx="159">
                  <c:v>0.32</c:v>
                </c:pt>
                <c:pt idx="160">
                  <c:v>0.32</c:v>
                </c:pt>
                <c:pt idx="161">
                  <c:v>0.32</c:v>
                </c:pt>
                <c:pt idx="162">
                  <c:v>0.32</c:v>
                </c:pt>
                <c:pt idx="163">
                  <c:v>0.32</c:v>
                </c:pt>
                <c:pt idx="164">
                  <c:v>0.32</c:v>
                </c:pt>
                <c:pt idx="165">
                  <c:v>0.32</c:v>
                </c:pt>
                <c:pt idx="166">
                  <c:v>0.32</c:v>
                </c:pt>
                <c:pt idx="167">
                  <c:v>0.32</c:v>
                </c:pt>
                <c:pt idx="168">
                  <c:v>0.32</c:v>
                </c:pt>
                <c:pt idx="169">
                  <c:v>0.32</c:v>
                </c:pt>
                <c:pt idx="170">
                  <c:v>0.32</c:v>
                </c:pt>
                <c:pt idx="171">
                  <c:v>0.32</c:v>
                </c:pt>
                <c:pt idx="172">
                  <c:v>0.32</c:v>
                </c:pt>
                <c:pt idx="173">
                  <c:v>0.32</c:v>
                </c:pt>
                <c:pt idx="174">
                  <c:v>0.32</c:v>
                </c:pt>
                <c:pt idx="175">
                  <c:v>0.32</c:v>
                </c:pt>
                <c:pt idx="176">
                  <c:v>0.32</c:v>
                </c:pt>
                <c:pt idx="177">
                  <c:v>0.32</c:v>
                </c:pt>
                <c:pt idx="178">
                  <c:v>0.32</c:v>
                </c:pt>
                <c:pt idx="179">
                  <c:v>0.32</c:v>
                </c:pt>
                <c:pt idx="180">
                  <c:v>0.32</c:v>
                </c:pt>
                <c:pt idx="181">
                  <c:v>0.32</c:v>
                </c:pt>
                <c:pt idx="182">
                  <c:v>0.32</c:v>
                </c:pt>
                <c:pt idx="183">
                  <c:v>0.32</c:v>
                </c:pt>
                <c:pt idx="184">
                  <c:v>0.32</c:v>
                </c:pt>
                <c:pt idx="185">
                  <c:v>0.32</c:v>
                </c:pt>
                <c:pt idx="186">
                  <c:v>0.32</c:v>
                </c:pt>
                <c:pt idx="187">
                  <c:v>0.32</c:v>
                </c:pt>
                <c:pt idx="188">
                  <c:v>0.32</c:v>
                </c:pt>
                <c:pt idx="189">
                  <c:v>0.32</c:v>
                </c:pt>
                <c:pt idx="190">
                  <c:v>0.32</c:v>
                </c:pt>
                <c:pt idx="191">
                  <c:v>0.32</c:v>
                </c:pt>
                <c:pt idx="192">
                  <c:v>0.32</c:v>
                </c:pt>
                <c:pt idx="193">
                  <c:v>0.32</c:v>
                </c:pt>
                <c:pt idx="194">
                  <c:v>0.32</c:v>
                </c:pt>
                <c:pt idx="195">
                  <c:v>0.32</c:v>
                </c:pt>
                <c:pt idx="196">
                  <c:v>0.32</c:v>
                </c:pt>
                <c:pt idx="197">
                  <c:v>0.32</c:v>
                </c:pt>
                <c:pt idx="198">
                  <c:v>0.32</c:v>
                </c:pt>
                <c:pt idx="199">
                  <c:v>0.32</c:v>
                </c:pt>
                <c:pt idx="200">
                  <c:v>0.32</c:v>
                </c:pt>
                <c:pt idx="201">
                  <c:v>0.32</c:v>
                </c:pt>
                <c:pt idx="202">
                  <c:v>0.32</c:v>
                </c:pt>
                <c:pt idx="203">
                  <c:v>0.32</c:v>
                </c:pt>
                <c:pt idx="204">
                  <c:v>0.32</c:v>
                </c:pt>
                <c:pt idx="205">
                  <c:v>0.32</c:v>
                </c:pt>
                <c:pt idx="206">
                  <c:v>0.32</c:v>
                </c:pt>
                <c:pt idx="207">
                  <c:v>0.32</c:v>
                </c:pt>
                <c:pt idx="208">
                  <c:v>0.32</c:v>
                </c:pt>
                <c:pt idx="209">
                  <c:v>0.32</c:v>
                </c:pt>
                <c:pt idx="210">
                  <c:v>0.32</c:v>
                </c:pt>
                <c:pt idx="211">
                  <c:v>0.32</c:v>
                </c:pt>
                <c:pt idx="212">
                  <c:v>0.32</c:v>
                </c:pt>
                <c:pt idx="213">
                  <c:v>0.32</c:v>
                </c:pt>
                <c:pt idx="214">
                  <c:v>0.32</c:v>
                </c:pt>
                <c:pt idx="215">
                  <c:v>0.32</c:v>
                </c:pt>
                <c:pt idx="216">
                  <c:v>0.32</c:v>
                </c:pt>
                <c:pt idx="217">
                  <c:v>0.32</c:v>
                </c:pt>
                <c:pt idx="218">
                  <c:v>0.32</c:v>
                </c:pt>
                <c:pt idx="219">
                  <c:v>0.32</c:v>
                </c:pt>
                <c:pt idx="220">
                  <c:v>0.32</c:v>
                </c:pt>
                <c:pt idx="221">
                  <c:v>0.32</c:v>
                </c:pt>
                <c:pt idx="222">
                  <c:v>0.32</c:v>
                </c:pt>
                <c:pt idx="223">
                  <c:v>0.32</c:v>
                </c:pt>
                <c:pt idx="224">
                  <c:v>0.32</c:v>
                </c:pt>
                <c:pt idx="225">
                  <c:v>0.32</c:v>
                </c:pt>
                <c:pt idx="226">
                  <c:v>0.32</c:v>
                </c:pt>
                <c:pt idx="227">
                  <c:v>0.32</c:v>
                </c:pt>
                <c:pt idx="228">
                  <c:v>0.32</c:v>
                </c:pt>
                <c:pt idx="229">
                  <c:v>0.32</c:v>
                </c:pt>
                <c:pt idx="230">
                  <c:v>0.32</c:v>
                </c:pt>
                <c:pt idx="231">
                  <c:v>0.32</c:v>
                </c:pt>
                <c:pt idx="232">
                  <c:v>0.32</c:v>
                </c:pt>
                <c:pt idx="233">
                  <c:v>0.32</c:v>
                </c:pt>
                <c:pt idx="234">
                  <c:v>0.32</c:v>
                </c:pt>
                <c:pt idx="235">
                  <c:v>0.32</c:v>
                </c:pt>
                <c:pt idx="236">
                  <c:v>0.32</c:v>
                </c:pt>
                <c:pt idx="237">
                  <c:v>0.32</c:v>
                </c:pt>
                <c:pt idx="238">
                  <c:v>0.32</c:v>
                </c:pt>
                <c:pt idx="239">
                  <c:v>0.32</c:v>
                </c:pt>
                <c:pt idx="240">
                  <c:v>0.32</c:v>
                </c:pt>
                <c:pt idx="241">
                  <c:v>0.32</c:v>
                </c:pt>
                <c:pt idx="242">
                  <c:v>0.32</c:v>
                </c:pt>
                <c:pt idx="243">
                  <c:v>0.32</c:v>
                </c:pt>
                <c:pt idx="244">
                  <c:v>0.32</c:v>
                </c:pt>
                <c:pt idx="245">
                  <c:v>0.32</c:v>
                </c:pt>
                <c:pt idx="246">
                  <c:v>0.32</c:v>
                </c:pt>
                <c:pt idx="247">
                  <c:v>0.32</c:v>
                </c:pt>
                <c:pt idx="248">
                  <c:v>0.32</c:v>
                </c:pt>
                <c:pt idx="249">
                  <c:v>0.32</c:v>
                </c:pt>
                <c:pt idx="250">
                  <c:v>0.32</c:v>
                </c:pt>
                <c:pt idx="251">
                  <c:v>0.32</c:v>
                </c:pt>
                <c:pt idx="252">
                  <c:v>0.32</c:v>
                </c:pt>
                <c:pt idx="253">
                  <c:v>0.32</c:v>
                </c:pt>
                <c:pt idx="254">
                  <c:v>0.32</c:v>
                </c:pt>
                <c:pt idx="255">
                  <c:v>0.32</c:v>
                </c:pt>
                <c:pt idx="256">
                  <c:v>0.32</c:v>
                </c:pt>
                <c:pt idx="257">
                  <c:v>0.32</c:v>
                </c:pt>
                <c:pt idx="258">
                  <c:v>0.32</c:v>
                </c:pt>
                <c:pt idx="259">
                  <c:v>0.32</c:v>
                </c:pt>
                <c:pt idx="260">
                  <c:v>0.32</c:v>
                </c:pt>
                <c:pt idx="261">
                  <c:v>0.32</c:v>
                </c:pt>
                <c:pt idx="262">
                  <c:v>0.32</c:v>
                </c:pt>
                <c:pt idx="263">
                  <c:v>0.32</c:v>
                </c:pt>
                <c:pt idx="264">
                  <c:v>0.32</c:v>
                </c:pt>
                <c:pt idx="265">
                  <c:v>0.32</c:v>
                </c:pt>
                <c:pt idx="266">
                  <c:v>0.32</c:v>
                </c:pt>
                <c:pt idx="267">
                  <c:v>0.32</c:v>
                </c:pt>
                <c:pt idx="268">
                  <c:v>0.32</c:v>
                </c:pt>
                <c:pt idx="269">
                  <c:v>0.32</c:v>
                </c:pt>
                <c:pt idx="270">
                  <c:v>0.32</c:v>
                </c:pt>
                <c:pt idx="271">
                  <c:v>0.32</c:v>
                </c:pt>
                <c:pt idx="272">
                  <c:v>0.32</c:v>
                </c:pt>
                <c:pt idx="273">
                  <c:v>0.32</c:v>
                </c:pt>
                <c:pt idx="274">
                  <c:v>0.32</c:v>
                </c:pt>
                <c:pt idx="275">
                  <c:v>0.32</c:v>
                </c:pt>
                <c:pt idx="276">
                  <c:v>0.32</c:v>
                </c:pt>
                <c:pt idx="277">
                  <c:v>0.32</c:v>
                </c:pt>
                <c:pt idx="278">
                  <c:v>0.32</c:v>
                </c:pt>
                <c:pt idx="279">
                  <c:v>0.32</c:v>
                </c:pt>
                <c:pt idx="280">
                  <c:v>0.32</c:v>
                </c:pt>
                <c:pt idx="281">
                  <c:v>0.32</c:v>
                </c:pt>
                <c:pt idx="282">
                  <c:v>0.32</c:v>
                </c:pt>
                <c:pt idx="283">
                  <c:v>0.32</c:v>
                </c:pt>
                <c:pt idx="284">
                  <c:v>0.32</c:v>
                </c:pt>
                <c:pt idx="285">
                  <c:v>0.32</c:v>
                </c:pt>
                <c:pt idx="286">
                  <c:v>0.32</c:v>
                </c:pt>
                <c:pt idx="287">
                  <c:v>0.32</c:v>
                </c:pt>
                <c:pt idx="288">
                  <c:v>0.32</c:v>
                </c:pt>
                <c:pt idx="289">
                  <c:v>0.32</c:v>
                </c:pt>
                <c:pt idx="290">
                  <c:v>0.32</c:v>
                </c:pt>
                <c:pt idx="291">
                  <c:v>0.32</c:v>
                </c:pt>
                <c:pt idx="292">
                  <c:v>0.32</c:v>
                </c:pt>
                <c:pt idx="293">
                  <c:v>0.32</c:v>
                </c:pt>
                <c:pt idx="294">
                  <c:v>0.32</c:v>
                </c:pt>
                <c:pt idx="295">
                  <c:v>0.32</c:v>
                </c:pt>
                <c:pt idx="296">
                  <c:v>0.32</c:v>
                </c:pt>
                <c:pt idx="297">
                  <c:v>0.32</c:v>
                </c:pt>
                <c:pt idx="298">
                  <c:v>0.32</c:v>
                </c:pt>
                <c:pt idx="299">
                  <c:v>0.32</c:v>
                </c:pt>
                <c:pt idx="300">
                  <c:v>0.32</c:v>
                </c:pt>
                <c:pt idx="301">
                  <c:v>0.32</c:v>
                </c:pt>
                <c:pt idx="302">
                  <c:v>0.32</c:v>
                </c:pt>
                <c:pt idx="303">
                  <c:v>0.32</c:v>
                </c:pt>
                <c:pt idx="304">
                  <c:v>0.32</c:v>
                </c:pt>
                <c:pt idx="305">
                  <c:v>0.32</c:v>
                </c:pt>
                <c:pt idx="306">
                  <c:v>0.32</c:v>
                </c:pt>
                <c:pt idx="307">
                  <c:v>0.32</c:v>
                </c:pt>
                <c:pt idx="308">
                  <c:v>0.32</c:v>
                </c:pt>
                <c:pt idx="309">
                  <c:v>0.32</c:v>
                </c:pt>
                <c:pt idx="310">
                  <c:v>0.32</c:v>
                </c:pt>
              </c:numCache>
            </c:numRef>
          </c:val>
          <c:smooth val="0"/>
          <c:extLst>
            <c:ext xmlns:c16="http://schemas.microsoft.com/office/drawing/2014/chart" uri="{C3380CC4-5D6E-409C-BE32-E72D297353CC}">
              <c16:uniqueId val="{00000002-21FE-4B81-9545-246FF040A741}"/>
            </c:ext>
          </c:extLst>
        </c:ser>
        <c:dLbls>
          <c:showLegendKey val="0"/>
          <c:showVal val="0"/>
          <c:showCatName val="0"/>
          <c:showSerName val="0"/>
          <c:showPercent val="0"/>
          <c:showBubbleSize val="0"/>
        </c:dLbls>
        <c:marker val="1"/>
        <c:smooth val="0"/>
        <c:axId val="229478720"/>
        <c:axId val="1"/>
      </c:lineChart>
      <c:catAx>
        <c:axId val="229478720"/>
        <c:scaling>
          <c:orientation val="minMax"/>
        </c:scaling>
        <c:delete val="0"/>
        <c:axPos val="b"/>
        <c:numFmt formatCode="General" sourceLinked="1"/>
        <c:majorTickMark val="out"/>
        <c:minorTickMark val="none"/>
        <c:tickLblPos val="nextTo"/>
        <c:spPr>
          <a:ln w="3205">
            <a:solidFill>
              <a:schemeClr val="tx1"/>
            </a:solidFill>
            <a:prstDash val="solid"/>
          </a:ln>
        </c:spPr>
        <c:txPr>
          <a:bodyPr rot="0" vert="horz"/>
          <a:lstStyle/>
          <a:p>
            <a:pPr>
              <a:defRPr sz="1211" b="0" i="0" u="none" strike="noStrike" baseline="0">
                <a:solidFill>
                  <a:schemeClr val="tx1"/>
                </a:solidFill>
                <a:latin typeface="Arial"/>
                <a:ea typeface="Arial"/>
                <a:cs typeface="Arial"/>
              </a:defRPr>
            </a:pPr>
            <a:endParaRPr lang="en-US"/>
          </a:p>
        </c:txPr>
        <c:crossAx val="1"/>
        <c:crosses val="autoZero"/>
        <c:auto val="1"/>
        <c:lblAlgn val="ctr"/>
        <c:lblOffset val="100"/>
        <c:tickLblSkip val="12"/>
        <c:tickMarkSkip val="12"/>
        <c:noMultiLvlLbl val="0"/>
      </c:catAx>
      <c:valAx>
        <c:axId val="1"/>
        <c:scaling>
          <c:orientation val="minMax"/>
          <c:max val="0.41"/>
          <c:min val="0.23"/>
        </c:scaling>
        <c:delete val="0"/>
        <c:axPos val="l"/>
        <c:majorGridlines>
          <c:spPr>
            <a:ln w="3205">
              <a:solidFill>
                <a:schemeClr val="tx1"/>
              </a:solidFill>
              <a:prstDash val="solid"/>
            </a:ln>
          </c:spPr>
        </c:majorGridlines>
        <c:numFmt formatCode="0%" sourceLinked="0"/>
        <c:majorTickMark val="out"/>
        <c:minorTickMark val="none"/>
        <c:tickLblPos val="nextTo"/>
        <c:spPr>
          <a:ln w="3205">
            <a:solidFill>
              <a:schemeClr val="tx1"/>
            </a:solidFill>
            <a:prstDash val="solid"/>
          </a:ln>
        </c:spPr>
        <c:txPr>
          <a:bodyPr rot="0" vert="horz"/>
          <a:lstStyle/>
          <a:p>
            <a:pPr>
              <a:defRPr sz="1211" b="0" i="0" u="none" strike="noStrike" baseline="0">
                <a:solidFill>
                  <a:schemeClr val="tx1"/>
                </a:solidFill>
                <a:latin typeface="Times New Roman"/>
                <a:ea typeface="Times New Roman"/>
                <a:cs typeface="Times New Roman"/>
              </a:defRPr>
            </a:pPr>
            <a:endParaRPr lang="en-US"/>
          </a:p>
        </c:txPr>
        <c:crossAx val="229478720"/>
        <c:crosses val="autoZero"/>
        <c:crossBetween val="midCat"/>
        <c:majorUnit val="0.01"/>
        <c:min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41"/>
          <c:min val="0.23"/>
        </c:scaling>
        <c:delete val="0"/>
        <c:axPos val="r"/>
        <c:numFmt formatCode="0%" sourceLinked="0"/>
        <c:majorTickMark val="out"/>
        <c:minorTickMark val="none"/>
        <c:tickLblPos val="nextTo"/>
        <c:spPr>
          <a:ln w="3205">
            <a:solidFill>
              <a:schemeClr val="tx1"/>
            </a:solidFill>
            <a:prstDash val="solid"/>
          </a:ln>
        </c:spPr>
        <c:txPr>
          <a:bodyPr rot="0" vert="horz"/>
          <a:lstStyle/>
          <a:p>
            <a:pPr>
              <a:defRPr sz="1211" b="0" i="0" u="none" strike="noStrike" baseline="0">
                <a:solidFill>
                  <a:schemeClr val="tx1"/>
                </a:solidFill>
                <a:latin typeface="Times New Roman"/>
                <a:ea typeface="Times New Roman"/>
                <a:cs typeface="Times New Roman"/>
              </a:defRPr>
            </a:pPr>
            <a:endParaRPr lang="en-US"/>
          </a:p>
        </c:txPr>
        <c:crossAx val="3"/>
        <c:crosses val="max"/>
        <c:crossBetween val="midCat"/>
        <c:majorUnit val="0.01"/>
        <c:minorUnit val="0.01"/>
      </c:valAx>
      <c:spPr>
        <a:noFill/>
        <a:ln w="12820">
          <a:solidFill>
            <a:schemeClr val="tx1"/>
          </a:solidFill>
          <a:prstDash val="solid"/>
        </a:ln>
      </c:spPr>
    </c:plotArea>
    <c:legend>
      <c:legendPos val="r"/>
      <c:layout>
        <c:manualLayout>
          <c:xMode val="edge"/>
          <c:yMode val="edge"/>
          <c:x val="0.17465032722001259"/>
          <c:y val="0.17140933513283213"/>
          <c:w val="0.29026176067522391"/>
          <c:h val="0.15195468774457516"/>
        </c:manualLayout>
      </c:layout>
      <c:overlay val="0"/>
      <c:spPr>
        <a:solidFill>
          <a:schemeClr val="bg1"/>
        </a:solidFill>
        <a:ln w="3205">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8459">
      <a:solidFill>
        <a:schemeClr val="tx1"/>
      </a:solidFill>
      <a:prstDash val="solid"/>
    </a:ln>
  </c:spPr>
  <c:txPr>
    <a:bodyPr/>
    <a:lstStyle/>
    <a:p>
      <a:pPr>
        <a:defRPr sz="1842" b="1"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3200" b="1">
                <a:latin typeface="Times New Roman" panose="02020603050405020304" pitchFamily="18" charset="0"/>
                <a:cs typeface="Times New Roman" panose="02020603050405020304" pitchFamily="18" charset="0"/>
              </a:rPr>
              <a:t>Interest Rates and Recessions </a:t>
            </a:r>
          </a:p>
        </c:rich>
      </c:tx>
      <c:layout>
        <c:manualLayout>
          <c:xMode val="edge"/>
          <c:yMode val="edge"/>
          <c:x val="0.28742512129076919"/>
          <c:y val="3.1105438319361606E-2"/>
        </c:manualLayout>
      </c:layout>
      <c:overlay val="0"/>
      <c:spPr>
        <a:noFill/>
        <a:ln w="38111">
          <a:noFill/>
        </a:ln>
      </c:spPr>
    </c:title>
    <c:autoTitleDeleted val="0"/>
    <c:plotArea>
      <c:layout>
        <c:manualLayout>
          <c:layoutTarget val="inner"/>
          <c:xMode val="edge"/>
          <c:yMode val="edge"/>
          <c:x val="6.1538461538461542E-2"/>
          <c:y val="0.11670020120724346"/>
          <c:w val="0.88153846153846149"/>
          <c:h val="0.79616278485680758"/>
        </c:manualLayout>
      </c:layout>
      <c:areaChart>
        <c:grouping val="stacked"/>
        <c:varyColors val="0"/>
        <c:ser>
          <c:idx val="3"/>
          <c:order val="3"/>
          <c:tx>
            <c:strRef>
              <c:f>Sheet1!$E$1</c:f>
              <c:strCache>
                <c:ptCount val="1"/>
                <c:pt idx="0">
                  <c:v>Recession</c:v>
                </c:pt>
              </c:strCache>
            </c:strRef>
          </c:tx>
          <c:spPr>
            <a:solidFill>
              <a:srgbClr val="CCFFFF"/>
            </a:solidFill>
            <a:ln w="19055">
              <a:solidFill>
                <a:schemeClr val="tx1"/>
              </a:solidFill>
              <a:prstDash val="solid"/>
            </a:ln>
          </c:spP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Sheet1!$E$2:$E$134</c:f>
              <c:numCache>
                <c:formatCode>General</c:formatCode>
                <c:ptCount val="133"/>
                <c:pt idx="62">
                  <c:v>10</c:v>
                </c:pt>
                <c:pt idx="63">
                  <c:v>10</c:v>
                </c:pt>
                <c:pt idx="64">
                  <c:v>10</c:v>
                </c:pt>
              </c:numCache>
            </c:numRef>
          </c:val>
          <c:extLst>
            <c:ext xmlns:c16="http://schemas.microsoft.com/office/drawing/2014/chart" uri="{C3380CC4-5D6E-409C-BE32-E72D297353CC}">
              <c16:uniqueId val="{00000000-4122-4AEF-8B6D-71B0562653ED}"/>
            </c:ext>
          </c:extLst>
        </c:ser>
        <c:dLbls>
          <c:showLegendKey val="0"/>
          <c:showVal val="0"/>
          <c:showCatName val="0"/>
          <c:showSerName val="0"/>
          <c:showPercent val="0"/>
          <c:showBubbleSize val="0"/>
        </c:dLbls>
        <c:axId val="221521984"/>
        <c:axId val="1"/>
      </c:areaChart>
      <c:lineChart>
        <c:grouping val="standard"/>
        <c:varyColors val="0"/>
        <c:ser>
          <c:idx val="1"/>
          <c:order val="1"/>
          <c:tx>
            <c:strRef>
              <c:f>Sheet1!$C$1</c:f>
              <c:strCache>
                <c:ptCount val="1"/>
                <c:pt idx="0">
                  <c:v>Baa Corporate Bond</c:v>
                </c:pt>
              </c:strCache>
            </c:strRef>
          </c:tx>
          <c:spPr>
            <a:ln w="57166">
              <a:solidFill>
                <a:srgbClr val="0000FF"/>
              </a:solidFill>
              <a:prstDash val="solid"/>
            </a:ln>
          </c:spPr>
          <c:marker>
            <c:symbol val="none"/>
          </c:marke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Sheet1!$C$2:$C$134</c:f>
              <c:numCache>
                <c:formatCode>General</c:formatCode>
                <c:ptCount val="133"/>
                <c:pt idx="0">
                  <c:v>4.45</c:v>
                </c:pt>
                <c:pt idx="1">
                  <c:v>4.51</c:v>
                </c:pt>
                <c:pt idx="2">
                  <c:v>4.54</c:v>
                </c:pt>
                <c:pt idx="3">
                  <c:v>4.4800000000000004</c:v>
                </c:pt>
                <c:pt idx="4">
                  <c:v>4.8899999999999997</c:v>
                </c:pt>
                <c:pt idx="5">
                  <c:v>5.13</c:v>
                </c:pt>
                <c:pt idx="6">
                  <c:v>5.2</c:v>
                </c:pt>
                <c:pt idx="7">
                  <c:v>5.19</c:v>
                </c:pt>
                <c:pt idx="8">
                  <c:v>5.34</c:v>
                </c:pt>
                <c:pt idx="9">
                  <c:v>5.34</c:v>
                </c:pt>
                <c:pt idx="10">
                  <c:v>5.46</c:v>
                </c:pt>
                <c:pt idx="11">
                  <c:v>5.46</c:v>
                </c:pt>
                <c:pt idx="12">
                  <c:v>5.45</c:v>
                </c:pt>
                <c:pt idx="13">
                  <c:v>5.34</c:v>
                </c:pt>
                <c:pt idx="14">
                  <c:v>5.13</c:v>
                </c:pt>
                <c:pt idx="15">
                  <c:v>4.79</c:v>
                </c:pt>
                <c:pt idx="16">
                  <c:v>4.68</c:v>
                </c:pt>
                <c:pt idx="17">
                  <c:v>4.53</c:v>
                </c:pt>
                <c:pt idx="18">
                  <c:v>4.22</c:v>
                </c:pt>
                <c:pt idx="19">
                  <c:v>4.24</c:v>
                </c:pt>
                <c:pt idx="20">
                  <c:v>4.3099999999999996</c:v>
                </c:pt>
                <c:pt idx="21">
                  <c:v>4.38</c:v>
                </c:pt>
                <c:pt idx="22">
                  <c:v>4.71</c:v>
                </c:pt>
                <c:pt idx="23">
                  <c:v>4.83</c:v>
                </c:pt>
                <c:pt idx="24">
                  <c:v>4.66</c:v>
                </c:pt>
                <c:pt idx="25">
                  <c:v>4.6399999999999997</c:v>
                </c:pt>
                <c:pt idx="26">
                  <c:v>4.68</c:v>
                </c:pt>
                <c:pt idx="27">
                  <c:v>4.57</c:v>
                </c:pt>
                <c:pt idx="28">
                  <c:v>4.55</c:v>
                </c:pt>
                <c:pt idx="29">
                  <c:v>4.37</c:v>
                </c:pt>
                <c:pt idx="30">
                  <c:v>4.3899999999999997</c:v>
                </c:pt>
                <c:pt idx="31">
                  <c:v>4.3099999999999996</c:v>
                </c:pt>
                <c:pt idx="32">
                  <c:v>4.3</c:v>
                </c:pt>
                <c:pt idx="33">
                  <c:v>4.32</c:v>
                </c:pt>
                <c:pt idx="34">
                  <c:v>4.2699999999999996</c:v>
                </c:pt>
                <c:pt idx="35">
                  <c:v>4.22</c:v>
                </c:pt>
                <c:pt idx="36">
                  <c:v>4.26</c:v>
                </c:pt>
                <c:pt idx="37">
                  <c:v>4.51</c:v>
                </c:pt>
                <c:pt idx="38">
                  <c:v>4.6399999999999997</c:v>
                </c:pt>
                <c:pt idx="39">
                  <c:v>4.67</c:v>
                </c:pt>
                <c:pt idx="40">
                  <c:v>4.83</c:v>
                </c:pt>
                <c:pt idx="41">
                  <c:v>4.83</c:v>
                </c:pt>
                <c:pt idx="42">
                  <c:v>4.79</c:v>
                </c:pt>
                <c:pt idx="43">
                  <c:v>4.7699999999999996</c:v>
                </c:pt>
                <c:pt idx="44">
                  <c:v>4.88</c:v>
                </c:pt>
                <c:pt idx="45">
                  <c:v>5.07</c:v>
                </c:pt>
                <c:pt idx="46">
                  <c:v>5.22</c:v>
                </c:pt>
                <c:pt idx="47">
                  <c:v>5.13</c:v>
                </c:pt>
                <c:pt idx="48">
                  <c:v>5.12</c:v>
                </c:pt>
                <c:pt idx="49">
                  <c:v>4.95</c:v>
                </c:pt>
                <c:pt idx="50">
                  <c:v>4.84</c:v>
                </c:pt>
                <c:pt idx="51">
                  <c:v>4.7</c:v>
                </c:pt>
                <c:pt idx="52">
                  <c:v>4.63</c:v>
                </c:pt>
                <c:pt idx="53">
                  <c:v>4.46</c:v>
                </c:pt>
                <c:pt idx="54">
                  <c:v>4.28</c:v>
                </c:pt>
                <c:pt idx="55">
                  <c:v>3.87</c:v>
                </c:pt>
                <c:pt idx="56">
                  <c:v>3.91</c:v>
                </c:pt>
                <c:pt idx="57">
                  <c:v>3.93</c:v>
                </c:pt>
                <c:pt idx="58">
                  <c:v>3.94</c:v>
                </c:pt>
                <c:pt idx="59">
                  <c:v>3.88</c:v>
                </c:pt>
                <c:pt idx="60">
                  <c:v>3.77</c:v>
                </c:pt>
                <c:pt idx="61">
                  <c:v>3.61</c:v>
                </c:pt>
                <c:pt idx="62">
                  <c:v>4.29</c:v>
                </c:pt>
                <c:pt idx="63">
                  <c:v>4.13</c:v>
                </c:pt>
                <c:pt idx="64">
                  <c:v>3.95</c:v>
                </c:pt>
                <c:pt idx="65">
                  <c:v>3.64</c:v>
                </c:pt>
                <c:pt idx="66">
                  <c:v>3.31</c:v>
                </c:pt>
                <c:pt idx="67">
                  <c:v>3.27</c:v>
                </c:pt>
                <c:pt idx="68">
                  <c:v>3.36</c:v>
                </c:pt>
                <c:pt idx="69">
                  <c:v>3.44</c:v>
                </c:pt>
                <c:pt idx="70">
                  <c:v>3.3</c:v>
                </c:pt>
                <c:pt idx="71">
                  <c:v>3.16</c:v>
                </c:pt>
                <c:pt idx="72">
                  <c:v>3.24</c:v>
                </c:pt>
                <c:pt idx="73">
                  <c:v>3.42</c:v>
                </c:pt>
                <c:pt idx="74">
                  <c:v>3.74</c:v>
                </c:pt>
                <c:pt idx="75">
                  <c:v>3.6</c:v>
                </c:pt>
                <c:pt idx="76">
                  <c:v>3.62</c:v>
                </c:pt>
                <c:pt idx="77">
                  <c:v>3.45</c:v>
                </c:pt>
                <c:pt idx="78">
                  <c:v>3.24</c:v>
                </c:pt>
                <c:pt idx="79">
                  <c:v>3.24</c:v>
                </c:pt>
                <c:pt idx="80">
                  <c:v>3.23</c:v>
                </c:pt>
                <c:pt idx="81">
                  <c:v>3.35</c:v>
                </c:pt>
                <c:pt idx="82">
                  <c:v>3.28</c:v>
                </c:pt>
                <c:pt idx="83">
                  <c:v>3.3</c:v>
                </c:pt>
                <c:pt idx="84">
                  <c:v>3.59</c:v>
                </c:pt>
                <c:pt idx="85">
                  <c:v>3.97</c:v>
                </c:pt>
                <c:pt idx="86">
                  <c:v>4.29</c:v>
                </c:pt>
                <c:pt idx="87">
                  <c:v>4.66</c:v>
                </c:pt>
                <c:pt idx="88">
                  <c:v>5.12</c:v>
                </c:pt>
                <c:pt idx="89">
                  <c:v>5.27</c:v>
                </c:pt>
                <c:pt idx="90">
                  <c:v>5.21</c:v>
                </c:pt>
                <c:pt idx="91">
                  <c:v>5.15</c:v>
                </c:pt>
                <c:pt idx="92">
                  <c:v>5.69</c:v>
                </c:pt>
                <c:pt idx="93">
                  <c:v>6.26</c:v>
                </c:pt>
                <c:pt idx="94">
                  <c:v>6.07</c:v>
                </c:pt>
                <c:pt idx="95">
                  <c:v>5.59</c:v>
                </c:pt>
                <c:pt idx="96">
                  <c:v>5.5</c:v>
                </c:pt>
                <c:pt idx="97">
                  <c:v>5.59</c:v>
                </c:pt>
                <c:pt idx="98">
                  <c:v>5.71</c:v>
                </c:pt>
                <c:pt idx="99">
                  <c:v>5.53</c:v>
                </c:pt>
                <c:pt idx="100">
                  <c:v>5.77</c:v>
                </c:pt>
                <c:pt idx="101">
                  <c:v>5.75</c:v>
                </c:pt>
                <c:pt idx="102">
                  <c:v>5.74</c:v>
                </c:pt>
                <c:pt idx="103">
                  <c:v>6.02</c:v>
                </c:pt>
                <c:pt idx="104">
                  <c:v>6.16</c:v>
                </c:pt>
                <c:pt idx="105">
                  <c:v>6.63</c:v>
                </c:pt>
                <c:pt idx="106">
                  <c:v>6.29</c:v>
                </c:pt>
                <c:pt idx="107">
                  <c:v>5.64</c:v>
                </c:pt>
                <c:pt idx="108">
                  <c:v>5.68</c:v>
                </c:pt>
                <c:pt idx="109">
                  <c:v>5.77</c:v>
                </c:pt>
                <c:pt idx="110">
                  <c:v>5.75</c:v>
                </c:pt>
                <c:pt idx="111">
                  <c:v>6</c:v>
                </c:pt>
                <c:pt idx="112">
                  <c:v>5.95</c:v>
                </c:pt>
                <c:pt idx="113">
                  <c:v>5.82</c:v>
                </c:pt>
                <c:pt idx="114">
                  <c:v>5.84</c:v>
                </c:pt>
                <c:pt idx="115">
                  <c:v>5.6</c:v>
                </c:pt>
                <c:pt idx="116">
                  <c:v>5.42</c:v>
                </c:pt>
                <c:pt idx="117">
                  <c:v>5.63</c:v>
                </c:pt>
                <c:pt idx="118">
                  <c:v>5.78</c:v>
                </c:pt>
                <c:pt idx="119">
                  <c:v>5.8</c:v>
                </c:pt>
                <c:pt idx="120">
                  <c:v>6.08</c:v>
                </c:pt>
                <c:pt idx="121">
                  <c:v>5.8</c:v>
                </c:pt>
              </c:numCache>
            </c:numRef>
          </c:val>
          <c:smooth val="0"/>
          <c:extLst>
            <c:ext xmlns:c16="http://schemas.microsoft.com/office/drawing/2014/chart" uri="{C3380CC4-5D6E-409C-BE32-E72D297353CC}">
              <c16:uniqueId val="{00000001-4122-4AEF-8B6D-71B0562653ED}"/>
            </c:ext>
          </c:extLst>
        </c:ser>
        <c:dLbls>
          <c:showLegendKey val="0"/>
          <c:showVal val="0"/>
          <c:showCatName val="0"/>
          <c:showSerName val="0"/>
          <c:showPercent val="0"/>
          <c:showBubbleSize val="0"/>
        </c:dLbls>
        <c:marker val="1"/>
        <c:smooth val="0"/>
        <c:axId val="221521984"/>
        <c:axId val="1"/>
      </c:lineChart>
      <c:lineChart>
        <c:grouping val="standard"/>
        <c:varyColors val="0"/>
        <c:ser>
          <c:idx val="0"/>
          <c:order val="0"/>
          <c:tx>
            <c:strRef>
              <c:f>Sheet1!$B$1</c:f>
              <c:strCache>
                <c:ptCount val="1"/>
                <c:pt idx="0">
                  <c:v>Fed Funds</c:v>
                </c:pt>
              </c:strCache>
            </c:strRef>
          </c:tx>
          <c:spPr>
            <a:ln w="57166">
              <a:solidFill>
                <a:srgbClr val="000000"/>
              </a:solidFill>
              <a:prstDash val="solid"/>
            </a:ln>
          </c:spPr>
          <c:marker>
            <c:symbol val="none"/>
          </c:marke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Sheet1!$B$2:$B$134</c:f>
              <c:numCache>
                <c:formatCode>General</c:formatCode>
                <c:ptCount val="133"/>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5.35</c:v>
                </c:pt>
                <c:pt idx="105">
                  <c:v>5.35</c:v>
                </c:pt>
                <c:pt idx="106">
                  <c:v>5.35</c:v>
                </c:pt>
                <c:pt idx="107">
                  <c:v>5.35</c:v>
                </c:pt>
                <c:pt idx="108">
                  <c:v>5.33</c:v>
                </c:pt>
                <c:pt idx="109">
                  <c:v>5.33</c:v>
                </c:pt>
                <c:pt idx="110">
                  <c:v>5.33</c:v>
                </c:pt>
                <c:pt idx="111">
                  <c:v>5.33</c:v>
                </c:pt>
                <c:pt idx="112">
                  <c:v>5.33</c:v>
                </c:pt>
                <c:pt idx="113">
                  <c:v>5.33</c:v>
                </c:pt>
                <c:pt idx="114">
                  <c:v>5.33</c:v>
                </c:pt>
                <c:pt idx="115">
                  <c:v>5.33</c:v>
                </c:pt>
                <c:pt idx="116">
                  <c:v>5.13</c:v>
                </c:pt>
                <c:pt idx="117">
                  <c:v>4.83</c:v>
                </c:pt>
                <c:pt idx="118">
                  <c:v>4.6399999999999997</c:v>
                </c:pt>
                <c:pt idx="119">
                  <c:v>4.4800000000000004</c:v>
                </c:pt>
                <c:pt idx="120">
                  <c:v>4.3</c:v>
                </c:pt>
                <c:pt idx="121">
                  <c:v>4.3</c:v>
                </c:pt>
              </c:numCache>
            </c:numRef>
          </c:val>
          <c:smooth val="0"/>
          <c:extLst>
            <c:ext xmlns:c16="http://schemas.microsoft.com/office/drawing/2014/chart" uri="{C3380CC4-5D6E-409C-BE32-E72D297353CC}">
              <c16:uniqueId val="{00000002-4122-4AEF-8B6D-71B0562653ED}"/>
            </c:ext>
          </c:extLst>
        </c:ser>
        <c:ser>
          <c:idx val="2"/>
          <c:order val="2"/>
          <c:tx>
            <c:strRef>
              <c:f>Sheet1!$D$1</c:f>
              <c:strCache>
                <c:ptCount val="1"/>
                <c:pt idx="0">
                  <c:v>10-yr Treasury Bond</c:v>
                </c:pt>
              </c:strCache>
            </c:strRef>
          </c:tx>
          <c:spPr>
            <a:ln w="38111">
              <a:solidFill>
                <a:srgbClr val="FF0000"/>
              </a:solidFill>
              <a:prstDash val="solid"/>
            </a:ln>
          </c:spPr>
          <c:marker>
            <c:symbol val="none"/>
          </c:marke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Sheet1!$D$2:$D$134</c:f>
              <c:numCache>
                <c:formatCode>General</c:formatCode>
                <c:ptCount val="133"/>
                <c:pt idx="0">
                  <c:v>1.88</c:v>
                </c:pt>
                <c:pt idx="1">
                  <c:v>1.98</c:v>
                </c:pt>
                <c:pt idx="2">
                  <c:v>2.04</c:v>
                </c:pt>
                <c:pt idx="3">
                  <c:v>1.94</c:v>
                </c:pt>
                <c:pt idx="4">
                  <c:v>2.2000000000000002</c:v>
                </c:pt>
                <c:pt idx="5">
                  <c:v>2.36</c:v>
                </c:pt>
                <c:pt idx="6">
                  <c:v>2.3199999999999998</c:v>
                </c:pt>
                <c:pt idx="7">
                  <c:v>2.2000000000000002</c:v>
                </c:pt>
                <c:pt idx="8">
                  <c:v>2.17</c:v>
                </c:pt>
                <c:pt idx="9">
                  <c:v>2.0699999999999998</c:v>
                </c:pt>
                <c:pt idx="10">
                  <c:v>2.2599999999999998</c:v>
                </c:pt>
                <c:pt idx="11">
                  <c:v>2.2400000000000002</c:v>
                </c:pt>
                <c:pt idx="12">
                  <c:v>2.09</c:v>
                </c:pt>
                <c:pt idx="13">
                  <c:v>1.78</c:v>
                </c:pt>
                <c:pt idx="14">
                  <c:v>1.89</c:v>
                </c:pt>
                <c:pt idx="15">
                  <c:v>1.81</c:v>
                </c:pt>
                <c:pt idx="16">
                  <c:v>1.81</c:v>
                </c:pt>
                <c:pt idx="17">
                  <c:v>1.64</c:v>
                </c:pt>
                <c:pt idx="18">
                  <c:v>1.5</c:v>
                </c:pt>
                <c:pt idx="19">
                  <c:v>1.56</c:v>
                </c:pt>
                <c:pt idx="20">
                  <c:v>1.63</c:v>
                </c:pt>
                <c:pt idx="21">
                  <c:v>1.76</c:v>
                </c:pt>
                <c:pt idx="22">
                  <c:v>2.25</c:v>
                </c:pt>
                <c:pt idx="23">
                  <c:v>2.4</c:v>
                </c:pt>
                <c:pt idx="24">
                  <c:v>2.4300000000000002</c:v>
                </c:pt>
                <c:pt idx="25">
                  <c:v>2.42</c:v>
                </c:pt>
                <c:pt idx="26">
                  <c:v>2.48</c:v>
                </c:pt>
                <c:pt idx="27">
                  <c:v>2.2999999999999998</c:v>
                </c:pt>
                <c:pt idx="28">
                  <c:v>2.2999999999999998</c:v>
                </c:pt>
                <c:pt idx="29">
                  <c:v>2.19</c:v>
                </c:pt>
                <c:pt idx="30">
                  <c:v>2.3199999999999998</c:v>
                </c:pt>
                <c:pt idx="31">
                  <c:v>2.21</c:v>
                </c:pt>
                <c:pt idx="32">
                  <c:v>2.2000000000000002</c:v>
                </c:pt>
                <c:pt idx="33">
                  <c:v>2.36</c:v>
                </c:pt>
                <c:pt idx="34">
                  <c:v>2.35</c:v>
                </c:pt>
                <c:pt idx="35">
                  <c:v>2.4</c:v>
                </c:pt>
                <c:pt idx="36">
                  <c:v>2.58</c:v>
                </c:pt>
                <c:pt idx="37">
                  <c:v>2.86</c:v>
                </c:pt>
                <c:pt idx="38">
                  <c:v>2.84</c:v>
                </c:pt>
                <c:pt idx="39">
                  <c:v>2.87</c:v>
                </c:pt>
                <c:pt idx="40">
                  <c:v>2.98</c:v>
                </c:pt>
                <c:pt idx="41">
                  <c:v>2.91</c:v>
                </c:pt>
                <c:pt idx="42">
                  <c:v>2.89</c:v>
                </c:pt>
                <c:pt idx="43">
                  <c:v>2.89</c:v>
                </c:pt>
                <c:pt idx="44">
                  <c:v>3</c:v>
                </c:pt>
                <c:pt idx="45">
                  <c:v>3.15</c:v>
                </c:pt>
                <c:pt idx="46">
                  <c:v>3.12</c:v>
                </c:pt>
                <c:pt idx="47">
                  <c:v>2.83</c:v>
                </c:pt>
                <c:pt idx="48">
                  <c:v>2.71</c:v>
                </c:pt>
                <c:pt idx="49">
                  <c:v>2.68</c:v>
                </c:pt>
                <c:pt idx="50">
                  <c:v>2.57</c:v>
                </c:pt>
                <c:pt idx="51">
                  <c:v>2.5299999999999998</c:v>
                </c:pt>
                <c:pt idx="52">
                  <c:v>2.4</c:v>
                </c:pt>
                <c:pt idx="53">
                  <c:v>2.0699999999999998</c:v>
                </c:pt>
                <c:pt idx="54">
                  <c:v>2.06</c:v>
                </c:pt>
                <c:pt idx="55">
                  <c:v>1.63</c:v>
                </c:pt>
                <c:pt idx="56">
                  <c:v>1.7</c:v>
                </c:pt>
                <c:pt idx="57">
                  <c:v>1.71</c:v>
                </c:pt>
                <c:pt idx="58">
                  <c:v>1.81</c:v>
                </c:pt>
                <c:pt idx="59">
                  <c:v>1.86</c:v>
                </c:pt>
                <c:pt idx="60">
                  <c:v>1.76</c:v>
                </c:pt>
                <c:pt idx="61">
                  <c:v>1.5</c:v>
                </c:pt>
                <c:pt idx="62">
                  <c:v>0.87</c:v>
                </c:pt>
                <c:pt idx="63">
                  <c:v>0.66</c:v>
                </c:pt>
                <c:pt idx="64">
                  <c:v>0.67</c:v>
                </c:pt>
                <c:pt idx="65">
                  <c:v>0.73</c:v>
                </c:pt>
                <c:pt idx="66">
                  <c:v>0.62</c:v>
                </c:pt>
                <c:pt idx="67">
                  <c:v>0.65</c:v>
                </c:pt>
                <c:pt idx="68">
                  <c:v>0.68</c:v>
                </c:pt>
                <c:pt idx="69">
                  <c:v>0.79</c:v>
                </c:pt>
                <c:pt idx="70">
                  <c:v>0.87</c:v>
                </c:pt>
                <c:pt idx="71">
                  <c:v>0.93</c:v>
                </c:pt>
                <c:pt idx="72">
                  <c:v>1.08</c:v>
                </c:pt>
                <c:pt idx="73">
                  <c:v>1.26</c:v>
                </c:pt>
                <c:pt idx="74">
                  <c:v>1.61</c:v>
                </c:pt>
                <c:pt idx="75">
                  <c:v>1.64</c:v>
                </c:pt>
                <c:pt idx="76">
                  <c:v>1.62</c:v>
                </c:pt>
                <c:pt idx="77">
                  <c:v>1.52</c:v>
                </c:pt>
                <c:pt idx="78">
                  <c:v>1.32</c:v>
                </c:pt>
                <c:pt idx="79">
                  <c:v>1.28</c:v>
                </c:pt>
                <c:pt idx="80">
                  <c:v>1.37</c:v>
                </c:pt>
                <c:pt idx="81">
                  <c:v>1.58</c:v>
                </c:pt>
                <c:pt idx="82">
                  <c:v>1.56</c:v>
                </c:pt>
                <c:pt idx="83">
                  <c:v>1.47</c:v>
                </c:pt>
                <c:pt idx="84">
                  <c:v>1.76</c:v>
                </c:pt>
                <c:pt idx="85">
                  <c:v>1.93</c:v>
                </c:pt>
                <c:pt idx="86">
                  <c:v>2.13</c:v>
                </c:pt>
                <c:pt idx="87">
                  <c:v>2.75</c:v>
                </c:pt>
                <c:pt idx="88">
                  <c:v>2.9</c:v>
                </c:pt>
                <c:pt idx="89">
                  <c:v>3.14</c:v>
                </c:pt>
                <c:pt idx="90">
                  <c:v>2.9</c:v>
                </c:pt>
                <c:pt idx="91">
                  <c:v>2.9</c:v>
                </c:pt>
                <c:pt idx="92">
                  <c:v>3.52</c:v>
                </c:pt>
                <c:pt idx="93">
                  <c:v>3.98</c:v>
                </c:pt>
                <c:pt idx="94">
                  <c:v>3.89</c:v>
                </c:pt>
                <c:pt idx="95">
                  <c:v>3.62</c:v>
                </c:pt>
                <c:pt idx="96">
                  <c:v>3.53</c:v>
                </c:pt>
                <c:pt idx="97">
                  <c:v>3.75</c:v>
                </c:pt>
                <c:pt idx="98">
                  <c:v>3.66</c:v>
                </c:pt>
                <c:pt idx="99">
                  <c:v>3.46</c:v>
                </c:pt>
                <c:pt idx="100">
                  <c:v>3.57</c:v>
                </c:pt>
                <c:pt idx="101">
                  <c:v>3.75</c:v>
                </c:pt>
                <c:pt idx="102">
                  <c:v>3.9</c:v>
                </c:pt>
                <c:pt idx="103">
                  <c:v>4.17</c:v>
                </c:pt>
                <c:pt idx="104">
                  <c:v>4.38</c:v>
                </c:pt>
                <c:pt idx="105">
                  <c:v>4.8</c:v>
                </c:pt>
                <c:pt idx="106">
                  <c:v>4.5</c:v>
                </c:pt>
                <c:pt idx="107">
                  <c:v>4.0199999999999996</c:v>
                </c:pt>
                <c:pt idx="108">
                  <c:v>4.0599999999999996</c:v>
                </c:pt>
                <c:pt idx="109">
                  <c:v>4.21</c:v>
                </c:pt>
                <c:pt idx="110">
                  <c:v>4.21</c:v>
                </c:pt>
                <c:pt idx="111">
                  <c:v>4.54</c:v>
                </c:pt>
                <c:pt idx="112">
                  <c:v>4.4800000000000004</c:v>
                </c:pt>
                <c:pt idx="113">
                  <c:v>4.3099999999999996</c:v>
                </c:pt>
                <c:pt idx="114">
                  <c:v>4.25</c:v>
                </c:pt>
                <c:pt idx="115">
                  <c:v>3.87</c:v>
                </c:pt>
                <c:pt idx="116">
                  <c:v>3.72</c:v>
                </c:pt>
                <c:pt idx="117">
                  <c:v>4.0999999999999996</c:v>
                </c:pt>
                <c:pt idx="118">
                  <c:v>4.3600000000000003</c:v>
                </c:pt>
                <c:pt idx="119">
                  <c:v>4.3899999999999997</c:v>
                </c:pt>
                <c:pt idx="120">
                  <c:v>4.6100000000000003</c:v>
                </c:pt>
                <c:pt idx="121">
                  <c:v>4.3</c:v>
                </c:pt>
              </c:numCache>
            </c:numRef>
          </c:val>
          <c:smooth val="0"/>
          <c:extLst>
            <c:ext xmlns:c16="http://schemas.microsoft.com/office/drawing/2014/chart" uri="{C3380CC4-5D6E-409C-BE32-E72D297353CC}">
              <c16:uniqueId val="{00000003-4122-4AEF-8B6D-71B0562653ED}"/>
            </c:ext>
          </c:extLst>
        </c:ser>
        <c:dLbls>
          <c:showLegendKey val="0"/>
          <c:showVal val="0"/>
          <c:showCatName val="0"/>
          <c:showSerName val="0"/>
          <c:showPercent val="0"/>
          <c:showBubbleSize val="0"/>
        </c:dLbls>
        <c:marker val="1"/>
        <c:smooth val="0"/>
        <c:axId val="3"/>
        <c:axId val="4"/>
      </c:lineChart>
      <c:catAx>
        <c:axId val="221521984"/>
        <c:scaling>
          <c:orientation val="minMax"/>
        </c:scaling>
        <c:delete val="0"/>
        <c:axPos val="b"/>
        <c:numFmt formatCode="General" sourceLinked="1"/>
        <c:majorTickMark val="out"/>
        <c:minorTickMark val="none"/>
        <c:tickLblPos val="nextTo"/>
        <c:spPr>
          <a:ln w="4764">
            <a:solidFill>
              <a:schemeClr val="tx1"/>
            </a:solidFill>
            <a:prstDash val="solid"/>
          </a:ln>
        </c:spPr>
        <c:txPr>
          <a:bodyPr rot="0" vert="horz"/>
          <a:lstStyle/>
          <a:p>
            <a:pPr>
              <a:defRPr sz="150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8"/>
          <c:min val="0"/>
        </c:scaling>
        <c:delete val="0"/>
        <c:axPos val="l"/>
        <c:majorGridlines>
          <c:spPr>
            <a:ln w="19055">
              <a:solidFill>
                <a:schemeClr val="tx1"/>
              </a:solidFill>
              <a:prstDash val="solid"/>
            </a:ln>
          </c:spPr>
        </c:majorGridlines>
        <c:numFmt formatCode="General" sourceLinked="1"/>
        <c:majorTickMark val="out"/>
        <c:minorTickMark val="none"/>
        <c:tickLblPos val="nextTo"/>
        <c:spPr>
          <a:ln w="4764">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22152198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8"/>
        </c:scaling>
        <c:delete val="0"/>
        <c:axPos val="r"/>
        <c:numFmt formatCode="General" sourceLinked="1"/>
        <c:majorTickMark val="cross"/>
        <c:minorTickMark val="none"/>
        <c:tickLblPos val="nextTo"/>
        <c:spPr>
          <a:ln w="4764">
            <a:solidFill>
              <a:schemeClr val="tx1"/>
            </a:solidFill>
            <a:prstDash val="solid"/>
          </a:ln>
        </c:spPr>
        <c:txPr>
          <a:bodyPr rot="0" vert="horz"/>
          <a:lstStyle/>
          <a:p>
            <a:pPr>
              <a:defRPr sz="1651"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29651">
          <a:noFill/>
        </a:ln>
      </c:spPr>
    </c:plotArea>
    <c:legend>
      <c:legendPos val="b"/>
      <c:layout>
        <c:manualLayout>
          <c:xMode val="edge"/>
          <c:yMode val="edge"/>
          <c:x val="6.0613667154582683E-2"/>
          <c:y val="0.11979031955629089"/>
          <c:w val="0.23256496809802368"/>
          <c:h val="0.22075088440031954"/>
        </c:manualLayout>
      </c:layout>
      <c:overlay val="0"/>
      <c:spPr>
        <a:solidFill>
          <a:schemeClr val="bg1"/>
        </a:solidFill>
        <a:ln w="4764">
          <a:solidFill>
            <a:schemeClr val="tx1"/>
          </a:solidFill>
          <a:prstDash val="solid"/>
        </a:ln>
      </c:spPr>
      <c:txPr>
        <a:bodyPr/>
        <a:lstStyle/>
        <a:p>
          <a:pPr>
            <a:defRPr sz="186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7166">
      <a:solidFill>
        <a:schemeClr val="tx1"/>
      </a:solidFill>
      <a:prstDash val="solid"/>
    </a:ln>
  </c:spPr>
  <c:txPr>
    <a:bodyPr/>
    <a:lstStyle/>
    <a:p>
      <a:pPr>
        <a:defRPr sz="2701" b="1" i="0" u="none" strike="noStrike" baseline="0">
          <a:solidFill>
            <a:schemeClr val="tx1"/>
          </a:solidFill>
          <a:latin typeface="Arial"/>
          <a:ea typeface="Arial"/>
          <a:cs typeface="Arial"/>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800" b="1" i="0" u="none" strike="noStrike" baseline="0" dirty="0">
                <a:solidFill>
                  <a:srgbClr val="000000"/>
                </a:solidFill>
                <a:latin typeface="Times New Roman" panose="02020603050405020304" pitchFamily="18" charset="0"/>
                <a:cs typeface="Times New Roman" panose="02020603050405020304" pitchFamily="18" charset="0"/>
              </a:rPr>
              <a:t>Credit Union Loan Growth</a:t>
            </a:r>
          </a:p>
          <a:p>
            <a:pPr>
              <a:defRPr sz="28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800" b="1" i="0" u="none" strike="noStrike" baseline="0" dirty="0">
                <a:solidFill>
                  <a:srgbClr val="000000"/>
                </a:solidFill>
                <a:latin typeface="Times New Roman" panose="02020603050405020304" pitchFamily="18" charset="0"/>
                <a:cs typeface="Times New Roman" panose="02020603050405020304" pitchFamily="18" charset="0"/>
              </a:rPr>
              <a:t> </a:t>
            </a:r>
            <a:r>
              <a:rPr lang="en-US" sz="1800" b="1" i="0" u="none" strike="noStrike" baseline="0" dirty="0">
                <a:solidFill>
                  <a:srgbClr val="000000"/>
                </a:solidFill>
                <a:latin typeface="Times New Roman" panose="02020603050405020304" pitchFamily="18" charset="0"/>
                <a:cs typeface="Times New Roman" panose="02020603050405020304" pitchFamily="18" charset="0"/>
              </a:rPr>
              <a:t>(Annual Percent Growth)</a:t>
            </a:r>
          </a:p>
        </c:rich>
      </c:tx>
      <c:layout>
        <c:manualLayout>
          <c:xMode val="edge"/>
          <c:yMode val="edge"/>
          <c:x val="0.34476534296028882"/>
          <c:y val="1.9920318725099601E-2"/>
        </c:manualLayout>
      </c:layout>
      <c:overlay val="0"/>
      <c:spPr>
        <a:noFill/>
        <a:ln w="29872">
          <a:noFill/>
        </a:ln>
      </c:spPr>
    </c:title>
    <c:autoTitleDeleted val="0"/>
    <c:plotArea>
      <c:layout>
        <c:manualLayout>
          <c:layoutTarget val="inner"/>
          <c:xMode val="edge"/>
          <c:yMode val="edge"/>
          <c:x val="7.5812274368231042E-2"/>
          <c:y val="0.17109946305973428"/>
          <c:w val="0.90252707581227432"/>
          <c:h val="0.78507588241088044"/>
        </c:manualLayout>
      </c:layout>
      <c:barChart>
        <c:barDir val="col"/>
        <c:grouping val="clustered"/>
        <c:varyColors val="0"/>
        <c:ser>
          <c:idx val="0"/>
          <c:order val="0"/>
          <c:tx>
            <c:strRef>
              <c:f>Sheet1!$B$1</c:f>
              <c:strCache>
                <c:ptCount val="1"/>
                <c:pt idx="0">
                  <c:v>CU Loan Growth Rate</c:v>
                </c:pt>
              </c:strCache>
            </c:strRef>
          </c:tx>
          <c:spPr>
            <a:solidFill>
              <a:srgbClr val="FF6600"/>
            </a:solidFill>
            <a:ln w="14936">
              <a:solidFill>
                <a:schemeClr val="tx1"/>
              </a:solidFill>
              <a:prstDash val="solid"/>
            </a:ln>
          </c:spPr>
          <c:invertIfNegative val="0"/>
          <c:dPt>
            <c:idx val="15"/>
            <c:invertIfNegative val="0"/>
            <c:bubble3D val="0"/>
            <c:spPr>
              <a:pattFill prst="wdDnDiag">
                <a:fgClr>
                  <a:srgbClr xmlns:mc="http://schemas.openxmlformats.org/markup-compatibility/2006" xmlns:a14="http://schemas.microsoft.com/office/drawing/2010/main" val="FF6600" mc:Ignorable="a14" a14:legacySpreadsheetColorIndex="53"/>
                </a:fgClr>
                <a:bgClr>
                  <a:srgbClr xmlns:mc="http://schemas.openxmlformats.org/markup-compatibility/2006" xmlns:a14="http://schemas.microsoft.com/office/drawing/2010/main" val="FF6600" mc:Ignorable="a14" a14:legacySpreadsheetColorIndex="53"/>
                </a:bgClr>
              </a:pattFill>
              <a:ln w="14936">
                <a:solidFill>
                  <a:schemeClr val="tx1"/>
                </a:solidFill>
                <a:prstDash val="solid"/>
              </a:ln>
            </c:spPr>
            <c:extLst>
              <c:ext xmlns:c16="http://schemas.microsoft.com/office/drawing/2014/chart" uri="{C3380CC4-5D6E-409C-BE32-E72D297353CC}">
                <c16:uniqueId val="{00000004-8876-445D-919A-36243A1AF5B5}"/>
              </c:ext>
            </c:extLst>
          </c:dPt>
          <c:dPt>
            <c:idx val="16"/>
            <c:invertIfNegative val="0"/>
            <c:bubble3D val="0"/>
            <c:spPr>
              <a:pattFill prst="wdDnDiag">
                <a:fgClr>
                  <a:srgbClr xmlns:mc="http://schemas.openxmlformats.org/markup-compatibility/2006" xmlns:a14="http://schemas.microsoft.com/office/drawing/2010/main" val="FF6600" mc:Ignorable="a14" a14:legacySpreadsheetColorIndex="53"/>
                </a:fgClr>
                <a:bgClr>
                  <a:srgbClr xmlns:mc="http://schemas.openxmlformats.org/markup-compatibility/2006" xmlns:a14="http://schemas.microsoft.com/office/drawing/2010/main" val="FF6600" mc:Ignorable="a14" a14:legacySpreadsheetColorIndex="53"/>
                </a:bgClr>
              </a:pattFill>
              <a:ln w="14936">
                <a:solidFill>
                  <a:schemeClr val="tx1"/>
                </a:solidFill>
                <a:prstDash val="solid"/>
              </a:ln>
            </c:spPr>
            <c:extLst>
              <c:ext xmlns:c16="http://schemas.microsoft.com/office/drawing/2014/chart" uri="{C3380CC4-5D6E-409C-BE32-E72D297353CC}">
                <c16:uniqueId val="{00000005-8876-445D-919A-36243A1AF5B5}"/>
              </c:ext>
            </c:extLst>
          </c:dPt>
          <c:dPt>
            <c:idx val="17"/>
            <c:invertIfNegative val="0"/>
            <c:bubble3D val="0"/>
            <c:spPr>
              <a:pattFill prst="wdDnDiag">
                <a:fgClr>
                  <a:srgbClr xmlns:mc="http://schemas.openxmlformats.org/markup-compatibility/2006" xmlns:a14="http://schemas.microsoft.com/office/drawing/2010/main" val="FF6600" mc:Ignorable="a14" a14:legacySpreadsheetColorIndex="53"/>
                </a:fgClr>
                <a:bgClr>
                  <a:srgbClr xmlns:mc="http://schemas.openxmlformats.org/markup-compatibility/2006" xmlns:a14="http://schemas.microsoft.com/office/drawing/2010/main" val="FF6600" mc:Ignorable="a14" a14:legacySpreadsheetColorIndex="53"/>
                </a:bgClr>
              </a:pattFill>
              <a:ln w="14936">
                <a:solidFill>
                  <a:schemeClr val="tx1"/>
                </a:solidFill>
                <a:prstDash val="solid"/>
              </a:ln>
            </c:spPr>
            <c:extLst>
              <c:ext xmlns:c16="http://schemas.microsoft.com/office/drawing/2014/chart" uri="{C3380CC4-5D6E-409C-BE32-E72D297353CC}">
                <c16:uniqueId val="{00000006-8876-445D-919A-36243A1AF5B5}"/>
              </c:ext>
            </c:extLst>
          </c:dPt>
          <c:dPt>
            <c:idx val="18"/>
            <c:invertIfNegative val="0"/>
            <c:bubble3D val="0"/>
            <c:spPr>
              <a:pattFill prst="wdDnDiag">
                <a:fgClr>
                  <a:srgbClr xmlns:mc="http://schemas.openxmlformats.org/markup-compatibility/2006" xmlns:a14="http://schemas.microsoft.com/office/drawing/2010/main" val="FF6600" mc:Ignorable="a14" a14:legacySpreadsheetColorIndex="53"/>
                </a:fgClr>
                <a:bgClr>
                  <a:srgbClr xmlns:mc="http://schemas.openxmlformats.org/markup-compatibility/2006" xmlns:a14="http://schemas.microsoft.com/office/drawing/2010/main" val="FF6600" mc:Ignorable="a14" a14:legacySpreadsheetColorIndex="53"/>
                </a:bgClr>
              </a:pattFill>
              <a:ln w="14936">
                <a:solidFill>
                  <a:schemeClr val="tx1"/>
                </a:solidFill>
                <a:prstDash val="solid"/>
              </a:ln>
            </c:spPr>
            <c:extLst>
              <c:ext xmlns:c16="http://schemas.microsoft.com/office/drawing/2014/chart" uri="{C3380CC4-5D6E-409C-BE32-E72D297353CC}">
                <c16:uniqueId val="{00000007-8876-445D-919A-36243A1AF5B5}"/>
              </c:ext>
            </c:extLst>
          </c:dPt>
          <c:dPt>
            <c:idx val="19"/>
            <c:invertIfNegative val="0"/>
            <c:bubble3D val="0"/>
            <c:spPr>
              <a:pattFill prst="wdDnDiag">
                <a:fgClr>
                  <a:srgbClr xmlns:mc="http://schemas.openxmlformats.org/markup-compatibility/2006" xmlns:a14="http://schemas.microsoft.com/office/drawing/2010/main" val="FF6600" mc:Ignorable="a14" a14:legacySpreadsheetColorIndex="53"/>
                </a:fgClr>
                <a:bgClr>
                  <a:srgbClr xmlns:mc="http://schemas.openxmlformats.org/markup-compatibility/2006" xmlns:a14="http://schemas.microsoft.com/office/drawing/2010/main" val="FF6600" mc:Ignorable="a14" a14:legacySpreadsheetColorIndex="53"/>
                </a:bgClr>
              </a:pattFill>
              <a:ln w="14936">
                <a:solidFill>
                  <a:schemeClr val="tx1"/>
                </a:solidFill>
                <a:prstDash val="solid"/>
              </a:ln>
            </c:spPr>
            <c:extLst>
              <c:ext xmlns:c16="http://schemas.microsoft.com/office/drawing/2014/chart" uri="{C3380CC4-5D6E-409C-BE32-E72D297353CC}">
                <c16:uniqueId val="{00000008-8876-445D-919A-36243A1AF5B5}"/>
              </c:ext>
            </c:extLst>
          </c:dPt>
          <c:dPt>
            <c:idx val="20"/>
            <c:invertIfNegative val="0"/>
            <c:bubble3D val="0"/>
            <c:spPr>
              <a:pattFill prst="wdDnDiag">
                <a:fgClr>
                  <a:srgbClr xmlns:mc="http://schemas.openxmlformats.org/markup-compatibility/2006" xmlns:a14="http://schemas.microsoft.com/office/drawing/2010/main" val="FF6600" mc:Ignorable="a14" a14:legacySpreadsheetColorIndex="53"/>
                </a:fgClr>
                <a:bgClr>
                  <a:srgbClr xmlns:mc="http://schemas.openxmlformats.org/markup-compatibility/2006" xmlns:a14="http://schemas.microsoft.com/office/drawing/2010/main" val="FF6600" mc:Ignorable="a14" a14:legacySpreadsheetColorIndex="53"/>
                </a:bgClr>
              </a:pattFill>
              <a:ln w="14936">
                <a:solidFill>
                  <a:schemeClr val="tx1"/>
                </a:solidFill>
                <a:prstDash val="solid"/>
              </a:ln>
            </c:spPr>
            <c:extLst>
              <c:ext xmlns:c16="http://schemas.microsoft.com/office/drawing/2014/chart" uri="{C3380CC4-5D6E-409C-BE32-E72D297353CC}">
                <c16:uniqueId val="{00000009-8876-445D-919A-36243A1AF5B5}"/>
              </c:ext>
            </c:extLst>
          </c:dPt>
          <c:dPt>
            <c:idx val="21"/>
            <c:invertIfNegative val="0"/>
            <c:bubble3D val="0"/>
            <c:spPr>
              <a:pattFill prst="wdDnDiag">
                <a:fgClr>
                  <a:srgbClr xmlns:mc="http://schemas.openxmlformats.org/markup-compatibility/2006" xmlns:a14="http://schemas.microsoft.com/office/drawing/2010/main" val="FF6600" mc:Ignorable="a14" a14:legacySpreadsheetColorIndex="53"/>
                </a:fgClr>
                <a:bgClr>
                  <a:srgbClr xmlns:mc="http://schemas.openxmlformats.org/markup-compatibility/2006" xmlns:a14="http://schemas.microsoft.com/office/drawing/2010/main" val="FF6600" mc:Ignorable="a14" a14:legacySpreadsheetColorIndex="53"/>
                </a:bgClr>
              </a:pattFill>
              <a:ln w="14936">
                <a:solidFill>
                  <a:schemeClr val="tx1"/>
                </a:solidFill>
                <a:prstDash val="solid"/>
              </a:ln>
            </c:spPr>
            <c:extLst>
              <c:ext xmlns:c16="http://schemas.microsoft.com/office/drawing/2014/chart" uri="{C3380CC4-5D6E-409C-BE32-E72D297353CC}">
                <c16:uniqueId val="{00000003-8876-445D-919A-36243A1AF5B5}"/>
              </c:ext>
            </c:extLst>
          </c:dPt>
          <c:dPt>
            <c:idx val="23"/>
            <c:invertIfNegative val="0"/>
            <c:bubble3D val="0"/>
            <c:spPr>
              <a:pattFill prst="wdDnDiag">
                <a:fgClr>
                  <a:srgbClr xmlns:mc="http://schemas.openxmlformats.org/markup-compatibility/2006" xmlns:a14="http://schemas.microsoft.com/office/drawing/2010/main" val="FF6600" mc:Ignorable="a14" a14:legacySpreadsheetColorIndex="53"/>
                </a:fgClr>
                <a:bgClr>
                  <a:srgbClr xmlns:mc="http://schemas.openxmlformats.org/markup-compatibility/2006" xmlns:a14="http://schemas.microsoft.com/office/drawing/2010/main" val="FF6600" mc:Ignorable="a14" a14:legacySpreadsheetColorIndex="53"/>
                </a:bgClr>
              </a:pattFill>
              <a:ln w="14936">
                <a:solidFill>
                  <a:schemeClr val="tx1"/>
                </a:solidFill>
                <a:prstDash val="solid"/>
              </a:ln>
            </c:spPr>
            <c:extLst>
              <c:ext xmlns:c16="http://schemas.microsoft.com/office/drawing/2014/chart" uri="{C3380CC4-5D6E-409C-BE32-E72D297353CC}">
                <c16:uniqueId val="{00000001-8876-445D-919A-36243A1AF5B5}"/>
              </c:ext>
            </c:extLst>
          </c:dPt>
          <c:dPt>
            <c:idx val="24"/>
            <c:invertIfNegative val="0"/>
            <c:bubble3D val="0"/>
            <c:spPr>
              <a:solidFill>
                <a:srgbClr xmlns:mc="http://schemas.openxmlformats.org/markup-compatibility/2006" xmlns:a14="http://schemas.microsoft.com/office/drawing/2010/main" val="FF6600" mc:Ignorable="a14" a14:legacySpreadsheetColorIndex="53"/>
              </a:solidFill>
              <a:ln w="14936">
                <a:solidFill>
                  <a:schemeClr val="tx1"/>
                </a:solidFill>
                <a:prstDash val="solid"/>
              </a:ln>
            </c:spPr>
            <c:extLst>
              <c:ext xmlns:c16="http://schemas.microsoft.com/office/drawing/2014/chart" uri="{C3380CC4-5D6E-409C-BE32-E72D297353CC}">
                <c16:uniqueId val="{00000002-8876-445D-919A-36243A1AF5B5}"/>
              </c:ext>
            </c:extLst>
          </c:dPt>
          <c:dPt>
            <c:idx val="25"/>
            <c:invertIfNegative val="0"/>
            <c:bubble3D val="0"/>
            <c:spPr>
              <a:pattFill prst="wdDnDiag">
                <a:fgClr>
                  <a:srgbClr xmlns:mc="http://schemas.openxmlformats.org/markup-compatibility/2006" xmlns:a14="http://schemas.microsoft.com/office/drawing/2010/main" val="FF6600" mc:Ignorable="a14" a14:legacySpreadsheetColorIndex="53"/>
                </a:fgClr>
                <a:bgClr>
                  <a:srgbClr xmlns:mc="http://schemas.openxmlformats.org/markup-compatibility/2006" xmlns:a14="http://schemas.microsoft.com/office/drawing/2010/main" val="FFFFFF" mc:Ignorable="a14" a14:legacySpreadsheetColorIndex="9"/>
                </a:bgClr>
              </a:pattFill>
              <a:ln w="14936">
                <a:solidFill>
                  <a:schemeClr val="tx1"/>
                </a:solidFill>
                <a:prstDash val="solid"/>
              </a:ln>
            </c:spPr>
            <c:extLst>
              <c:ext xmlns:c16="http://schemas.microsoft.com/office/drawing/2014/chart" uri="{C3380CC4-5D6E-409C-BE32-E72D297353CC}">
                <c16:uniqueId val="{00000000-8876-445D-919A-36243A1AF5B5}"/>
              </c:ext>
            </c:extLst>
          </c:dPt>
          <c:dLbls>
            <c:dLbl>
              <c:idx val="21"/>
              <c:numFmt formatCode="0.0" sourceLinked="0"/>
              <c:spPr>
                <a:noFill/>
                <a:ln w="29872">
                  <a:noFill/>
                </a:ln>
              </c:spPr>
              <c:txPr>
                <a:bodyPr/>
                <a:lstStyle/>
                <a:p>
                  <a:pPr>
                    <a:defRPr sz="1029" b="0"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76-445D-919A-36243A1AF5B5}"/>
                </c:ext>
              </c:extLst>
            </c:dLbl>
            <c:numFmt formatCode="0.0" sourceLinked="0"/>
            <c:spPr>
              <a:noFill/>
              <a:ln w="29872">
                <a:noFill/>
              </a:ln>
            </c:spPr>
            <c:txPr>
              <a:bodyPr wrap="square" lIns="38100" tIns="19050" rIns="38100" bIns="19050" anchor="ctr">
                <a:spAutoFit/>
              </a:bodyPr>
              <a:lstStyle/>
              <a:p>
                <a:pPr algn="just">
                  <a:defRPr sz="941" b="0" i="0" u="none" strike="noStrike" baseline="0">
                    <a:solidFill>
                      <a:schemeClr val="tx1"/>
                    </a:solidFill>
                    <a:latin typeface="Times New Roman"/>
                    <a:ea typeface="Times New Roman"/>
                    <a:cs typeface="Times New Roman"/>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6"/>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strCache>
            </c:strRef>
          </c:cat>
          <c:val>
            <c:numRef>
              <c:f>Sheet1!$B$2:$B$28</c:f>
              <c:numCache>
                <c:formatCode>General</c:formatCode>
                <c:ptCount val="27"/>
                <c:pt idx="0">
                  <c:v>11.5</c:v>
                </c:pt>
                <c:pt idx="1">
                  <c:v>7.9</c:v>
                </c:pt>
                <c:pt idx="2">
                  <c:v>7.2</c:v>
                </c:pt>
                <c:pt idx="3">
                  <c:v>10.3</c:v>
                </c:pt>
                <c:pt idx="4">
                  <c:v>10.9</c:v>
                </c:pt>
                <c:pt idx="5">
                  <c:v>11.7</c:v>
                </c:pt>
                <c:pt idx="6">
                  <c:v>8.5</c:v>
                </c:pt>
                <c:pt idx="7">
                  <c:v>7.5</c:v>
                </c:pt>
                <c:pt idx="8">
                  <c:v>7.7</c:v>
                </c:pt>
                <c:pt idx="9">
                  <c:v>2.2999999999999998</c:v>
                </c:pt>
                <c:pt idx="10">
                  <c:v>-0.4</c:v>
                </c:pt>
                <c:pt idx="11">
                  <c:v>2</c:v>
                </c:pt>
                <c:pt idx="12">
                  <c:v>5.2</c:v>
                </c:pt>
                <c:pt idx="13">
                  <c:v>8</c:v>
                </c:pt>
                <c:pt idx="14">
                  <c:v>11</c:v>
                </c:pt>
                <c:pt idx="15">
                  <c:v>10.9</c:v>
                </c:pt>
                <c:pt idx="16">
                  <c:v>10.9</c:v>
                </c:pt>
                <c:pt idx="17">
                  <c:v>10</c:v>
                </c:pt>
                <c:pt idx="18">
                  <c:v>8.9</c:v>
                </c:pt>
                <c:pt idx="19">
                  <c:v>6.5</c:v>
                </c:pt>
                <c:pt idx="20">
                  <c:v>5.3</c:v>
                </c:pt>
                <c:pt idx="21">
                  <c:v>7.7</c:v>
                </c:pt>
                <c:pt idx="22">
                  <c:v>19.100000000000001</c:v>
                </c:pt>
                <c:pt idx="23">
                  <c:v>6.5</c:v>
                </c:pt>
                <c:pt idx="24">
                  <c:v>2.8</c:v>
                </c:pt>
                <c:pt idx="25">
                  <c:v>5</c:v>
                </c:pt>
              </c:numCache>
            </c:numRef>
          </c:val>
          <c:extLst>
            <c:ext xmlns:c16="http://schemas.microsoft.com/office/drawing/2014/chart" uri="{C3380CC4-5D6E-409C-BE32-E72D297353CC}">
              <c16:uniqueId val="{0000000A-8876-445D-919A-36243A1AF5B5}"/>
            </c:ext>
          </c:extLst>
        </c:ser>
        <c:dLbls>
          <c:showLegendKey val="0"/>
          <c:showVal val="0"/>
          <c:showCatName val="0"/>
          <c:showSerName val="0"/>
          <c:showPercent val="0"/>
          <c:showBubbleSize val="0"/>
        </c:dLbls>
        <c:gapWidth val="100"/>
        <c:axId val="224721216"/>
        <c:axId val="1"/>
      </c:barChart>
      <c:lineChart>
        <c:grouping val="standard"/>
        <c:varyColors val="0"/>
        <c:ser>
          <c:idx val="1"/>
          <c:order val="1"/>
          <c:tx>
            <c:strRef>
              <c:f>Sheet1!$C$1</c:f>
              <c:strCache>
                <c:ptCount val="1"/>
                <c:pt idx="0">
                  <c:v>7% Long Run Average</c:v>
                </c:pt>
              </c:strCache>
            </c:strRef>
          </c:tx>
          <c:spPr>
            <a:ln w="44808">
              <a:solidFill>
                <a:srgbClr val="FFFF00"/>
              </a:solidFill>
              <a:prstDash val="solid"/>
            </a:ln>
          </c:spPr>
          <c:marker>
            <c:symbol val="none"/>
          </c:marker>
          <c:cat>
            <c:strRef>
              <c:f>Sheet1!$A$2:$A$28</c:f>
              <c:strCache>
                <c:ptCount val="26"/>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strCache>
            </c:strRef>
          </c:cat>
          <c:val>
            <c:numRef>
              <c:f>Sheet1!$C$2:$C$28</c:f>
              <c:numCache>
                <c:formatCode>General</c:formatCode>
                <c:ptCount val="27"/>
                <c:pt idx="0">
                  <c:v>7</c:v>
                </c:pt>
                <c:pt idx="1">
                  <c:v>7</c:v>
                </c:pt>
                <c:pt idx="2">
                  <c:v>7</c:v>
                </c:pt>
                <c:pt idx="3">
                  <c:v>7</c:v>
                </c:pt>
                <c:pt idx="4">
                  <c:v>7</c:v>
                </c:pt>
                <c:pt idx="5">
                  <c:v>7</c:v>
                </c:pt>
                <c:pt idx="6">
                  <c:v>7</c:v>
                </c:pt>
                <c:pt idx="7">
                  <c:v>7</c:v>
                </c:pt>
                <c:pt idx="8">
                  <c:v>7</c:v>
                </c:pt>
                <c:pt idx="9">
                  <c:v>7</c:v>
                </c:pt>
                <c:pt idx="10">
                  <c:v>7</c:v>
                </c:pt>
                <c:pt idx="11">
                  <c:v>7</c:v>
                </c:pt>
                <c:pt idx="12">
                  <c:v>7</c:v>
                </c:pt>
                <c:pt idx="13">
                  <c:v>7</c:v>
                </c:pt>
                <c:pt idx="14">
                  <c:v>7</c:v>
                </c:pt>
                <c:pt idx="15">
                  <c:v>7</c:v>
                </c:pt>
                <c:pt idx="16">
                  <c:v>7</c:v>
                </c:pt>
                <c:pt idx="17">
                  <c:v>7</c:v>
                </c:pt>
                <c:pt idx="18">
                  <c:v>7</c:v>
                </c:pt>
                <c:pt idx="19">
                  <c:v>7</c:v>
                </c:pt>
                <c:pt idx="20">
                  <c:v>7</c:v>
                </c:pt>
                <c:pt idx="21">
                  <c:v>7</c:v>
                </c:pt>
                <c:pt idx="22">
                  <c:v>7</c:v>
                </c:pt>
                <c:pt idx="23">
                  <c:v>7</c:v>
                </c:pt>
                <c:pt idx="24">
                  <c:v>7</c:v>
                </c:pt>
                <c:pt idx="25">
                  <c:v>7</c:v>
                </c:pt>
              </c:numCache>
            </c:numRef>
          </c:val>
          <c:smooth val="0"/>
          <c:extLst>
            <c:ext xmlns:c16="http://schemas.microsoft.com/office/drawing/2014/chart" uri="{C3380CC4-5D6E-409C-BE32-E72D297353CC}">
              <c16:uniqueId val="{0000000B-8876-445D-919A-36243A1AF5B5}"/>
            </c:ext>
          </c:extLst>
        </c:ser>
        <c:dLbls>
          <c:showLegendKey val="0"/>
          <c:showVal val="0"/>
          <c:showCatName val="0"/>
          <c:showSerName val="0"/>
          <c:showPercent val="0"/>
          <c:showBubbleSize val="0"/>
        </c:dLbls>
        <c:marker val="1"/>
        <c:smooth val="0"/>
        <c:axId val="224721216"/>
        <c:axId val="1"/>
      </c:lineChart>
      <c:catAx>
        <c:axId val="224721216"/>
        <c:scaling>
          <c:orientation val="minMax"/>
        </c:scaling>
        <c:delete val="0"/>
        <c:axPos val="b"/>
        <c:numFmt formatCode="General" sourceLinked="1"/>
        <c:majorTickMark val="out"/>
        <c:minorTickMark val="none"/>
        <c:tickLblPos val="nextTo"/>
        <c:spPr>
          <a:ln w="3734">
            <a:solidFill>
              <a:schemeClr val="tx1"/>
            </a:solidFill>
            <a:prstDash val="solid"/>
          </a:ln>
        </c:spPr>
        <c:txPr>
          <a:bodyPr rot="0" vert="horz"/>
          <a:lstStyle/>
          <a:p>
            <a:pPr>
              <a:defRPr sz="1176"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3734">
              <a:solidFill>
                <a:schemeClr val="tx1"/>
              </a:solidFill>
              <a:prstDash val="solid"/>
            </a:ln>
          </c:spPr>
        </c:majorGridlines>
        <c:numFmt formatCode="General" sourceLinked="1"/>
        <c:majorTickMark val="out"/>
        <c:minorTickMark val="none"/>
        <c:tickLblPos val="nextTo"/>
        <c:spPr>
          <a:ln w="3734">
            <a:solidFill>
              <a:schemeClr val="tx1"/>
            </a:solidFill>
            <a:prstDash val="solid"/>
          </a:ln>
        </c:spPr>
        <c:txPr>
          <a:bodyPr rot="0" vert="horz"/>
          <a:lstStyle/>
          <a:p>
            <a:pPr>
              <a:defRPr sz="1411" b="0" i="0" u="none" strike="noStrike" baseline="0">
                <a:solidFill>
                  <a:schemeClr val="tx1"/>
                </a:solidFill>
                <a:latin typeface="Times New Roman"/>
                <a:ea typeface="Times New Roman"/>
                <a:cs typeface="Times New Roman"/>
              </a:defRPr>
            </a:pPr>
            <a:endParaRPr lang="en-US"/>
          </a:p>
        </c:txPr>
        <c:crossAx val="224721216"/>
        <c:crosses val="autoZero"/>
        <c:crossBetween val="between"/>
      </c:valAx>
      <c:spPr>
        <a:noFill/>
        <a:ln w="29872">
          <a:noFill/>
        </a:ln>
      </c:spPr>
    </c:plotArea>
    <c:legend>
      <c:legendPos val="r"/>
      <c:layout>
        <c:manualLayout>
          <c:xMode val="edge"/>
          <c:yMode val="edge"/>
          <c:x val="0.3921915671578024"/>
          <c:y val="0.17560724119541304"/>
          <c:w val="0.2193654473934693"/>
          <c:h val="0.10557768924302789"/>
        </c:manualLayout>
      </c:layout>
      <c:overlay val="0"/>
      <c:spPr>
        <a:solidFill>
          <a:schemeClr val="bg1"/>
        </a:solidFill>
        <a:ln w="3734">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4808">
      <a:solidFill>
        <a:schemeClr val="tx1"/>
      </a:solidFill>
      <a:prstDash val="solid"/>
    </a:ln>
  </c:spPr>
  <c:txPr>
    <a:bodyPr/>
    <a:lstStyle/>
    <a:p>
      <a:pPr>
        <a:defRPr sz="1205" b="1" i="0" u="none" strike="noStrike" baseline="0">
          <a:solidFill>
            <a:schemeClr val="tx1"/>
          </a:solidFill>
          <a:latin typeface="Arial"/>
          <a:ea typeface="Arial"/>
          <a:cs typeface="Arial"/>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400" b="1" i="0" u="none" strike="noStrike" baseline="0" dirty="0">
                <a:solidFill>
                  <a:srgbClr val="000000"/>
                </a:solidFill>
                <a:latin typeface="Times New Roman" panose="02020603050405020304" pitchFamily="18" charset="0"/>
                <a:cs typeface="Times New Roman" panose="02020603050405020304" pitchFamily="18" charset="0"/>
              </a:rPr>
              <a:t>CU New Auto Growth</a:t>
            </a:r>
          </a:p>
          <a:p>
            <a:pPr>
              <a:defRPr sz="1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1800" b="1" i="0" u="none" strike="noStrike" baseline="0" dirty="0">
                <a:solidFill>
                  <a:srgbClr val="000000"/>
                </a:solidFill>
                <a:latin typeface="Times New Roman" panose="02020603050405020304" pitchFamily="18" charset="0"/>
                <a:cs typeface="Times New Roman" panose="02020603050405020304" pitchFamily="18" charset="0"/>
              </a:rPr>
              <a:t>Seasonally Adjusted</a:t>
            </a:r>
          </a:p>
          <a:p>
            <a:pPr>
              <a:defRPr sz="1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1800" b="1" i="0" u="none" strike="noStrike" baseline="0" dirty="0">
                <a:solidFill>
                  <a:srgbClr val="000000"/>
                </a:solidFill>
                <a:latin typeface="Times New Roman" panose="02020603050405020304" pitchFamily="18" charset="0"/>
                <a:cs typeface="Times New Roman" panose="02020603050405020304" pitchFamily="18" charset="0"/>
              </a:rPr>
              <a:t>Annualized Growth Rate</a:t>
            </a:r>
          </a:p>
        </c:rich>
      </c:tx>
      <c:layout>
        <c:manualLayout>
          <c:xMode val="edge"/>
          <c:yMode val="edge"/>
          <c:x val="0.40195692942644606"/>
          <c:y val="1.6541895152979655E-3"/>
        </c:manualLayout>
      </c:layout>
      <c:overlay val="0"/>
      <c:spPr>
        <a:noFill/>
        <a:ln w="10770">
          <a:noFill/>
        </a:ln>
      </c:spPr>
    </c:title>
    <c:autoTitleDeleted val="0"/>
    <c:plotArea>
      <c:layout>
        <c:manualLayout>
          <c:layoutTarget val="inner"/>
          <c:xMode val="edge"/>
          <c:yMode val="edge"/>
          <c:x val="8.7680355160932297E-2"/>
          <c:y val="0.14818100822307295"/>
          <c:w val="0.84350721420643726"/>
          <c:h val="0.80777321391187507"/>
        </c:manualLayout>
      </c:layout>
      <c:areaChart>
        <c:grouping val="stacked"/>
        <c:varyColors val="0"/>
        <c:ser>
          <c:idx val="4"/>
          <c:order val="0"/>
          <c:tx>
            <c:strRef>
              <c:f>Sheet1!$B$1</c:f>
              <c:strCache>
                <c:ptCount val="1"/>
                <c:pt idx="0">
                  <c:v>Recession</c:v>
                </c:pt>
              </c:strCache>
            </c:strRef>
          </c:tx>
          <c:spPr>
            <a:solidFill>
              <a:srgbClr val="FF0000"/>
            </a:solidFill>
            <a:ln w="5385">
              <a:solidFill>
                <a:schemeClr val="tx1"/>
              </a:solidFill>
              <a:prstDash val="solid"/>
            </a:ln>
          </c:spPr>
          <c:cat>
            <c:strRef>
              <c:f>Sheet1!$A$2:$A$333</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Sheet1!$B$2:$B$333</c:f>
              <c:numCache>
                <c:formatCode>General</c:formatCode>
                <c:ptCount val="332"/>
                <c:pt idx="38">
                  <c:v>0.32</c:v>
                </c:pt>
                <c:pt idx="39">
                  <c:v>0.32</c:v>
                </c:pt>
                <c:pt idx="40">
                  <c:v>0.32</c:v>
                </c:pt>
                <c:pt idx="41">
                  <c:v>0.32</c:v>
                </c:pt>
                <c:pt idx="42">
                  <c:v>0.32</c:v>
                </c:pt>
                <c:pt idx="43">
                  <c:v>0.32</c:v>
                </c:pt>
                <c:pt idx="44">
                  <c:v>0.32</c:v>
                </c:pt>
                <c:pt idx="45">
                  <c:v>0.32</c:v>
                </c:pt>
                <c:pt idx="46">
                  <c:v>0.32</c:v>
                </c:pt>
                <c:pt idx="47">
                  <c:v>0.32</c:v>
                </c:pt>
                <c:pt idx="119">
                  <c:v>0.32</c:v>
                </c:pt>
                <c:pt idx="120">
                  <c:v>0.32</c:v>
                </c:pt>
                <c:pt idx="121">
                  <c:v>0.32</c:v>
                </c:pt>
                <c:pt idx="122">
                  <c:v>0.32</c:v>
                </c:pt>
                <c:pt idx="123">
                  <c:v>0.32</c:v>
                </c:pt>
                <c:pt idx="124">
                  <c:v>0.32</c:v>
                </c:pt>
                <c:pt idx="125">
                  <c:v>0.32</c:v>
                </c:pt>
                <c:pt idx="126">
                  <c:v>0.32</c:v>
                </c:pt>
                <c:pt idx="127">
                  <c:v>0.32</c:v>
                </c:pt>
                <c:pt idx="128">
                  <c:v>0.32</c:v>
                </c:pt>
                <c:pt idx="129">
                  <c:v>0.32</c:v>
                </c:pt>
                <c:pt idx="130">
                  <c:v>0.32</c:v>
                </c:pt>
                <c:pt idx="131">
                  <c:v>0.32</c:v>
                </c:pt>
                <c:pt idx="132">
                  <c:v>0.32</c:v>
                </c:pt>
                <c:pt idx="133">
                  <c:v>0.32</c:v>
                </c:pt>
                <c:pt idx="134">
                  <c:v>0.32</c:v>
                </c:pt>
                <c:pt idx="135">
                  <c:v>0.32</c:v>
                </c:pt>
                <c:pt idx="136">
                  <c:v>0.32</c:v>
                </c:pt>
                <c:pt idx="137">
                  <c:v>0.32</c:v>
                </c:pt>
                <c:pt idx="266">
                  <c:v>0.32</c:v>
                </c:pt>
                <c:pt idx="267">
                  <c:v>0.32</c:v>
                </c:pt>
                <c:pt idx="268">
                  <c:v>0.32</c:v>
                </c:pt>
                <c:pt idx="269">
                  <c:v>0.32</c:v>
                </c:pt>
                <c:pt idx="270">
                  <c:v>0.32</c:v>
                </c:pt>
                <c:pt idx="271">
                  <c:v>0.32</c:v>
                </c:pt>
                <c:pt idx="272">
                  <c:v>0.32</c:v>
                </c:pt>
              </c:numCache>
            </c:numRef>
          </c:val>
          <c:extLst>
            <c:ext xmlns:c16="http://schemas.microsoft.com/office/drawing/2014/chart" uri="{C3380CC4-5D6E-409C-BE32-E72D297353CC}">
              <c16:uniqueId val="{00000000-EC70-479C-B064-CEA8B0CC002C}"/>
            </c:ext>
          </c:extLst>
        </c:ser>
        <c:dLbls>
          <c:showLegendKey val="0"/>
          <c:showVal val="0"/>
          <c:showCatName val="0"/>
          <c:showSerName val="0"/>
          <c:showPercent val="0"/>
          <c:showBubbleSize val="0"/>
        </c:dLbls>
        <c:axId val="229945744"/>
        <c:axId val="1"/>
      </c:areaChart>
      <c:areaChart>
        <c:grouping val="stacked"/>
        <c:varyColors val="0"/>
        <c:ser>
          <c:idx val="0"/>
          <c:order val="1"/>
          <c:tx>
            <c:strRef>
              <c:f>Sheet1!$C$1</c:f>
              <c:strCache>
                <c:ptCount val="1"/>
                <c:pt idx="0">
                  <c:v>New Auto Loan Growth</c:v>
                </c:pt>
              </c:strCache>
            </c:strRef>
          </c:tx>
          <c:spPr>
            <a:solidFill>
              <a:srgbClr val="33CCCC"/>
            </a:solidFill>
            <a:ln w="5385">
              <a:solidFill>
                <a:schemeClr val="tx1"/>
              </a:solidFill>
              <a:prstDash val="solid"/>
            </a:ln>
          </c:spPr>
          <c:cat>
            <c:strRef>
              <c:f>Sheet1!$A$2:$A$333</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Sheet1!$C$2:$C$333</c:f>
              <c:numCache>
                <c:formatCode>0.00%</c:formatCode>
                <c:ptCount val="332"/>
                <c:pt idx="0">
                  <c:v>-2.7E-2</c:v>
                </c:pt>
                <c:pt idx="1">
                  <c:v>-0.03</c:v>
                </c:pt>
                <c:pt idx="2">
                  <c:v>-3.1E-2</c:v>
                </c:pt>
                <c:pt idx="3">
                  <c:v>-1.0999999999999999E-2</c:v>
                </c:pt>
                <c:pt idx="4">
                  <c:v>-4.0000000000000001E-3</c:v>
                </c:pt>
                <c:pt idx="5">
                  <c:v>-2.5000000000000001E-2</c:v>
                </c:pt>
                <c:pt idx="6">
                  <c:v>-2.1999999999999999E-2</c:v>
                </c:pt>
                <c:pt idx="7">
                  <c:v>-1.7999999999999999E-2</c:v>
                </c:pt>
                <c:pt idx="8">
                  <c:v>-1.9E-2</c:v>
                </c:pt>
                <c:pt idx="9">
                  <c:v>-1.4999999999999999E-2</c:v>
                </c:pt>
                <c:pt idx="10">
                  <c:v>-3.0000000000000001E-3</c:v>
                </c:pt>
                <c:pt idx="11">
                  <c:v>2.1000000000000001E-2</c:v>
                </c:pt>
                <c:pt idx="12">
                  <c:v>5.2999999999999999E-2</c:v>
                </c:pt>
                <c:pt idx="13">
                  <c:v>6.8000000000000005E-2</c:v>
                </c:pt>
                <c:pt idx="14">
                  <c:v>8.7999999999999995E-2</c:v>
                </c:pt>
                <c:pt idx="15">
                  <c:v>7.8E-2</c:v>
                </c:pt>
                <c:pt idx="16">
                  <c:v>8.6999999999999994E-2</c:v>
                </c:pt>
                <c:pt idx="17">
                  <c:v>9.6000000000000002E-2</c:v>
                </c:pt>
                <c:pt idx="18">
                  <c:v>0.122</c:v>
                </c:pt>
                <c:pt idx="19">
                  <c:v>0.13500000000000001</c:v>
                </c:pt>
                <c:pt idx="20">
                  <c:v>0.14899999999999999</c:v>
                </c:pt>
                <c:pt idx="21">
                  <c:v>0.16400000000000001</c:v>
                </c:pt>
                <c:pt idx="22">
                  <c:v>0.17499999999999999</c:v>
                </c:pt>
                <c:pt idx="23">
                  <c:v>0.159</c:v>
                </c:pt>
                <c:pt idx="24">
                  <c:v>0.155</c:v>
                </c:pt>
                <c:pt idx="25">
                  <c:v>0.159</c:v>
                </c:pt>
                <c:pt idx="26">
                  <c:v>0.14799999999999999</c:v>
                </c:pt>
                <c:pt idx="27">
                  <c:v>0.14599999999999999</c:v>
                </c:pt>
                <c:pt idx="28">
                  <c:v>0.14099999999999999</c:v>
                </c:pt>
                <c:pt idx="29">
                  <c:v>0.153</c:v>
                </c:pt>
                <c:pt idx="30">
                  <c:v>0.151</c:v>
                </c:pt>
                <c:pt idx="31">
                  <c:v>0.153</c:v>
                </c:pt>
                <c:pt idx="32">
                  <c:v>0.13800000000000001</c:v>
                </c:pt>
                <c:pt idx="33">
                  <c:v>0.11700000000000001</c:v>
                </c:pt>
                <c:pt idx="34">
                  <c:v>0.1</c:v>
                </c:pt>
                <c:pt idx="35">
                  <c:v>7.9000000000000001E-2</c:v>
                </c:pt>
                <c:pt idx="36">
                  <c:v>6.0999999999999999E-2</c:v>
                </c:pt>
                <c:pt idx="37">
                  <c:v>6.0999999999999999E-2</c:v>
                </c:pt>
                <c:pt idx="38">
                  <c:v>4.4999999999999998E-2</c:v>
                </c:pt>
                <c:pt idx="39">
                  <c:v>2.1000000000000001E-2</c:v>
                </c:pt>
                <c:pt idx="40">
                  <c:v>3.0000000000000001E-3</c:v>
                </c:pt>
                <c:pt idx="41">
                  <c:v>-6.0000000000000001E-3</c:v>
                </c:pt>
                <c:pt idx="42">
                  <c:v>-2.5999999999999999E-2</c:v>
                </c:pt>
                <c:pt idx="43">
                  <c:v>-2.4E-2</c:v>
                </c:pt>
                <c:pt idx="44">
                  <c:v>-2.1000000000000001E-2</c:v>
                </c:pt>
                <c:pt idx="45">
                  <c:v>-1.4E-2</c:v>
                </c:pt>
                <c:pt idx="46">
                  <c:v>-1.4999999999999999E-2</c:v>
                </c:pt>
                <c:pt idx="47">
                  <c:v>1E-3</c:v>
                </c:pt>
                <c:pt idx="48">
                  <c:v>5.0000000000000001E-3</c:v>
                </c:pt>
                <c:pt idx="49">
                  <c:v>-0.01</c:v>
                </c:pt>
                <c:pt idx="50">
                  <c:v>-6.0000000000000001E-3</c:v>
                </c:pt>
                <c:pt idx="51">
                  <c:v>5.0000000000000001E-3</c:v>
                </c:pt>
                <c:pt idx="52">
                  <c:v>8.9999999999999993E-3</c:v>
                </c:pt>
                <c:pt idx="53">
                  <c:v>7.0000000000000001E-3</c:v>
                </c:pt>
                <c:pt idx="54">
                  <c:v>1.2999999999999999E-2</c:v>
                </c:pt>
                <c:pt idx="55">
                  <c:v>8.9999999999999993E-3</c:v>
                </c:pt>
                <c:pt idx="56">
                  <c:v>5.0000000000000001E-3</c:v>
                </c:pt>
                <c:pt idx="57">
                  <c:v>3.0000000000000001E-3</c:v>
                </c:pt>
                <c:pt idx="58">
                  <c:v>-5.0000000000000001E-3</c:v>
                </c:pt>
                <c:pt idx="59">
                  <c:v>-1.0999999999999999E-2</c:v>
                </c:pt>
                <c:pt idx="60">
                  <c:v>0</c:v>
                </c:pt>
                <c:pt idx="61">
                  <c:v>8.0000000000000002E-3</c:v>
                </c:pt>
                <c:pt idx="62">
                  <c:v>1.7000000000000001E-2</c:v>
                </c:pt>
                <c:pt idx="63">
                  <c:v>2.1000000000000001E-2</c:v>
                </c:pt>
                <c:pt idx="64">
                  <c:v>3.5999999999999997E-2</c:v>
                </c:pt>
                <c:pt idx="65">
                  <c:v>5.3999999999999999E-2</c:v>
                </c:pt>
                <c:pt idx="66">
                  <c:v>0.06</c:v>
                </c:pt>
                <c:pt idx="67">
                  <c:v>6.9000000000000006E-2</c:v>
                </c:pt>
                <c:pt idx="68">
                  <c:v>8.3000000000000004E-2</c:v>
                </c:pt>
                <c:pt idx="69">
                  <c:v>9.5000000000000001E-2</c:v>
                </c:pt>
                <c:pt idx="70">
                  <c:v>0.106</c:v>
                </c:pt>
                <c:pt idx="71">
                  <c:v>0.12</c:v>
                </c:pt>
                <c:pt idx="72">
                  <c:v>0.13100000000000001</c:v>
                </c:pt>
                <c:pt idx="73">
                  <c:v>0.13800000000000001</c:v>
                </c:pt>
                <c:pt idx="74">
                  <c:v>0.13</c:v>
                </c:pt>
                <c:pt idx="75">
                  <c:v>0.13500000000000001</c:v>
                </c:pt>
                <c:pt idx="76">
                  <c:v>0.13</c:v>
                </c:pt>
                <c:pt idx="77">
                  <c:v>0.121</c:v>
                </c:pt>
                <c:pt idx="78">
                  <c:v>0.123</c:v>
                </c:pt>
                <c:pt idx="79">
                  <c:v>0.123</c:v>
                </c:pt>
                <c:pt idx="80">
                  <c:v>0.122</c:v>
                </c:pt>
                <c:pt idx="81">
                  <c:v>0.127</c:v>
                </c:pt>
                <c:pt idx="82">
                  <c:v>0.13900000000000001</c:v>
                </c:pt>
                <c:pt idx="83">
                  <c:v>0.13900000000000001</c:v>
                </c:pt>
                <c:pt idx="84">
                  <c:v>0.153</c:v>
                </c:pt>
                <c:pt idx="85">
                  <c:v>0.17499999999999999</c:v>
                </c:pt>
                <c:pt idx="86">
                  <c:v>0.186</c:v>
                </c:pt>
                <c:pt idx="87">
                  <c:v>0.17899999999999999</c:v>
                </c:pt>
                <c:pt idx="88">
                  <c:v>0.18099999999999999</c:v>
                </c:pt>
                <c:pt idx="89">
                  <c:v>0.182</c:v>
                </c:pt>
                <c:pt idx="90">
                  <c:v>0.17299999999999999</c:v>
                </c:pt>
                <c:pt idx="91">
                  <c:v>0.17100000000000001</c:v>
                </c:pt>
                <c:pt idx="92">
                  <c:v>0.16300000000000001</c:v>
                </c:pt>
                <c:pt idx="93">
                  <c:v>0.155</c:v>
                </c:pt>
                <c:pt idx="94">
                  <c:v>0.14399999999999999</c:v>
                </c:pt>
                <c:pt idx="95">
                  <c:v>0.13500000000000001</c:v>
                </c:pt>
                <c:pt idx="96">
                  <c:v>0.10299999999999999</c:v>
                </c:pt>
                <c:pt idx="97">
                  <c:v>7.1999999999999995E-2</c:v>
                </c:pt>
                <c:pt idx="98">
                  <c:v>6.5000000000000002E-2</c:v>
                </c:pt>
                <c:pt idx="99">
                  <c:v>6.3E-2</c:v>
                </c:pt>
                <c:pt idx="100">
                  <c:v>5.7000000000000002E-2</c:v>
                </c:pt>
                <c:pt idx="101">
                  <c:v>5.5E-2</c:v>
                </c:pt>
                <c:pt idx="102">
                  <c:v>5.8000000000000003E-2</c:v>
                </c:pt>
                <c:pt idx="103">
                  <c:v>5.1999999999999998E-2</c:v>
                </c:pt>
                <c:pt idx="104">
                  <c:v>4.8000000000000001E-2</c:v>
                </c:pt>
                <c:pt idx="105">
                  <c:v>3.5999999999999997E-2</c:v>
                </c:pt>
                <c:pt idx="106">
                  <c:v>2.5000000000000001E-2</c:v>
                </c:pt>
                <c:pt idx="107">
                  <c:v>1.2E-2</c:v>
                </c:pt>
                <c:pt idx="108">
                  <c:v>0.01</c:v>
                </c:pt>
                <c:pt idx="109">
                  <c:v>5.0000000000000001E-3</c:v>
                </c:pt>
                <c:pt idx="110">
                  <c:v>3.0000000000000001E-3</c:v>
                </c:pt>
                <c:pt idx="111">
                  <c:v>-7.0000000000000001E-3</c:v>
                </c:pt>
                <c:pt idx="112">
                  <c:v>-1.2E-2</c:v>
                </c:pt>
                <c:pt idx="113">
                  <c:v>-1.9E-2</c:v>
                </c:pt>
                <c:pt idx="114">
                  <c:v>-0.03</c:v>
                </c:pt>
                <c:pt idx="115">
                  <c:v>-4.1000000000000002E-2</c:v>
                </c:pt>
                <c:pt idx="116">
                  <c:v>-5.5E-2</c:v>
                </c:pt>
                <c:pt idx="117">
                  <c:v>-5.8000000000000003E-2</c:v>
                </c:pt>
                <c:pt idx="118">
                  <c:v>-6.4000000000000001E-2</c:v>
                </c:pt>
                <c:pt idx="119">
                  <c:v>-6.7000000000000004E-2</c:v>
                </c:pt>
                <c:pt idx="120">
                  <c:v>-7.1999999999999995E-2</c:v>
                </c:pt>
                <c:pt idx="121">
                  <c:v>-7.3999999999999996E-2</c:v>
                </c:pt>
                <c:pt idx="122">
                  <c:v>-7.3999999999999996E-2</c:v>
                </c:pt>
                <c:pt idx="123">
                  <c:v>-7.0999999999999994E-2</c:v>
                </c:pt>
                <c:pt idx="124">
                  <c:v>-6.8000000000000005E-2</c:v>
                </c:pt>
                <c:pt idx="125">
                  <c:v>-6.5000000000000002E-2</c:v>
                </c:pt>
                <c:pt idx="126">
                  <c:v>-5.8000000000000003E-2</c:v>
                </c:pt>
                <c:pt idx="127">
                  <c:v>-5.0999999999999997E-2</c:v>
                </c:pt>
                <c:pt idx="128">
                  <c:v>-4.2999999999999997E-2</c:v>
                </c:pt>
                <c:pt idx="129">
                  <c:v>-4.4999999999999998E-2</c:v>
                </c:pt>
                <c:pt idx="130">
                  <c:v>-4.2000000000000003E-2</c:v>
                </c:pt>
                <c:pt idx="131">
                  <c:v>-3.6999999999999998E-2</c:v>
                </c:pt>
                <c:pt idx="132">
                  <c:v>-3.5999999999999997E-2</c:v>
                </c:pt>
                <c:pt idx="133">
                  <c:v>-0.03</c:v>
                </c:pt>
                <c:pt idx="134">
                  <c:v>-4.2999999999999997E-2</c:v>
                </c:pt>
                <c:pt idx="135">
                  <c:v>-4.9000000000000002E-2</c:v>
                </c:pt>
                <c:pt idx="136">
                  <c:v>-0.06</c:v>
                </c:pt>
                <c:pt idx="137">
                  <c:v>-7.9000000000000001E-2</c:v>
                </c:pt>
                <c:pt idx="138">
                  <c:v>-9.0999999999999998E-2</c:v>
                </c:pt>
                <c:pt idx="139">
                  <c:v>-0.10299999999999999</c:v>
                </c:pt>
                <c:pt idx="140">
                  <c:v>-0.11600000000000001</c:v>
                </c:pt>
                <c:pt idx="141">
                  <c:v>-0.121</c:v>
                </c:pt>
                <c:pt idx="142">
                  <c:v>-0.13100000000000001</c:v>
                </c:pt>
                <c:pt idx="143">
                  <c:v>-0.14199999999999999</c:v>
                </c:pt>
                <c:pt idx="144">
                  <c:v>-0.153</c:v>
                </c:pt>
                <c:pt idx="145">
                  <c:v>-0.16900000000000001</c:v>
                </c:pt>
                <c:pt idx="146">
                  <c:v>-0.16900000000000001</c:v>
                </c:pt>
                <c:pt idx="147">
                  <c:v>-0.16900000000000001</c:v>
                </c:pt>
                <c:pt idx="148">
                  <c:v>-0.16800000000000001</c:v>
                </c:pt>
                <c:pt idx="149">
                  <c:v>-0.16200000000000001</c:v>
                </c:pt>
                <c:pt idx="150">
                  <c:v>-0.161</c:v>
                </c:pt>
                <c:pt idx="151">
                  <c:v>-0.154</c:v>
                </c:pt>
                <c:pt idx="152">
                  <c:v>-0.14599999999999999</c:v>
                </c:pt>
                <c:pt idx="153">
                  <c:v>-0.14099999999999999</c:v>
                </c:pt>
                <c:pt idx="154">
                  <c:v>-0.13200000000000001</c:v>
                </c:pt>
                <c:pt idx="155">
                  <c:v>-0.125</c:v>
                </c:pt>
                <c:pt idx="156">
                  <c:v>-0.12</c:v>
                </c:pt>
                <c:pt idx="157">
                  <c:v>-0.114</c:v>
                </c:pt>
                <c:pt idx="158">
                  <c:v>-0.108</c:v>
                </c:pt>
                <c:pt idx="159">
                  <c:v>-9.9000000000000005E-2</c:v>
                </c:pt>
                <c:pt idx="160">
                  <c:v>-8.7999999999999995E-2</c:v>
                </c:pt>
                <c:pt idx="161">
                  <c:v>-7.6999999999999999E-2</c:v>
                </c:pt>
                <c:pt idx="162">
                  <c:v>-6.6000000000000003E-2</c:v>
                </c:pt>
                <c:pt idx="163">
                  <c:v>-5.5E-2</c:v>
                </c:pt>
                <c:pt idx="164">
                  <c:v>-0.04</c:v>
                </c:pt>
                <c:pt idx="165">
                  <c:v>-2.1999999999999999E-2</c:v>
                </c:pt>
                <c:pt idx="166">
                  <c:v>-8.9999999999999993E-3</c:v>
                </c:pt>
                <c:pt idx="167">
                  <c:v>7.0000000000000001E-3</c:v>
                </c:pt>
                <c:pt idx="168">
                  <c:v>2.4E-2</c:v>
                </c:pt>
                <c:pt idx="169">
                  <c:v>4.1000000000000002E-2</c:v>
                </c:pt>
                <c:pt idx="170">
                  <c:v>5.8000000000000003E-2</c:v>
                </c:pt>
                <c:pt idx="171">
                  <c:v>6.8000000000000005E-2</c:v>
                </c:pt>
                <c:pt idx="172">
                  <c:v>7.5999999999999998E-2</c:v>
                </c:pt>
                <c:pt idx="173">
                  <c:v>8.6999999999999994E-2</c:v>
                </c:pt>
                <c:pt idx="174">
                  <c:v>9.6000000000000002E-2</c:v>
                </c:pt>
                <c:pt idx="175">
                  <c:v>0.106</c:v>
                </c:pt>
                <c:pt idx="176">
                  <c:v>0.108</c:v>
                </c:pt>
                <c:pt idx="177">
                  <c:v>0.108</c:v>
                </c:pt>
                <c:pt idx="178">
                  <c:v>0.104</c:v>
                </c:pt>
                <c:pt idx="179">
                  <c:v>0.107</c:v>
                </c:pt>
                <c:pt idx="180">
                  <c:v>0.11600000000000001</c:v>
                </c:pt>
                <c:pt idx="181">
                  <c:v>0.11799999999999999</c:v>
                </c:pt>
                <c:pt idx="182">
                  <c:v>0.114</c:v>
                </c:pt>
                <c:pt idx="183">
                  <c:v>0.121</c:v>
                </c:pt>
                <c:pt idx="184">
                  <c:v>0.125</c:v>
                </c:pt>
                <c:pt idx="185">
                  <c:v>0.127</c:v>
                </c:pt>
                <c:pt idx="186">
                  <c:v>0.13600000000000001</c:v>
                </c:pt>
                <c:pt idx="187">
                  <c:v>0.13</c:v>
                </c:pt>
                <c:pt idx="188">
                  <c:v>0.13800000000000001</c:v>
                </c:pt>
                <c:pt idx="189">
                  <c:v>0.14199999999999999</c:v>
                </c:pt>
                <c:pt idx="190">
                  <c:v>0.157</c:v>
                </c:pt>
                <c:pt idx="191">
                  <c:v>0.17</c:v>
                </c:pt>
                <c:pt idx="192">
                  <c:v>0.17399999999999999</c:v>
                </c:pt>
                <c:pt idx="193">
                  <c:v>0.184</c:v>
                </c:pt>
                <c:pt idx="194">
                  <c:v>0.19400000000000001</c:v>
                </c:pt>
                <c:pt idx="195">
                  <c:v>0.20300000000000001</c:v>
                </c:pt>
                <c:pt idx="196">
                  <c:v>0.20699999999999999</c:v>
                </c:pt>
                <c:pt idx="197">
                  <c:v>0.20899999999999999</c:v>
                </c:pt>
                <c:pt idx="198">
                  <c:v>0.214</c:v>
                </c:pt>
                <c:pt idx="199">
                  <c:v>0.224</c:v>
                </c:pt>
                <c:pt idx="200">
                  <c:v>0.215</c:v>
                </c:pt>
                <c:pt idx="201">
                  <c:v>0.22</c:v>
                </c:pt>
                <c:pt idx="202">
                  <c:v>0.20599999999999999</c:v>
                </c:pt>
                <c:pt idx="203">
                  <c:v>0.19600000000000001</c:v>
                </c:pt>
                <c:pt idx="204">
                  <c:v>0.188</c:v>
                </c:pt>
                <c:pt idx="205">
                  <c:v>0.17599999999999999</c:v>
                </c:pt>
                <c:pt idx="206">
                  <c:v>0.17599999999999999</c:v>
                </c:pt>
                <c:pt idx="207">
                  <c:v>0.161</c:v>
                </c:pt>
                <c:pt idx="208">
                  <c:v>0.153</c:v>
                </c:pt>
                <c:pt idx="209">
                  <c:v>0.16</c:v>
                </c:pt>
                <c:pt idx="210">
                  <c:v>0.154</c:v>
                </c:pt>
                <c:pt idx="211">
                  <c:v>0.14799999999999999</c:v>
                </c:pt>
                <c:pt idx="212">
                  <c:v>0.154</c:v>
                </c:pt>
                <c:pt idx="213">
                  <c:v>0.14699999999999999</c:v>
                </c:pt>
                <c:pt idx="214">
                  <c:v>0.154</c:v>
                </c:pt>
                <c:pt idx="215">
                  <c:v>0.155</c:v>
                </c:pt>
                <c:pt idx="216">
                  <c:v>0.157</c:v>
                </c:pt>
                <c:pt idx="217">
                  <c:v>0.16200000000000001</c:v>
                </c:pt>
                <c:pt idx="218">
                  <c:v>0.159</c:v>
                </c:pt>
                <c:pt idx="219">
                  <c:v>0.157</c:v>
                </c:pt>
                <c:pt idx="220">
                  <c:v>0.16600000000000001</c:v>
                </c:pt>
                <c:pt idx="221">
                  <c:v>0.16900000000000001</c:v>
                </c:pt>
                <c:pt idx="222">
                  <c:v>0.17</c:v>
                </c:pt>
                <c:pt idx="223">
                  <c:v>0.16800000000000001</c:v>
                </c:pt>
                <c:pt idx="224">
                  <c:v>0.16700000000000001</c:v>
                </c:pt>
                <c:pt idx="225">
                  <c:v>0.17399999999999999</c:v>
                </c:pt>
                <c:pt idx="226">
                  <c:v>0.17199999999999999</c:v>
                </c:pt>
                <c:pt idx="227">
                  <c:v>0.16500000000000001</c:v>
                </c:pt>
                <c:pt idx="228">
                  <c:v>0.16300000000000001</c:v>
                </c:pt>
                <c:pt idx="229">
                  <c:v>0.151</c:v>
                </c:pt>
                <c:pt idx="230">
                  <c:v>0.14299999999999999</c:v>
                </c:pt>
                <c:pt idx="231">
                  <c:v>0.14399999999999999</c:v>
                </c:pt>
                <c:pt idx="232">
                  <c:v>0.13600000000000001</c:v>
                </c:pt>
                <c:pt idx="233">
                  <c:v>0.13100000000000001</c:v>
                </c:pt>
                <c:pt idx="234">
                  <c:v>0.123</c:v>
                </c:pt>
                <c:pt idx="235">
                  <c:v>0.12</c:v>
                </c:pt>
                <c:pt idx="236">
                  <c:v>0.121</c:v>
                </c:pt>
                <c:pt idx="237">
                  <c:v>0.11600000000000001</c:v>
                </c:pt>
                <c:pt idx="238">
                  <c:v>0.125</c:v>
                </c:pt>
                <c:pt idx="239">
                  <c:v>0.11700000000000001</c:v>
                </c:pt>
                <c:pt idx="240">
                  <c:v>0.113</c:v>
                </c:pt>
                <c:pt idx="241">
                  <c:v>0.121</c:v>
                </c:pt>
                <c:pt idx="242">
                  <c:v>0.125</c:v>
                </c:pt>
                <c:pt idx="243">
                  <c:v>0.121</c:v>
                </c:pt>
                <c:pt idx="244">
                  <c:v>0.11799999999999999</c:v>
                </c:pt>
                <c:pt idx="245">
                  <c:v>0.11600000000000001</c:v>
                </c:pt>
                <c:pt idx="246">
                  <c:v>0.108</c:v>
                </c:pt>
                <c:pt idx="247">
                  <c:v>0.10100000000000001</c:v>
                </c:pt>
                <c:pt idx="248">
                  <c:v>8.5000000000000006E-2</c:v>
                </c:pt>
                <c:pt idx="249">
                  <c:v>7.2999999999999995E-2</c:v>
                </c:pt>
                <c:pt idx="250">
                  <c:v>5.5E-2</c:v>
                </c:pt>
                <c:pt idx="251">
                  <c:v>5.1999999999999998E-2</c:v>
                </c:pt>
                <c:pt idx="252">
                  <c:v>4.1000000000000002E-2</c:v>
                </c:pt>
                <c:pt idx="253">
                  <c:v>0.03</c:v>
                </c:pt>
                <c:pt idx="254">
                  <c:v>2.1000000000000001E-2</c:v>
                </c:pt>
                <c:pt idx="255">
                  <c:v>0.01</c:v>
                </c:pt>
                <c:pt idx="256">
                  <c:v>6.0000000000000001E-3</c:v>
                </c:pt>
                <c:pt idx="257">
                  <c:v>0</c:v>
                </c:pt>
                <c:pt idx="258">
                  <c:v>-2E-3</c:v>
                </c:pt>
                <c:pt idx="259">
                  <c:v>-3.0000000000000001E-3</c:v>
                </c:pt>
                <c:pt idx="260">
                  <c:v>-7.0000000000000001E-3</c:v>
                </c:pt>
                <c:pt idx="261">
                  <c:v>-1.2999999999999999E-2</c:v>
                </c:pt>
                <c:pt idx="262">
                  <c:v>-2.5999999999999999E-2</c:v>
                </c:pt>
                <c:pt idx="263">
                  <c:v>-3.3000000000000002E-2</c:v>
                </c:pt>
                <c:pt idx="264">
                  <c:v>-3.4000000000000002E-2</c:v>
                </c:pt>
                <c:pt idx="265">
                  <c:v>-3.6999999999999998E-2</c:v>
                </c:pt>
                <c:pt idx="266">
                  <c:v>-3.6999999999999998E-2</c:v>
                </c:pt>
                <c:pt idx="267">
                  <c:v>-2.7E-2</c:v>
                </c:pt>
                <c:pt idx="268">
                  <c:v>-2.3E-2</c:v>
                </c:pt>
                <c:pt idx="269">
                  <c:v>-3.5999999999999997E-2</c:v>
                </c:pt>
                <c:pt idx="270">
                  <c:v>-3.2000000000000001E-2</c:v>
                </c:pt>
                <c:pt idx="271">
                  <c:v>-2.5000000000000001E-2</c:v>
                </c:pt>
                <c:pt idx="272">
                  <c:v>-3.4000000000000002E-2</c:v>
                </c:pt>
                <c:pt idx="273">
                  <c:v>-2.5999999999999999E-2</c:v>
                </c:pt>
                <c:pt idx="274">
                  <c:v>-5.0000000000000001E-3</c:v>
                </c:pt>
                <c:pt idx="275">
                  <c:v>-5.0000000000000001E-3</c:v>
                </c:pt>
                <c:pt idx="276">
                  <c:v>-4.0000000000000001E-3</c:v>
                </c:pt>
                <c:pt idx="277">
                  <c:v>-3.0000000000000001E-3</c:v>
                </c:pt>
                <c:pt idx="278">
                  <c:v>-3.0000000000000001E-3</c:v>
                </c:pt>
                <c:pt idx="279">
                  <c:v>-1.2999999999999999E-2</c:v>
                </c:pt>
                <c:pt idx="280">
                  <c:v>-1.6E-2</c:v>
                </c:pt>
                <c:pt idx="281">
                  <c:v>-2E-3</c:v>
                </c:pt>
                <c:pt idx="282">
                  <c:v>-2E-3</c:v>
                </c:pt>
                <c:pt idx="283">
                  <c:v>5.0000000000000001E-3</c:v>
                </c:pt>
                <c:pt idx="284">
                  <c:v>3.5000000000000003E-2</c:v>
                </c:pt>
                <c:pt idx="285">
                  <c:v>7.6999999999999999E-2</c:v>
                </c:pt>
                <c:pt idx="286">
                  <c:v>8.4000000000000005E-2</c:v>
                </c:pt>
                <c:pt idx="287">
                  <c:v>0.11</c:v>
                </c:pt>
                <c:pt idx="288">
                  <c:v>0.16300000000000001</c:v>
                </c:pt>
                <c:pt idx="289">
                  <c:v>0.19</c:v>
                </c:pt>
                <c:pt idx="290">
                  <c:v>0.18</c:v>
                </c:pt>
                <c:pt idx="291">
                  <c:v>0.19500000000000001</c:v>
                </c:pt>
                <c:pt idx="292">
                  <c:v>0.20799999999999999</c:v>
                </c:pt>
                <c:pt idx="293">
                  <c:v>0.223</c:v>
                </c:pt>
                <c:pt idx="294">
                  <c:v>0.22500000000000001</c:v>
                </c:pt>
                <c:pt idx="295">
                  <c:v>0.22</c:v>
                </c:pt>
                <c:pt idx="296">
                  <c:v>0.21299999999999999</c:v>
                </c:pt>
                <c:pt idx="297">
                  <c:v>0.161</c:v>
                </c:pt>
                <c:pt idx="298">
                  <c:v>0.14199999999999999</c:v>
                </c:pt>
                <c:pt idx="299">
                  <c:v>0.125</c:v>
                </c:pt>
                <c:pt idx="300">
                  <c:v>7.9000000000000001E-2</c:v>
                </c:pt>
                <c:pt idx="301">
                  <c:v>5.6000000000000001E-2</c:v>
                </c:pt>
                <c:pt idx="302">
                  <c:v>0.06</c:v>
                </c:pt>
                <c:pt idx="303">
                  <c:v>4.9000000000000002E-2</c:v>
                </c:pt>
                <c:pt idx="304">
                  <c:v>3.5000000000000003E-2</c:v>
                </c:pt>
                <c:pt idx="305">
                  <c:v>1.4E-2</c:v>
                </c:pt>
                <c:pt idx="306">
                  <c:v>4.0000000000000001E-3</c:v>
                </c:pt>
                <c:pt idx="307">
                  <c:v>-8.9999999999999993E-3</c:v>
                </c:pt>
                <c:pt idx="308">
                  <c:v>-2.4E-2</c:v>
                </c:pt>
                <c:pt idx="309">
                  <c:v>-2.8000000000000001E-2</c:v>
                </c:pt>
                <c:pt idx="310">
                  <c:v>-0.03</c:v>
                </c:pt>
                <c:pt idx="311">
                  <c:v>-4.2999999999999997E-2</c:v>
                </c:pt>
                <c:pt idx="312">
                  <c:v>-4.8000000000000001E-2</c:v>
                </c:pt>
                <c:pt idx="313">
                  <c:v>-5.6000000000000001E-2</c:v>
                </c:pt>
                <c:pt idx="314">
                  <c:v>-0.06</c:v>
                </c:pt>
                <c:pt idx="315">
                  <c:v>-0.06</c:v>
                </c:pt>
                <c:pt idx="316">
                  <c:v>-0.06</c:v>
                </c:pt>
                <c:pt idx="317">
                  <c:v>-5.8000000000000003E-2</c:v>
                </c:pt>
                <c:pt idx="318">
                  <c:v>-0.06</c:v>
                </c:pt>
                <c:pt idx="319">
                  <c:v>-6.2E-2</c:v>
                </c:pt>
                <c:pt idx="320">
                  <c:v>-0.06</c:v>
                </c:pt>
                <c:pt idx="321">
                  <c:v>-6.2E-2</c:v>
                </c:pt>
                <c:pt idx="322">
                  <c:v>-6.6000000000000003E-2</c:v>
                </c:pt>
                <c:pt idx="323">
                  <c:v>-0.05</c:v>
                </c:pt>
                <c:pt idx="324">
                  <c:v>-0.05</c:v>
                </c:pt>
                <c:pt idx="325">
                  <c:v>-0.05</c:v>
                </c:pt>
              </c:numCache>
            </c:numRef>
          </c:val>
          <c:extLst>
            <c:ext xmlns:c16="http://schemas.microsoft.com/office/drawing/2014/chart" uri="{C3380CC4-5D6E-409C-BE32-E72D297353CC}">
              <c16:uniqueId val="{00000001-EC70-479C-B064-CEA8B0CC002C}"/>
            </c:ext>
          </c:extLst>
        </c:ser>
        <c:dLbls>
          <c:showLegendKey val="0"/>
          <c:showVal val="0"/>
          <c:showCatName val="0"/>
          <c:showSerName val="0"/>
          <c:showPercent val="0"/>
          <c:showBubbleSize val="0"/>
        </c:dLbls>
        <c:axId val="3"/>
        <c:axId val="4"/>
      </c:areaChart>
      <c:lineChart>
        <c:grouping val="standard"/>
        <c:varyColors val="0"/>
        <c:ser>
          <c:idx val="1"/>
          <c:order val="2"/>
          <c:tx>
            <c:strRef>
              <c:f>Sheet1!$D$1</c:f>
              <c:strCache>
                <c:ptCount val="1"/>
                <c:pt idx="0">
                  <c:v>5% Long Run Average</c:v>
                </c:pt>
              </c:strCache>
            </c:strRef>
          </c:tx>
          <c:spPr>
            <a:ln w="5385">
              <a:solidFill>
                <a:srgbClr val="FFFF00"/>
              </a:solidFill>
              <a:prstDash val="solid"/>
            </a:ln>
          </c:spPr>
          <c:marker>
            <c:symbol val="square"/>
            <c:size val="2"/>
            <c:spPr>
              <a:solidFill>
                <a:srgbClr val="FFFF00"/>
              </a:solidFill>
              <a:ln>
                <a:solidFill>
                  <a:srgbClr val="FFFF00"/>
                </a:solidFill>
                <a:prstDash val="solid"/>
              </a:ln>
            </c:spPr>
          </c:marker>
          <c:cat>
            <c:strRef>
              <c:f>Sheet1!$A$2:$A$333</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Sheet1!$D$2:$D$333</c:f>
              <c:numCache>
                <c:formatCode>General</c:formatCode>
                <c:ptCount val="332"/>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pt idx="44">
                  <c:v>0.05</c:v>
                </c:pt>
                <c:pt idx="45">
                  <c:v>0.05</c:v>
                </c:pt>
                <c:pt idx="46">
                  <c:v>0.05</c:v>
                </c:pt>
                <c:pt idx="47">
                  <c:v>0.05</c:v>
                </c:pt>
                <c:pt idx="48">
                  <c:v>0.05</c:v>
                </c:pt>
                <c:pt idx="49">
                  <c:v>0.05</c:v>
                </c:pt>
                <c:pt idx="50">
                  <c:v>0.05</c:v>
                </c:pt>
                <c:pt idx="51">
                  <c:v>0.05</c:v>
                </c:pt>
                <c:pt idx="52">
                  <c:v>0.05</c:v>
                </c:pt>
                <c:pt idx="53">
                  <c:v>0.05</c:v>
                </c:pt>
                <c:pt idx="54">
                  <c:v>0.05</c:v>
                </c:pt>
                <c:pt idx="55">
                  <c:v>0.05</c:v>
                </c:pt>
                <c:pt idx="56">
                  <c:v>0.05</c:v>
                </c:pt>
                <c:pt idx="57">
                  <c:v>0.05</c:v>
                </c:pt>
                <c:pt idx="58">
                  <c:v>0.05</c:v>
                </c:pt>
                <c:pt idx="59">
                  <c:v>0.05</c:v>
                </c:pt>
                <c:pt idx="60">
                  <c:v>0.05</c:v>
                </c:pt>
                <c:pt idx="61">
                  <c:v>0.05</c:v>
                </c:pt>
                <c:pt idx="62">
                  <c:v>0.05</c:v>
                </c:pt>
                <c:pt idx="63">
                  <c:v>0.05</c:v>
                </c:pt>
                <c:pt idx="64">
                  <c:v>0.05</c:v>
                </c:pt>
                <c:pt idx="65">
                  <c:v>0.05</c:v>
                </c:pt>
                <c:pt idx="66">
                  <c:v>0.05</c:v>
                </c:pt>
                <c:pt idx="67">
                  <c:v>0.05</c:v>
                </c:pt>
                <c:pt idx="68">
                  <c:v>0.05</c:v>
                </c:pt>
                <c:pt idx="69">
                  <c:v>0.05</c:v>
                </c:pt>
                <c:pt idx="70">
                  <c:v>0.05</c:v>
                </c:pt>
                <c:pt idx="71">
                  <c:v>0.05</c:v>
                </c:pt>
                <c:pt idx="72">
                  <c:v>0.05</c:v>
                </c:pt>
                <c:pt idx="73">
                  <c:v>0.05</c:v>
                </c:pt>
                <c:pt idx="74">
                  <c:v>0.05</c:v>
                </c:pt>
                <c:pt idx="75">
                  <c:v>0.05</c:v>
                </c:pt>
                <c:pt idx="76">
                  <c:v>0.05</c:v>
                </c:pt>
                <c:pt idx="77">
                  <c:v>0.05</c:v>
                </c:pt>
                <c:pt idx="78">
                  <c:v>0.05</c:v>
                </c:pt>
                <c:pt idx="79">
                  <c:v>0.05</c:v>
                </c:pt>
                <c:pt idx="80">
                  <c:v>0.05</c:v>
                </c:pt>
                <c:pt idx="81">
                  <c:v>0.05</c:v>
                </c:pt>
                <c:pt idx="82">
                  <c:v>0.05</c:v>
                </c:pt>
                <c:pt idx="83">
                  <c:v>0.05</c:v>
                </c:pt>
                <c:pt idx="84">
                  <c:v>0.05</c:v>
                </c:pt>
                <c:pt idx="85">
                  <c:v>0.05</c:v>
                </c:pt>
                <c:pt idx="86">
                  <c:v>0.05</c:v>
                </c:pt>
                <c:pt idx="87">
                  <c:v>0.05</c:v>
                </c:pt>
                <c:pt idx="88">
                  <c:v>0.05</c:v>
                </c:pt>
                <c:pt idx="89">
                  <c:v>0.05</c:v>
                </c:pt>
                <c:pt idx="90">
                  <c:v>0.05</c:v>
                </c:pt>
                <c:pt idx="91">
                  <c:v>0.05</c:v>
                </c:pt>
                <c:pt idx="92">
                  <c:v>0.05</c:v>
                </c:pt>
                <c:pt idx="93">
                  <c:v>0.05</c:v>
                </c:pt>
                <c:pt idx="94">
                  <c:v>0.05</c:v>
                </c:pt>
                <c:pt idx="95">
                  <c:v>0.05</c:v>
                </c:pt>
                <c:pt idx="96">
                  <c:v>0.05</c:v>
                </c:pt>
                <c:pt idx="97">
                  <c:v>0.05</c:v>
                </c:pt>
                <c:pt idx="98">
                  <c:v>0.05</c:v>
                </c:pt>
                <c:pt idx="99">
                  <c:v>0.05</c:v>
                </c:pt>
                <c:pt idx="100">
                  <c:v>0.05</c:v>
                </c:pt>
                <c:pt idx="101">
                  <c:v>0.05</c:v>
                </c:pt>
                <c:pt idx="102">
                  <c:v>0.05</c:v>
                </c:pt>
                <c:pt idx="103">
                  <c:v>0.05</c:v>
                </c:pt>
                <c:pt idx="104">
                  <c:v>0.05</c:v>
                </c:pt>
                <c:pt idx="105">
                  <c:v>0.05</c:v>
                </c:pt>
                <c:pt idx="106">
                  <c:v>0.05</c:v>
                </c:pt>
                <c:pt idx="107">
                  <c:v>0.05</c:v>
                </c:pt>
                <c:pt idx="108">
                  <c:v>0.05</c:v>
                </c:pt>
                <c:pt idx="109">
                  <c:v>0.05</c:v>
                </c:pt>
                <c:pt idx="110">
                  <c:v>0.05</c:v>
                </c:pt>
                <c:pt idx="111">
                  <c:v>0.05</c:v>
                </c:pt>
                <c:pt idx="112">
                  <c:v>0.05</c:v>
                </c:pt>
                <c:pt idx="113">
                  <c:v>0.05</c:v>
                </c:pt>
                <c:pt idx="114">
                  <c:v>0.05</c:v>
                </c:pt>
                <c:pt idx="115">
                  <c:v>0.05</c:v>
                </c:pt>
                <c:pt idx="116">
                  <c:v>0.05</c:v>
                </c:pt>
                <c:pt idx="117">
                  <c:v>0.05</c:v>
                </c:pt>
                <c:pt idx="118">
                  <c:v>0.05</c:v>
                </c:pt>
                <c:pt idx="119">
                  <c:v>0.05</c:v>
                </c:pt>
                <c:pt idx="120">
                  <c:v>0.05</c:v>
                </c:pt>
                <c:pt idx="121">
                  <c:v>0.05</c:v>
                </c:pt>
                <c:pt idx="122">
                  <c:v>0.05</c:v>
                </c:pt>
                <c:pt idx="123">
                  <c:v>0.05</c:v>
                </c:pt>
                <c:pt idx="124">
                  <c:v>0.05</c:v>
                </c:pt>
                <c:pt idx="125">
                  <c:v>0.05</c:v>
                </c:pt>
                <c:pt idx="126">
                  <c:v>0.05</c:v>
                </c:pt>
                <c:pt idx="127">
                  <c:v>0.05</c:v>
                </c:pt>
                <c:pt idx="128">
                  <c:v>0.05</c:v>
                </c:pt>
                <c:pt idx="129">
                  <c:v>0.05</c:v>
                </c:pt>
                <c:pt idx="130">
                  <c:v>0.05</c:v>
                </c:pt>
                <c:pt idx="131">
                  <c:v>0.05</c:v>
                </c:pt>
                <c:pt idx="132">
                  <c:v>0.05</c:v>
                </c:pt>
                <c:pt idx="133">
                  <c:v>0.05</c:v>
                </c:pt>
                <c:pt idx="134">
                  <c:v>0.05</c:v>
                </c:pt>
                <c:pt idx="135">
                  <c:v>0.05</c:v>
                </c:pt>
                <c:pt idx="136">
                  <c:v>0.05</c:v>
                </c:pt>
                <c:pt idx="137">
                  <c:v>0.05</c:v>
                </c:pt>
                <c:pt idx="138">
                  <c:v>0.05</c:v>
                </c:pt>
                <c:pt idx="139">
                  <c:v>0.05</c:v>
                </c:pt>
                <c:pt idx="140">
                  <c:v>0.05</c:v>
                </c:pt>
                <c:pt idx="141">
                  <c:v>0.05</c:v>
                </c:pt>
                <c:pt idx="142">
                  <c:v>0.05</c:v>
                </c:pt>
                <c:pt idx="143">
                  <c:v>0.05</c:v>
                </c:pt>
                <c:pt idx="144">
                  <c:v>0.05</c:v>
                </c:pt>
                <c:pt idx="145">
                  <c:v>0.05</c:v>
                </c:pt>
                <c:pt idx="146">
                  <c:v>0.05</c:v>
                </c:pt>
                <c:pt idx="147">
                  <c:v>0.05</c:v>
                </c:pt>
                <c:pt idx="148">
                  <c:v>0.05</c:v>
                </c:pt>
                <c:pt idx="149">
                  <c:v>0.05</c:v>
                </c:pt>
                <c:pt idx="150">
                  <c:v>0.05</c:v>
                </c:pt>
                <c:pt idx="151">
                  <c:v>0.05</c:v>
                </c:pt>
                <c:pt idx="152">
                  <c:v>0.05</c:v>
                </c:pt>
                <c:pt idx="153">
                  <c:v>0.05</c:v>
                </c:pt>
                <c:pt idx="154">
                  <c:v>0.05</c:v>
                </c:pt>
                <c:pt idx="155">
                  <c:v>0.05</c:v>
                </c:pt>
                <c:pt idx="156">
                  <c:v>0.05</c:v>
                </c:pt>
                <c:pt idx="157">
                  <c:v>0.05</c:v>
                </c:pt>
                <c:pt idx="158">
                  <c:v>0.05</c:v>
                </c:pt>
                <c:pt idx="159">
                  <c:v>0.05</c:v>
                </c:pt>
                <c:pt idx="160">
                  <c:v>0.05</c:v>
                </c:pt>
                <c:pt idx="161">
                  <c:v>0.05</c:v>
                </c:pt>
                <c:pt idx="162">
                  <c:v>0.05</c:v>
                </c:pt>
                <c:pt idx="163">
                  <c:v>0.05</c:v>
                </c:pt>
                <c:pt idx="164">
                  <c:v>0.05</c:v>
                </c:pt>
                <c:pt idx="165">
                  <c:v>0.05</c:v>
                </c:pt>
                <c:pt idx="166">
                  <c:v>0.05</c:v>
                </c:pt>
                <c:pt idx="167">
                  <c:v>0.05</c:v>
                </c:pt>
                <c:pt idx="168">
                  <c:v>0.05</c:v>
                </c:pt>
                <c:pt idx="169">
                  <c:v>0.05</c:v>
                </c:pt>
                <c:pt idx="170">
                  <c:v>0.05</c:v>
                </c:pt>
                <c:pt idx="171">
                  <c:v>0.05</c:v>
                </c:pt>
                <c:pt idx="172">
                  <c:v>0.05</c:v>
                </c:pt>
                <c:pt idx="173">
                  <c:v>0.05</c:v>
                </c:pt>
                <c:pt idx="174">
                  <c:v>0.05</c:v>
                </c:pt>
                <c:pt idx="175">
                  <c:v>0.05</c:v>
                </c:pt>
                <c:pt idx="176">
                  <c:v>0.05</c:v>
                </c:pt>
                <c:pt idx="177">
                  <c:v>0.05</c:v>
                </c:pt>
                <c:pt idx="178">
                  <c:v>0.05</c:v>
                </c:pt>
                <c:pt idx="179">
                  <c:v>0.05</c:v>
                </c:pt>
                <c:pt idx="180">
                  <c:v>0.05</c:v>
                </c:pt>
                <c:pt idx="181">
                  <c:v>0.05</c:v>
                </c:pt>
                <c:pt idx="182">
                  <c:v>0.05</c:v>
                </c:pt>
                <c:pt idx="183">
                  <c:v>0.05</c:v>
                </c:pt>
                <c:pt idx="184">
                  <c:v>0.05</c:v>
                </c:pt>
                <c:pt idx="185">
                  <c:v>0.05</c:v>
                </c:pt>
                <c:pt idx="186">
                  <c:v>0.05</c:v>
                </c:pt>
                <c:pt idx="187">
                  <c:v>0.05</c:v>
                </c:pt>
                <c:pt idx="188">
                  <c:v>0.05</c:v>
                </c:pt>
                <c:pt idx="189">
                  <c:v>0.05</c:v>
                </c:pt>
                <c:pt idx="190">
                  <c:v>0.05</c:v>
                </c:pt>
                <c:pt idx="191">
                  <c:v>0.05</c:v>
                </c:pt>
                <c:pt idx="192">
                  <c:v>0.05</c:v>
                </c:pt>
                <c:pt idx="193">
                  <c:v>0.05</c:v>
                </c:pt>
                <c:pt idx="194">
                  <c:v>0.05</c:v>
                </c:pt>
                <c:pt idx="195">
                  <c:v>0.05</c:v>
                </c:pt>
                <c:pt idx="196">
                  <c:v>0.05</c:v>
                </c:pt>
                <c:pt idx="197">
                  <c:v>0.05</c:v>
                </c:pt>
                <c:pt idx="198">
                  <c:v>0.05</c:v>
                </c:pt>
                <c:pt idx="199">
                  <c:v>0.05</c:v>
                </c:pt>
                <c:pt idx="200">
                  <c:v>0.05</c:v>
                </c:pt>
                <c:pt idx="201">
                  <c:v>0.05</c:v>
                </c:pt>
                <c:pt idx="202">
                  <c:v>0.05</c:v>
                </c:pt>
                <c:pt idx="203">
                  <c:v>0.05</c:v>
                </c:pt>
                <c:pt idx="204">
                  <c:v>0.05</c:v>
                </c:pt>
                <c:pt idx="205">
                  <c:v>0.05</c:v>
                </c:pt>
                <c:pt idx="206">
                  <c:v>0.05</c:v>
                </c:pt>
                <c:pt idx="207">
                  <c:v>0.05</c:v>
                </c:pt>
                <c:pt idx="208">
                  <c:v>0.05</c:v>
                </c:pt>
                <c:pt idx="209">
                  <c:v>0.05</c:v>
                </c:pt>
                <c:pt idx="210">
                  <c:v>0.05</c:v>
                </c:pt>
                <c:pt idx="211">
                  <c:v>0.05</c:v>
                </c:pt>
                <c:pt idx="212">
                  <c:v>0.05</c:v>
                </c:pt>
                <c:pt idx="213">
                  <c:v>0.05</c:v>
                </c:pt>
                <c:pt idx="214">
                  <c:v>0.05</c:v>
                </c:pt>
                <c:pt idx="215">
                  <c:v>0.05</c:v>
                </c:pt>
                <c:pt idx="216">
                  <c:v>0.05</c:v>
                </c:pt>
                <c:pt idx="217">
                  <c:v>0.05</c:v>
                </c:pt>
                <c:pt idx="218">
                  <c:v>0.05</c:v>
                </c:pt>
                <c:pt idx="219">
                  <c:v>0.05</c:v>
                </c:pt>
                <c:pt idx="220">
                  <c:v>0.05</c:v>
                </c:pt>
                <c:pt idx="221">
                  <c:v>0.05</c:v>
                </c:pt>
                <c:pt idx="222">
                  <c:v>0.05</c:v>
                </c:pt>
                <c:pt idx="223">
                  <c:v>0.05</c:v>
                </c:pt>
                <c:pt idx="224">
                  <c:v>0.05</c:v>
                </c:pt>
                <c:pt idx="225">
                  <c:v>0.05</c:v>
                </c:pt>
                <c:pt idx="226">
                  <c:v>0.05</c:v>
                </c:pt>
                <c:pt idx="227">
                  <c:v>0.05</c:v>
                </c:pt>
                <c:pt idx="228">
                  <c:v>0.05</c:v>
                </c:pt>
                <c:pt idx="229">
                  <c:v>0.05</c:v>
                </c:pt>
                <c:pt idx="230">
                  <c:v>0.05</c:v>
                </c:pt>
                <c:pt idx="231">
                  <c:v>0.05</c:v>
                </c:pt>
                <c:pt idx="232">
                  <c:v>0.05</c:v>
                </c:pt>
                <c:pt idx="233">
                  <c:v>0.05</c:v>
                </c:pt>
                <c:pt idx="234">
                  <c:v>0.05</c:v>
                </c:pt>
                <c:pt idx="235">
                  <c:v>0.05</c:v>
                </c:pt>
                <c:pt idx="236">
                  <c:v>0.05</c:v>
                </c:pt>
                <c:pt idx="237">
                  <c:v>0.05</c:v>
                </c:pt>
                <c:pt idx="238">
                  <c:v>0.05</c:v>
                </c:pt>
                <c:pt idx="239">
                  <c:v>0.05</c:v>
                </c:pt>
                <c:pt idx="240">
                  <c:v>0.05</c:v>
                </c:pt>
                <c:pt idx="241">
                  <c:v>0.05</c:v>
                </c:pt>
                <c:pt idx="242">
                  <c:v>0.05</c:v>
                </c:pt>
                <c:pt idx="243">
                  <c:v>0.05</c:v>
                </c:pt>
                <c:pt idx="244">
                  <c:v>0.05</c:v>
                </c:pt>
                <c:pt idx="245">
                  <c:v>0.05</c:v>
                </c:pt>
                <c:pt idx="246">
                  <c:v>0.05</c:v>
                </c:pt>
                <c:pt idx="247">
                  <c:v>0.05</c:v>
                </c:pt>
                <c:pt idx="248">
                  <c:v>0.05</c:v>
                </c:pt>
                <c:pt idx="249">
                  <c:v>0.05</c:v>
                </c:pt>
                <c:pt idx="250">
                  <c:v>0.05</c:v>
                </c:pt>
                <c:pt idx="251">
                  <c:v>0.05</c:v>
                </c:pt>
                <c:pt idx="252">
                  <c:v>0.05</c:v>
                </c:pt>
                <c:pt idx="253">
                  <c:v>0.05</c:v>
                </c:pt>
                <c:pt idx="254">
                  <c:v>0.05</c:v>
                </c:pt>
                <c:pt idx="255">
                  <c:v>0.05</c:v>
                </c:pt>
                <c:pt idx="256">
                  <c:v>0.05</c:v>
                </c:pt>
                <c:pt idx="257">
                  <c:v>0.05</c:v>
                </c:pt>
                <c:pt idx="258">
                  <c:v>0.05</c:v>
                </c:pt>
                <c:pt idx="259">
                  <c:v>0.05</c:v>
                </c:pt>
                <c:pt idx="260">
                  <c:v>0.05</c:v>
                </c:pt>
                <c:pt idx="261">
                  <c:v>0.05</c:v>
                </c:pt>
                <c:pt idx="262">
                  <c:v>0.05</c:v>
                </c:pt>
                <c:pt idx="263">
                  <c:v>0.05</c:v>
                </c:pt>
                <c:pt idx="264">
                  <c:v>0.05</c:v>
                </c:pt>
                <c:pt idx="265">
                  <c:v>0.05</c:v>
                </c:pt>
                <c:pt idx="266">
                  <c:v>0.05</c:v>
                </c:pt>
                <c:pt idx="267">
                  <c:v>0.05</c:v>
                </c:pt>
                <c:pt idx="268">
                  <c:v>0.05</c:v>
                </c:pt>
                <c:pt idx="269">
                  <c:v>0.05</c:v>
                </c:pt>
                <c:pt idx="270">
                  <c:v>0.05</c:v>
                </c:pt>
                <c:pt idx="271">
                  <c:v>0.05</c:v>
                </c:pt>
                <c:pt idx="272">
                  <c:v>0.05</c:v>
                </c:pt>
                <c:pt idx="273">
                  <c:v>0.05</c:v>
                </c:pt>
                <c:pt idx="274">
                  <c:v>0.05</c:v>
                </c:pt>
                <c:pt idx="275">
                  <c:v>0.05</c:v>
                </c:pt>
                <c:pt idx="276">
                  <c:v>0.05</c:v>
                </c:pt>
                <c:pt idx="277">
                  <c:v>0.05</c:v>
                </c:pt>
                <c:pt idx="278">
                  <c:v>0.05</c:v>
                </c:pt>
                <c:pt idx="279">
                  <c:v>0.05</c:v>
                </c:pt>
                <c:pt idx="280">
                  <c:v>0.05</c:v>
                </c:pt>
                <c:pt idx="281">
                  <c:v>0.05</c:v>
                </c:pt>
                <c:pt idx="282">
                  <c:v>0.05</c:v>
                </c:pt>
                <c:pt idx="283">
                  <c:v>0.05</c:v>
                </c:pt>
                <c:pt idx="284">
                  <c:v>0.05</c:v>
                </c:pt>
                <c:pt idx="285">
                  <c:v>0.05</c:v>
                </c:pt>
                <c:pt idx="286">
                  <c:v>0.05</c:v>
                </c:pt>
                <c:pt idx="287">
                  <c:v>0.05</c:v>
                </c:pt>
                <c:pt idx="288">
                  <c:v>0.05</c:v>
                </c:pt>
                <c:pt idx="289">
                  <c:v>0.05</c:v>
                </c:pt>
                <c:pt idx="290">
                  <c:v>0.05</c:v>
                </c:pt>
                <c:pt idx="291">
                  <c:v>0.05</c:v>
                </c:pt>
                <c:pt idx="292">
                  <c:v>0.05</c:v>
                </c:pt>
                <c:pt idx="293">
                  <c:v>0.05</c:v>
                </c:pt>
                <c:pt idx="294">
                  <c:v>0.05</c:v>
                </c:pt>
                <c:pt idx="295">
                  <c:v>0.05</c:v>
                </c:pt>
                <c:pt idx="296">
                  <c:v>0.05</c:v>
                </c:pt>
                <c:pt idx="297">
                  <c:v>0.05</c:v>
                </c:pt>
                <c:pt idx="298">
                  <c:v>0.05</c:v>
                </c:pt>
                <c:pt idx="299">
                  <c:v>0.05</c:v>
                </c:pt>
                <c:pt idx="300">
                  <c:v>0.05</c:v>
                </c:pt>
                <c:pt idx="301">
                  <c:v>0.05</c:v>
                </c:pt>
                <c:pt idx="302">
                  <c:v>0.05</c:v>
                </c:pt>
                <c:pt idx="303">
                  <c:v>0.05</c:v>
                </c:pt>
                <c:pt idx="304">
                  <c:v>0.05</c:v>
                </c:pt>
                <c:pt idx="305">
                  <c:v>0.05</c:v>
                </c:pt>
                <c:pt idx="306">
                  <c:v>0.05</c:v>
                </c:pt>
                <c:pt idx="307">
                  <c:v>0.05</c:v>
                </c:pt>
                <c:pt idx="308">
                  <c:v>0.05</c:v>
                </c:pt>
                <c:pt idx="309">
                  <c:v>0.05</c:v>
                </c:pt>
                <c:pt idx="310">
                  <c:v>0.05</c:v>
                </c:pt>
                <c:pt idx="311">
                  <c:v>0.05</c:v>
                </c:pt>
                <c:pt idx="312">
                  <c:v>0.05</c:v>
                </c:pt>
                <c:pt idx="313">
                  <c:v>0.05</c:v>
                </c:pt>
                <c:pt idx="314">
                  <c:v>0.05</c:v>
                </c:pt>
                <c:pt idx="315">
                  <c:v>0.05</c:v>
                </c:pt>
                <c:pt idx="316">
                  <c:v>0.05</c:v>
                </c:pt>
                <c:pt idx="317">
                  <c:v>0.05</c:v>
                </c:pt>
                <c:pt idx="318">
                  <c:v>0.05</c:v>
                </c:pt>
                <c:pt idx="319">
                  <c:v>0.05</c:v>
                </c:pt>
                <c:pt idx="320">
                  <c:v>0.05</c:v>
                </c:pt>
                <c:pt idx="321">
                  <c:v>0.05</c:v>
                </c:pt>
                <c:pt idx="322">
                  <c:v>0.05</c:v>
                </c:pt>
                <c:pt idx="323">
                  <c:v>0.05</c:v>
                </c:pt>
                <c:pt idx="324">
                  <c:v>0.05</c:v>
                </c:pt>
                <c:pt idx="325">
                  <c:v>0.05</c:v>
                </c:pt>
              </c:numCache>
            </c:numRef>
          </c:val>
          <c:smooth val="0"/>
          <c:extLst>
            <c:ext xmlns:c16="http://schemas.microsoft.com/office/drawing/2014/chart" uri="{C3380CC4-5D6E-409C-BE32-E72D297353CC}">
              <c16:uniqueId val="{00000002-EC70-479C-B064-CEA8B0CC002C}"/>
            </c:ext>
          </c:extLst>
        </c:ser>
        <c:dLbls>
          <c:showLegendKey val="0"/>
          <c:showVal val="0"/>
          <c:showCatName val="0"/>
          <c:showSerName val="0"/>
          <c:showPercent val="0"/>
          <c:showBubbleSize val="0"/>
        </c:dLbls>
        <c:marker val="1"/>
        <c:smooth val="0"/>
        <c:axId val="3"/>
        <c:axId val="4"/>
      </c:lineChart>
      <c:catAx>
        <c:axId val="229945744"/>
        <c:scaling>
          <c:orientation val="minMax"/>
        </c:scaling>
        <c:delete val="0"/>
        <c:axPos val="b"/>
        <c:numFmt formatCode="General" sourceLinked="1"/>
        <c:majorTickMark val="out"/>
        <c:minorTickMark val="none"/>
        <c:tickLblPos val="nextTo"/>
        <c:spPr>
          <a:ln w="1346">
            <a:solidFill>
              <a:schemeClr val="tx1"/>
            </a:solidFill>
            <a:prstDash val="solid"/>
          </a:ln>
        </c:spPr>
        <c:txPr>
          <a:bodyPr rot="0" vert="horz"/>
          <a:lstStyle/>
          <a:p>
            <a:pPr>
              <a:defRPr sz="1200"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25"/>
          <c:min val="-0.2"/>
        </c:scaling>
        <c:delete val="0"/>
        <c:axPos val="l"/>
        <c:majorGridlines>
          <c:spPr>
            <a:ln w="1346">
              <a:solidFill>
                <a:schemeClr val="tx1"/>
              </a:solidFill>
              <a:prstDash val="solid"/>
            </a:ln>
          </c:spPr>
        </c:majorGridlines>
        <c:numFmt formatCode="0%" sourceLinked="0"/>
        <c:majorTickMark val="out"/>
        <c:minorTickMark val="none"/>
        <c:tickLblPos val="nextTo"/>
        <c:spPr>
          <a:ln w="1346">
            <a:solidFill>
              <a:schemeClr val="tx1"/>
            </a:solidFill>
            <a:prstDash val="solid"/>
          </a:ln>
        </c:spPr>
        <c:txPr>
          <a:bodyPr rot="0" vert="horz"/>
          <a:lstStyle/>
          <a:p>
            <a:pPr>
              <a:defRPr sz="1200" b="1" i="0" u="none" strike="noStrike" baseline="0">
                <a:solidFill>
                  <a:schemeClr val="tx1"/>
                </a:solidFill>
                <a:latin typeface="Times New Roman"/>
                <a:ea typeface="Times New Roman"/>
                <a:cs typeface="Times New Roman"/>
              </a:defRPr>
            </a:pPr>
            <a:endParaRPr lang="en-US"/>
          </a:p>
        </c:txPr>
        <c:crossAx val="229945744"/>
        <c:crosses val="autoZero"/>
        <c:crossBetween val="midCat"/>
        <c:majorUnit val="0.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25"/>
          <c:min val="-0.2"/>
        </c:scaling>
        <c:delete val="0"/>
        <c:axPos val="r"/>
        <c:numFmt formatCode="0%" sourceLinked="0"/>
        <c:majorTickMark val="out"/>
        <c:minorTickMark val="none"/>
        <c:tickLblPos val="nextTo"/>
        <c:spPr>
          <a:ln w="1346">
            <a:solidFill>
              <a:schemeClr val="tx1"/>
            </a:solidFill>
            <a:prstDash val="solid"/>
          </a:ln>
        </c:spPr>
        <c:txPr>
          <a:bodyPr rot="0" vert="horz"/>
          <a:lstStyle/>
          <a:p>
            <a:pPr>
              <a:defRPr sz="1200" b="1" i="0" u="none" strike="noStrike" baseline="0">
                <a:solidFill>
                  <a:schemeClr val="tx1"/>
                </a:solidFill>
                <a:latin typeface="Times New Roman"/>
                <a:ea typeface="Times New Roman"/>
                <a:cs typeface="Times New Roman"/>
              </a:defRPr>
            </a:pPr>
            <a:endParaRPr lang="en-US"/>
          </a:p>
        </c:txPr>
        <c:crossAx val="3"/>
        <c:crosses val="max"/>
        <c:crossBetween val="midCat"/>
        <c:majorUnit val="0.05"/>
      </c:valAx>
      <c:spPr>
        <a:noFill/>
        <a:ln w="5385">
          <a:solidFill>
            <a:schemeClr val="tx1"/>
          </a:solidFill>
          <a:prstDash val="solid"/>
        </a:ln>
      </c:spPr>
    </c:plotArea>
    <c:legend>
      <c:legendPos val="r"/>
      <c:layout>
        <c:manualLayout>
          <c:xMode val="edge"/>
          <c:yMode val="edge"/>
          <c:x val="8.9664421809968017E-2"/>
          <c:y val="0.79923368165493591"/>
          <c:w val="0.21542737679431676"/>
          <c:h val="0.15809093218186437"/>
        </c:manualLayout>
      </c:layout>
      <c:overlay val="0"/>
      <c:spPr>
        <a:solidFill>
          <a:schemeClr val="bg1"/>
        </a:solidFill>
        <a:ln w="1346">
          <a:solidFill>
            <a:schemeClr val="tx1"/>
          </a:solidFill>
          <a:prstDash val="solid"/>
        </a:ln>
      </c:spPr>
      <c:txPr>
        <a:bodyPr/>
        <a:lstStyle/>
        <a:p>
          <a:pPr>
            <a:defRPr sz="12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9525" cap="flat" cmpd="sng" algn="ctr">
      <a:solidFill>
        <a:schemeClr val="tx1"/>
      </a:solidFill>
      <a:prstDash val="solid"/>
      <a:miter lim="800000"/>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c:spPr>
  <c:txPr>
    <a:bodyPr/>
    <a:lstStyle/>
    <a:p>
      <a:pPr>
        <a:defRPr sz="827"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b="1" i="0" u="none" strike="noStrike" baseline="0">
                <a:solidFill>
                  <a:schemeClr val="tx1"/>
                </a:solidFill>
                <a:latin typeface="+mn-lt"/>
                <a:ea typeface="Times New Roman"/>
                <a:cs typeface="Times New Roman"/>
              </a:defRPr>
            </a:pPr>
            <a:r>
              <a:rPr lang="en-US" sz="2400" b="1" i="0" u="none" strike="noStrike" baseline="0" dirty="0">
                <a:solidFill>
                  <a:srgbClr val="000000"/>
                </a:solidFill>
                <a:latin typeface="Century Gothic" panose="020B0502020202020204" pitchFamily="34" charset="0"/>
                <a:cs typeface="Arial"/>
              </a:rPr>
              <a:t>U.S. Vehicles Sales</a:t>
            </a:r>
          </a:p>
          <a:p>
            <a:pPr>
              <a:defRPr sz="2400" b="1" i="0" u="none" strike="noStrike" baseline="0">
                <a:solidFill>
                  <a:schemeClr val="tx1"/>
                </a:solidFill>
                <a:latin typeface="+mn-lt"/>
                <a:ea typeface="Times New Roman"/>
                <a:cs typeface="Times New Roman"/>
              </a:defRPr>
            </a:pPr>
            <a:r>
              <a:rPr lang="en-US" sz="2000" b="0" i="0" u="none" strike="noStrike" baseline="0" dirty="0">
                <a:solidFill>
                  <a:srgbClr val="000000"/>
                </a:solidFill>
                <a:latin typeface="Century Gothic" panose="020B0502020202020204" pitchFamily="34" charset="0"/>
                <a:cs typeface="Calibri"/>
              </a:rPr>
              <a:t>Seasonally-Adjusted Annual Rate</a:t>
            </a:r>
          </a:p>
        </c:rich>
      </c:tx>
      <c:layout>
        <c:manualLayout>
          <c:xMode val="edge"/>
          <c:yMode val="edge"/>
          <c:x val="0.27924006721559458"/>
          <c:y val="3.0626850982726123E-2"/>
        </c:manualLayout>
      </c:layout>
      <c:overlay val="0"/>
      <c:spPr>
        <a:noFill/>
        <a:ln w="16654">
          <a:noFill/>
        </a:ln>
      </c:spPr>
    </c:title>
    <c:autoTitleDeleted val="0"/>
    <c:plotArea>
      <c:layout>
        <c:manualLayout>
          <c:layoutTarget val="inner"/>
          <c:xMode val="edge"/>
          <c:yMode val="edge"/>
          <c:x val="9.4684364311336797E-2"/>
          <c:y val="0.20325455255690836"/>
          <c:w val="0.81893687707641194"/>
          <c:h val="0.65063490439275717"/>
        </c:manualLayout>
      </c:layout>
      <c:areaChart>
        <c:grouping val="standard"/>
        <c:varyColors val="0"/>
        <c:ser>
          <c:idx val="0"/>
          <c:order val="1"/>
          <c:tx>
            <c:strRef>
              <c:f>Sheet1!$C$1</c:f>
              <c:strCache>
                <c:ptCount val="1"/>
                <c:pt idx="0">
                  <c:v>Recession</c:v>
                </c:pt>
              </c:strCache>
            </c:strRef>
          </c:tx>
          <c:spPr>
            <a:solidFill>
              <a:srgbClr val="D13289">
                <a:lumMod val="60000"/>
                <a:lumOff val="40000"/>
              </a:srgbClr>
            </a:solidFill>
            <a:ln w="8327">
              <a:noFill/>
              <a:prstDash val="solid"/>
            </a:ln>
          </c:spPr>
          <c:cat>
            <c:strRef>
              <c:f>Sheet1!$A$2:$A$206</c:f>
              <c:strCache>
                <c:ptCount val="205"/>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pt idx="204">
                  <c:v>24</c:v>
                </c:pt>
              </c:strCache>
            </c:strRef>
          </c:cat>
          <c:val>
            <c:numRef>
              <c:f>Sheet1!$C$2:$C$225</c:f>
              <c:numCache>
                <c:formatCode>General</c:formatCode>
                <c:ptCount val="224"/>
                <c:pt idx="11">
                  <c:v>20</c:v>
                </c:pt>
                <c:pt idx="12">
                  <c:v>20</c:v>
                </c:pt>
                <c:pt idx="13">
                  <c:v>20</c:v>
                </c:pt>
                <c:pt idx="14">
                  <c:v>20</c:v>
                </c:pt>
                <c:pt idx="15">
                  <c:v>20</c:v>
                </c:pt>
                <c:pt idx="16">
                  <c:v>20</c:v>
                </c:pt>
                <c:pt idx="17">
                  <c:v>20</c:v>
                </c:pt>
                <c:pt idx="18">
                  <c:v>20</c:v>
                </c:pt>
                <c:pt idx="19">
                  <c:v>20</c:v>
                </c:pt>
                <c:pt idx="20">
                  <c:v>20</c:v>
                </c:pt>
                <c:pt idx="21">
                  <c:v>20</c:v>
                </c:pt>
                <c:pt idx="22">
                  <c:v>20</c:v>
                </c:pt>
                <c:pt idx="23">
                  <c:v>20</c:v>
                </c:pt>
                <c:pt idx="24">
                  <c:v>20</c:v>
                </c:pt>
                <c:pt idx="25">
                  <c:v>20</c:v>
                </c:pt>
                <c:pt idx="26">
                  <c:v>20</c:v>
                </c:pt>
                <c:pt idx="27">
                  <c:v>20</c:v>
                </c:pt>
                <c:pt idx="28">
                  <c:v>20</c:v>
                </c:pt>
                <c:pt idx="29">
                  <c:v>20</c:v>
                </c:pt>
                <c:pt idx="158">
                  <c:v>20</c:v>
                </c:pt>
                <c:pt idx="159">
                  <c:v>20</c:v>
                </c:pt>
              </c:numCache>
            </c:numRef>
          </c:val>
          <c:extLst>
            <c:ext xmlns:c16="http://schemas.microsoft.com/office/drawing/2014/chart" uri="{C3380CC4-5D6E-409C-BE32-E72D297353CC}">
              <c16:uniqueId val="{00000000-E555-4D11-8EDE-FC585D4667D5}"/>
            </c:ext>
          </c:extLst>
        </c:ser>
        <c:dLbls>
          <c:showLegendKey val="0"/>
          <c:showVal val="0"/>
          <c:showCatName val="0"/>
          <c:showSerName val="0"/>
          <c:showPercent val="0"/>
          <c:showBubbleSize val="0"/>
        </c:dLbls>
        <c:axId val="153368064"/>
        <c:axId val="153370624"/>
      </c:areaChart>
      <c:areaChart>
        <c:grouping val="stacked"/>
        <c:varyColors val="0"/>
        <c:ser>
          <c:idx val="4"/>
          <c:order val="0"/>
          <c:tx>
            <c:strRef>
              <c:f>Sheet1!$B$1</c:f>
              <c:strCache>
                <c:ptCount val="1"/>
                <c:pt idx="0">
                  <c:v>New Auto Sales</c:v>
                </c:pt>
              </c:strCache>
            </c:strRef>
          </c:tx>
          <c:spPr>
            <a:solidFill>
              <a:srgbClr val="608CFF">
                <a:lumMod val="75000"/>
              </a:srgbClr>
            </a:solidFill>
            <a:ln w="8327">
              <a:solidFill>
                <a:srgbClr val="646468"/>
              </a:solidFill>
              <a:prstDash val="solid"/>
            </a:ln>
          </c:spPr>
          <c:cat>
            <c:strRef>
              <c:f>Sheet1!$A$2:$A$206</c:f>
              <c:strCache>
                <c:ptCount val="205"/>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pt idx="204">
                  <c:v>24</c:v>
                </c:pt>
              </c:strCache>
            </c:strRef>
          </c:cat>
          <c:val>
            <c:numRef>
              <c:f>Sheet1!$B$2:$B$225</c:f>
              <c:numCache>
                <c:formatCode>General</c:formatCode>
                <c:ptCount val="224"/>
                <c:pt idx="0">
                  <c:v>16.402000000000001</c:v>
                </c:pt>
                <c:pt idx="1">
                  <c:v>16.704000000000001</c:v>
                </c:pt>
                <c:pt idx="2">
                  <c:v>16.015000000000001</c:v>
                </c:pt>
                <c:pt idx="3">
                  <c:v>16.215</c:v>
                </c:pt>
                <c:pt idx="4">
                  <c:v>16.295999999999999</c:v>
                </c:pt>
                <c:pt idx="5">
                  <c:v>15.823</c:v>
                </c:pt>
                <c:pt idx="6">
                  <c:v>15.499000000000001</c:v>
                </c:pt>
                <c:pt idx="7">
                  <c:v>16.033999999999999</c:v>
                </c:pt>
                <c:pt idx="8">
                  <c:v>16.2</c:v>
                </c:pt>
                <c:pt idx="9">
                  <c:v>16.126999999999999</c:v>
                </c:pt>
                <c:pt idx="10">
                  <c:v>16.038</c:v>
                </c:pt>
                <c:pt idx="11">
                  <c:v>15.718</c:v>
                </c:pt>
                <c:pt idx="12">
                  <c:v>15.382999999999999</c:v>
                </c:pt>
                <c:pt idx="13">
                  <c:v>15.166</c:v>
                </c:pt>
                <c:pt idx="14">
                  <c:v>14.795</c:v>
                </c:pt>
                <c:pt idx="15">
                  <c:v>14.268000000000001</c:v>
                </c:pt>
                <c:pt idx="16">
                  <c:v>14.364000000000001</c:v>
                </c:pt>
                <c:pt idx="17">
                  <c:v>14.065</c:v>
                </c:pt>
                <c:pt idx="18">
                  <c:v>12.715</c:v>
                </c:pt>
                <c:pt idx="19">
                  <c:v>13.834</c:v>
                </c:pt>
                <c:pt idx="20">
                  <c:v>12.688000000000001</c:v>
                </c:pt>
                <c:pt idx="21">
                  <c:v>10.666</c:v>
                </c:pt>
                <c:pt idx="22">
                  <c:v>10.255000000000001</c:v>
                </c:pt>
                <c:pt idx="23">
                  <c:v>10.141</c:v>
                </c:pt>
                <c:pt idx="24">
                  <c:v>9.5730000000000004</c:v>
                </c:pt>
                <c:pt idx="25">
                  <c:v>9.0229999999999997</c:v>
                </c:pt>
                <c:pt idx="26">
                  <c:v>9.5519999999999996</c:v>
                </c:pt>
                <c:pt idx="27">
                  <c:v>9.1969999999999992</c:v>
                </c:pt>
                <c:pt idx="28">
                  <c:v>9.9960000000000004</c:v>
                </c:pt>
                <c:pt idx="29">
                  <c:v>9.9559999999999995</c:v>
                </c:pt>
                <c:pt idx="30">
                  <c:v>11.37</c:v>
                </c:pt>
                <c:pt idx="31">
                  <c:v>14.568</c:v>
                </c:pt>
                <c:pt idx="32">
                  <c:v>9.3469999999999995</c:v>
                </c:pt>
                <c:pt idx="33">
                  <c:v>10.371</c:v>
                </c:pt>
                <c:pt idx="34">
                  <c:v>10.817</c:v>
                </c:pt>
                <c:pt idx="35">
                  <c:v>11.06</c:v>
                </c:pt>
                <c:pt idx="36">
                  <c:v>10.669</c:v>
                </c:pt>
                <c:pt idx="37">
                  <c:v>10.108000000000001</c:v>
                </c:pt>
                <c:pt idx="38">
                  <c:v>11.553000000000001</c:v>
                </c:pt>
                <c:pt idx="39">
                  <c:v>11.249000000000001</c:v>
                </c:pt>
                <c:pt idx="40">
                  <c:v>11.821</c:v>
                </c:pt>
                <c:pt idx="41">
                  <c:v>11.385</c:v>
                </c:pt>
                <c:pt idx="42">
                  <c:v>11.715</c:v>
                </c:pt>
                <c:pt idx="43">
                  <c:v>11.802</c:v>
                </c:pt>
                <c:pt idx="44">
                  <c:v>11.702999999999999</c:v>
                </c:pt>
                <c:pt idx="45">
                  <c:v>12.199</c:v>
                </c:pt>
                <c:pt idx="46">
                  <c:v>12.07</c:v>
                </c:pt>
                <c:pt idx="47">
                  <c:v>12.382999999999999</c:v>
                </c:pt>
                <c:pt idx="48">
                  <c:v>12.547000000000001</c:v>
                </c:pt>
                <c:pt idx="49">
                  <c:v>12.815</c:v>
                </c:pt>
                <c:pt idx="50">
                  <c:v>12.984</c:v>
                </c:pt>
                <c:pt idx="51">
                  <c:v>13.037000000000001</c:v>
                </c:pt>
                <c:pt idx="52">
                  <c:v>11.98</c:v>
                </c:pt>
                <c:pt idx="53">
                  <c:v>11.581</c:v>
                </c:pt>
                <c:pt idx="54">
                  <c:v>12.419</c:v>
                </c:pt>
                <c:pt idx="55">
                  <c:v>12.276999999999999</c:v>
                </c:pt>
                <c:pt idx="56">
                  <c:v>13.026</c:v>
                </c:pt>
                <c:pt idx="57">
                  <c:v>13.391</c:v>
                </c:pt>
                <c:pt idx="58">
                  <c:v>13.406000000000001</c:v>
                </c:pt>
                <c:pt idx="59">
                  <c:v>13.455</c:v>
                </c:pt>
                <c:pt idx="60">
                  <c:v>14.058</c:v>
                </c:pt>
                <c:pt idx="61">
                  <c:v>14.617000000000001</c:v>
                </c:pt>
                <c:pt idx="62">
                  <c:v>14.237</c:v>
                </c:pt>
                <c:pt idx="63">
                  <c:v>14.407999999999999</c:v>
                </c:pt>
                <c:pt idx="64">
                  <c:v>14.135</c:v>
                </c:pt>
                <c:pt idx="65">
                  <c:v>14.118</c:v>
                </c:pt>
                <c:pt idx="66">
                  <c:v>14.026999999999999</c:v>
                </c:pt>
                <c:pt idx="67">
                  <c:v>14.092000000000001</c:v>
                </c:pt>
                <c:pt idx="68">
                  <c:v>14.759</c:v>
                </c:pt>
                <c:pt idx="69">
                  <c:v>14.513999999999999</c:v>
                </c:pt>
                <c:pt idx="70">
                  <c:v>15.13</c:v>
                </c:pt>
                <c:pt idx="71">
                  <c:v>15.121</c:v>
                </c:pt>
                <c:pt idx="72">
                  <c:v>15.474</c:v>
                </c:pt>
                <c:pt idx="73">
                  <c:v>15.516</c:v>
                </c:pt>
                <c:pt idx="74">
                  <c:v>15.412000000000001</c:v>
                </c:pt>
                <c:pt idx="75">
                  <c:v>15.451000000000001</c:v>
                </c:pt>
                <c:pt idx="76">
                  <c:v>15.537000000000001</c:v>
                </c:pt>
                <c:pt idx="77">
                  <c:v>15.773999999999999</c:v>
                </c:pt>
                <c:pt idx="78">
                  <c:v>15.673999999999999</c:v>
                </c:pt>
                <c:pt idx="79">
                  <c:v>15.486000000000001</c:v>
                </c:pt>
                <c:pt idx="80">
                  <c:v>15.506</c:v>
                </c:pt>
                <c:pt idx="81">
                  <c:v>15.353999999999999</c:v>
                </c:pt>
                <c:pt idx="82">
                  <c:v>15.714</c:v>
                </c:pt>
                <c:pt idx="83">
                  <c:v>15.462999999999999</c:v>
                </c:pt>
                <c:pt idx="84">
                  <c:v>15.249000000000001</c:v>
                </c:pt>
                <c:pt idx="85">
                  <c:v>15.617000000000001</c:v>
                </c:pt>
                <c:pt idx="86">
                  <c:v>16.606000000000002</c:v>
                </c:pt>
                <c:pt idx="87">
                  <c:v>16.28</c:v>
                </c:pt>
                <c:pt idx="88">
                  <c:v>16.736999999999998</c:v>
                </c:pt>
                <c:pt idx="89">
                  <c:v>17.125</c:v>
                </c:pt>
                <c:pt idx="90">
                  <c:v>16.850999999999999</c:v>
                </c:pt>
                <c:pt idx="91">
                  <c:v>16.808</c:v>
                </c:pt>
                <c:pt idx="92">
                  <c:v>16.527000000000001</c:v>
                </c:pt>
                <c:pt idx="93">
                  <c:v>16.326000000000001</c:v>
                </c:pt>
                <c:pt idx="94">
                  <c:v>16.544</c:v>
                </c:pt>
                <c:pt idx="95">
                  <c:v>16.757000000000001</c:v>
                </c:pt>
                <c:pt idx="96">
                  <c:v>16.497</c:v>
                </c:pt>
                <c:pt idx="97">
                  <c:v>16.454999999999998</c:v>
                </c:pt>
                <c:pt idx="98">
                  <c:v>17.416</c:v>
                </c:pt>
                <c:pt idx="99">
                  <c:v>17.196999999999999</c:v>
                </c:pt>
                <c:pt idx="100">
                  <c:v>17.562000000000001</c:v>
                </c:pt>
                <c:pt idx="101">
                  <c:v>17.39</c:v>
                </c:pt>
                <c:pt idx="102">
                  <c:v>17.837</c:v>
                </c:pt>
                <c:pt idx="103">
                  <c:v>17.972999999999999</c:v>
                </c:pt>
                <c:pt idx="104">
                  <c:v>17.792000000000002</c:v>
                </c:pt>
                <c:pt idx="105">
                  <c:v>17.748000000000001</c:v>
                </c:pt>
                <c:pt idx="106">
                  <c:v>17.858000000000001</c:v>
                </c:pt>
                <c:pt idx="107">
                  <c:v>17.030999999999999</c:v>
                </c:pt>
                <c:pt idx="108">
                  <c:v>17.631</c:v>
                </c:pt>
                <c:pt idx="109">
                  <c:v>17.585000000000001</c:v>
                </c:pt>
                <c:pt idx="110">
                  <c:v>16.867999999999999</c:v>
                </c:pt>
                <c:pt idx="111">
                  <c:v>17.295000000000002</c:v>
                </c:pt>
                <c:pt idx="112">
                  <c:v>17.350999999999999</c:v>
                </c:pt>
                <c:pt idx="113">
                  <c:v>17.337</c:v>
                </c:pt>
                <c:pt idx="114">
                  <c:v>17.728999999999999</c:v>
                </c:pt>
                <c:pt idx="115">
                  <c:v>17.523</c:v>
                </c:pt>
                <c:pt idx="116">
                  <c:v>17.585000000000001</c:v>
                </c:pt>
                <c:pt idx="117">
                  <c:v>17.492999999999999</c:v>
                </c:pt>
                <c:pt idx="118">
                  <c:v>17.373999999999999</c:v>
                </c:pt>
                <c:pt idx="119">
                  <c:v>17.806000000000001</c:v>
                </c:pt>
                <c:pt idx="120">
                  <c:v>17.3</c:v>
                </c:pt>
                <c:pt idx="121">
                  <c:v>17.385999999999999</c:v>
                </c:pt>
                <c:pt idx="122">
                  <c:v>16.71</c:v>
                </c:pt>
                <c:pt idx="123">
                  <c:v>16.863</c:v>
                </c:pt>
                <c:pt idx="124">
                  <c:v>16.850999999999999</c:v>
                </c:pt>
                <c:pt idx="125">
                  <c:v>16.795999999999999</c:v>
                </c:pt>
                <c:pt idx="126">
                  <c:v>16.771000000000001</c:v>
                </c:pt>
                <c:pt idx="127">
                  <c:v>16.59</c:v>
                </c:pt>
                <c:pt idx="128">
                  <c:v>17.951000000000001</c:v>
                </c:pt>
                <c:pt idx="129">
                  <c:v>17.768000000000001</c:v>
                </c:pt>
                <c:pt idx="130">
                  <c:v>17.416</c:v>
                </c:pt>
                <c:pt idx="131">
                  <c:v>17.234999999999999</c:v>
                </c:pt>
                <c:pt idx="132">
                  <c:v>17.13</c:v>
                </c:pt>
                <c:pt idx="133">
                  <c:v>17.079999999999998</c:v>
                </c:pt>
                <c:pt idx="134">
                  <c:v>17.22</c:v>
                </c:pt>
                <c:pt idx="135">
                  <c:v>17.312000000000001</c:v>
                </c:pt>
                <c:pt idx="136">
                  <c:v>17.309000000000001</c:v>
                </c:pt>
                <c:pt idx="137">
                  <c:v>17.215</c:v>
                </c:pt>
                <c:pt idx="138">
                  <c:v>16.89</c:v>
                </c:pt>
                <c:pt idx="139">
                  <c:v>16.856999999999999</c:v>
                </c:pt>
                <c:pt idx="140">
                  <c:v>17.315999999999999</c:v>
                </c:pt>
                <c:pt idx="141">
                  <c:v>17.478000000000002</c:v>
                </c:pt>
                <c:pt idx="142">
                  <c:v>17.379000000000001</c:v>
                </c:pt>
                <c:pt idx="143">
                  <c:v>17.376999999999999</c:v>
                </c:pt>
                <c:pt idx="144" formatCode="0.000">
                  <c:v>16.710999999999999</c:v>
                </c:pt>
                <c:pt idx="145" formatCode="0.000">
                  <c:v>16.518999999999998</c:v>
                </c:pt>
                <c:pt idx="146" formatCode="0.000">
                  <c:v>17.260000000000002</c:v>
                </c:pt>
                <c:pt idx="147" formatCode="0.000">
                  <c:v>16.483000000000001</c:v>
                </c:pt>
                <c:pt idx="148" formatCode="0.000">
                  <c:v>17.385000000000002</c:v>
                </c:pt>
                <c:pt idx="149" formatCode="0.000">
                  <c:v>17.178000000000001</c:v>
                </c:pt>
                <c:pt idx="150" formatCode="0.000">
                  <c:v>16.876000000000001</c:v>
                </c:pt>
                <c:pt idx="151" formatCode="0.000">
                  <c:v>16.974</c:v>
                </c:pt>
                <c:pt idx="152" formatCode="0.000">
                  <c:v>17.148</c:v>
                </c:pt>
                <c:pt idx="153" formatCode="0.000">
                  <c:v>16.52</c:v>
                </c:pt>
                <c:pt idx="154" formatCode="0.000">
                  <c:v>16.984999999999999</c:v>
                </c:pt>
                <c:pt idx="155" formatCode="0.000">
                  <c:v>16.646999999999998</c:v>
                </c:pt>
                <c:pt idx="156" formatCode="0.000">
                  <c:v>16.884</c:v>
                </c:pt>
                <c:pt idx="157" formatCode="0.000">
                  <c:v>16.603000000000002</c:v>
                </c:pt>
                <c:pt idx="158" formatCode="0.000">
                  <c:v>11.301</c:v>
                </c:pt>
                <c:pt idx="159" formatCode="0.000">
                  <c:v>8.577</c:v>
                </c:pt>
                <c:pt idx="160" formatCode="0.000">
                  <c:v>12.026999999999999</c:v>
                </c:pt>
                <c:pt idx="161" formatCode="0.000">
                  <c:v>12.92</c:v>
                </c:pt>
                <c:pt idx="162" formatCode="0.000">
                  <c:v>14.693</c:v>
                </c:pt>
                <c:pt idx="163" formatCode="0.000">
                  <c:v>15.263</c:v>
                </c:pt>
                <c:pt idx="164" formatCode="0.000">
                  <c:v>16.256</c:v>
                </c:pt>
                <c:pt idx="165" formatCode="0.000">
                  <c:v>16.632999999999999</c:v>
                </c:pt>
                <c:pt idx="166" formatCode="0.000">
                  <c:v>16.024000000000001</c:v>
                </c:pt>
                <c:pt idx="167" formatCode="0.000">
                  <c:v>16.481999999999999</c:v>
                </c:pt>
                <c:pt idx="168" formatCode="0.000">
                  <c:v>16.821999999999999</c:v>
                </c:pt>
                <c:pt idx="169" formatCode="0.000">
                  <c:v>15.645</c:v>
                </c:pt>
                <c:pt idx="170" formatCode="0.000">
                  <c:v>17.722999999999999</c:v>
                </c:pt>
                <c:pt idx="171" formatCode="0.000">
                  <c:v>18.172999999999998</c:v>
                </c:pt>
                <c:pt idx="172" formatCode="0.000">
                  <c:v>16.687999999999999</c:v>
                </c:pt>
                <c:pt idx="173" formatCode="0.000">
                  <c:v>15.282</c:v>
                </c:pt>
                <c:pt idx="174" formatCode="0.000">
                  <c:v>14.62</c:v>
                </c:pt>
                <c:pt idx="175" formatCode="0.000">
                  <c:v>13.055999999999999</c:v>
                </c:pt>
                <c:pt idx="176" formatCode="0.000">
                  <c:v>12.311</c:v>
                </c:pt>
                <c:pt idx="177" formatCode="0.000">
                  <c:v>13.224</c:v>
                </c:pt>
                <c:pt idx="178" formatCode="0.000">
                  <c:v>13.103</c:v>
                </c:pt>
                <c:pt idx="179" formatCode="0.000">
                  <c:v>12.715999999999999</c:v>
                </c:pt>
                <c:pt idx="180" formatCode="0.000">
                  <c:v>15.112</c:v>
                </c:pt>
                <c:pt idx="181" formatCode="0.000">
                  <c:v>13.714</c:v>
                </c:pt>
                <c:pt idx="182" formatCode="0.000">
                  <c:v>13.555</c:v>
                </c:pt>
                <c:pt idx="183" formatCode="0.000">
                  <c:v>14.282999999999999</c:v>
                </c:pt>
                <c:pt idx="184" formatCode="0.000">
                  <c:v>12.579000000000001</c:v>
                </c:pt>
                <c:pt idx="185" formatCode="0.000">
                  <c:v>13.045</c:v>
                </c:pt>
                <c:pt idx="186" formatCode="0.000">
                  <c:v>13.314</c:v>
                </c:pt>
                <c:pt idx="187" formatCode="0.000">
                  <c:v>13.234</c:v>
                </c:pt>
                <c:pt idx="188" formatCode="0.000">
                  <c:v>13.638</c:v>
                </c:pt>
                <c:pt idx="189" formatCode="0.000">
                  <c:v>15.281000000000001</c:v>
                </c:pt>
                <c:pt idx="190" formatCode="0.000">
                  <c:v>14.340999999999999</c:v>
                </c:pt>
                <c:pt idx="191">
                  <c:v>13.374000000000001</c:v>
                </c:pt>
                <c:pt idx="192">
                  <c:v>15.106</c:v>
                </c:pt>
                <c:pt idx="193">
                  <c:v>14.875999999999999</c:v>
                </c:pt>
                <c:pt idx="194">
                  <c:v>14.93</c:v>
                </c:pt>
                <c:pt idx="195">
                  <c:v>15.676</c:v>
                </c:pt>
                <c:pt idx="196">
                  <c:v>15.518000000000001</c:v>
                </c:pt>
                <c:pt idx="197">
                  <c:v>16.058</c:v>
                </c:pt>
                <c:pt idx="198">
                  <c:v>15.939</c:v>
                </c:pt>
                <c:pt idx="199">
                  <c:v>15.295999999999999</c:v>
                </c:pt>
                <c:pt idx="200">
                  <c:v>15.77</c:v>
                </c:pt>
                <c:pt idx="201">
                  <c:v>15.468</c:v>
                </c:pt>
                <c:pt idx="202">
                  <c:v>15.536</c:v>
                </c:pt>
                <c:pt idx="203">
                  <c:v>16.114999999999998</c:v>
                </c:pt>
                <c:pt idx="204">
                  <c:v>15.026</c:v>
                </c:pt>
                <c:pt idx="205">
                  <c:v>15.669</c:v>
                </c:pt>
                <c:pt idx="206">
                  <c:v>15.677</c:v>
                </c:pt>
                <c:pt idx="207">
                  <c:v>16.027999999999999</c:v>
                </c:pt>
                <c:pt idx="208">
                  <c:v>15.824999999999999</c:v>
                </c:pt>
                <c:pt idx="209">
                  <c:v>14.992000000000001</c:v>
                </c:pt>
                <c:pt idx="210">
                  <c:v>15.83</c:v>
                </c:pt>
                <c:pt idx="211">
                  <c:v>15.138</c:v>
                </c:pt>
                <c:pt idx="212">
                  <c:v>15.798999999999999</c:v>
                </c:pt>
                <c:pt idx="213">
                  <c:v>16.119</c:v>
                </c:pt>
                <c:pt idx="214">
                  <c:v>16.66</c:v>
                </c:pt>
                <c:pt idx="215">
                  <c:v>16.869</c:v>
                </c:pt>
                <c:pt idx="216">
                  <c:v>15.603</c:v>
                </c:pt>
                <c:pt idx="217">
                  <c:v>15.603</c:v>
                </c:pt>
              </c:numCache>
            </c:numRef>
          </c:val>
          <c:extLst>
            <c:ext xmlns:c16="http://schemas.microsoft.com/office/drawing/2014/chart" uri="{C3380CC4-5D6E-409C-BE32-E72D297353CC}">
              <c16:uniqueId val="{00000001-E555-4D11-8EDE-FC585D4667D5}"/>
            </c:ext>
          </c:extLst>
        </c:ser>
        <c:dLbls>
          <c:showLegendKey val="0"/>
          <c:showVal val="0"/>
          <c:showCatName val="0"/>
          <c:showSerName val="0"/>
          <c:showPercent val="0"/>
          <c:showBubbleSize val="0"/>
        </c:dLbls>
        <c:axId val="153372544"/>
        <c:axId val="153374080"/>
      </c:areaChart>
      <c:lineChart>
        <c:grouping val="standard"/>
        <c:varyColors val="0"/>
        <c:ser>
          <c:idx val="1"/>
          <c:order val="2"/>
          <c:tx>
            <c:strRef>
              <c:f>Sheet1!$D$1</c:f>
              <c:strCache>
                <c:ptCount val="1"/>
                <c:pt idx="0">
                  <c:v>Inherent Demand</c:v>
                </c:pt>
              </c:strCache>
            </c:strRef>
          </c:tx>
          <c:spPr>
            <a:ln w="8327">
              <a:solidFill>
                <a:srgbClr val="FAE07E"/>
              </a:solidFill>
              <a:prstDash val="solid"/>
            </a:ln>
          </c:spPr>
          <c:marker>
            <c:symbol val="square"/>
            <c:size val="3"/>
            <c:spPr>
              <a:solidFill>
                <a:srgbClr val="FAE07E"/>
              </a:solidFill>
              <a:ln>
                <a:solidFill>
                  <a:srgbClr val="FAE07E"/>
                </a:solidFill>
                <a:prstDash val="solid"/>
              </a:ln>
            </c:spPr>
          </c:marker>
          <c:cat>
            <c:strRef>
              <c:f>Sheet1!$A$2:$A$225</c:f>
              <c:strCache>
                <c:ptCount val="217"/>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pt idx="204">
                  <c:v>24</c:v>
                </c:pt>
                <c:pt idx="216">
                  <c:v>25</c:v>
                </c:pt>
              </c:strCache>
            </c:strRef>
          </c:cat>
          <c:val>
            <c:numRef>
              <c:f>Sheet1!$D$2:$D$225</c:f>
              <c:numCache>
                <c:formatCode>General</c:formatCode>
                <c:ptCount val="224"/>
                <c:pt idx="0">
                  <c:v>17</c:v>
                </c:pt>
                <c:pt idx="1">
                  <c:v>17</c:v>
                </c:pt>
                <c:pt idx="2">
                  <c:v>17</c:v>
                </c:pt>
                <c:pt idx="3">
                  <c:v>17</c:v>
                </c:pt>
                <c:pt idx="4">
                  <c:v>17</c:v>
                </c:pt>
                <c:pt idx="5">
                  <c:v>17</c:v>
                </c:pt>
                <c:pt idx="6">
                  <c:v>17</c:v>
                </c:pt>
                <c:pt idx="7">
                  <c:v>17</c:v>
                </c:pt>
                <c:pt idx="8">
                  <c:v>17</c:v>
                </c:pt>
                <c:pt idx="9">
                  <c:v>17</c:v>
                </c:pt>
                <c:pt idx="10">
                  <c:v>17</c:v>
                </c:pt>
                <c:pt idx="11">
                  <c:v>17</c:v>
                </c:pt>
                <c:pt idx="12">
                  <c:v>17</c:v>
                </c:pt>
                <c:pt idx="13">
                  <c:v>17</c:v>
                </c:pt>
                <c:pt idx="14">
                  <c:v>17</c:v>
                </c:pt>
                <c:pt idx="15">
                  <c:v>17</c:v>
                </c:pt>
                <c:pt idx="16">
                  <c:v>17</c:v>
                </c:pt>
                <c:pt idx="17">
                  <c:v>17</c:v>
                </c:pt>
                <c:pt idx="18">
                  <c:v>17</c:v>
                </c:pt>
                <c:pt idx="19">
                  <c:v>17</c:v>
                </c:pt>
                <c:pt idx="20">
                  <c:v>17</c:v>
                </c:pt>
                <c:pt idx="21">
                  <c:v>17</c:v>
                </c:pt>
                <c:pt idx="22">
                  <c:v>17</c:v>
                </c:pt>
                <c:pt idx="23">
                  <c:v>17</c:v>
                </c:pt>
                <c:pt idx="24">
                  <c:v>17</c:v>
                </c:pt>
                <c:pt idx="25">
                  <c:v>17</c:v>
                </c:pt>
                <c:pt idx="26">
                  <c:v>17</c:v>
                </c:pt>
                <c:pt idx="27">
                  <c:v>17</c:v>
                </c:pt>
                <c:pt idx="28">
                  <c:v>17</c:v>
                </c:pt>
                <c:pt idx="29">
                  <c:v>17</c:v>
                </c:pt>
                <c:pt idx="30">
                  <c:v>17</c:v>
                </c:pt>
                <c:pt idx="31">
                  <c:v>17</c:v>
                </c:pt>
                <c:pt idx="32">
                  <c:v>17</c:v>
                </c:pt>
                <c:pt idx="33">
                  <c:v>17</c:v>
                </c:pt>
                <c:pt idx="34">
                  <c:v>17</c:v>
                </c:pt>
                <c:pt idx="35">
                  <c:v>17</c:v>
                </c:pt>
                <c:pt idx="36">
                  <c:v>17</c:v>
                </c:pt>
                <c:pt idx="37">
                  <c:v>17</c:v>
                </c:pt>
                <c:pt idx="38">
                  <c:v>17</c:v>
                </c:pt>
                <c:pt idx="39">
                  <c:v>17</c:v>
                </c:pt>
                <c:pt idx="40">
                  <c:v>17</c:v>
                </c:pt>
                <c:pt idx="41">
                  <c:v>17</c:v>
                </c:pt>
                <c:pt idx="42">
                  <c:v>17</c:v>
                </c:pt>
                <c:pt idx="43">
                  <c:v>17</c:v>
                </c:pt>
                <c:pt idx="44">
                  <c:v>17</c:v>
                </c:pt>
                <c:pt idx="45">
                  <c:v>17</c:v>
                </c:pt>
                <c:pt idx="46">
                  <c:v>17</c:v>
                </c:pt>
                <c:pt idx="47">
                  <c:v>17</c:v>
                </c:pt>
                <c:pt idx="48">
                  <c:v>17</c:v>
                </c:pt>
                <c:pt idx="49">
                  <c:v>17</c:v>
                </c:pt>
                <c:pt idx="50">
                  <c:v>17</c:v>
                </c:pt>
                <c:pt idx="51">
                  <c:v>17</c:v>
                </c:pt>
                <c:pt idx="52">
                  <c:v>17</c:v>
                </c:pt>
                <c:pt idx="53">
                  <c:v>17</c:v>
                </c:pt>
                <c:pt idx="54">
                  <c:v>17</c:v>
                </c:pt>
                <c:pt idx="55">
                  <c:v>17</c:v>
                </c:pt>
                <c:pt idx="56">
                  <c:v>17</c:v>
                </c:pt>
                <c:pt idx="57">
                  <c:v>17</c:v>
                </c:pt>
                <c:pt idx="58">
                  <c:v>17</c:v>
                </c:pt>
                <c:pt idx="59">
                  <c:v>17</c:v>
                </c:pt>
                <c:pt idx="60">
                  <c:v>17</c:v>
                </c:pt>
                <c:pt idx="61">
                  <c:v>17</c:v>
                </c:pt>
                <c:pt idx="62">
                  <c:v>17</c:v>
                </c:pt>
                <c:pt idx="63">
                  <c:v>17</c:v>
                </c:pt>
                <c:pt idx="64">
                  <c:v>17</c:v>
                </c:pt>
                <c:pt idx="65">
                  <c:v>17</c:v>
                </c:pt>
                <c:pt idx="66">
                  <c:v>17</c:v>
                </c:pt>
                <c:pt idx="67">
                  <c:v>17</c:v>
                </c:pt>
                <c:pt idx="68">
                  <c:v>17</c:v>
                </c:pt>
                <c:pt idx="69">
                  <c:v>17</c:v>
                </c:pt>
                <c:pt idx="70">
                  <c:v>17</c:v>
                </c:pt>
                <c:pt idx="71">
                  <c:v>17</c:v>
                </c:pt>
                <c:pt idx="72">
                  <c:v>17</c:v>
                </c:pt>
                <c:pt idx="73">
                  <c:v>17</c:v>
                </c:pt>
                <c:pt idx="74">
                  <c:v>17</c:v>
                </c:pt>
                <c:pt idx="75">
                  <c:v>17</c:v>
                </c:pt>
                <c:pt idx="76">
                  <c:v>17</c:v>
                </c:pt>
                <c:pt idx="77">
                  <c:v>17</c:v>
                </c:pt>
                <c:pt idx="78">
                  <c:v>17</c:v>
                </c:pt>
                <c:pt idx="79">
                  <c:v>17</c:v>
                </c:pt>
                <c:pt idx="80">
                  <c:v>17</c:v>
                </c:pt>
                <c:pt idx="81">
                  <c:v>17</c:v>
                </c:pt>
                <c:pt idx="82">
                  <c:v>17</c:v>
                </c:pt>
                <c:pt idx="83">
                  <c:v>17</c:v>
                </c:pt>
                <c:pt idx="84">
                  <c:v>17</c:v>
                </c:pt>
                <c:pt idx="85">
                  <c:v>17</c:v>
                </c:pt>
                <c:pt idx="86">
                  <c:v>17</c:v>
                </c:pt>
                <c:pt idx="87">
                  <c:v>17</c:v>
                </c:pt>
                <c:pt idx="88">
                  <c:v>17</c:v>
                </c:pt>
                <c:pt idx="89">
                  <c:v>17</c:v>
                </c:pt>
                <c:pt idx="90">
                  <c:v>17</c:v>
                </c:pt>
                <c:pt idx="91">
                  <c:v>17</c:v>
                </c:pt>
                <c:pt idx="92">
                  <c:v>17</c:v>
                </c:pt>
                <c:pt idx="93">
                  <c:v>17</c:v>
                </c:pt>
                <c:pt idx="94">
                  <c:v>17</c:v>
                </c:pt>
                <c:pt idx="95">
                  <c:v>17</c:v>
                </c:pt>
                <c:pt idx="96">
                  <c:v>17</c:v>
                </c:pt>
                <c:pt idx="97">
                  <c:v>17</c:v>
                </c:pt>
                <c:pt idx="98">
                  <c:v>17</c:v>
                </c:pt>
                <c:pt idx="99">
                  <c:v>17</c:v>
                </c:pt>
                <c:pt idx="100">
                  <c:v>17</c:v>
                </c:pt>
                <c:pt idx="101">
                  <c:v>17</c:v>
                </c:pt>
                <c:pt idx="102">
                  <c:v>17</c:v>
                </c:pt>
                <c:pt idx="103">
                  <c:v>17</c:v>
                </c:pt>
                <c:pt idx="104">
                  <c:v>17</c:v>
                </c:pt>
                <c:pt idx="105">
                  <c:v>17</c:v>
                </c:pt>
                <c:pt idx="106">
                  <c:v>17</c:v>
                </c:pt>
                <c:pt idx="107">
                  <c:v>17</c:v>
                </c:pt>
                <c:pt idx="108">
                  <c:v>17</c:v>
                </c:pt>
                <c:pt idx="109">
                  <c:v>17</c:v>
                </c:pt>
                <c:pt idx="110">
                  <c:v>17</c:v>
                </c:pt>
                <c:pt idx="111">
                  <c:v>17</c:v>
                </c:pt>
                <c:pt idx="112">
                  <c:v>17</c:v>
                </c:pt>
                <c:pt idx="113">
                  <c:v>17</c:v>
                </c:pt>
                <c:pt idx="114">
                  <c:v>17</c:v>
                </c:pt>
                <c:pt idx="115">
                  <c:v>17</c:v>
                </c:pt>
                <c:pt idx="116">
                  <c:v>17</c:v>
                </c:pt>
                <c:pt idx="117">
                  <c:v>17</c:v>
                </c:pt>
                <c:pt idx="118">
                  <c:v>17</c:v>
                </c:pt>
                <c:pt idx="119">
                  <c:v>17</c:v>
                </c:pt>
                <c:pt idx="120">
                  <c:v>17</c:v>
                </c:pt>
                <c:pt idx="121">
                  <c:v>17</c:v>
                </c:pt>
                <c:pt idx="122">
                  <c:v>17</c:v>
                </c:pt>
                <c:pt idx="123">
                  <c:v>17</c:v>
                </c:pt>
                <c:pt idx="124">
                  <c:v>17</c:v>
                </c:pt>
                <c:pt idx="125">
                  <c:v>17</c:v>
                </c:pt>
                <c:pt idx="126">
                  <c:v>17</c:v>
                </c:pt>
                <c:pt idx="127">
                  <c:v>17</c:v>
                </c:pt>
                <c:pt idx="128">
                  <c:v>17</c:v>
                </c:pt>
                <c:pt idx="129">
                  <c:v>17</c:v>
                </c:pt>
                <c:pt idx="130">
                  <c:v>17</c:v>
                </c:pt>
                <c:pt idx="131">
                  <c:v>17</c:v>
                </c:pt>
                <c:pt idx="132">
                  <c:v>17</c:v>
                </c:pt>
                <c:pt idx="133">
                  <c:v>17</c:v>
                </c:pt>
                <c:pt idx="134">
                  <c:v>17</c:v>
                </c:pt>
                <c:pt idx="135">
                  <c:v>17</c:v>
                </c:pt>
                <c:pt idx="136">
                  <c:v>17</c:v>
                </c:pt>
                <c:pt idx="137">
                  <c:v>17</c:v>
                </c:pt>
                <c:pt idx="138">
                  <c:v>17</c:v>
                </c:pt>
                <c:pt idx="139">
                  <c:v>17</c:v>
                </c:pt>
                <c:pt idx="140">
                  <c:v>17</c:v>
                </c:pt>
                <c:pt idx="141">
                  <c:v>17</c:v>
                </c:pt>
                <c:pt idx="142">
                  <c:v>17</c:v>
                </c:pt>
                <c:pt idx="143">
                  <c:v>17</c:v>
                </c:pt>
                <c:pt idx="144">
                  <c:v>17</c:v>
                </c:pt>
                <c:pt idx="145">
                  <c:v>17</c:v>
                </c:pt>
                <c:pt idx="146">
                  <c:v>17</c:v>
                </c:pt>
                <c:pt idx="147">
                  <c:v>17</c:v>
                </c:pt>
                <c:pt idx="148">
                  <c:v>17</c:v>
                </c:pt>
                <c:pt idx="149">
                  <c:v>17</c:v>
                </c:pt>
                <c:pt idx="150">
                  <c:v>17</c:v>
                </c:pt>
                <c:pt idx="151">
                  <c:v>17</c:v>
                </c:pt>
                <c:pt idx="152">
                  <c:v>17</c:v>
                </c:pt>
                <c:pt idx="153">
                  <c:v>17</c:v>
                </c:pt>
                <c:pt idx="154">
                  <c:v>17</c:v>
                </c:pt>
                <c:pt idx="155">
                  <c:v>17</c:v>
                </c:pt>
                <c:pt idx="156">
                  <c:v>17</c:v>
                </c:pt>
                <c:pt idx="157">
                  <c:v>17</c:v>
                </c:pt>
                <c:pt idx="158">
                  <c:v>17</c:v>
                </c:pt>
                <c:pt idx="159">
                  <c:v>17</c:v>
                </c:pt>
                <c:pt idx="160">
                  <c:v>17</c:v>
                </c:pt>
                <c:pt idx="161">
                  <c:v>17</c:v>
                </c:pt>
                <c:pt idx="162">
                  <c:v>17</c:v>
                </c:pt>
                <c:pt idx="163">
                  <c:v>17</c:v>
                </c:pt>
                <c:pt idx="164">
                  <c:v>17</c:v>
                </c:pt>
                <c:pt idx="165">
                  <c:v>17</c:v>
                </c:pt>
                <c:pt idx="166">
                  <c:v>17</c:v>
                </c:pt>
                <c:pt idx="167">
                  <c:v>17</c:v>
                </c:pt>
                <c:pt idx="168">
                  <c:v>17</c:v>
                </c:pt>
                <c:pt idx="169">
                  <c:v>17</c:v>
                </c:pt>
                <c:pt idx="170">
                  <c:v>17</c:v>
                </c:pt>
                <c:pt idx="171">
                  <c:v>17</c:v>
                </c:pt>
                <c:pt idx="172">
                  <c:v>17</c:v>
                </c:pt>
                <c:pt idx="173">
                  <c:v>17</c:v>
                </c:pt>
                <c:pt idx="174">
                  <c:v>17</c:v>
                </c:pt>
                <c:pt idx="175">
                  <c:v>17</c:v>
                </c:pt>
                <c:pt idx="176">
                  <c:v>17</c:v>
                </c:pt>
                <c:pt idx="177">
                  <c:v>17</c:v>
                </c:pt>
                <c:pt idx="178">
                  <c:v>17</c:v>
                </c:pt>
                <c:pt idx="179">
                  <c:v>17</c:v>
                </c:pt>
                <c:pt idx="180">
                  <c:v>17</c:v>
                </c:pt>
                <c:pt idx="181">
                  <c:v>17</c:v>
                </c:pt>
                <c:pt idx="182">
                  <c:v>17</c:v>
                </c:pt>
                <c:pt idx="183">
                  <c:v>17</c:v>
                </c:pt>
                <c:pt idx="184">
                  <c:v>17</c:v>
                </c:pt>
                <c:pt idx="185">
                  <c:v>17</c:v>
                </c:pt>
                <c:pt idx="186">
                  <c:v>17</c:v>
                </c:pt>
                <c:pt idx="187">
                  <c:v>17</c:v>
                </c:pt>
                <c:pt idx="188">
                  <c:v>17</c:v>
                </c:pt>
                <c:pt idx="189">
                  <c:v>17</c:v>
                </c:pt>
                <c:pt idx="190">
                  <c:v>17</c:v>
                </c:pt>
                <c:pt idx="191">
                  <c:v>17</c:v>
                </c:pt>
                <c:pt idx="192">
                  <c:v>17</c:v>
                </c:pt>
                <c:pt idx="193">
                  <c:v>17</c:v>
                </c:pt>
                <c:pt idx="194">
                  <c:v>17</c:v>
                </c:pt>
                <c:pt idx="195">
                  <c:v>17</c:v>
                </c:pt>
                <c:pt idx="196">
                  <c:v>17</c:v>
                </c:pt>
                <c:pt idx="197">
                  <c:v>17</c:v>
                </c:pt>
                <c:pt idx="198">
                  <c:v>17</c:v>
                </c:pt>
                <c:pt idx="199">
                  <c:v>17</c:v>
                </c:pt>
                <c:pt idx="200">
                  <c:v>17</c:v>
                </c:pt>
                <c:pt idx="201">
                  <c:v>17</c:v>
                </c:pt>
                <c:pt idx="202">
                  <c:v>17</c:v>
                </c:pt>
                <c:pt idx="203">
                  <c:v>17</c:v>
                </c:pt>
                <c:pt idx="204">
                  <c:v>17</c:v>
                </c:pt>
                <c:pt idx="205">
                  <c:v>17</c:v>
                </c:pt>
                <c:pt idx="206">
                  <c:v>17</c:v>
                </c:pt>
                <c:pt idx="207">
                  <c:v>17</c:v>
                </c:pt>
                <c:pt idx="208">
                  <c:v>17</c:v>
                </c:pt>
                <c:pt idx="209">
                  <c:v>17</c:v>
                </c:pt>
                <c:pt idx="210">
                  <c:v>17</c:v>
                </c:pt>
                <c:pt idx="211">
                  <c:v>17</c:v>
                </c:pt>
                <c:pt idx="212">
                  <c:v>17</c:v>
                </c:pt>
                <c:pt idx="213">
                  <c:v>17</c:v>
                </c:pt>
                <c:pt idx="214">
                  <c:v>17</c:v>
                </c:pt>
                <c:pt idx="215">
                  <c:v>17</c:v>
                </c:pt>
                <c:pt idx="216">
                  <c:v>17</c:v>
                </c:pt>
                <c:pt idx="217">
                  <c:v>17</c:v>
                </c:pt>
                <c:pt idx="218">
                  <c:v>17</c:v>
                </c:pt>
                <c:pt idx="219">
                  <c:v>17</c:v>
                </c:pt>
                <c:pt idx="220">
                  <c:v>17</c:v>
                </c:pt>
                <c:pt idx="221">
                  <c:v>17</c:v>
                </c:pt>
                <c:pt idx="222">
                  <c:v>17</c:v>
                </c:pt>
              </c:numCache>
            </c:numRef>
          </c:val>
          <c:smooth val="0"/>
          <c:extLst>
            <c:ext xmlns:c16="http://schemas.microsoft.com/office/drawing/2014/chart" uri="{C3380CC4-5D6E-409C-BE32-E72D297353CC}">
              <c16:uniqueId val="{00000002-E555-4D11-8EDE-FC585D4667D5}"/>
            </c:ext>
          </c:extLst>
        </c:ser>
        <c:dLbls>
          <c:showLegendKey val="0"/>
          <c:showVal val="0"/>
          <c:showCatName val="0"/>
          <c:showSerName val="0"/>
          <c:showPercent val="0"/>
          <c:showBubbleSize val="0"/>
        </c:dLbls>
        <c:marker val="1"/>
        <c:smooth val="0"/>
        <c:axId val="153372544"/>
        <c:axId val="153374080"/>
      </c:lineChart>
      <c:catAx>
        <c:axId val="153368064"/>
        <c:scaling>
          <c:orientation val="minMax"/>
        </c:scaling>
        <c:delete val="0"/>
        <c:axPos val="b"/>
        <c:numFmt formatCode="General" sourceLinked="1"/>
        <c:majorTickMark val="out"/>
        <c:minorTickMark val="none"/>
        <c:tickLblPos val="nextTo"/>
        <c:spPr>
          <a:ln w="2082">
            <a:solidFill>
              <a:srgbClr val="FFFFFF">
                <a:lumMod val="85000"/>
              </a:srgbClr>
            </a:solidFill>
            <a:prstDash val="solid"/>
          </a:ln>
        </c:spPr>
        <c:txPr>
          <a:bodyPr rot="0" vert="horz"/>
          <a:lstStyle/>
          <a:p>
            <a:pPr>
              <a:defRPr sz="1000" b="0" i="0" u="none" strike="noStrike" baseline="0">
                <a:solidFill>
                  <a:schemeClr val="tx1"/>
                </a:solidFill>
                <a:latin typeface="Century Gothic" panose="020B0502020202020204" pitchFamily="34" charset="0"/>
                <a:ea typeface="Arial"/>
                <a:cs typeface="Arial"/>
              </a:defRPr>
            </a:pPr>
            <a:endParaRPr lang="en-US"/>
          </a:p>
        </c:txPr>
        <c:crossAx val="153370624"/>
        <c:crosses val="autoZero"/>
        <c:auto val="1"/>
        <c:lblAlgn val="ctr"/>
        <c:lblOffset val="100"/>
        <c:tickLblSkip val="12"/>
        <c:tickMarkSkip val="12"/>
        <c:noMultiLvlLbl val="0"/>
      </c:catAx>
      <c:valAx>
        <c:axId val="153370624"/>
        <c:scaling>
          <c:orientation val="minMax"/>
          <c:max val="20"/>
          <c:min val="6"/>
        </c:scaling>
        <c:delete val="0"/>
        <c:axPos val="l"/>
        <c:majorGridlines>
          <c:spPr>
            <a:ln w="2082">
              <a:solidFill>
                <a:srgbClr val="FFFFFF">
                  <a:lumMod val="85000"/>
                </a:srgbClr>
              </a:solidFill>
              <a:prstDash val="solid"/>
            </a:ln>
          </c:spPr>
        </c:majorGridlines>
        <c:title>
          <c:tx>
            <c:rich>
              <a:bodyPr rot="0" vert="horz"/>
              <a:lstStyle/>
              <a:p>
                <a:pPr algn="ctr">
                  <a:defRPr sz="1100" b="1" i="0" u="none" strike="noStrike" baseline="0">
                    <a:solidFill>
                      <a:schemeClr val="tx1"/>
                    </a:solidFill>
                    <a:latin typeface="Arial"/>
                    <a:ea typeface="Arial"/>
                    <a:cs typeface="Arial"/>
                  </a:defRPr>
                </a:pPr>
                <a:r>
                  <a:rPr lang="en-US" sz="1200" b="1" i="0" dirty="0">
                    <a:latin typeface="Century Gothic" panose="020B0502020202020204" pitchFamily="34" charset="0"/>
                  </a:rPr>
                  <a:t>Millions of Units</a:t>
                </a:r>
              </a:p>
            </c:rich>
          </c:tx>
          <c:layout>
            <c:manualLayout>
              <c:xMode val="edge"/>
              <c:yMode val="edge"/>
              <c:x val="4.5405359375129866E-3"/>
              <c:y val="0.11498512792819977"/>
            </c:manualLayout>
          </c:layout>
          <c:overlay val="0"/>
          <c:spPr>
            <a:noFill/>
            <a:ln w="16654">
              <a:noFill/>
            </a:ln>
          </c:spPr>
        </c:title>
        <c:numFmt formatCode="#,##0" sourceLinked="0"/>
        <c:majorTickMark val="out"/>
        <c:minorTickMark val="none"/>
        <c:tickLblPos val="nextTo"/>
        <c:spPr>
          <a:ln w="2082">
            <a:solidFill>
              <a:srgbClr val="FFFFFF">
                <a:lumMod val="85000"/>
              </a:srgbClr>
            </a:solidFill>
            <a:prstDash val="solid"/>
          </a:ln>
        </c:spPr>
        <c:txPr>
          <a:bodyPr rot="0" vert="horz"/>
          <a:lstStyle/>
          <a:p>
            <a:pPr>
              <a:defRPr sz="1000" b="0" i="0" u="none" strike="noStrike" baseline="0">
                <a:solidFill>
                  <a:schemeClr val="tx1"/>
                </a:solidFill>
                <a:latin typeface="Century Gothic" panose="020B0502020202020204" pitchFamily="34" charset="0"/>
                <a:ea typeface="Arial"/>
                <a:cs typeface="Arial"/>
              </a:defRPr>
            </a:pPr>
            <a:endParaRPr lang="en-US"/>
          </a:p>
        </c:txPr>
        <c:crossAx val="153368064"/>
        <c:crosses val="autoZero"/>
        <c:crossBetween val="midCat"/>
        <c:majorUnit val="1"/>
        <c:minorUnit val="1"/>
      </c:valAx>
      <c:catAx>
        <c:axId val="153372544"/>
        <c:scaling>
          <c:orientation val="minMax"/>
        </c:scaling>
        <c:delete val="1"/>
        <c:axPos val="b"/>
        <c:numFmt formatCode="General" sourceLinked="1"/>
        <c:majorTickMark val="out"/>
        <c:minorTickMark val="none"/>
        <c:tickLblPos val="nextTo"/>
        <c:crossAx val="153374080"/>
        <c:crosses val="autoZero"/>
        <c:auto val="1"/>
        <c:lblAlgn val="ctr"/>
        <c:lblOffset val="100"/>
        <c:noMultiLvlLbl val="0"/>
      </c:catAx>
      <c:valAx>
        <c:axId val="153374080"/>
        <c:scaling>
          <c:orientation val="minMax"/>
          <c:max val="20"/>
          <c:min val="6"/>
        </c:scaling>
        <c:delete val="0"/>
        <c:axPos val="r"/>
        <c:numFmt formatCode="General" sourceLinked="1"/>
        <c:majorTickMark val="out"/>
        <c:minorTickMark val="none"/>
        <c:tickLblPos val="nextTo"/>
        <c:spPr>
          <a:ln w="2082">
            <a:solidFill>
              <a:srgbClr val="FFFFFF">
                <a:lumMod val="85000"/>
              </a:srgbClr>
            </a:solidFill>
            <a:prstDash val="solid"/>
          </a:ln>
        </c:spPr>
        <c:txPr>
          <a:bodyPr rot="0" vert="horz"/>
          <a:lstStyle/>
          <a:p>
            <a:pPr>
              <a:defRPr sz="1000" b="0" i="0" u="none" strike="noStrike" baseline="0">
                <a:solidFill>
                  <a:schemeClr val="tx1"/>
                </a:solidFill>
                <a:latin typeface="Century Gothic" panose="020B0502020202020204" pitchFamily="34" charset="0"/>
                <a:ea typeface="Arial"/>
                <a:cs typeface="Arial"/>
              </a:defRPr>
            </a:pPr>
            <a:endParaRPr lang="en-US"/>
          </a:p>
        </c:txPr>
        <c:crossAx val="153372544"/>
        <c:crosses val="max"/>
        <c:crossBetween val="midCat"/>
        <c:majorUnit val="1"/>
      </c:valAx>
      <c:spPr>
        <a:noFill/>
        <a:ln w="25400">
          <a:noFill/>
        </a:ln>
      </c:spPr>
    </c:plotArea>
    <c:legend>
      <c:legendPos val="r"/>
      <c:layout>
        <c:manualLayout>
          <c:xMode val="edge"/>
          <c:yMode val="edge"/>
          <c:x val="0.38703698060119851"/>
          <c:y val="0.94963661952965561"/>
          <c:w val="0.56250108449969594"/>
          <c:h val="4.4313221990101556E-2"/>
        </c:manualLayout>
      </c:layout>
      <c:overlay val="0"/>
      <c:spPr>
        <a:solidFill>
          <a:schemeClr val="bg1"/>
        </a:solidFill>
        <a:ln w="2082">
          <a:noFill/>
          <a:prstDash val="solid"/>
        </a:ln>
      </c:spPr>
      <c:txPr>
        <a:bodyPr/>
        <a:lstStyle/>
        <a:p>
          <a:pPr>
            <a:defRPr sz="1000" b="0" i="0" u="none" strike="noStrike" baseline="0">
              <a:solidFill>
                <a:schemeClr val="tx1"/>
              </a:solidFill>
              <a:latin typeface="Century Gothic" panose="020B0502020202020204" pitchFamily="34" charset="0"/>
              <a:ea typeface="Arial"/>
              <a:cs typeface="Arial"/>
            </a:defRPr>
          </a:pPr>
          <a:endParaRPr lang="en-US"/>
        </a:p>
      </c:txPr>
    </c:legend>
    <c:plotVisOnly val="1"/>
    <c:dispBlanksAs val="gap"/>
    <c:showDLblsOverMax val="0"/>
  </c:chart>
  <c:spPr>
    <a:noFill/>
    <a:ln w="19050">
      <a:noFill/>
      <a:prstDash val="solid"/>
    </a:ln>
  </c:spPr>
  <c:txPr>
    <a:bodyPr/>
    <a:lstStyle/>
    <a:p>
      <a:pPr>
        <a:defRPr sz="1180" b="1"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Arial"/>
              </a:rPr>
              <a:t>New and Used Vehicle Prices</a:t>
            </a:r>
          </a:p>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New Car Prices</c:v>
                </c:pt>
              </c:strCache>
            </c:strRef>
          </c:tx>
          <c:spPr>
            <a:ln w="22225">
              <a:solidFill>
                <a:srgbClr val="0070C0"/>
              </a:solidFill>
              <a:prstDash val="solid"/>
            </a:ln>
          </c:spPr>
          <c:marker>
            <c:symbol val="diamond"/>
            <c:size val="3"/>
            <c:spPr>
              <a:noFill/>
              <a:ln>
                <a:no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Sheet1!$B$2:$B$306</c:f>
              <c:numCache>
                <c:formatCode>General</c:formatCode>
                <c:ptCount val="305"/>
                <c:pt idx="0">
                  <c:v>-7.6654999999999996E-3</c:v>
                </c:pt>
                <c:pt idx="1">
                  <c:v>-5.5944000000000002E-3</c:v>
                </c:pt>
                <c:pt idx="2">
                  <c:v>-7.0029999999999995E-4</c:v>
                </c:pt>
                <c:pt idx="3">
                  <c:v>1.4005999999999999E-3</c:v>
                </c:pt>
                <c:pt idx="4">
                  <c:v>2.8011000000000004E-3</c:v>
                </c:pt>
                <c:pt idx="5">
                  <c:v>2.8011000000000004E-3</c:v>
                </c:pt>
                <c:pt idx="6">
                  <c:v>4.2046000000000002E-3</c:v>
                </c:pt>
                <c:pt idx="7">
                  <c:v>3.5038999999999999E-3</c:v>
                </c:pt>
                <c:pt idx="8">
                  <c:v>-7.0029999999999995E-4</c:v>
                </c:pt>
                <c:pt idx="9">
                  <c:v>-5.5944000000000002E-3</c:v>
                </c:pt>
                <c:pt idx="10">
                  <c:v>-3.5014E-3</c:v>
                </c:pt>
                <c:pt idx="11">
                  <c:v>0</c:v>
                </c:pt>
                <c:pt idx="12">
                  <c:v>7.0220000000000005E-4</c:v>
                </c:pt>
                <c:pt idx="13">
                  <c:v>1.4065E-3</c:v>
                </c:pt>
                <c:pt idx="14">
                  <c:v>-2.8031000000000002E-3</c:v>
                </c:pt>
                <c:pt idx="15">
                  <c:v>-4.8951000000000003E-3</c:v>
                </c:pt>
                <c:pt idx="16">
                  <c:v>-6.9832000000000002E-3</c:v>
                </c:pt>
                <c:pt idx="17">
                  <c:v>-7.6815999999999994E-3</c:v>
                </c:pt>
                <c:pt idx="18">
                  <c:v>-8.3739999999999995E-3</c:v>
                </c:pt>
                <c:pt idx="19">
                  <c:v>-1.1173200000000001E-2</c:v>
                </c:pt>
                <c:pt idx="20">
                  <c:v>-9.11E-3</c:v>
                </c:pt>
                <c:pt idx="21">
                  <c:v>-4.2193999999999999E-3</c:v>
                </c:pt>
                <c:pt idx="22">
                  <c:v>-7.027E-4</c:v>
                </c:pt>
                <c:pt idx="23">
                  <c:v>-7.0129999999999997E-4</c:v>
                </c:pt>
                <c:pt idx="24">
                  <c:v>-7.0174999999999994E-3</c:v>
                </c:pt>
                <c:pt idx="25">
                  <c:v>-1.54494E-2</c:v>
                </c:pt>
                <c:pt idx="26">
                  <c:v>-1.54603E-2</c:v>
                </c:pt>
                <c:pt idx="27">
                  <c:v>-1.6163E-2</c:v>
                </c:pt>
                <c:pt idx="28">
                  <c:v>-1.68776E-2</c:v>
                </c:pt>
                <c:pt idx="29">
                  <c:v>-1.75932E-2</c:v>
                </c:pt>
                <c:pt idx="30">
                  <c:v>-1.75932E-2</c:v>
                </c:pt>
                <c:pt idx="31">
                  <c:v>-1.5536700000000001E-2</c:v>
                </c:pt>
                <c:pt idx="32">
                  <c:v>-1.0608200000000002E-2</c:v>
                </c:pt>
                <c:pt idx="33">
                  <c:v>-1.1299399999999999E-2</c:v>
                </c:pt>
                <c:pt idx="34">
                  <c:v>-1.47679E-2</c:v>
                </c:pt>
                <c:pt idx="35">
                  <c:v>-1.89474E-2</c:v>
                </c:pt>
                <c:pt idx="36">
                  <c:v>-2.1201400000000002E-2</c:v>
                </c:pt>
                <c:pt idx="37">
                  <c:v>-1.4265300000000002E-2</c:v>
                </c:pt>
                <c:pt idx="38">
                  <c:v>-9.9929000000000007E-3</c:v>
                </c:pt>
                <c:pt idx="39">
                  <c:v>-1.2142900000000002E-2</c:v>
                </c:pt>
                <c:pt idx="40">
                  <c:v>-1.2160200000000001E-2</c:v>
                </c:pt>
                <c:pt idx="41">
                  <c:v>-1.2894000000000001E-2</c:v>
                </c:pt>
                <c:pt idx="42">
                  <c:v>-1.43266E-2</c:v>
                </c:pt>
                <c:pt idx="43">
                  <c:v>-1.0043E-2</c:v>
                </c:pt>
                <c:pt idx="44">
                  <c:v>-1.6440300000000001E-2</c:v>
                </c:pt>
                <c:pt idx="45">
                  <c:v>-2.0714299999999998E-2</c:v>
                </c:pt>
                <c:pt idx="46">
                  <c:v>-2.0699499999999999E-2</c:v>
                </c:pt>
                <c:pt idx="47">
                  <c:v>-1.8598E-2</c:v>
                </c:pt>
                <c:pt idx="48">
                  <c:v>-1.2274400000000001E-2</c:v>
                </c:pt>
                <c:pt idx="49">
                  <c:v>-6.5122999999999995E-3</c:v>
                </c:pt>
                <c:pt idx="50">
                  <c:v>-1.0093700000000001E-2</c:v>
                </c:pt>
                <c:pt idx="51">
                  <c:v>-7.2306999999999996E-3</c:v>
                </c:pt>
                <c:pt idx="52">
                  <c:v>-4.3447E-3</c:v>
                </c:pt>
                <c:pt idx="53">
                  <c:v>-7.2569999999999991E-4</c:v>
                </c:pt>
                <c:pt idx="54">
                  <c:v>-5.8140000000000006E-3</c:v>
                </c:pt>
                <c:pt idx="55">
                  <c:v>-1.5217400000000001E-2</c:v>
                </c:pt>
                <c:pt idx="56">
                  <c:v>-1.16279E-2</c:v>
                </c:pt>
                <c:pt idx="57">
                  <c:v>-5.1058000000000006E-3</c:v>
                </c:pt>
                <c:pt idx="58">
                  <c:v>2.9154999999999997E-3</c:v>
                </c:pt>
                <c:pt idx="59">
                  <c:v>6.5598000000000002E-3</c:v>
                </c:pt>
                <c:pt idx="60">
                  <c:v>1.2426900000000001E-2</c:v>
                </c:pt>
                <c:pt idx="61">
                  <c:v>9.4682999999999989E-3</c:v>
                </c:pt>
                <c:pt idx="62">
                  <c:v>7.2833000000000004E-3</c:v>
                </c:pt>
                <c:pt idx="63">
                  <c:v>7.2833000000000004E-3</c:v>
                </c:pt>
                <c:pt idx="64">
                  <c:v>8.7273000000000003E-3</c:v>
                </c:pt>
                <c:pt idx="65">
                  <c:v>6.5358999999999999E-3</c:v>
                </c:pt>
                <c:pt idx="66">
                  <c:v>3.6549999999999998E-3</c:v>
                </c:pt>
                <c:pt idx="67">
                  <c:v>4.4149999999999997E-3</c:v>
                </c:pt>
                <c:pt idx="68">
                  <c:v>8.0882000000000003E-3</c:v>
                </c:pt>
                <c:pt idx="69">
                  <c:v>9.5308000000000007E-3</c:v>
                </c:pt>
                <c:pt idx="70">
                  <c:v>7.2669999999999994E-4</c:v>
                </c:pt>
                <c:pt idx="71">
                  <c:v>-4.3447E-3</c:v>
                </c:pt>
                <c:pt idx="72">
                  <c:v>-3.6100999999999998E-3</c:v>
                </c:pt>
                <c:pt idx="73">
                  <c:v>-3.6075E-3</c:v>
                </c:pt>
                <c:pt idx="74">
                  <c:v>-2.8923E-3</c:v>
                </c:pt>
                <c:pt idx="75">
                  <c:v>-2.8923E-3</c:v>
                </c:pt>
                <c:pt idx="76">
                  <c:v>-7.2097999999999997E-3</c:v>
                </c:pt>
                <c:pt idx="77">
                  <c:v>-6.4935000000000001E-3</c:v>
                </c:pt>
                <c:pt idx="78">
                  <c:v>3.6416999999999999E-3</c:v>
                </c:pt>
                <c:pt idx="79">
                  <c:v>8.0586000000000008E-3</c:v>
                </c:pt>
                <c:pt idx="80">
                  <c:v>3.6470000000000001E-3</c:v>
                </c:pt>
                <c:pt idx="81">
                  <c:v>-2.1786000000000002E-3</c:v>
                </c:pt>
                <c:pt idx="82">
                  <c:v>-7.9883999999999997E-3</c:v>
                </c:pt>
                <c:pt idx="83">
                  <c:v>-8.0000000000000002E-3</c:v>
                </c:pt>
                <c:pt idx="84">
                  <c:v>-1.1326099999999999E-2</c:v>
                </c:pt>
                <c:pt idx="85">
                  <c:v>-1.37509E-2</c:v>
                </c:pt>
                <c:pt idx="86">
                  <c:v>-1.02901E-2</c:v>
                </c:pt>
                <c:pt idx="87">
                  <c:v>-9.5867000000000001E-3</c:v>
                </c:pt>
                <c:pt idx="88">
                  <c:v>-0.01</c:v>
                </c:pt>
                <c:pt idx="89">
                  <c:v>-1.1103799999999999E-2</c:v>
                </c:pt>
                <c:pt idx="90">
                  <c:v>-1.13498E-2</c:v>
                </c:pt>
                <c:pt idx="91">
                  <c:v>-8.4448000000000006E-3</c:v>
                </c:pt>
                <c:pt idx="92">
                  <c:v>-1.12573E-2</c:v>
                </c:pt>
                <c:pt idx="93">
                  <c:v>-1.1419200000000001E-2</c:v>
                </c:pt>
                <c:pt idx="94">
                  <c:v>-3.2650000000000001E-3</c:v>
                </c:pt>
                <c:pt idx="95">
                  <c:v>-2.2141000000000001E-3</c:v>
                </c:pt>
                <c:pt idx="96">
                  <c:v>-3.7452999999999996E-3</c:v>
                </c:pt>
                <c:pt idx="97">
                  <c:v>-5.8443000000000002E-3</c:v>
                </c:pt>
                <c:pt idx="98">
                  <c:v>-1.1195699999999999E-2</c:v>
                </c:pt>
                <c:pt idx="99">
                  <c:v>-1.3560000000000001E-2</c:v>
                </c:pt>
                <c:pt idx="100">
                  <c:v>-1.23017E-2</c:v>
                </c:pt>
                <c:pt idx="101">
                  <c:v>-1.1096299999999998E-2</c:v>
                </c:pt>
                <c:pt idx="102">
                  <c:v>-1.03864E-2</c:v>
                </c:pt>
                <c:pt idx="103">
                  <c:v>-1.6681600000000001E-2</c:v>
                </c:pt>
                <c:pt idx="104">
                  <c:v>-1.87797E-2</c:v>
                </c:pt>
                <c:pt idx="105">
                  <c:v>-2.1394199999999999E-2</c:v>
                </c:pt>
                <c:pt idx="106">
                  <c:v>-2.6859299999999999E-2</c:v>
                </c:pt>
                <c:pt idx="107">
                  <c:v>-2.96037E-2</c:v>
                </c:pt>
                <c:pt idx="108">
                  <c:v>-2.39616E-2</c:v>
                </c:pt>
                <c:pt idx="109">
                  <c:v>-1.46967E-2</c:v>
                </c:pt>
                <c:pt idx="110">
                  <c:v>-8.0546999999999997E-3</c:v>
                </c:pt>
                <c:pt idx="111">
                  <c:v>-2.6646999999999999E-3</c:v>
                </c:pt>
                <c:pt idx="112">
                  <c:v>2.5325999999999999E-3</c:v>
                </c:pt>
                <c:pt idx="113">
                  <c:v>7.9384999999999994E-3</c:v>
                </c:pt>
                <c:pt idx="114">
                  <c:v>1.0955299999999999E-2</c:v>
                </c:pt>
                <c:pt idx="115">
                  <c:v>4.5392999999999996E-3</c:v>
                </c:pt>
                <c:pt idx="116">
                  <c:v>1.51915E-2</c:v>
                </c:pt>
                <c:pt idx="117">
                  <c:v>3.7359400000000001E-2</c:v>
                </c:pt>
                <c:pt idx="118">
                  <c:v>4.9585999999999998E-2</c:v>
                </c:pt>
                <c:pt idx="119">
                  <c:v>5.1935000000000002E-2</c:v>
                </c:pt>
                <c:pt idx="120">
                  <c:v>4.2602300000000003E-2</c:v>
                </c:pt>
                <c:pt idx="121">
                  <c:v>3.5243400000000001E-2</c:v>
                </c:pt>
                <c:pt idx="122">
                  <c:v>2.9977699999999999E-2</c:v>
                </c:pt>
                <c:pt idx="123">
                  <c:v>2.43512E-2</c:v>
                </c:pt>
                <c:pt idx="124">
                  <c:v>1.8483300000000001E-2</c:v>
                </c:pt>
                <c:pt idx="125">
                  <c:v>1.2377599999999999E-2</c:v>
                </c:pt>
                <c:pt idx="126">
                  <c:v>8.7014999999999992E-3</c:v>
                </c:pt>
                <c:pt idx="127">
                  <c:v>2.2341600000000003E-2</c:v>
                </c:pt>
                <c:pt idx="128">
                  <c:v>2.0217800000000001E-2</c:v>
                </c:pt>
                <c:pt idx="129">
                  <c:v>3.9959000000000001E-3</c:v>
                </c:pt>
                <c:pt idx="130">
                  <c:v>-4.3001000000000003E-3</c:v>
                </c:pt>
                <c:pt idx="131">
                  <c:v>-1.7994999999999999E-3</c:v>
                </c:pt>
                <c:pt idx="132">
                  <c:v>4.4606000000000003E-3</c:v>
                </c:pt>
                <c:pt idx="133">
                  <c:v>1.1642300000000001E-2</c:v>
                </c:pt>
                <c:pt idx="134">
                  <c:v>1.84292E-2</c:v>
                </c:pt>
                <c:pt idx="135">
                  <c:v>2.3532600000000001E-2</c:v>
                </c:pt>
                <c:pt idx="136">
                  <c:v>3.2964300000000002E-2</c:v>
                </c:pt>
                <c:pt idx="137">
                  <c:v>3.8549099999999996E-2</c:v>
                </c:pt>
                <c:pt idx="138">
                  <c:v>3.90736E-2</c:v>
                </c:pt>
                <c:pt idx="139">
                  <c:v>3.6768200000000001E-2</c:v>
                </c:pt>
                <c:pt idx="140">
                  <c:v>3.3819399999999999E-2</c:v>
                </c:pt>
                <c:pt idx="141">
                  <c:v>3.3609699999999999E-2</c:v>
                </c:pt>
                <c:pt idx="142">
                  <c:v>3.2974900000000001E-2</c:v>
                </c:pt>
                <c:pt idx="143">
                  <c:v>3.2341099999999998E-2</c:v>
                </c:pt>
                <c:pt idx="144">
                  <c:v>3.2590099999999997E-2</c:v>
                </c:pt>
                <c:pt idx="145">
                  <c:v>2.9436399999999998E-2</c:v>
                </c:pt>
                <c:pt idx="146">
                  <c:v>2.47899E-2</c:v>
                </c:pt>
                <c:pt idx="147">
                  <c:v>2.1436999999999998E-2</c:v>
                </c:pt>
                <c:pt idx="148">
                  <c:v>1.3576100000000001E-2</c:v>
                </c:pt>
                <c:pt idx="149">
                  <c:v>9.5791000000000001E-3</c:v>
                </c:pt>
                <c:pt idx="150">
                  <c:v>8.9181E-3</c:v>
                </c:pt>
                <c:pt idx="151">
                  <c:v>1.0241699999999999E-2</c:v>
                </c:pt>
                <c:pt idx="152">
                  <c:v>9.9272000000000006E-3</c:v>
                </c:pt>
                <c:pt idx="153">
                  <c:v>1.0147099999999999E-2</c:v>
                </c:pt>
                <c:pt idx="154">
                  <c:v>1.39057E-2</c:v>
                </c:pt>
                <c:pt idx="155">
                  <c:v>1.50528E-2</c:v>
                </c:pt>
                <c:pt idx="156">
                  <c:v>1.44076E-2</c:v>
                </c:pt>
                <c:pt idx="157">
                  <c:v>8.9198000000000003E-3</c:v>
                </c:pt>
                <c:pt idx="158">
                  <c:v>9.444000000000001E-3</c:v>
                </c:pt>
                <c:pt idx="159">
                  <c:v>1.02851E-2</c:v>
                </c:pt>
                <c:pt idx="160">
                  <c:v>9.9831999999999994E-3</c:v>
                </c:pt>
                <c:pt idx="161">
                  <c:v>1.2361800000000001E-2</c:v>
                </c:pt>
                <c:pt idx="162">
                  <c:v>1.31409E-2</c:v>
                </c:pt>
                <c:pt idx="163">
                  <c:v>1.21612E-2</c:v>
                </c:pt>
                <c:pt idx="164">
                  <c:v>1.40067E-2</c:v>
                </c:pt>
                <c:pt idx="165">
                  <c:v>1.1664000000000001E-2</c:v>
                </c:pt>
                <c:pt idx="166">
                  <c:v>7.9090000000000011E-3</c:v>
                </c:pt>
                <c:pt idx="167">
                  <c:v>4.9822E-3</c:v>
                </c:pt>
                <c:pt idx="168">
                  <c:v>6.2530000000000007E-4</c:v>
                </c:pt>
                <c:pt idx="169">
                  <c:v>3.473E-3</c:v>
                </c:pt>
                <c:pt idx="170">
                  <c:v>2.6573E-3</c:v>
                </c:pt>
                <c:pt idx="171">
                  <c:v>4.1821999999999996E-3</c:v>
                </c:pt>
                <c:pt idx="172">
                  <c:v>5.2346000000000007E-3</c:v>
                </c:pt>
                <c:pt idx="173">
                  <c:v>1.6798E-3</c:v>
                </c:pt>
                <c:pt idx="174">
                  <c:v>1.5819E-3</c:v>
                </c:pt>
                <c:pt idx="175">
                  <c:v>2.7247999999999999E-3</c:v>
                </c:pt>
                <c:pt idx="176">
                  <c:v>2.2954E-3</c:v>
                </c:pt>
                <c:pt idx="177">
                  <c:v>4.7527000000000003E-3</c:v>
                </c:pt>
                <c:pt idx="178">
                  <c:v>5.3908999999999997E-3</c:v>
                </c:pt>
                <c:pt idx="179">
                  <c:v>5.7792E-3</c:v>
                </c:pt>
                <c:pt idx="180">
                  <c:v>3.2962000000000004E-3</c:v>
                </c:pt>
                <c:pt idx="181">
                  <c:v>4.7450999999999995E-3</c:v>
                </c:pt>
                <c:pt idx="182">
                  <c:v>7.0445000000000004E-3</c:v>
                </c:pt>
                <c:pt idx="183">
                  <c:v>7.1103000000000008E-3</c:v>
                </c:pt>
                <c:pt idx="184">
                  <c:v>8.1223000000000007E-3</c:v>
                </c:pt>
                <c:pt idx="185">
                  <c:v>9.5140999999999993E-3</c:v>
                </c:pt>
                <c:pt idx="186">
                  <c:v>8.2527E-3</c:v>
                </c:pt>
                <c:pt idx="187">
                  <c:v>6.4589000000000001E-3</c:v>
                </c:pt>
                <c:pt idx="188">
                  <c:v>6.0933999999999997E-3</c:v>
                </c:pt>
                <c:pt idx="189">
                  <c:v>3.7637E-3</c:v>
                </c:pt>
                <c:pt idx="190">
                  <c:v>3.4499000000000001E-3</c:v>
                </c:pt>
                <c:pt idx="191">
                  <c:v>2.6279000000000003E-3</c:v>
                </c:pt>
                <c:pt idx="192">
                  <c:v>4.1203999999999998E-3</c:v>
                </c:pt>
                <c:pt idx="193">
                  <c:v>7.2309000000000002E-3</c:v>
                </c:pt>
                <c:pt idx="194">
                  <c:v>5.2566000000000002E-3</c:v>
                </c:pt>
                <c:pt idx="195">
                  <c:v>1.2855E-3</c:v>
                </c:pt>
                <c:pt idx="196">
                  <c:v>-1.0317E-3</c:v>
                </c:pt>
                <c:pt idx="197">
                  <c:v>-3.0036000000000004E-3</c:v>
                </c:pt>
                <c:pt idx="198">
                  <c:v>-1.0782000000000001E-3</c:v>
                </c:pt>
                <c:pt idx="199">
                  <c:v>-5.0880000000000001E-4</c:v>
                </c:pt>
                <c:pt idx="200">
                  <c:v>-8.7389999999999994E-4</c:v>
                </c:pt>
                <c:pt idx="201">
                  <c:v>2.0544999999999999E-3</c:v>
                </c:pt>
                <c:pt idx="202">
                  <c:v>1.8376999999999998E-3</c:v>
                </c:pt>
                <c:pt idx="203">
                  <c:v>2.8111000000000004E-3</c:v>
                </c:pt>
                <c:pt idx="204">
                  <c:v>9.9518999999999996E-3</c:v>
                </c:pt>
                <c:pt idx="205">
                  <c:v>6.1748000000000003E-3</c:v>
                </c:pt>
                <c:pt idx="206">
                  <c:v>4.1371999999999997E-3</c:v>
                </c:pt>
                <c:pt idx="207">
                  <c:v>6.3444999999999994E-3</c:v>
                </c:pt>
                <c:pt idx="208">
                  <c:v>4.1514999999999998E-3</c:v>
                </c:pt>
                <c:pt idx="209">
                  <c:v>3.4680000000000003E-4</c:v>
                </c:pt>
                <c:pt idx="210">
                  <c:v>-7.5014999999999995E-3</c:v>
                </c:pt>
                <c:pt idx="211">
                  <c:v>-8.4025999999999997E-3</c:v>
                </c:pt>
                <c:pt idx="212">
                  <c:v>-1.17641E-2</c:v>
                </c:pt>
                <c:pt idx="213">
                  <c:v>-1.56309E-2</c:v>
                </c:pt>
                <c:pt idx="214">
                  <c:v>-1.2427500000000001E-2</c:v>
                </c:pt>
                <c:pt idx="215">
                  <c:v>-6.0668999999999992E-3</c:v>
                </c:pt>
                <c:pt idx="216">
                  <c:v>-2.5579000000000001E-3</c:v>
                </c:pt>
                <c:pt idx="217">
                  <c:v>-6.0558999999999995E-3</c:v>
                </c:pt>
                <c:pt idx="218">
                  <c:v>-3.9040000000000004E-3</c:v>
                </c:pt>
                <c:pt idx="219">
                  <c:v>-1.4735400000000001E-2</c:v>
                </c:pt>
                <c:pt idx="220">
                  <c:v>-1.3533099999999999E-2</c:v>
                </c:pt>
                <c:pt idx="221">
                  <c:v>-9.0281000000000007E-3</c:v>
                </c:pt>
                <c:pt idx="222">
                  <c:v>-5.0068999999999999E-3</c:v>
                </c:pt>
                <c:pt idx="223">
                  <c:v>-4.1478999999999995E-3</c:v>
                </c:pt>
                <c:pt idx="224">
                  <c:v>-2.1475999999999999E-3</c:v>
                </c:pt>
                <c:pt idx="225">
                  <c:v>-1.1690000000000001E-4</c:v>
                </c:pt>
                <c:pt idx="226">
                  <c:v>1.9328000000000001E-3</c:v>
                </c:pt>
                <c:pt idx="227">
                  <c:v>3.3449E-3</c:v>
                </c:pt>
                <c:pt idx="228">
                  <c:v>3.3800000000000002E-5</c:v>
                </c:pt>
                <c:pt idx="229">
                  <c:v>2.5036000000000004E-3</c:v>
                </c:pt>
                <c:pt idx="230">
                  <c:v>6.6249000000000004E-3</c:v>
                </c:pt>
                <c:pt idx="231">
                  <c:v>1.17974E-2</c:v>
                </c:pt>
                <c:pt idx="232">
                  <c:v>9.3081999999999991E-3</c:v>
                </c:pt>
                <c:pt idx="233">
                  <c:v>6.3661999999999998E-3</c:v>
                </c:pt>
                <c:pt idx="234">
                  <c:v>4.2278000000000003E-3</c:v>
                </c:pt>
                <c:pt idx="235">
                  <c:v>2.4055999999999999E-3</c:v>
                </c:pt>
                <c:pt idx="236">
                  <c:v>8.5950000000000002E-4</c:v>
                </c:pt>
                <c:pt idx="237">
                  <c:v>9.5560000000000003E-4</c:v>
                </c:pt>
                <c:pt idx="238">
                  <c:v>-5.8149999999999999E-4</c:v>
                </c:pt>
                <c:pt idx="239">
                  <c:v>2.376E-4</c:v>
                </c:pt>
                <c:pt idx="240">
                  <c:v>1.3600000000000001E-3</c:v>
                </c:pt>
                <c:pt idx="241">
                  <c:v>4.1013999999999998E-3</c:v>
                </c:pt>
                <c:pt idx="242">
                  <c:v>-4.6547000000000003E-3</c:v>
                </c:pt>
                <c:pt idx="243">
                  <c:v>-5.2408000000000003E-3</c:v>
                </c:pt>
                <c:pt idx="244">
                  <c:v>-3.0106999999999998E-3</c:v>
                </c:pt>
                <c:pt idx="245">
                  <c:v>-2.3244999999999997E-3</c:v>
                </c:pt>
                <c:pt idx="246">
                  <c:v>5.2642000000000001E-3</c:v>
                </c:pt>
                <c:pt idx="247">
                  <c:v>6.4933999999999999E-3</c:v>
                </c:pt>
                <c:pt idx="248">
                  <c:v>1.0236400000000001E-2</c:v>
                </c:pt>
                <c:pt idx="249">
                  <c:v>1.5213300000000001E-2</c:v>
                </c:pt>
                <c:pt idx="250">
                  <c:v>1.6201500000000001E-2</c:v>
                </c:pt>
                <c:pt idx="251">
                  <c:v>1.9529399999999999E-2</c:v>
                </c:pt>
                <c:pt idx="252">
                  <c:v>1.44466E-2</c:v>
                </c:pt>
                <c:pt idx="253">
                  <c:v>1.16001E-2</c:v>
                </c:pt>
                <c:pt idx="254">
                  <c:v>1.4949799999999999E-2</c:v>
                </c:pt>
                <c:pt idx="255">
                  <c:v>1.96308E-2</c:v>
                </c:pt>
                <c:pt idx="256">
                  <c:v>3.3435600000000003E-2</c:v>
                </c:pt>
                <c:pt idx="257">
                  <c:v>5.2604600000000001E-2</c:v>
                </c:pt>
                <c:pt idx="258">
                  <c:v>6.3595499999999999E-2</c:v>
                </c:pt>
                <c:pt idx="259">
                  <c:v>7.6252799999999996E-2</c:v>
                </c:pt>
                <c:pt idx="260">
                  <c:v>8.7426600000000007E-2</c:v>
                </c:pt>
                <c:pt idx="261">
                  <c:v>9.8483899999999999E-2</c:v>
                </c:pt>
                <c:pt idx="262">
                  <c:v>0.11109019999999999</c:v>
                </c:pt>
                <c:pt idx="263">
                  <c:v>0.1177951</c:v>
                </c:pt>
                <c:pt idx="264">
                  <c:v>0.1218736</c:v>
                </c:pt>
                <c:pt idx="265">
                  <c:v>0.123819</c:v>
                </c:pt>
                <c:pt idx="266">
                  <c:v>0.12547180000000002</c:v>
                </c:pt>
                <c:pt idx="267">
                  <c:v>0.1321397</c:v>
                </c:pt>
                <c:pt idx="268">
                  <c:v>0.12624250000000001</c:v>
                </c:pt>
                <c:pt idx="269">
                  <c:v>0.1143033</c:v>
                </c:pt>
                <c:pt idx="270">
                  <c:v>0.10441839999999999</c:v>
                </c:pt>
                <c:pt idx="271">
                  <c:v>0.1004931</c:v>
                </c:pt>
                <c:pt idx="272">
                  <c:v>9.4018299999999999E-2</c:v>
                </c:pt>
                <c:pt idx="273">
                  <c:v>8.3840400000000009E-2</c:v>
                </c:pt>
                <c:pt idx="274">
                  <c:v>7.1945599999999998E-2</c:v>
                </c:pt>
                <c:pt idx="275">
                  <c:v>5.8843899999999998E-2</c:v>
                </c:pt>
                <c:pt idx="276">
                  <c:v>5.7781399999999997E-2</c:v>
                </c:pt>
                <c:pt idx="277">
                  <c:v>5.8506499999999996E-2</c:v>
                </c:pt>
                <c:pt idx="278">
                  <c:v>6.1077000000000006E-2</c:v>
                </c:pt>
                <c:pt idx="279">
                  <c:v>5.4555100000000002E-2</c:v>
                </c:pt>
                <c:pt idx="280">
                  <c:v>4.6525800000000006E-2</c:v>
                </c:pt>
                <c:pt idx="281">
                  <c:v>4.0416199999999999E-2</c:v>
                </c:pt>
                <c:pt idx="282">
                  <c:v>3.5032299999999995E-2</c:v>
                </c:pt>
                <c:pt idx="283">
                  <c:v>2.9161899999999998E-2</c:v>
                </c:pt>
                <c:pt idx="284">
                  <c:v>2.5277400000000002E-2</c:v>
                </c:pt>
                <c:pt idx="285">
                  <c:v>1.85588E-2</c:v>
                </c:pt>
                <c:pt idx="286">
                  <c:v>1.355E-2</c:v>
                </c:pt>
                <c:pt idx="287">
                  <c:v>1.0052700000000001E-2</c:v>
                </c:pt>
                <c:pt idx="288">
                  <c:v>7.437E-3</c:v>
                </c:pt>
                <c:pt idx="289">
                  <c:v>4.3579999999999999E-3</c:v>
                </c:pt>
                <c:pt idx="290">
                  <c:v>-5.4000000000000001E-4</c:v>
                </c:pt>
                <c:pt idx="291">
                  <c:v>-3.5899999999999999E-3</c:v>
                </c:pt>
                <c:pt idx="292">
                  <c:v>-7.6400000000000001E-3</c:v>
                </c:pt>
                <c:pt idx="293">
                  <c:v>-8.7799999999999996E-3</c:v>
                </c:pt>
                <c:pt idx="294">
                  <c:v>-1.0330000000000001E-2</c:v>
                </c:pt>
                <c:pt idx="295">
                  <c:v>-1.2E-2</c:v>
                </c:pt>
                <c:pt idx="296">
                  <c:v>-1.2880000000000001E-2</c:v>
                </c:pt>
                <c:pt idx="297">
                  <c:v>-1.273E-2</c:v>
                </c:pt>
                <c:pt idx="298">
                  <c:v>-6.8700000000000002E-3</c:v>
                </c:pt>
                <c:pt idx="299">
                  <c:v>-4.0200000000000001E-3</c:v>
                </c:pt>
              </c:numCache>
            </c:numRef>
          </c:val>
          <c:smooth val="0"/>
          <c:extLst>
            <c:ext xmlns:c16="http://schemas.microsoft.com/office/drawing/2014/chart" uri="{C3380CC4-5D6E-409C-BE32-E72D297353CC}">
              <c16:uniqueId val="{00000000-1787-4634-A4F8-3D6046E7D3E8}"/>
            </c:ext>
          </c:extLst>
        </c:ser>
        <c:ser>
          <c:idx val="1"/>
          <c:order val="1"/>
          <c:tx>
            <c:strRef>
              <c:f>Sheet1!#REF!</c:f>
              <c:strCache>
                <c:ptCount val="1"/>
                <c:pt idx="0">
                  <c:v>#REF!</c:v>
                </c:pt>
              </c:strCache>
            </c:strRef>
          </c:tx>
          <c:marker>
            <c:symbol val="square"/>
            <c:size val="2"/>
            <c:spPr>
              <a:solidFill>
                <a:schemeClr val="accent4"/>
              </a:solidFill>
              <a:ln>
                <a:solidFill>
                  <a:srgbClr val="FF0000"/>
                </a:solid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Sheet1!$C$1</c:f>
              <c:strCache>
                <c:ptCount val="1"/>
                <c:pt idx="0">
                  <c:v>Federal Reserve's Core CPI 2.5% Target</c:v>
                </c:pt>
              </c:strCache>
            </c:strRef>
          </c:tx>
          <c:spPr>
            <a:ln w="27660">
              <a:solidFill>
                <a:srgbClr val="FFC000"/>
              </a:solidFill>
              <a:prstDash val="solid"/>
            </a:ln>
          </c:spPr>
          <c:marker>
            <c:symbol val="none"/>
          </c:marker>
          <c:cat>
            <c:strRef>
              <c:f>Sheet1!$A$2:$A$306</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Sheet1!$C$2:$C$306</c:f>
              <c:numCache>
                <c:formatCode>General</c:formatCode>
                <c:ptCount val="305"/>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pt idx="123">
                  <c:v>0.02</c:v>
                </c:pt>
                <c:pt idx="124">
                  <c:v>0.02</c:v>
                </c:pt>
                <c:pt idx="125">
                  <c:v>0.02</c:v>
                </c:pt>
                <c:pt idx="126">
                  <c:v>0.02</c:v>
                </c:pt>
                <c:pt idx="127">
                  <c:v>0.02</c:v>
                </c:pt>
                <c:pt idx="128">
                  <c:v>0.02</c:v>
                </c:pt>
                <c:pt idx="129">
                  <c:v>0.02</c:v>
                </c:pt>
                <c:pt idx="130">
                  <c:v>0.02</c:v>
                </c:pt>
                <c:pt idx="131">
                  <c:v>0.02</c:v>
                </c:pt>
                <c:pt idx="132">
                  <c:v>0.02</c:v>
                </c:pt>
                <c:pt idx="133">
                  <c:v>0.02</c:v>
                </c:pt>
                <c:pt idx="134">
                  <c:v>0.02</c:v>
                </c:pt>
                <c:pt idx="135">
                  <c:v>0.02</c:v>
                </c:pt>
                <c:pt idx="136">
                  <c:v>0.02</c:v>
                </c:pt>
                <c:pt idx="137">
                  <c:v>0.02</c:v>
                </c:pt>
                <c:pt idx="138">
                  <c:v>0.02</c:v>
                </c:pt>
                <c:pt idx="139">
                  <c:v>0.02</c:v>
                </c:pt>
                <c:pt idx="140">
                  <c:v>0.02</c:v>
                </c:pt>
                <c:pt idx="141">
                  <c:v>0.02</c:v>
                </c:pt>
                <c:pt idx="142">
                  <c:v>0.02</c:v>
                </c:pt>
                <c:pt idx="143">
                  <c:v>0.02</c:v>
                </c:pt>
                <c:pt idx="144">
                  <c:v>0.02</c:v>
                </c:pt>
                <c:pt idx="145">
                  <c:v>0.02</c:v>
                </c:pt>
                <c:pt idx="146">
                  <c:v>0.02</c:v>
                </c:pt>
                <c:pt idx="147">
                  <c:v>0.02</c:v>
                </c:pt>
                <c:pt idx="148">
                  <c:v>0.02</c:v>
                </c:pt>
                <c:pt idx="149">
                  <c:v>0.02</c:v>
                </c:pt>
                <c:pt idx="150">
                  <c:v>0.02</c:v>
                </c:pt>
                <c:pt idx="151">
                  <c:v>0.02</c:v>
                </c:pt>
                <c:pt idx="152">
                  <c:v>0.02</c:v>
                </c:pt>
                <c:pt idx="153">
                  <c:v>0.02</c:v>
                </c:pt>
                <c:pt idx="154">
                  <c:v>0.02</c:v>
                </c:pt>
                <c:pt idx="155">
                  <c:v>0.02</c:v>
                </c:pt>
                <c:pt idx="156">
                  <c:v>0.02</c:v>
                </c:pt>
                <c:pt idx="157">
                  <c:v>0.02</c:v>
                </c:pt>
                <c:pt idx="158">
                  <c:v>0.02</c:v>
                </c:pt>
                <c:pt idx="159">
                  <c:v>0.02</c:v>
                </c:pt>
                <c:pt idx="160">
                  <c:v>0.02</c:v>
                </c:pt>
                <c:pt idx="161">
                  <c:v>0.02</c:v>
                </c:pt>
                <c:pt idx="162">
                  <c:v>0.02</c:v>
                </c:pt>
                <c:pt idx="163">
                  <c:v>0.02</c:v>
                </c:pt>
                <c:pt idx="164">
                  <c:v>0.02</c:v>
                </c:pt>
                <c:pt idx="165">
                  <c:v>0.02</c:v>
                </c:pt>
                <c:pt idx="166">
                  <c:v>0.02</c:v>
                </c:pt>
                <c:pt idx="167">
                  <c:v>0.02</c:v>
                </c:pt>
                <c:pt idx="168">
                  <c:v>0.02</c:v>
                </c:pt>
                <c:pt idx="169">
                  <c:v>0.02</c:v>
                </c:pt>
                <c:pt idx="170">
                  <c:v>0.02</c:v>
                </c:pt>
                <c:pt idx="171">
                  <c:v>0.02</c:v>
                </c:pt>
                <c:pt idx="172">
                  <c:v>0.02</c:v>
                </c:pt>
                <c:pt idx="173">
                  <c:v>0.02</c:v>
                </c:pt>
                <c:pt idx="174">
                  <c:v>0.02</c:v>
                </c:pt>
                <c:pt idx="175">
                  <c:v>0.02</c:v>
                </c:pt>
                <c:pt idx="176">
                  <c:v>0.02</c:v>
                </c:pt>
                <c:pt idx="177">
                  <c:v>0.02</c:v>
                </c:pt>
                <c:pt idx="178">
                  <c:v>0.02</c:v>
                </c:pt>
                <c:pt idx="179">
                  <c:v>0.02</c:v>
                </c:pt>
                <c:pt idx="180">
                  <c:v>0.02</c:v>
                </c:pt>
                <c:pt idx="181">
                  <c:v>0.02</c:v>
                </c:pt>
                <c:pt idx="182">
                  <c:v>0.02</c:v>
                </c:pt>
                <c:pt idx="183">
                  <c:v>0.02</c:v>
                </c:pt>
                <c:pt idx="184">
                  <c:v>0.02</c:v>
                </c:pt>
                <c:pt idx="185">
                  <c:v>0.02</c:v>
                </c:pt>
                <c:pt idx="186">
                  <c:v>0.02</c:v>
                </c:pt>
                <c:pt idx="187">
                  <c:v>0.02</c:v>
                </c:pt>
                <c:pt idx="188">
                  <c:v>0.02</c:v>
                </c:pt>
                <c:pt idx="189">
                  <c:v>0.02</c:v>
                </c:pt>
                <c:pt idx="190">
                  <c:v>0.02</c:v>
                </c:pt>
                <c:pt idx="191">
                  <c:v>0.02</c:v>
                </c:pt>
                <c:pt idx="192">
                  <c:v>0.02</c:v>
                </c:pt>
                <c:pt idx="193">
                  <c:v>0.02</c:v>
                </c:pt>
                <c:pt idx="194">
                  <c:v>0.02</c:v>
                </c:pt>
                <c:pt idx="195">
                  <c:v>0.02</c:v>
                </c:pt>
                <c:pt idx="196">
                  <c:v>0.02</c:v>
                </c:pt>
                <c:pt idx="197">
                  <c:v>0.02</c:v>
                </c:pt>
                <c:pt idx="198">
                  <c:v>0.02</c:v>
                </c:pt>
                <c:pt idx="199">
                  <c:v>0.02</c:v>
                </c:pt>
                <c:pt idx="200">
                  <c:v>0.02</c:v>
                </c:pt>
                <c:pt idx="201">
                  <c:v>0.02</c:v>
                </c:pt>
                <c:pt idx="202">
                  <c:v>0.02</c:v>
                </c:pt>
                <c:pt idx="203">
                  <c:v>0.02</c:v>
                </c:pt>
                <c:pt idx="204">
                  <c:v>0.02</c:v>
                </c:pt>
                <c:pt idx="205">
                  <c:v>0.02</c:v>
                </c:pt>
                <c:pt idx="206">
                  <c:v>0.02</c:v>
                </c:pt>
                <c:pt idx="207">
                  <c:v>0.02</c:v>
                </c:pt>
                <c:pt idx="208">
                  <c:v>0.02</c:v>
                </c:pt>
                <c:pt idx="209">
                  <c:v>0.02</c:v>
                </c:pt>
                <c:pt idx="210">
                  <c:v>0.02</c:v>
                </c:pt>
                <c:pt idx="211">
                  <c:v>0.02</c:v>
                </c:pt>
                <c:pt idx="212">
                  <c:v>0.02</c:v>
                </c:pt>
                <c:pt idx="213">
                  <c:v>0.02</c:v>
                </c:pt>
                <c:pt idx="214">
                  <c:v>0.02</c:v>
                </c:pt>
                <c:pt idx="215">
                  <c:v>0.02</c:v>
                </c:pt>
                <c:pt idx="216">
                  <c:v>0.02</c:v>
                </c:pt>
                <c:pt idx="217">
                  <c:v>0.02</c:v>
                </c:pt>
                <c:pt idx="218">
                  <c:v>0.02</c:v>
                </c:pt>
                <c:pt idx="219">
                  <c:v>0.02</c:v>
                </c:pt>
                <c:pt idx="220">
                  <c:v>0.02</c:v>
                </c:pt>
                <c:pt idx="221">
                  <c:v>0.02</c:v>
                </c:pt>
                <c:pt idx="222">
                  <c:v>0.02</c:v>
                </c:pt>
                <c:pt idx="223">
                  <c:v>0.02</c:v>
                </c:pt>
                <c:pt idx="224">
                  <c:v>0.02</c:v>
                </c:pt>
                <c:pt idx="225">
                  <c:v>0.02</c:v>
                </c:pt>
                <c:pt idx="226">
                  <c:v>0.02</c:v>
                </c:pt>
                <c:pt idx="227">
                  <c:v>0.02</c:v>
                </c:pt>
                <c:pt idx="228">
                  <c:v>0.02</c:v>
                </c:pt>
                <c:pt idx="229">
                  <c:v>0.02</c:v>
                </c:pt>
                <c:pt idx="230">
                  <c:v>0.02</c:v>
                </c:pt>
                <c:pt idx="231">
                  <c:v>0.02</c:v>
                </c:pt>
                <c:pt idx="232">
                  <c:v>0.02</c:v>
                </c:pt>
                <c:pt idx="233">
                  <c:v>0.02</c:v>
                </c:pt>
                <c:pt idx="234">
                  <c:v>0.02</c:v>
                </c:pt>
                <c:pt idx="235">
                  <c:v>0.02</c:v>
                </c:pt>
                <c:pt idx="236">
                  <c:v>0.02</c:v>
                </c:pt>
                <c:pt idx="237">
                  <c:v>0.02</c:v>
                </c:pt>
                <c:pt idx="238">
                  <c:v>0.02</c:v>
                </c:pt>
                <c:pt idx="239">
                  <c:v>0.02</c:v>
                </c:pt>
                <c:pt idx="240">
                  <c:v>0.02</c:v>
                </c:pt>
                <c:pt idx="241">
                  <c:v>0.02</c:v>
                </c:pt>
                <c:pt idx="242">
                  <c:v>0.02</c:v>
                </c:pt>
                <c:pt idx="243">
                  <c:v>0.02</c:v>
                </c:pt>
                <c:pt idx="244">
                  <c:v>0.02</c:v>
                </c:pt>
                <c:pt idx="245">
                  <c:v>0.02</c:v>
                </c:pt>
                <c:pt idx="246">
                  <c:v>0.02</c:v>
                </c:pt>
                <c:pt idx="247">
                  <c:v>0.02</c:v>
                </c:pt>
                <c:pt idx="248">
                  <c:v>0.02</c:v>
                </c:pt>
                <c:pt idx="249">
                  <c:v>0.02</c:v>
                </c:pt>
                <c:pt idx="250">
                  <c:v>0.02</c:v>
                </c:pt>
                <c:pt idx="251">
                  <c:v>0.02</c:v>
                </c:pt>
                <c:pt idx="252">
                  <c:v>0.02</c:v>
                </c:pt>
                <c:pt idx="253">
                  <c:v>0.02</c:v>
                </c:pt>
                <c:pt idx="254">
                  <c:v>0.02</c:v>
                </c:pt>
                <c:pt idx="255">
                  <c:v>0.02</c:v>
                </c:pt>
                <c:pt idx="256">
                  <c:v>0.02</c:v>
                </c:pt>
                <c:pt idx="257">
                  <c:v>0.02</c:v>
                </c:pt>
                <c:pt idx="258">
                  <c:v>0.02</c:v>
                </c:pt>
                <c:pt idx="259">
                  <c:v>0.02</c:v>
                </c:pt>
                <c:pt idx="260">
                  <c:v>0.02</c:v>
                </c:pt>
                <c:pt idx="261">
                  <c:v>0.02</c:v>
                </c:pt>
                <c:pt idx="262">
                  <c:v>0.02</c:v>
                </c:pt>
                <c:pt idx="263">
                  <c:v>0.02</c:v>
                </c:pt>
                <c:pt idx="264">
                  <c:v>0.02</c:v>
                </c:pt>
                <c:pt idx="265">
                  <c:v>0.02</c:v>
                </c:pt>
                <c:pt idx="266">
                  <c:v>0.02</c:v>
                </c:pt>
                <c:pt idx="267">
                  <c:v>0.02</c:v>
                </c:pt>
                <c:pt idx="268">
                  <c:v>0.02</c:v>
                </c:pt>
                <c:pt idx="269">
                  <c:v>0.02</c:v>
                </c:pt>
                <c:pt idx="270">
                  <c:v>0.02</c:v>
                </c:pt>
                <c:pt idx="271">
                  <c:v>0.02</c:v>
                </c:pt>
                <c:pt idx="272">
                  <c:v>0.02</c:v>
                </c:pt>
                <c:pt idx="273">
                  <c:v>0.02</c:v>
                </c:pt>
                <c:pt idx="274">
                  <c:v>0.02</c:v>
                </c:pt>
                <c:pt idx="275">
                  <c:v>0.02</c:v>
                </c:pt>
                <c:pt idx="276">
                  <c:v>0.02</c:v>
                </c:pt>
                <c:pt idx="277">
                  <c:v>0.02</c:v>
                </c:pt>
                <c:pt idx="278">
                  <c:v>0.02</c:v>
                </c:pt>
                <c:pt idx="279">
                  <c:v>0.02</c:v>
                </c:pt>
                <c:pt idx="280">
                  <c:v>0.02</c:v>
                </c:pt>
                <c:pt idx="281">
                  <c:v>0.02</c:v>
                </c:pt>
                <c:pt idx="282">
                  <c:v>0.02</c:v>
                </c:pt>
                <c:pt idx="283">
                  <c:v>0.02</c:v>
                </c:pt>
                <c:pt idx="284">
                  <c:v>0.02</c:v>
                </c:pt>
                <c:pt idx="285">
                  <c:v>0.02</c:v>
                </c:pt>
                <c:pt idx="286">
                  <c:v>0.02</c:v>
                </c:pt>
                <c:pt idx="287">
                  <c:v>0.02</c:v>
                </c:pt>
                <c:pt idx="288">
                  <c:v>0.02</c:v>
                </c:pt>
                <c:pt idx="289">
                  <c:v>0.02</c:v>
                </c:pt>
                <c:pt idx="290">
                  <c:v>0.02</c:v>
                </c:pt>
                <c:pt idx="291">
                  <c:v>0.02</c:v>
                </c:pt>
                <c:pt idx="292">
                  <c:v>0.02</c:v>
                </c:pt>
                <c:pt idx="293">
                  <c:v>0.02</c:v>
                </c:pt>
                <c:pt idx="294">
                  <c:v>0.02</c:v>
                </c:pt>
                <c:pt idx="295">
                  <c:v>0.02</c:v>
                </c:pt>
                <c:pt idx="296">
                  <c:v>0.02</c:v>
                </c:pt>
                <c:pt idx="297">
                  <c:v>0.02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max val="0.15000000000000002"/>
          <c:min val="-5.000000000000001E-2"/>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5.000000000000001E-2"/>
        <c:minorUnit val="5.000000000000001E-2"/>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15000000000000002"/>
          <c:min val="-5.000000000000001E-2"/>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5.000000000000001E-2"/>
        <c:minorUnit val="5.000000000000001E-2"/>
      </c:valAx>
      <c:spPr>
        <a:noFill/>
        <a:ln w="9220">
          <a:solidFill>
            <a:schemeClr val="tx1"/>
          </a:solidFill>
          <a:prstDash val="solid"/>
        </a:ln>
      </c:spPr>
    </c:plotArea>
    <c:legend>
      <c:legendPos val="r"/>
      <c:legendEntry>
        <c:idx val="1"/>
        <c:delete val="1"/>
      </c:legendEntry>
      <c:legendEntry>
        <c:idx val="2"/>
        <c:delete val="1"/>
      </c:legendEntry>
      <c:layout>
        <c:manualLayout>
          <c:xMode val="edge"/>
          <c:yMode val="edge"/>
          <c:x val="0.31223876643031817"/>
          <c:y val="0.12488071058834245"/>
          <c:w val="0.19638489502388459"/>
          <c:h val="7.0837731255389988E-2"/>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Arial"/>
              </a:rPr>
              <a:t>New and Used Vehicle Prices</a:t>
            </a:r>
          </a:p>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New Car Prices</c:v>
                </c:pt>
              </c:strCache>
            </c:strRef>
          </c:tx>
          <c:spPr>
            <a:ln w="22225">
              <a:solidFill>
                <a:srgbClr val="0070C0"/>
              </a:solidFill>
              <a:prstDash val="solid"/>
            </a:ln>
          </c:spPr>
          <c:marker>
            <c:symbol val="diamond"/>
            <c:size val="3"/>
            <c:spPr>
              <a:noFill/>
              <a:ln>
                <a:noFill/>
                <a:prstDash val="solid"/>
              </a:ln>
            </c:spPr>
          </c:marker>
          <c:cat>
            <c:strRef>
              <c:f>Sheet1!$A$2:$A$306</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Sheet1!$B$2:$B$306</c:f>
              <c:numCache>
                <c:formatCode>General</c:formatCode>
                <c:ptCount val="305"/>
                <c:pt idx="0">
                  <c:v>-7.6654999999999996E-3</c:v>
                </c:pt>
                <c:pt idx="1">
                  <c:v>-5.5944000000000002E-3</c:v>
                </c:pt>
                <c:pt idx="2">
                  <c:v>-7.0029999999999995E-4</c:v>
                </c:pt>
                <c:pt idx="3">
                  <c:v>1.4005999999999999E-3</c:v>
                </c:pt>
                <c:pt idx="4">
                  <c:v>2.8011000000000004E-3</c:v>
                </c:pt>
                <c:pt idx="5">
                  <c:v>2.8011000000000004E-3</c:v>
                </c:pt>
                <c:pt idx="6">
                  <c:v>4.2046000000000002E-3</c:v>
                </c:pt>
                <c:pt idx="7">
                  <c:v>3.5038999999999999E-3</c:v>
                </c:pt>
                <c:pt idx="8">
                  <c:v>-7.0029999999999995E-4</c:v>
                </c:pt>
                <c:pt idx="9">
                  <c:v>-5.5944000000000002E-3</c:v>
                </c:pt>
                <c:pt idx="10">
                  <c:v>-3.5014E-3</c:v>
                </c:pt>
                <c:pt idx="11">
                  <c:v>0</c:v>
                </c:pt>
                <c:pt idx="12">
                  <c:v>7.0220000000000005E-4</c:v>
                </c:pt>
                <c:pt idx="13">
                  <c:v>1.4065E-3</c:v>
                </c:pt>
                <c:pt idx="14">
                  <c:v>-2.8031000000000002E-3</c:v>
                </c:pt>
                <c:pt idx="15">
                  <c:v>-4.8951000000000003E-3</c:v>
                </c:pt>
                <c:pt idx="16">
                  <c:v>-6.9832000000000002E-3</c:v>
                </c:pt>
                <c:pt idx="17">
                  <c:v>-7.6815999999999994E-3</c:v>
                </c:pt>
                <c:pt idx="18">
                  <c:v>-8.3739999999999995E-3</c:v>
                </c:pt>
                <c:pt idx="19">
                  <c:v>-1.1173200000000001E-2</c:v>
                </c:pt>
                <c:pt idx="20">
                  <c:v>-9.11E-3</c:v>
                </c:pt>
                <c:pt idx="21">
                  <c:v>-4.2193999999999999E-3</c:v>
                </c:pt>
                <c:pt idx="22">
                  <c:v>-7.027E-4</c:v>
                </c:pt>
                <c:pt idx="23">
                  <c:v>-7.0129999999999997E-4</c:v>
                </c:pt>
                <c:pt idx="24">
                  <c:v>-7.0174999999999994E-3</c:v>
                </c:pt>
                <c:pt idx="25">
                  <c:v>-1.54494E-2</c:v>
                </c:pt>
                <c:pt idx="26">
                  <c:v>-1.54603E-2</c:v>
                </c:pt>
                <c:pt idx="27">
                  <c:v>-1.6163E-2</c:v>
                </c:pt>
                <c:pt idx="28">
                  <c:v>-1.68776E-2</c:v>
                </c:pt>
                <c:pt idx="29">
                  <c:v>-1.75932E-2</c:v>
                </c:pt>
                <c:pt idx="30">
                  <c:v>-1.75932E-2</c:v>
                </c:pt>
                <c:pt idx="31">
                  <c:v>-1.5536700000000001E-2</c:v>
                </c:pt>
                <c:pt idx="32">
                  <c:v>-1.0608200000000002E-2</c:v>
                </c:pt>
                <c:pt idx="33">
                  <c:v>-1.1299399999999999E-2</c:v>
                </c:pt>
                <c:pt idx="34">
                  <c:v>-1.47679E-2</c:v>
                </c:pt>
                <c:pt idx="35">
                  <c:v>-1.89474E-2</c:v>
                </c:pt>
                <c:pt idx="36">
                  <c:v>-2.1201400000000002E-2</c:v>
                </c:pt>
                <c:pt idx="37">
                  <c:v>-1.4265300000000002E-2</c:v>
                </c:pt>
                <c:pt idx="38">
                  <c:v>-9.9929000000000007E-3</c:v>
                </c:pt>
                <c:pt idx="39">
                  <c:v>-1.2142900000000002E-2</c:v>
                </c:pt>
                <c:pt idx="40">
                  <c:v>-1.2160200000000001E-2</c:v>
                </c:pt>
                <c:pt idx="41">
                  <c:v>-1.2894000000000001E-2</c:v>
                </c:pt>
                <c:pt idx="42">
                  <c:v>-1.43266E-2</c:v>
                </c:pt>
                <c:pt idx="43">
                  <c:v>-1.0043E-2</c:v>
                </c:pt>
                <c:pt idx="44">
                  <c:v>-1.6440300000000001E-2</c:v>
                </c:pt>
                <c:pt idx="45">
                  <c:v>-2.0714299999999998E-2</c:v>
                </c:pt>
                <c:pt idx="46">
                  <c:v>-2.0699499999999999E-2</c:v>
                </c:pt>
                <c:pt idx="47">
                  <c:v>-1.8598E-2</c:v>
                </c:pt>
                <c:pt idx="48">
                  <c:v>-1.2274400000000001E-2</c:v>
                </c:pt>
                <c:pt idx="49">
                  <c:v>-6.5122999999999995E-3</c:v>
                </c:pt>
                <c:pt idx="50">
                  <c:v>-1.0093700000000001E-2</c:v>
                </c:pt>
                <c:pt idx="51">
                  <c:v>-7.2306999999999996E-3</c:v>
                </c:pt>
                <c:pt idx="52">
                  <c:v>-4.3447E-3</c:v>
                </c:pt>
                <c:pt idx="53">
                  <c:v>-7.2569999999999991E-4</c:v>
                </c:pt>
                <c:pt idx="54">
                  <c:v>-5.8140000000000006E-3</c:v>
                </c:pt>
                <c:pt idx="55">
                  <c:v>-1.5217400000000001E-2</c:v>
                </c:pt>
                <c:pt idx="56">
                  <c:v>-1.16279E-2</c:v>
                </c:pt>
                <c:pt idx="57">
                  <c:v>-5.1058000000000006E-3</c:v>
                </c:pt>
                <c:pt idx="58">
                  <c:v>2.9154999999999997E-3</c:v>
                </c:pt>
                <c:pt idx="59">
                  <c:v>6.5598000000000002E-3</c:v>
                </c:pt>
                <c:pt idx="60">
                  <c:v>1.2426900000000001E-2</c:v>
                </c:pt>
                <c:pt idx="61">
                  <c:v>9.4682999999999989E-3</c:v>
                </c:pt>
                <c:pt idx="62">
                  <c:v>7.2833000000000004E-3</c:v>
                </c:pt>
                <c:pt idx="63">
                  <c:v>7.2833000000000004E-3</c:v>
                </c:pt>
                <c:pt idx="64">
                  <c:v>8.7273000000000003E-3</c:v>
                </c:pt>
                <c:pt idx="65">
                  <c:v>6.5358999999999999E-3</c:v>
                </c:pt>
                <c:pt idx="66">
                  <c:v>3.6549999999999998E-3</c:v>
                </c:pt>
                <c:pt idx="67">
                  <c:v>4.4149999999999997E-3</c:v>
                </c:pt>
                <c:pt idx="68">
                  <c:v>8.0882000000000003E-3</c:v>
                </c:pt>
                <c:pt idx="69">
                  <c:v>9.5308000000000007E-3</c:v>
                </c:pt>
                <c:pt idx="70">
                  <c:v>7.2669999999999994E-4</c:v>
                </c:pt>
                <c:pt idx="71">
                  <c:v>-4.3447E-3</c:v>
                </c:pt>
                <c:pt idx="72">
                  <c:v>-3.6100999999999998E-3</c:v>
                </c:pt>
                <c:pt idx="73">
                  <c:v>-3.6075E-3</c:v>
                </c:pt>
                <c:pt idx="74">
                  <c:v>-2.8923E-3</c:v>
                </c:pt>
                <c:pt idx="75">
                  <c:v>-2.8923E-3</c:v>
                </c:pt>
                <c:pt idx="76">
                  <c:v>-7.2097999999999997E-3</c:v>
                </c:pt>
                <c:pt idx="77">
                  <c:v>-6.4935000000000001E-3</c:v>
                </c:pt>
                <c:pt idx="78">
                  <c:v>3.6416999999999999E-3</c:v>
                </c:pt>
                <c:pt idx="79">
                  <c:v>8.0586000000000008E-3</c:v>
                </c:pt>
                <c:pt idx="80">
                  <c:v>3.6470000000000001E-3</c:v>
                </c:pt>
                <c:pt idx="81">
                  <c:v>-2.1786000000000002E-3</c:v>
                </c:pt>
                <c:pt idx="82">
                  <c:v>-7.9883999999999997E-3</c:v>
                </c:pt>
                <c:pt idx="83">
                  <c:v>-8.0000000000000002E-3</c:v>
                </c:pt>
                <c:pt idx="84">
                  <c:v>-1.1326099999999999E-2</c:v>
                </c:pt>
                <c:pt idx="85">
                  <c:v>-1.37509E-2</c:v>
                </c:pt>
                <c:pt idx="86">
                  <c:v>-1.02901E-2</c:v>
                </c:pt>
                <c:pt idx="87">
                  <c:v>-9.5867000000000001E-3</c:v>
                </c:pt>
                <c:pt idx="88">
                  <c:v>-0.01</c:v>
                </c:pt>
                <c:pt idx="89">
                  <c:v>-1.1103799999999999E-2</c:v>
                </c:pt>
                <c:pt idx="90">
                  <c:v>-1.13498E-2</c:v>
                </c:pt>
                <c:pt idx="91">
                  <c:v>-8.4448000000000006E-3</c:v>
                </c:pt>
                <c:pt idx="92">
                  <c:v>-1.12573E-2</c:v>
                </c:pt>
                <c:pt idx="93">
                  <c:v>-1.1419200000000001E-2</c:v>
                </c:pt>
                <c:pt idx="94">
                  <c:v>-3.2650000000000001E-3</c:v>
                </c:pt>
                <c:pt idx="95">
                  <c:v>-2.2141000000000001E-3</c:v>
                </c:pt>
                <c:pt idx="96">
                  <c:v>-3.7452999999999996E-3</c:v>
                </c:pt>
                <c:pt idx="97">
                  <c:v>-5.8443000000000002E-3</c:v>
                </c:pt>
                <c:pt idx="98">
                  <c:v>-1.1195699999999999E-2</c:v>
                </c:pt>
                <c:pt idx="99">
                  <c:v>-1.3560000000000001E-2</c:v>
                </c:pt>
                <c:pt idx="100">
                  <c:v>-1.23017E-2</c:v>
                </c:pt>
                <c:pt idx="101">
                  <c:v>-1.1096299999999998E-2</c:v>
                </c:pt>
                <c:pt idx="102">
                  <c:v>-1.03864E-2</c:v>
                </c:pt>
                <c:pt idx="103">
                  <c:v>-1.6681600000000001E-2</c:v>
                </c:pt>
                <c:pt idx="104">
                  <c:v>-1.87797E-2</c:v>
                </c:pt>
                <c:pt idx="105">
                  <c:v>-2.1394199999999999E-2</c:v>
                </c:pt>
                <c:pt idx="106">
                  <c:v>-2.6859299999999999E-2</c:v>
                </c:pt>
                <c:pt idx="107">
                  <c:v>-2.96037E-2</c:v>
                </c:pt>
                <c:pt idx="108">
                  <c:v>-2.39616E-2</c:v>
                </c:pt>
                <c:pt idx="109">
                  <c:v>-1.46967E-2</c:v>
                </c:pt>
                <c:pt idx="110">
                  <c:v>-8.0546999999999997E-3</c:v>
                </c:pt>
                <c:pt idx="111">
                  <c:v>-2.6646999999999999E-3</c:v>
                </c:pt>
                <c:pt idx="112">
                  <c:v>2.5325999999999999E-3</c:v>
                </c:pt>
                <c:pt idx="113">
                  <c:v>7.9384999999999994E-3</c:v>
                </c:pt>
                <c:pt idx="114">
                  <c:v>1.0955299999999999E-2</c:v>
                </c:pt>
                <c:pt idx="115">
                  <c:v>4.5392999999999996E-3</c:v>
                </c:pt>
                <c:pt idx="116">
                  <c:v>1.51915E-2</c:v>
                </c:pt>
                <c:pt idx="117">
                  <c:v>3.7359400000000001E-2</c:v>
                </c:pt>
                <c:pt idx="118">
                  <c:v>4.9585999999999998E-2</c:v>
                </c:pt>
                <c:pt idx="119">
                  <c:v>5.1935000000000002E-2</c:v>
                </c:pt>
                <c:pt idx="120">
                  <c:v>4.2602300000000003E-2</c:v>
                </c:pt>
                <c:pt idx="121">
                  <c:v>3.5243400000000001E-2</c:v>
                </c:pt>
                <c:pt idx="122">
                  <c:v>2.9977699999999999E-2</c:v>
                </c:pt>
                <c:pt idx="123">
                  <c:v>2.43512E-2</c:v>
                </c:pt>
                <c:pt idx="124">
                  <c:v>1.8483300000000001E-2</c:v>
                </c:pt>
                <c:pt idx="125">
                  <c:v>1.2377599999999999E-2</c:v>
                </c:pt>
                <c:pt idx="126">
                  <c:v>8.7014999999999992E-3</c:v>
                </c:pt>
                <c:pt idx="127">
                  <c:v>2.2341600000000003E-2</c:v>
                </c:pt>
                <c:pt idx="128">
                  <c:v>2.0217800000000001E-2</c:v>
                </c:pt>
                <c:pt idx="129">
                  <c:v>3.9959000000000001E-3</c:v>
                </c:pt>
                <c:pt idx="130">
                  <c:v>-4.3001000000000003E-3</c:v>
                </c:pt>
                <c:pt idx="131">
                  <c:v>-1.7994999999999999E-3</c:v>
                </c:pt>
                <c:pt idx="132">
                  <c:v>4.4606000000000003E-3</c:v>
                </c:pt>
                <c:pt idx="133">
                  <c:v>1.1642300000000001E-2</c:v>
                </c:pt>
                <c:pt idx="134">
                  <c:v>1.84292E-2</c:v>
                </c:pt>
                <c:pt idx="135">
                  <c:v>2.3532600000000001E-2</c:v>
                </c:pt>
                <c:pt idx="136">
                  <c:v>3.2964300000000002E-2</c:v>
                </c:pt>
                <c:pt idx="137">
                  <c:v>3.8549099999999996E-2</c:v>
                </c:pt>
                <c:pt idx="138">
                  <c:v>3.90736E-2</c:v>
                </c:pt>
                <c:pt idx="139">
                  <c:v>3.6768200000000001E-2</c:v>
                </c:pt>
                <c:pt idx="140">
                  <c:v>3.3819399999999999E-2</c:v>
                </c:pt>
                <c:pt idx="141">
                  <c:v>3.3609699999999999E-2</c:v>
                </c:pt>
                <c:pt idx="142">
                  <c:v>3.2974900000000001E-2</c:v>
                </c:pt>
                <c:pt idx="143">
                  <c:v>3.2341099999999998E-2</c:v>
                </c:pt>
                <c:pt idx="144">
                  <c:v>3.2590099999999997E-2</c:v>
                </c:pt>
                <c:pt idx="145">
                  <c:v>2.9436399999999998E-2</c:v>
                </c:pt>
                <c:pt idx="146">
                  <c:v>2.47899E-2</c:v>
                </c:pt>
                <c:pt idx="147">
                  <c:v>2.1436999999999998E-2</c:v>
                </c:pt>
                <c:pt idx="148">
                  <c:v>1.3576100000000001E-2</c:v>
                </c:pt>
                <c:pt idx="149">
                  <c:v>9.5791000000000001E-3</c:v>
                </c:pt>
                <c:pt idx="150">
                  <c:v>8.9181E-3</c:v>
                </c:pt>
                <c:pt idx="151">
                  <c:v>1.0241699999999999E-2</c:v>
                </c:pt>
                <c:pt idx="152">
                  <c:v>9.9272000000000006E-3</c:v>
                </c:pt>
                <c:pt idx="153">
                  <c:v>1.0147099999999999E-2</c:v>
                </c:pt>
                <c:pt idx="154">
                  <c:v>1.39057E-2</c:v>
                </c:pt>
                <c:pt idx="155">
                  <c:v>1.50528E-2</c:v>
                </c:pt>
                <c:pt idx="156">
                  <c:v>1.44076E-2</c:v>
                </c:pt>
                <c:pt idx="157">
                  <c:v>8.9198000000000003E-3</c:v>
                </c:pt>
                <c:pt idx="158">
                  <c:v>9.444000000000001E-3</c:v>
                </c:pt>
                <c:pt idx="159">
                  <c:v>1.02851E-2</c:v>
                </c:pt>
                <c:pt idx="160">
                  <c:v>9.9831999999999994E-3</c:v>
                </c:pt>
                <c:pt idx="161">
                  <c:v>1.2361800000000001E-2</c:v>
                </c:pt>
                <c:pt idx="162">
                  <c:v>1.31409E-2</c:v>
                </c:pt>
                <c:pt idx="163">
                  <c:v>1.21612E-2</c:v>
                </c:pt>
                <c:pt idx="164">
                  <c:v>1.40067E-2</c:v>
                </c:pt>
                <c:pt idx="165">
                  <c:v>1.1664000000000001E-2</c:v>
                </c:pt>
                <c:pt idx="166">
                  <c:v>7.9090000000000011E-3</c:v>
                </c:pt>
                <c:pt idx="167">
                  <c:v>4.9822E-3</c:v>
                </c:pt>
                <c:pt idx="168">
                  <c:v>6.2530000000000007E-4</c:v>
                </c:pt>
                <c:pt idx="169">
                  <c:v>3.473E-3</c:v>
                </c:pt>
                <c:pt idx="170">
                  <c:v>2.6573E-3</c:v>
                </c:pt>
                <c:pt idx="171">
                  <c:v>4.1821999999999996E-3</c:v>
                </c:pt>
                <c:pt idx="172">
                  <c:v>5.2346000000000007E-3</c:v>
                </c:pt>
                <c:pt idx="173">
                  <c:v>1.6798E-3</c:v>
                </c:pt>
                <c:pt idx="174">
                  <c:v>1.5819E-3</c:v>
                </c:pt>
                <c:pt idx="175">
                  <c:v>2.7247999999999999E-3</c:v>
                </c:pt>
                <c:pt idx="176">
                  <c:v>2.2954E-3</c:v>
                </c:pt>
                <c:pt idx="177">
                  <c:v>4.7527000000000003E-3</c:v>
                </c:pt>
                <c:pt idx="178">
                  <c:v>5.3908999999999997E-3</c:v>
                </c:pt>
                <c:pt idx="179">
                  <c:v>5.7792E-3</c:v>
                </c:pt>
                <c:pt idx="180">
                  <c:v>3.2962000000000004E-3</c:v>
                </c:pt>
                <c:pt idx="181">
                  <c:v>4.7450999999999995E-3</c:v>
                </c:pt>
                <c:pt idx="182">
                  <c:v>7.0445000000000004E-3</c:v>
                </c:pt>
                <c:pt idx="183">
                  <c:v>7.1103000000000008E-3</c:v>
                </c:pt>
                <c:pt idx="184">
                  <c:v>8.1223000000000007E-3</c:v>
                </c:pt>
                <c:pt idx="185">
                  <c:v>9.5140999999999993E-3</c:v>
                </c:pt>
                <c:pt idx="186">
                  <c:v>8.2527E-3</c:v>
                </c:pt>
                <c:pt idx="187">
                  <c:v>6.4589000000000001E-3</c:v>
                </c:pt>
                <c:pt idx="188">
                  <c:v>6.0933999999999997E-3</c:v>
                </c:pt>
                <c:pt idx="189">
                  <c:v>3.7637E-3</c:v>
                </c:pt>
                <c:pt idx="190">
                  <c:v>3.4499000000000001E-3</c:v>
                </c:pt>
                <c:pt idx="191">
                  <c:v>2.6279000000000003E-3</c:v>
                </c:pt>
                <c:pt idx="192">
                  <c:v>4.1203999999999998E-3</c:v>
                </c:pt>
                <c:pt idx="193">
                  <c:v>7.2309000000000002E-3</c:v>
                </c:pt>
                <c:pt idx="194">
                  <c:v>5.2566000000000002E-3</c:v>
                </c:pt>
                <c:pt idx="195">
                  <c:v>1.2855E-3</c:v>
                </c:pt>
                <c:pt idx="196">
                  <c:v>-1.0317E-3</c:v>
                </c:pt>
                <c:pt idx="197">
                  <c:v>-3.0036000000000004E-3</c:v>
                </c:pt>
                <c:pt idx="198">
                  <c:v>-1.0782000000000001E-3</c:v>
                </c:pt>
                <c:pt idx="199">
                  <c:v>-5.0880000000000001E-4</c:v>
                </c:pt>
                <c:pt idx="200">
                  <c:v>-8.7389999999999994E-4</c:v>
                </c:pt>
                <c:pt idx="201">
                  <c:v>2.0544999999999999E-3</c:v>
                </c:pt>
                <c:pt idx="202">
                  <c:v>1.8376999999999998E-3</c:v>
                </c:pt>
                <c:pt idx="203">
                  <c:v>2.8111000000000004E-3</c:v>
                </c:pt>
                <c:pt idx="204">
                  <c:v>9.9518999999999996E-3</c:v>
                </c:pt>
                <c:pt idx="205">
                  <c:v>6.1748000000000003E-3</c:v>
                </c:pt>
                <c:pt idx="206">
                  <c:v>4.1371999999999997E-3</c:v>
                </c:pt>
                <c:pt idx="207">
                  <c:v>6.3444999999999994E-3</c:v>
                </c:pt>
                <c:pt idx="208">
                  <c:v>4.1514999999999998E-3</c:v>
                </c:pt>
                <c:pt idx="209">
                  <c:v>3.4680000000000003E-4</c:v>
                </c:pt>
                <c:pt idx="210">
                  <c:v>-7.5014999999999995E-3</c:v>
                </c:pt>
                <c:pt idx="211">
                  <c:v>-8.4025999999999997E-3</c:v>
                </c:pt>
                <c:pt idx="212">
                  <c:v>-1.17641E-2</c:v>
                </c:pt>
                <c:pt idx="213">
                  <c:v>-1.56309E-2</c:v>
                </c:pt>
                <c:pt idx="214">
                  <c:v>-1.2427500000000001E-2</c:v>
                </c:pt>
                <c:pt idx="215">
                  <c:v>-6.0668999999999992E-3</c:v>
                </c:pt>
                <c:pt idx="216">
                  <c:v>-2.5579000000000001E-3</c:v>
                </c:pt>
                <c:pt idx="217">
                  <c:v>-6.0558999999999995E-3</c:v>
                </c:pt>
                <c:pt idx="218">
                  <c:v>-3.9040000000000004E-3</c:v>
                </c:pt>
                <c:pt idx="219">
                  <c:v>-1.4735400000000001E-2</c:v>
                </c:pt>
                <c:pt idx="220">
                  <c:v>-1.3533099999999999E-2</c:v>
                </c:pt>
                <c:pt idx="221">
                  <c:v>-9.0281000000000007E-3</c:v>
                </c:pt>
                <c:pt idx="222">
                  <c:v>-5.0068999999999999E-3</c:v>
                </c:pt>
                <c:pt idx="223">
                  <c:v>-4.1478999999999995E-3</c:v>
                </c:pt>
                <c:pt idx="224">
                  <c:v>-2.1475999999999999E-3</c:v>
                </c:pt>
                <c:pt idx="225">
                  <c:v>-1.1690000000000001E-4</c:v>
                </c:pt>
                <c:pt idx="226">
                  <c:v>1.9328000000000001E-3</c:v>
                </c:pt>
                <c:pt idx="227">
                  <c:v>3.3449E-3</c:v>
                </c:pt>
                <c:pt idx="228">
                  <c:v>3.3800000000000002E-5</c:v>
                </c:pt>
                <c:pt idx="229">
                  <c:v>2.5036000000000004E-3</c:v>
                </c:pt>
                <c:pt idx="230">
                  <c:v>6.6249000000000004E-3</c:v>
                </c:pt>
                <c:pt idx="231">
                  <c:v>1.17974E-2</c:v>
                </c:pt>
                <c:pt idx="232">
                  <c:v>9.3081999999999991E-3</c:v>
                </c:pt>
                <c:pt idx="233">
                  <c:v>6.3661999999999998E-3</c:v>
                </c:pt>
                <c:pt idx="234">
                  <c:v>4.2278000000000003E-3</c:v>
                </c:pt>
                <c:pt idx="235">
                  <c:v>2.4055999999999999E-3</c:v>
                </c:pt>
                <c:pt idx="236">
                  <c:v>8.5950000000000002E-4</c:v>
                </c:pt>
                <c:pt idx="237">
                  <c:v>9.5560000000000003E-4</c:v>
                </c:pt>
                <c:pt idx="238">
                  <c:v>-5.8149999999999999E-4</c:v>
                </c:pt>
                <c:pt idx="239">
                  <c:v>2.376E-4</c:v>
                </c:pt>
                <c:pt idx="240">
                  <c:v>1.3600000000000001E-3</c:v>
                </c:pt>
                <c:pt idx="241">
                  <c:v>4.1013999999999998E-3</c:v>
                </c:pt>
                <c:pt idx="242">
                  <c:v>-4.6547000000000003E-3</c:v>
                </c:pt>
                <c:pt idx="243">
                  <c:v>-5.2408000000000003E-3</c:v>
                </c:pt>
                <c:pt idx="244">
                  <c:v>-3.0106999999999998E-3</c:v>
                </c:pt>
                <c:pt idx="245">
                  <c:v>-2.3244999999999997E-3</c:v>
                </c:pt>
                <c:pt idx="246">
                  <c:v>5.2642000000000001E-3</c:v>
                </c:pt>
                <c:pt idx="247">
                  <c:v>6.4933999999999999E-3</c:v>
                </c:pt>
                <c:pt idx="248">
                  <c:v>1.0236400000000001E-2</c:v>
                </c:pt>
                <c:pt idx="249">
                  <c:v>1.5213300000000001E-2</c:v>
                </c:pt>
                <c:pt idx="250">
                  <c:v>1.6201500000000001E-2</c:v>
                </c:pt>
                <c:pt idx="251">
                  <c:v>1.9529399999999999E-2</c:v>
                </c:pt>
                <c:pt idx="252">
                  <c:v>1.44466E-2</c:v>
                </c:pt>
                <c:pt idx="253">
                  <c:v>1.16001E-2</c:v>
                </c:pt>
                <c:pt idx="254">
                  <c:v>1.4949799999999999E-2</c:v>
                </c:pt>
                <c:pt idx="255">
                  <c:v>1.96308E-2</c:v>
                </c:pt>
                <c:pt idx="256">
                  <c:v>3.3435600000000003E-2</c:v>
                </c:pt>
                <c:pt idx="257">
                  <c:v>5.2604600000000001E-2</c:v>
                </c:pt>
                <c:pt idx="258">
                  <c:v>6.3595499999999999E-2</c:v>
                </c:pt>
                <c:pt idx="259">
                  <c:v>7.6252799999999996E-2</c:v>
                </c:pt>
                <c:pt idx="260">
                  <c:v>8.7426600000000007E-2</c:v>
                </c:pt>
                <c:pt idx="261">
                  <c:v>9.8483899999999999E-2</c:v>
                </c:pt>
                <c:pt idx="262">
                  <c:v>0.11109019999999999</c:v>
                </c:pt>
                <c:pt idx="263">
                  <c:v>0.1177951</c:v>
                </c:pt>
                <c:pt idx="264">
                  <c:v>0.1218736</c:v>
                </c:pt>
                <c:pt idx="265">
                  <c:v>0.123819</c:v>
                </c:pt>
                <c:pt idx="266">
                  <c:v>0.12547180000000002</c:v>
                </c:pt>
                <c:pt idx="267">
                  <c:v>0.1321397</c:v>
                </c:pt>
                <c:pt idx="268">
                  <c:v>0.12624250000000001</c:v>
                </c:pt>
                <c:pt idx="269">
                  <c:v>0.1143033</c:v>
                </c:pt>
                <c:pt idx="270">
                  <c:v>0.10441839999999999</c:v>
                </c:pt>
                <c:pt idx="271">
                  <c:v>0.1004931</c:v>
                </c:pt>
                <c:pt idx="272">
                  <c:v>9.4018299999999999E-2</c:v>
                </c:pt>
                <c:pt idx="273">
                  <c:v>8.3840400000000009E-2</c:v>
                </c:pt>
                <c:pt idx="274">
                  <c:v>7.1945599999999998E-2</c:v>
                </c:pt>
                <c:pt idx="275">
                  <c:v>5.8843899999999998E-2</c:v>
                </c:pt>
                <c:pt idx="276">
                  <c:v>5.7781399999999997E-2</c:v>
                </c:pt>
                <c:pt idx="277">
                  <c:v>5.8506499999999996E-2</c:v>
                </c:pt>
                <c:pt idx="278">
                  <c:v>6.1077000000000006E-2</c:v>
                </c:pt>
                <c:pt idx="279">
                  <c:v>5.4555100000000002E-2</c:v>
                </c:pt>
                <c:pt idx="280">
                  <c:v>4.6525800000000006E-2</c:v>
                </c:pt>
                <c:pt idx="281">
                  <c:v>4.0416199999999999E-2</c:v>
                </c:pt>
                <c:pt idx="282">
                  <c:v>3.5032299999999995E-2</c:v>
                </c:pt>
                <c:pt idx="283">
                  <c:v>2.9161899999999998E-2</c:v>
                </c:pt>
                <c:pt idx="284">
                  <c:v>2.5277400000000002E-2</c:v>
                </c:pt>
                <c:pt idx="285">
                  <c:v>1.85588E-2</c:v>
                </c:pt>
                <c:pt idx="286">
                  <c:v>1.355E-2</c:v>
                </c:pt>
                <c:pt idx="287">
                  <c:v>1.0052700000000001E-2</c:v>
                </c:pt>
                <c:pt idx="288">
                  <c:v>7.437E-3</c:v>
                </c:pt>
                <c:pt idx="289">
                  <c:v>4.3579999999999999E-3</c:v>
                </c:pt>
                <c:pt idx="290">
                  <c:v>-5.4000000000000001E-4</c:v>
                </c:pt>
                <c:pt idx="291">
                  <c:v>-3.5899999999999999E-3</c:v>
                </c:pt>
                <c:pt idx="292">
                  <c:v>-7.6400000000000001E-3</c:v>
                </c:pt>
                <c:pt idx="293">
                  <c:v>-8.7799999999999996E-3</c:v>
                </c:pt>
                <c:pt idx="294">
                  <c:v>-1.0330000000000001E-2</c:v>
                </c:pt>
                <c:pt idx="295">
                  <c:v>-1.2E-2</c:v>
                </c:pt>
                <c:pt idx="296">
                  <c:v>-1.2880000000000001E-2</c:v>
                </c:pt>
                <c:pt idx="297">
                  <c:v>-1.273E-2</c:v>
                </c:pt>
                <c:pt idx="298">
                  <c:v>-6.8700000000000002E-3</c:v>
                </c:pt>
                <c:pt idx="299">
                  <c:v>-4.0200000000000001E-3</c:v>
                </c:pt>
              </c:numCache>
            </c:numRef>
          </c:val>
          <c:smooth val="0"/>
          <c:extLst>
            <c:ext xmlns:c16="http://schemas.microsoft.com/office/drawing/2014/chart" uri="{C3380CC4-5D6E-409C-BE32-E72D297353CC}">
              <c16:uniqueId val="{00000000-1787-4634-A4F8-3D6046E7D3E8}"/>
            </c:ext>
          </c:extLst>
        </c:ser>
        <c:ser>
          <c:idx val="1"/>
          <c:order val="1"/>
          <c:tx>
            <c:strRef>
              <c:f>Sheet1!$C$1</c:f>
              <c:strCache>
                <c:ptCount val="1"/>
                <c:pt idx="0">
                  <c:v>Used Car Prices </c:v>
                </c:pt>
              </c:strCache>
            </c:strRef>
          </c:tx>
          <c:spPr>
            <a:ln w="25400">
              <a:solidFill>
                <a:srgbClr val="FF0000"/>
              </a:solidFill>
              <a:prstDash val="solid"/>
            </a:ln>
          </c:spPr>
          <c:marker>
            <c:symbol val="square"/>
            <c:size val="2"/>
            <c:spPr>
              <a:solidFill>
                <a:schemeClr val="accent4"/>
              </a:solidFill>
              <a:ln>
                <a:solidFill>
                  <a:srgbClr val="FF0000"/>
                </a:solidFill>
                <a:prstDash val="solid"/>
              </a:ln>
            </c:spPr>
          </c:marker>
          <c:cat>
            <c:strRef>
              <c:f>Sheet1!$A$2:$A$306</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Sheet1!$C$2:$C$306</c:f>
              <c:numCache>
                <c:formatCode>General</c:formatCode>
                <c:ptCount val="305"/>
                <c:pt idx="0">
                  <c:v>2.1912400000000002E-2</c:v>
                </c:pt>
                <c:pt idx="1">
                  <c:v>3.1692499999999998E-2</c:v>
                </c:pt>
                <c:pt idx="2">
                  <c:v>3.7991899999999995E-2</c:v>
                </c:pt>
                <c:pt idx="3">
                  <c:v>3.84356E-2</c:v>
                </c:pt>
                <c:pt idx="4">
                  <c:v>3.8770100000000002E-2</c:v>
                </c:pt>
                <c:pt idx="5">
                  <c:v>3.18091E-2</c:v>
                </c:pt>
                <c:pt idx="6">
                  <c:v>1.9698E-2</c:v>
                </c:pt>
                <c:pt idx="7">
                  <c:v>9.1027E-3</c:v>
                </c:pt>
                <c:pt idx="8">
                  <c:v>3.2113000000000003E-3</c:v>
                </c:pt>
                <c:pt idx="9">
                  <c:v>9.5908E-3</c:v>
                </c:pt>
                <c:pt idx="10">
                  <c:v>2.0499699999999999E-2</c:v>
                </c:pt>
                <c:pt idx="11">
                  <c:v>3.3548399999999999E-2</c:v>
                </c:pt>
                <c:pt idx="12">
                  <c:v>4.2235200000000001E-2</c:v>
                </c:pt>
                <c:pt idx="13">
                  <c:v>4.8365999999999999E-2</c:v>
                </c:pt>
                <c:pt idx="14">
                  <c:v>4.5097999999999999E-2</c:v>
                </c:pt>
                <c:pt idx="15">
                  <c:v>3.7012999999999997E-2</c:v>
                </c:pt>
                <c:pt idx="16">
                  <c:v>2.3809499999999997E-2</c:v>
                </c:pt>
                <c:pt idx="17">
                  <c:v>2.0552299999999999E-2</c:v>
                </c:pt>
                <c:pt idx="18">
                  <c:v>1.9317500000000001E-2</c:v>
                </c:pt>
                <c:pt idx="19">
                  <c:v>1.80412E-2</c:v>
                </c:pt>
                <c:pt idx="20">
                  <c:v>7.0423000000000005E-3</c:v>
                </c:pt>
                <c:pt idx="21">
                  <c:v>-6.3329999999999994E-4</c:v>
                </c:pt>
                <c:pt idx="22">
                  <c:v>-1.1927200000000001E-2</c:v>
                </c:pt>
                <c:pt idx="23">
                  <c:v>-1.8726599999999999E-2</c:v>
                </c:pt>
                <c:pt idx="24">
                  <c:v>-2.9925199999999999E-2</c:v>
                </c:pt>
                <c:pt idx="25">
                  <c:v>-4.0523699999999996E-2</c:v>
                </c:pt>
                <c:pt idx="26">
                  <c:v>-4.8780499999999997E-2</c:v>
                </c:pt>
                <c:pt idx="27">
                  <c:v>-4.9467800000000006E-2</c:v>
                </c:pt>
                <c:pt idx="28">
                  <c:v>-4.5883099999999996E-2</c:v>
                </c:pt>
                <c:pt idx="29">
                  <c:v>-4.2164900000000005E-2</c:v>
                </c:pt>
                <c:pt idx="30">
                  <c:v>-3.5375899999999995E-2</c:v>
                </c:pt>
                <c:pt idx="31">
                  <c:v>-2.9113899999999998E-2</c:v>
                </c:pt>
                <c:pt idx="32">
                  <c:v>-3.2422100000000002E-2</c:v>
                </c:pt>
                <c:pt idx="33">
                  <c:v>-4.4993699999999998E-2</c:v>
                </c:pt>
                <c:pt idx="34">
                  <c:v>-5.4637900000000003E-2</c:v>
                </c:pt>
                <c:pt idx="35">
                  <c:v>-5.5343499999999997E-2</c:v>
                </c:pt>
                <c:pt idx="36">
                  <c:v>-4.6915199999999997E-2</c:v>
                </c:pt>
                <c:pt idx="37">
                  <c:v>-3.5737499999999998E-2</c:v>
                </c:pt>
                <c:pt idx="38">
                  <c:v>-2.3668599999999998E-2</c:v>
                </c:pt>
                <c:pt idx="39">
                  <c:v>-2.2397900000000002E-2</c:v>
                </c:pt>
                <c:pt idx="40">
                  <c:v>-2.5691700000000001E-2</c:v>
                </c:pt>
                <c:pt idx="41">
                  <c:v>-3.1537500000000003E-2</c:v>
                </c:pt>
                <c:pt idx="42">
                  <c:v>-4.58415E-2</c:v>
                </c:pt>
                <c:pt idx="43">
                  <c:v>-6.5840899999999994E-2</c:v>
                </c:pt>
                <c:pt idx="44">
                  <c:v>-8.6728E-2</c:v>
                </c:pt>
                <c:pt idx="45">
                  <c:v>-0.1035169</c:v>
                </c:pt>
                <c:pt idx="46">
                  <c:v>-0.1129032</c:v>
                </c:pt>
                <c:pt idx="47">
                  <c:v>-0.11784509999999999</c:v>
                </c:pt>
                <c:pt idx="48">
                  <c:v>-0.111261</c:v>
                </c:pt>
                <c:pt idx="49">
                  <c:v>-0.11185980000000001</c:v>
                </c:pt>
                <c:pt idx="50">
                  <c:v>-0.1124579</c:v>
                </c:pt>
                <c:pt idx="51">
                  <c:v>-0.1132075</c:v>
                </c:pt>
                <c:pt idx="52">
                  <c:v>-0.1088573</c:v>
                </c:pt>
                <c:pt idx="53">
                  <c:v>-0.1187246</c:v>
                </c:pt>
                <c:pt idx="54">
                  <c:v>-0.10157859999999999</c:v>
                </c:pt>
                <c:pt idx="55">
                  <c:v>-7.8855500000000009E-2</c:v>
                </c:pt>
                <c:pt idx="56">
                  <c:v>-2.5179900000000002E-2</c:v>
                </c:pt>
                <c:pt idx="57">
                  <c:v>1.1843100000000001E-2</c:v>
                </c:pt>
                <c:pt idx="58">
                  <c:v>4.3181799999999999E-2</c:v>
                </c:pt>
                <c:pt idx="59">
                  <c:v>5.6488500000000004E-2</c:v>
                </c:pt>
                <c:pt idx="60">
                  <c:v>5.1593299999999995E-2</c:v>
                </c:pt>
                <c:pt idx="61">
                  <c:v>5.0075900000000007E-2</c:v>
                </c:pt>
                <c:pt idx="62">
                  <c:v>4.9317099999999996E-2</c:v>
                </c:pt>
                <c:pt idx="63">
                  <c:v>5.1671699999999994E-2</c:v>
                </c:pt>
                <c:pt idx="64">
                  <c:v>5.3110799999999993E-2</c:v>
                </c:pt>
                <c:pt idx="65">
                  <c:v>7.2363400000000008E-2</c:v>
                </c:pt>
                <c:pt idx="66">
                  <c:v>6.8754799999999991E-2</c:v>
                </c:pt>
                <c:pt idx="67">
                  <c:v>6.1363599999999997E-2</c:v>
                </c:pt>
                <c:pt idx="68">
                  <c:v>3.5424400000000002E-2</c:v>
                </c:pt>
                <c:pt idx="69">
                  <c:v>2.5603500000000001E-2</c:v>
                </c:pt>
                <c:pt idx="70">
                  <c:v>1.8881600000000002E-2</c:v>
                </c:pt>
                <c:pt idx="71">
                  <c:v>1.3005800000000001E-2</c:v>
                </c:pt>
                <c:pt idx="72">
                  <c:v>1.22655E-2</c:v>
                </c:pt>
                <c:pt idx="73">
                  <c:v>1.4450899999999999E-2</c:v>
                </c:pt>
                <c:pt idx="74">
                  <c:v>1.8076600000000002E-2</c:v>
                </c:pt>
                <c:pt idx="75">
                  <c:v>1.87861E-2</c:v>
                </c:pt>
                <c:pt idx="76">
                  <c:v>1.6570600000000001E-2</c:v>
                </c:pt>
                <c:pt idx="77">
                  <c:v>1.22039E-2</c:v>
                </c:pt>
                <c:pt idx="78">
                  <c:v>5.7184000000000002E-3</c:v>
                </c:pt>
                <c:pt idx="79">
                  <c:v>2.1413000000000001E-3</c:v>
                </c:pt>
                <c:pt idx="80">
                  <c:v>-2.8510000000000002E-3</c:v>
                </c:pt>
                <c:pt idx="81">
                  <c:v>-8.5591999999999994E-3</c:v>
                </c:pt>
                <c:pt idx="82">
                  <c:v>-1.4255199999999999E-2</c:v>
                </c:pt>
                <c:pt idx="83">
                  <c:v>-2.1398E-2</c:v>
                </c:pt>
                <c:pt idx="84">
                  <c:v>-2.9443999999999998E-2</c:v>
                </c:pt>
                <c:pt idx="85">
                  <c:v>-3.46652E-2</c:v>
                </c:pt>
                <c:pt idx="86">
                  <c:v>-3.9765599999999998E-2</c:v>
                </c:pt>
                <c:pt idx="87">
                  <c:v>-4.25887E-2</c:v>
                </c:pt>
                <c:pt idx="88">
                  <c:v>-4.5690999999999996E-2</c:v>
                </c:pt>
                <c:pt idx="89">
                  <c:v>-4.5602799999999999E-2</c:v>
                </c:pt>
                <c:pt idx="90">
                  <c:v>-4.2302799999999995E-2</c:v>
                </c:pt>
                <c:pt idx="91">
                  <c:v>-3.6645299999999999E-2</c:v>
                </c:pt>
                <c:pt idx="92">
                  <c:v>-2.7719800000000003E-2</c:v>
                </c:pt>
                <c:pt idx="93">
                  <c:v>-1.6496400000000001E-2</c:v>
                </c:pt>
                <c:pt idx="94">
                  <c:v>-5.3578999999999996E-3</c:v>
                </c:pt>
                <c:pt idx="95">
                  <c:v>4.7740999999999999E-3</c:v>
                </c:pt>
                <c:pt idx="96">
                  <c:v>2.0335000000000002E-2</c:v>
                </c:pt>
                <c:pt idx="97">
                  <c:v>2.4237600000000002E-2</c:v>
                </c:pt>
                <c:pt idx="98">
                  <c:v>2.4704E-2</c:v>
                </c:pt>
                <c:pt idx="99">
                  <c:v>1.9734100000000001E-2</c:v>
                </c:pt>
                <c:pt idx="100">
                  <c:v>1.2922100000000001E-2</c:v>
                </c:pt>
                <c:pt idx="101">
                  <c:v>3.3439999999999998E-3</c:v>
                </c:pt>
                <c:pt idx="102">
                  <c:v>-7.7107E-3</c:v>
                </c:pt>
                <c:pt idx="103">
                  <c:v>-2.0110199999999998E-2</c:v>
                </c:pt>
                <c:pt idx="104">
                  <c:v>-3.5626600000000001E-2</c:v>
                </c:pt>
                <c:pt idx="105">
                  <c:v>-5.3398899999999999E-2</c:v>
                </c:pt>
                <c:pt idx="106">
                  <c:v>-6.91412E-2</c:v>
                </c:pt>
                <c:pt idx="107">
                  <c:v>-7.6399099999999998E-2</c:v>
                </c:pt>
                <c:pt idx="108">
                  <c:v>-8.8312799999999997E-2</c:v>
                </c:pt>
                <c:pt idx="109">
                  <c:v>-0.10382659999999999</c:v>
                </c:pt>
                <c:pt idx="110">
                  <c:v>-0.11787850000000001</c:v>
                </c:pt>
                <c:pt idx="111">
                  <c:v>-0.11457299999999999</c:v>
                </c:pt>
                <c:pt idx="112">
                  <c:v>-0.10161809999999999</c:v>
                </c:pt>
                <c:pt idx="113">
                  <c:v>-8.7276000000000006E-2</c:v>
                </c:pt>
                <c:pt idx="114">
                  <c:v>-8.12586E-2</c:v>
                </c:pt>
                <c:pt idx="115">
                  <c:v>-5.6769899999999998E-2</c:v>
                </c:pt>
                <c:pt idx="116">
                  <c:v>-2.7024800000000002E-2</c:v>
                </c:pt>
                <c:pt idx="117">
                  <c:v>2.3708099999999999E-2</c:v>
                </c:pt>
                <c:pt idx="118">
                  <c:v>5.9993100000000001E-2</c:v>
                </c:pt>
                <c:pt idx="119">
                  <c:v>9.4664800000000007E-2</c:v>
                </c:pt>
                <c:pt idx="120">
                  <c:v>0.12758549999999999</c:v>
                </c:pt>
                <c:pt idx="121">
                  <c:v>0.1508621</c:v>
                </c:pt>
                <c:pt idx="122">
                  <c:v>0.16501919999999998</c:v>
                </c:pt>
                <c:pt idx="123">
                  <c:v>0.16238810000000001</c:v>
                </c:pt>
                <c:pt idx="124">
                  <c:v>0.1503187</c:v>
                </c:pt>
                <c:pt idx="125">
                  <c:v>0.1518631</c:v>
                </c:pt>
                <c:pt idx="126">
                  <c:v>0.16010549999999998</c:v>
                </c:pt>
                <c:pt idx="127">
                  <c:v>0.147259</c:v>
                </c:pt>
                <c:pt idx="128">
                  <c:v>0.12850329999999999</c:v>
                </c:pt>
                <c:pt idx="129">
                  <c:v>8.9360300000000004E-2</c:v>
                </c:pt>
                <c:pt idx="130">
                  <c:v>6.6462800000000002E-2</c:v>
                </c:pt>
                <c:pt idx="131">
                  <c:v>4.5151199999999996E-2</c:v>
                </c:pt>
                <c:pt idx="132">
                  <c:v>2.5548000000000001E-2</c:v>
                </c:pt>
                <c:pt idx="133">
                  <c:v>2.1016499999999997E-2</c:v>
                </c:pt>
                <c:pt idx="134">
                  <c:v>2.29602E-2</c:v>
                </c:pt>
                <c:pt idx="135">
                  <c:v>2.7258600000000001E-2</c:v>
                </c:pt>
                <c:pt idx="136">
                  <c:v>3.9190599999999999E-2</c:v>
                </c:pt>
                <c:pt idx="137">
                  <c:v>4.6262400000000002E-2</c:v>
                </c:pt>
                <c:pt idx="138">
                  <c:v>5.2339500000000004E-2</c:v>
                </c:pt>
                <c:pt idx="139">
                  <c:v>5.5027199999999998E-2</c:v>
                </c:pt>
                <c:pt idx="140">
                  <c:v>5.3078500000000001E-2</c:v>
                </c:pt>
                <c:pt idx="141">
                  <c:v>5.31692E-2</c:v>
                </c:pt>
                <c:pt idx="142">
                  <c:v>5.1371E-2</c:v>
                </c:pt>
                <c:pt idx="143">
                  <c:v>4.4031300000000002E-2</c:v>
                </c:pt>
                <c:pt idx="144">
                  <c:v>3.1595200000000004E-2</c:v>
                </c:pt>
                <c:pt idx="145">
                  <c:v>2.5386199999999998E-2</c:v>
                </c:pt>
                <c:pt idx="146">
                  <c:v>2.4847899999999999E-2</c:v>
                </c:pt>
                <c:pt idx="147">
                  <c:v>3.0994500000000001E-2</c:v>
                </c:pt>
                <c:pt idx="148">
                  <c:v>3.4893100000000003E-2</c:v>
                </c:pt>
                <c:pt idx="149">
                  <c:v>2.52158E-2</c:v>
                </c:pt>
                <c:pt idx="150">
                  <c:v>1.3329200000000001E-2</c:v>
                </c:pt>
                <c:pt idx="151">
                  <c:v>-2.9145E-3</c:v>
                </c:pt>
                <c:pt idx="152">
                  <c:v>-1.33837E-2</c:v>
                </c:pt>
                <c:pt idx="153">
                  <c:v>-1.9738700000000001E-2</c:v>
                </c:pt>
                <c:pt idx="154">
                  <c:v>-2.13882E-2</c:v>
                </c:pt>
                <c:pt idx="155">
                  <c:v>-1.8674E-2</c:v>
                </c:pt>
                <c:pt idx="156">
                  <c:v>-9.0334000000000005E-3</c:v>
                </c:pt>
                <c:pt idx="157">
                  <c:v>-6.9379999999999995E-4</c:v>
                </c:pt>
                <c:pt idx="158">
                  <c:v>-2.3649000000000001E-3</c:v>
                </c:pt>
                <c:pt idx="159">
                  <c:v>-9.8364999999999998E-3</c:v>
                </c:pt>
                <c:pt idx="160">
                  <c:v>-2.0357899999999998E-2</c:v>
                </c:pt>
                <c:pt idx="161">
                  <c:v>-2.3124500000000003E-2</c:v>
                </c:pt>
                <c:pt idx="162">
                  <c:v>-1.91617E-2</c:v>
                </c:pt>
                <c:pt idx="163">
                  <c:v>-8.8287000000000001E-3</c:v>
                </c:pt>
                <c:pt idx="164">
                  <c:v>5.4193999999999996E-3</c:v>
                </c:pt>
                <c:pt idx="165">
                  <c:v>1.5182599999999999E-2</c:v>
                </c:pt>
                <c:pt idx="166">
                  <c:v>2.0552999999999998E-2</c:v>
                </c:pt>
                <c:pt idx="167">
                  <c:v>2.15353E-2</c:v>
                </c:pt>
                <c:pt idx="168">
                  <c:v>1.19807E-2</c:v>
                </c:pt>
                <c:pt idx="169">
                  <c:v>6.2021000000000003E-3</c:v>
                </c:pt>
                <c:pt idx="170">
                  <c:v>4.8954999999999997E-3</c:v>
                </c:pt>
                <c:pt idx="171">
                  <c:v>4.3075000000000006E-3</c:v>
                </c:pt>
                <c:pt idx="172">
                  <c:v>3.4007E-3</c:v>
                </c:pt>
                <c:pt idx="173">
                  <c:v>1.2034000000000001E-3</c:v>
                </c:pt>
                <c:pt idx="174">
                  <c:v>1.06E-3</c:v>
                </c:pt>
                <c:pt idx="175">
                  <c:v>-4.4799999999999999E-4</c:v>
                </c:pt>
                <c:pt idx="176">
                  <c:v>-3.9811999999999998E-3</c:v>
                </c:pt>
                <c:pt idx="177">
                  <c:v>-1.5167099999999999E-2</c:v>
                </c:pt>
                <c:pt idx="178">
                  <c:v>-2.9639499999999999E-2</c:v>
                </c:pt>
                <c:pt idx="179">
                  <c:v>-4.3468E-2</c:v>
                </c:pt>
                <c:pt idx="180">
                  <c:v>-4.3950199999999995E-2</c:v>
                </c:pt>
                <c:pt idx="181">
                  <c:v>-2.2917E-2</c:v>
                </c:pt>
                <c:pt idx="182">
                  <c:v>-1.3011099999999999E-2</c:v>
                </c:pt>
                <c:pt idx="183">
                  <c:v>-5.4483999999999999E-3</c:v>
                </c:pt>
                <c:pt idx="184">
                  <c:v>1.9059999999999999E-3</c:v>
                </c:pt>
                <c:pt idx="185">
                  <c:v>3.7537E-3</c:v>
                </c:pt>
                <c:pt idx="186">
                  <c:v>-9.2480000000000004E-4</c:v>
                </c:pt>
                <c:pt idx="187">
                  <c:v>-7.8744000000000001E-3</c:v>
                </c:pt>
                <c:pt idx="188">
                  <c:v>-1.5381100000000002E-2</c:v>
                </c:pt>
                <c:pt idx="189">
                  <c:v>-1.7166399999999998E-2</c:v>
                </c:pt>
                <c:pt idx="190">
                  <c:v>-1.7886200000000001E-2</c:v>
                </c:pt>
                <c:pt idx="191">
                  <c:v>-1.2857400000000001E-2</c:v>
                </c:pt>
                <c:pt idx="192">
                  <c:v>-1.6359E-3</c:v>
                </c:pt>
                <c:pt idx="193">
                  <c:v>-2.2306900000000001E-2</c:v>
                </c:pt>
                <c:pt idx="194">
                  <c:v>-2.7320000000000001E-2</c:v>
                </c:pt>
                <c:pt idx="195">
                  <c:v>-1.9736699999999999E-2</c:v>
                </c:pt>
                <c:pt idx="196">
                  <c:v>-1.92511E-2</c:v>
                </c:pt>
                <c:pt idx="197">
                  <c:v>-3.07265E-2</c:v>
                </c:pt>
                <c:pt idx="198">
                  <c:v>-3.8959500000000001E-2</c:v>
                </c:pt>
                <c:pt idx="199">
                  <c:v>-3.7034299999999999E-2</c:v>
                </c:pt>
                <c:pt idx="200">
                  <c:v>-1.83187E-2</c:v>
                </c:pt>
                <c:pt idx="201">
                  <c:v>-2.8552499999999998E-2</c:v>
                </c:pt>
                <c:pt idx="202">
                  <c:v>-3.3655499999999998E-2</c:v>
                </c:pt>
                <c:pt idx="203">
                  <c:v>-3.12459E-2</c:v>
                </c:pt>
                <c:pt idx="204">
                  <c:v>-4.0632500000000002E-2</c:v>
                </c:pt>
                <c:pt idx="205">
                  <c:v>-3.6574799999999998E-2</c:v>
                </c:pt>
                <c:pt idx="206">
                  <c:v>-3.0816E-2</c:v>
                </c:pt>
                <c:pt idx="207">
                  <c:v>-4.7286500000000002E-2</c:v>
                </c:pt>
                <c:pt idx="208">
                  <c:v>-5.3375300000000001E-2</c:v>
                </c:pt>
                <c:pt idx="209">
                  <c:v>-4.9666300000000004E-2</c:v>
                </c:pt>
                <c:pt idx="210">
                  <c:v>-4.4656900000000006E-2</c:v>
                </c:pt>
                <c:pt idx="211">
                  <c:v>-4.1511699999999999E-2</c:v>
                </c:pt>
                <c:pt idx="212">
                  <c:v>-6.7779999999999993E-2</c:v>
                </c:pt>
                <c:pt idx="213">
                  <c:v>-3.1037099999999998E-2</c:v>
                </c:pt>
                <c:pt idx="214">
                  <c:v>-1.2244999999999999E-2</c:v>
                </c:pt>
                <c:pt idx="215">
                  <c:v>-9.5656999999999999E-3</c:v>
                </c:pt>
                <c:pt idx="216">
                  <c:v>-1.4557000000000001E-3</c:v>
                </c:pt>
                <c:pt idx="217">
                  <c:v>-5.0460000000000001E-4</c:v>
                </c:pt>
                <c:pt idx="218">
                  <c:v>-7.3258999999999998E-3</c:v>
                </c:pt>
                <c:pt idx="219">
                  <c:v>-5.195E-3</c:v>
                </c:pt>
                <c:pt idx="220">
                  <c:v>-4.906E-4</c:v>
                </c:pt>
                <c:pt idx="221">
                  <c:v>1.8955E-3</c:v>
                </c:pt>
                <c:pt idx="222">
                  <c:v>5.3773000000000007E-3</c:v>
                </c:pt>
                <c:pt idx="223">
                  <c:v>8.8985999999999996E-3</c:v>
                </c:pt>
                <c:pt idx="224">
                  <c:v>1.39744E-2</c:v>
                </c:pt>
                <c:pt idx="225">
                  <c:v>3.222E-3</c:v>
                </c:pt>
                <c:pt idx="226">
                  <c:v>1.08635E-2</c:v>
                </c:pt>
                <c:pt idx="227">
                  <c:v>1.4892499999999999E-2</c:v>
                </c:pt>
                <c:pt idx="228">
                  <c:v>2.6378699999999998E-2</c:v>
                </c:pt>
                <c:pt idx="229">
                  <c:v>2.6175099999999996E-2</c:v>
                </c:pt>
                <c:pt idx="230">
                  <c:v>2.1749200000000003E-2</c:v>
                </c:pt>
                <c:pt idx="231">
                  <c:v>1.4643600000000001E-2</c:v>
                </c:pt>
                <c:pt idx="232">
                  <c:v>2.8870000000000002E-4</c:v>
                </c:pt>
                <c:pt idx="233">
                  <c:v>2.0949000000000002E-3</c:v>
                </c:pt>
                <c:pt idx="234">
                  <c:v>3.8079000000000003E-3</c:v>
                </c:pt>
                <c:pt idx="235">
                  <c:v>4.2942000000000006E-3</c:v>
                </c:pt>
                <c:pt idx="236">
                  <c:v>1.2956499999999999E-2</c:v>
                </c:pt>
                <c:pt idx="237">
                  <c:v>1.05174E-2</c:v>
                </c:pt>
                <c:pt idx="238">
                  <c:v>-1.3165E-3</c:v>
                </c:pt>
                <c:pt idx="239">
                  <c:v>-6.5629999999999996E-4</c:v>
                </c:pt>
                <c:pt idx="240">
                  <c:v>-1.9618299999999998E-2</c:v>
                </c:pt>
                <c:pt idx="241">
                  <c:v>-1.1801299999999999E-2</c:v>
                </c:pt>
                <c:pt idx="242">
                  <c:v>3.1795E-3</c:v>
                </c:pt>
                <c:pt idx="243">
                  <c:v>-7.1840000000000003E-3</c:v>
                </c:pt>
                <c:pt idx="244">
                  <c:v>-4.6978999999999996E-3</c:v>
                </c:pt>
                <c:pt idx="245">
                  <c:v>-2.9549800000000001E-2</c:v>
                </c:pt>
                <c:pt idx="246">
                  <c:v>-9.8601000000000001E-3</c:v>
                </c:pt>
                <c:pt idx="247">
                  <c:v>3.9052200000000002E-2</c:v>
                </c:pt>
                <c:pt idx="248">
                  <c:v>0.1029172</c:v>
                </c:pt>
                <c:pt idx="249">
                  <c:v>0.1164129</c:v>
                </c:pt>
                <c:pt idx="250">
                  <c:v>0.10917120000000001</c:v>
                </c:pt>
                <c:pt idx="251">
                  <c:v>0.10085089999999999</c:v>
                </c:pt>
                <c:pt idx="252">
                  <c:v>9.9961300000000003E-2</c:v>
                </c:pt>
                <c:pt idx="253">
                  <c:v>9.2849600000000004E-2</c:v>
                </c:pt>
                <c:pt idx="254">
                  <c:v>9.3620999999999996E-2</c:v>
                </c:pt>
                <c:pt idx="255">
                  <c:v>0.20963349999999997</c:v>
                </c:pt>
                <c:pt idx="256">
                  <c:v>0.29732019999999998</c:v>
                </c:pt>
                <c:pt idx="257">
                  <c:v>0.4523838</c:v>
                </c:pt>
                <c:pt idx="258">
                  <c:v>0.41649479999999994</c:v>
                </c:pt>
                <c:pt idx="259">
                  <c:v>0.31896849999999999</c:v>
                </c:pt>
                <c:pt idx="260">
                  <c:v>0.2441033</c:v>
                </c:pt>
                <c:pt idx="261">
                  <c:v>0.2644841</c:v>
                </c:pt>
                <c:pt idx="262">
                  <c:v>0.31435819999999998</c:v>
                </c:pt>
                <c:pt idx="263">
                  <c:v>0.37293149999999997</c:v>
                </c:pt>
                <c:pt idx="264">
                  <c:v>0.40514210000000001</c:v>
                </c:pt>
                <c:pt idx="265">
                  <c:v>0.41152119999999998</c:v>
                </c:pt>
                <c:pt idx="266">
                  <c:v>0.35316589999999998</c:v>
                </c:pt>
                <c:pt idx="267">
                  <c:v>0.22730139999999999</c:v>
                </c:pt>
                <c:pt idx="268">
                  <c:v>0.1606447</c:v>
                </c:pt>
                <c:pt idx="269">
                  <c:v>7.1035600000000004E-2</c:v>
                </c:pt>
                <c:pt idx="270">
                  <c:v>6.6162899999999997E-2</c:v>
                </c:pt>
                <c:pt idx="271">
                  <c:v>7.7715099999999995E-2</c:v>
                </c:pt>
                <c:pt idx="272">
                  <c:v>7.1631299999999995E-2</c:v>
                </c:pt>
                <c:pt idx="273">
                  <c:v>2.0064499999999999E-2</c:v>
                </c:pt>
                <c:pt idx="274">
                  <c:v>-3.3545499999999999E-2</c:v>
                </c:pt>
                <c:pt idx="275">
                  <c:v>-8.8415300000000002E-2</c:v>
                </c:pt>
                <c:pt idx="276">
                  <c:v>-0.116342</c:v>
                </c:pt>
                <c:pt idx="277">
                  <c:v>-0.13447780000000001</c:v>
                </c:pt>
                <c:pt idx="278">
                  <c:v>-0.1098375</c:v>
                </c:pt>
                <c:pt idx="279">
                  <c:v>-6.5700300000000003E-2</c:v>
                </c:pt>
                <c:pt idx="280">
                  <c:v>-4.2759499999999999E-2</c:v>
                </c:pt>
                <c:pt idx="281">
                  <c:v>-5.3122599999999999E-2</c:v>
                </c:pt>
                <c:pt idx="282">
                  <c:v>-5.73754E-2</c:v>
                </c:pt>
                <c:pt idx="283">
                  <c:v>-6.7170500000000008E-2</c:v>
                </c:pt>
                <c:pt idx="284">
                  <c:v>-7.98764E-2</c:v>
                </c:pt>
                <c:pt idx="285">
                  <c:v>-7.1043999999999996E-2</c:v>
                </c:pt>
                <c:pt idx="286">
                  <c:v>-3.6687900000000002E-2</c:v>
                </c:pt>
                <c:pt idx="287">
                  <c:v>-1.26316E-2</c:v>
                </c:pt>
                <c:pt idx="288">
                  <c:v>-3.2939999999999997E-2</c:v>
                </c:pt>
                <c:pt idx="289">
                  <c:v>-1.388E-2</c:v>
                </c:pt>
                <c:pt idx="290">
                  <c:v>-1.917E-2</c:v>
                </c:pt>
                <c:pt idx="291">
                  <c:v>-6.2939999999999996E-2</c:v>
                </c:pt>
                <c:pt idx="292">
                  <c:v>-8.6419999999999997E-2</c:v>
                </c:pt>
                <c:pt idx="293">
                  <c:v>-9.4990000000000005E-2</c:v>
                </c:pt>
                <c:pt idx="294">
                  <c:v>-0.10267</c:v>
                </c:pt>
                <c:pt idx="295">
                  <c:v>-9.4460000000000002E-2</c:v>
                </c:pt>
                <c:pt idx="296">
                  <c:v>-7.5050000000000006E-2</c:v>
                </c:pt>
                <c:pt idx="297">
                  <c:v>-4.5960000000000001E-2</c:v>
                </c:pt>
                <c:pt idx="298">
                  <c:v>-4.0189999999999997E-2</c:v>
                </c:pt>
                <c:pt idx="299">
                  <c:v>-3.4299999999999997E-2</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Sheet1!$D$1</c:f>
              <c:strCache>
                <c:ptCount val="1"/>
                <c:pt idx="0">
                  <c:v>Federal Reserve's Core CPI 2.5% Target</c:v>
                </c:pt>
              </c:strCache>
            </c:strRef>
          </c:tx>
          <c:spPr>
            <a:ln w="27660">
              <a:solidFill>
                <a:srgbClr val="FFC000"/>
              </a:solidFill>
              <a:prstDash val="solid"/>
            </a:ln>
          </c:spPr>
          <c:marker>
            <c:symbol val="none"/>
          </c:marker>
          <c:cat>
            <c:strRef>
              <c:f>Sheet1!$A$2:$A$306</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Sheet1!$D$2:$D$306</c:f>
              <c:numCache>
                <c:formatCode>General</c:formatCode>
                <c:ptCount val="305"/>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pt idx="123">
                  <c:v>0.02</c:v>
                </c:pt>
                <c:pt idx="124">
                  <c:v>0.02</c:v>
                </c:pt>
                <c:pt idx="125">
                  <c:v>0.02</c:v>
                </c:pt>
                <c:pt idx="126">
                  <c:v>0.02</c:v>
                </c:pt>
                <c:pt idx="127">
                  <c:v>0.02</c:v>
                </c:pt>
                <c:pt idx="128">
                  <c:v>0.02</c:v>
                </c:pt>
                <c:pt idx="129">
                  <c:v>0.02</c:v>
                </c:pt>
                <c:pt idx="130">
                  <c:v>0.02</c:v>
                </c:pt>
                <c:pt idx="131">
                  <c:v>0.02</c:v>
                </c:pt>
                <c:pt idx="132">
                  <c:v>0.02</c:v>
                </c:pt>
                <c:pt idx="133">
                  <c:v>0.02</c:v>
                </c:pt>
                <c:pt idx="134">
                  <c:v>0.02</c:v>
                </c:pt>
                <c:pt idx="135">
                  <c:v>0.02</c:v>
                </c:pt>
                <c:pt idx="136">
                  <c:v>0.02</c:v>
                </c:pt>
                <c:pt idx="137">
                  <c:v>0.02</c:v>
                </c:pt>
                <c:pt idx="138">
                  <c:v>0.02</c:v>
                </c:pt>
                <c:pt idx="139">
                  <c:v>0.02</c:v>
                </c:pt>
                <c:pt idx="140">
                  <c:v>0.02</c:v>
                </c:pt>
                <c:pt idx="141">
                  <c:v>0.02</c:v>
                </c:pt>
                <c:pt idx="142">
                  <c:v>0.02</c:v>
                </c:pt>
                <c:pt idx="143">
                  <c:v>0.02</c:v>
                </c:pt>
                <c:pt idx="144">
                  <c:v>0.02</c:v>
                </c:pt>
                <c:pt idx="145">
                  <c:v>0.02</c:v>
                </c:pt>
                <c:pt idx="146">
                  <c:v>0.02</c:v>
                </c:pt>
                <c:pt idx="147">
                  <c:v>0.02</c:v>
                </c:pt>
                <c:pt idx="148">
                  <c:v>0.02</c:v>
                </c:pt>
                <c:pt idx="149">
                  <c:v>0.02</c:v>
                </c:pt>
                <c:pt idx="150">
                  <c:v>0.02</c:v>
                </c:pt>
                <c:pt idx="151">
                  <c:v>0.02</c:v>
                </c:pt>
                <c:pt idx="152">
                  <c:v>0.02</c:v>
                </c:pt>
                <c:pt idx="153">
                  <c:v>0.02</c:v>
                </c:pt>
                <c:pt idx="154">
                  <c:v>0.02</c:v>
                </c:pt>
                <c:pt idx="155">
                  <c:v>0.02</c:v>
                </c:pt>
                <c:pt idx="156">
                  <c:v>0.02</c:v>
                </c:pt>
                <c:pt idx="157">
                  <c:v>0.02</c:v>
                </c:pt>
                <c:pt idx="158">
                  <c:v>0.02</c:v>
                </c:pt>
                <c:pt idx="159">
                  <c:v>0.02</c:v>
                </c:pt>
                <c:pt idx="160">
                  <c:v>0.02</c:v>
                </c:pt>
                <c:pt idx="161">
                  <c:v>0.02</c:v>
                </c:pt>
                <c:pt idx="162">
                  <c:v>0.02</c:v>
                </c:pt>
                <c:pt idx="163">
                  <c:v>0.02</c:v>
                </c:pt>
                <c:pt idx="164">
                  <c:v>0.02</c:v>
                </c:pt>
                <c:pt idx="165">
                  <c:v>0.02</c:v>
                </c:pt>
                <c:pt idx="166">
                  <c:v>0.02</c:v>
                </c:pt>
                <c:pt idx="167">
                  <c:v>0.02</c:v>
                </c:pt>
                <c:pt idx="168">
                  <c:v>0.02</c:v>
                </c:pt>
                <c:pt idx="169">
                  <c:v>0.02</c:v>
                </c:pt>
                <c:pt idx="170">
                  <c:v>0.02</c:v>
                </c:pt>
                <c:pt idx="171">
                  <c:v>0.02</c:v>
                </c:pt>
                <c:pt idx="172">
                  <c:v>0.02</c:v>
                </c:pt>
                <c:pt idx="173">
                  <c:v>0.02</c:v>
                </c:pt>
                <c:pt idx="174">
                  <c:v>0.02</c:v>
                </c:pt>
                <c:pt idx="175">
                  <c:v>0.02</c:v>
                </c:pt>
                <c:pt idx="176">
                  <c:v>0.02</c:v>
                </c:pt>
                <c:pt idx="177">
                  <c:v>0.02</c:v>
                </c:pt>
                <c:pt idx="178">
                  <c:v>0.02</c:v>
                </c:pt>
                <c:pt idx="179">
                  <c:v>0.02</c:v>
                </c:pt>
                <c:pt idx="180">
                  <c:v>0.02</c:v>
                </c:pt>
                <c:pt idx="181">
                  <c:v>0.02</c:v>
                </c:pt>
                <c:pt idx="182">
                  <c:v>0.02</c:v>
                </c:pt>
                <c:pt idx="183">
                  <c:v>0.02</c:v>
                </c:pt>
                <c:pt idx="184">
                  <c:v>0.02</c:v>
                </c:pt>
                <c:pt idx="185">
                  <c:v>0.02</c:v>
                </c:pt>
                <c:pt idx="186">
                  <c:v>0.02</c:v>
                </c:pt>
                <c:pt idx="187">
                  <c:v>0.02</c:v>
                </c:pt>
                <c:pt idx="188">
                  <c:v>0.02</c:v>
                </c:pt>
                <c:pt idx="189">
                  <c:v>0.02</c:v>
                </c:pt>
                <c:pt idx="190">
                  <c:v>0.02</c:v>
                </c:pt>
                <c:pt idx="191">
                  <c:v>0.02</c:v>
                </c:pt>
                <c:pt idx="192">
                  <c:v>0.02</c:v>
                </c:pt>
                <c:pt idx="193">
                  <c:v>0.02</c:v>
                </c:pt>
                <c:pt idx="194">
                  <c:v>0.02</c:v>
                </c:pt>
                <c:pt idx="195">
                  <c:v>0.02</c:v>
                </c:pt>
                <c:pt idx="196">
                  <c:v>0.02</c:v>
                </c:pt>
                <c:pt idx="197">
                  <c:v>0.02</c:v>
                </c:pt>
                <c:pt idx="198">
                  <c:v>0.02</c:v>
                </c:pt>
                <c:pt idx="199">
                  <c:v>0.02</c:v>
                </c:pt>
                <c:pt idx="200">
                  <c:v>0.02</c:v>
                </c:pt>
                <c:pt idx="201">
                  <c:v>0.02</c:v>
                </c:pt>
                <c:pt idx="202">
                  <c:v>0.02</c:v>
                </c:pt>
                <c:pt idx="203">
                  <c:v>0.02</c:v>
                </c:pt>
                <c:pt idx="204">
                  <c:v>0.02</c:v>
                </c:pt>
                <c:pt idx="205">
                  <c:v>0.02</c:v>
                </c:pt>
                <c:pt idx="206">
                  <c:v>0.02</c:v>
                </c:pt>
                <c:pt idx="207">
                  <c:v>0.02</c:v>
                </c:pt>
                <c:pt idx="208">
                  <c:v>0.02</c:v>
                </c:pt>
                <c:pt idx="209">
                  <c:v>0.02</c:v>
                </c:pt>
                <c:pt idx="210">
                  <c:v>0.02</c:v>
                </c:pt>
                <c:pt idx="211">
                  <c:v>0.02</c:v>
                </c:pt>
                <c:pt idx="212">
                  <c:v>0.02</c:v>
                </c:pt>
                <c:pt idx="213">
                  <c:v>0.02</c:v>
                </c:pt>
                <c:pt idx="214">
                  <c:v>0.02</c:v>
                </c:pt>
                <c:pt idx="215">
                  <c:v>0.02</c:v>
                </c:pt>
                <c:pt idx="216">
                  <c:v>0.02</c:v>
                </c:pt>
                <c:pt idx="217">
                  <c:v>0.02</c:v>
                </c:pt>
                <c:pt idx="218">
                  <c:v>0.02</c:v>
                </c:pt>
                <c:pt idx="219">
                  <c:v>0.02</c:v>
                </c:pt>
                <c:pt idx="220">
                  <c:v>0.02</c:v>
                </c:pt>
                <c:pt idx="221">
                  <c:v>0.02</c:v>
                </c:pt>
                <c:pt idx="222">
                  <c:v>0.02</c:v>
                </c:pt>
                <c:pt idx="223">
                  <c:v>0.02</c:v>
                </c:pt>
                <c:pt idx="224">
                  <c:v>0.02</c:v>
                </c:pt>
                <c:pt idx="225">
                  <c:v>0.02</c:v>
                </c:pt>
                <c:pt idx="226">
                  <c:v>0.02</c:v>
                </c:pt>
                <c:pt idx="227">
                  <c:v>0.02</c:v>
                </c:pt>
                <c:pt idx="228">
                  <c:v>0.02</c:v>
                </c:pt>
                <c:pt idx="229">
                  <c:v>0.02</c:v>
                </c:pt>
                <c:pt idx="230">
                  <c:v>0.02</c:v>
                </c:pt>
                <c:pt idx="231">
                  <c:v>0.02</c:v>
                </c:pt>
                <c:pt idx="232">
                  <c:v>0.02</c:v>
                </c:pt>
                <c:pt idx="233">
                  <c:v>0.02</c:v>
                </c:pt>
                <c:pt idx="234">
                  <c:v>0.02</c:v>
                </c:pt>
                <c:pt idx="235">
                  <c:v>0.02</c:v>
                </c:pt>
                <c:pt idx="236">
                  <c:v>0.02</c:v>
                </c:pt>
                <c:pt idx="237">
                  <c:v>0.02</c:v>
                </c:pt>
                <c:pt idx="238">
                  <c:v>0.02</c:v>
                </c:pt>
                <c:pt idx="239">
                  <c:v>0.02</c:v>
                </c:pt>
                <c:pt idx="240">
                  <c:v>0.02</c:v>
                </c:pt>
                <c:pt idx="241">
                  <c:v>0.02</c:v>
                </c:pt>
                <c:pt idx="242">
                  <c:v>0.02</c:v>
                </c:pt>
                <c:pt idx="243">
                  <c:v>0.02</c:v>
                </c:pt>
                <c:pt idx="244">
                  <c:v>0.02</c:v>
                </c:pt>
                <c:pt idx="245">
                  <c:v>0.02</c:v>
                </c:pt>
                <c:pt idx="246">
                  <c:v>0.02</c:v>
                </c:pt>
                <c:pt idx="247">
                  <c:v>0.02</c:v>
                </c:pt>
                <c:pt idx="248">
                  <c:v>0.02</c:v>
                </c:pt>
                <c:pt idx="249">
                  <c:v>0.02</c:v>
                </c:pt>
                <c:pt idx="250">
                  <c:v>0.02</c:v>
                </c:pt>
                <c:pt idx="251">
                  <c:v>0.02</c:v>
                </c:pt>
                <c:pt idx="252">
                  <c:v>0.02</c:v>
                </c:pt>
                <c:pt idx="253">
                  <c:v>0.02</c:v>
                </c:pt>
                <c:pt idx="254">
                  <c:v>0.02</c:v>
                </c:pt>
                <c:pt idx="255">
                  <c:v>0.02</c:v>
                </c:pt>
                <c:pt idx="256">
                  <c:v>0.02</c:v>
                </c:pt>
                <c:pt idx="257">
                  <c:v>0.02</c:v>
                </c:pt>
                <c:pt idx="258">
                  <c:v>0.02</c:v>
                </c:pt>
                <c:pt idx="259">
                  <c:v>0.02</c:v>
                </c:pt>
                <c:pt idx="260">
                  <c:v>0.02</c:v>
                </c:pt>
                <c:pt idx="261">
                  <c:v>0.02</c:v>
                </c:pt>
                <c:pt idx="262">
                  <c:v>0.02</c:v>
                </c:pt>
                <c:pt idx="263">
                  <c:v>0.02</c:v>
                </c:pt>
                <c:pt idx="264">
                  <c:v>0.02</c:v>
                </c:pt>
                <c:pt idx="265">
                  <c:v>0.02</c:v>
                </c:pt>
                <c:pt idx="266">
                  <c:v>0.02</c:v>
                </c:pt>
                <c:pt idx="267">
                  <c:v>0.02</c:v>
                </c:pt>
                <c:pt idx="268">
                  <c:v>0.02</c:v>
                </c:pt>
                <c:pt idx="269">
                  <c:v>0.02</c:v>
                </c:pt>
                <c:pt idx="270">
                  <c:v>0.02</c:v>
                </c:pt>
                <c:pt idx="271">
                  <c:v>0.02</c:v>
                </c:pt>
                <c:pt idx="272">
                  <c:v>0.02</c:v>
                </c:pt>
                <c:pt idx="273">
                  <c:v>0.02</c:v>
                </c:pt>
                <c:pt idx="274">
                  <c:v>0.02</c:v>
                </c:pt>
                <c:pt idx="275">
                  <c:v>0.02</c:v>
                </c:pt>
                <c:pt idx="276">
                  <c:v>0.02</c:v>
                </c:pt>
                <c:pt idx="277">
                  <c:v>0.02</c:v>
                </c:pt>
                <c:pt idx="278">
                  <c:v>0.02</c:v>
                </c:pt>
                <c:pt idx="279">
                  <c:v>0.02</c:v>
                </c:pt>
                <c:pt idx="280">
                  <c:v>0.02</c:v>
                </c:pt>
                <c:pt idx="281">
                  <c:v>0.02</c:v>
                </c:pt>
                <c:pt idx="282">
                  <c:v>0.02</c:v>
                </c:pt>
                <c:pt idx="283">
                  <c:v>0.02</c:v>
                </c:pt>
                <c:pt idx="284">
                  <c:v>0.02</c:v>
                </c:pt>
                <c:pt idx="285">
                  <c:v>0.02</c:v>
                </c:pt>
                <c:pt idx="286">
                  <c:v>0.02</c:v>
                </c:pt>
                <c:pt idx="287">
                  <c:v>0.02</c:v>
                </c:pt>
                <c:pt idx="288">
                  <c:v>0.02</c:v>
                </c:pt>
                <c:pt idx="289">
                  <c:v>0.02</c:v>
                </c:pt>
                <c:pt idx="290">
                  <c:v>0.02</c:v>
                </c:pt>
                <c:pt idx="291">
                  <c:v>0.02</c:v>
                </c:pt>
                <c:pt idx="292">
                  <c:v>0.02</c:v>
                </c:pt>
                <c:pt idx="293">
                  <c:v>0.02</c:v>
                </c:pt>
                <c:pt idx="294">
                  <c:v>0.02</c:v>
                </c:pt>
                <c:pt idx="295">
                  <c:v>0.02</c:v>
                </c:pt>
                <c:pt idx="296">
                  <c:v>0.02</c:v>
                </c:pt>
                <c:pt idx="297">
                  <c:v>0.02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min val="-0.15000000000000002"/>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5.000000000000001E-2"/>
        <c:minorUnit val="5.000000000000001E-2"/>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5"/>
          <c:min val="-0.15000000000000002"/>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5.000000000000001E-2"/>
        <c:minorUnit val="5.000000000000001E-2"/>
      </c:valAx>
      <c:spPr>
        <a:noFill/>
        <a:ln w="9220">
          <a:solidFill>
            <a:schemeClr val="tx1"/>
          </a:solidFill>
          <a:prstDash val="solid"/>
        </a:ln>
      </c:spPr>
    </c:plotArea>
    <c:legend>
      <c:legendPos val="r"/>
      <c:layout>
        <c:manualLayout>
          <c:xMode val="edge"/>
          <c:yMode val="edge"/>
          <c:x val="0.10267380819681972"/>
          <c:y val="0.12488071058834245"/>
          <c:w val="0.40594987237938523"/>
          <c:h val="0.12724306688417619"/>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Arial"/>
              </a:rPr>
              <a:t>New and Used Vehicle Prices</a:t>
            </a:r>
          </a:p>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New Car Prices</c:v>
                </c:pt>
              </c:strCache>
            </c:strRef>
          </c:tx>
          <c:spPr>
            <a:ln w="22225">
              <a:solidFill>
                <a:srgbClr val="0070C0"/>
              </a:solidFill>
              <a:prstDash val="solid"/>
            </a:ln>
          </c:spPr>
          <c:marker>
            <c:symbol val="diamond"/>
            <c:size val="3"/>
            <c:spPr>
              <a:noFill/>
              <a:ln>
                <a:noFill/>
                <a:prstDash val="solid"/>
              </a:ln>
            </c:spPr>
          </c:marker>
          <c:cat>
            <c:strRef>
              <c:f>Sheet1!$A$2:$A$306</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Sheet1!$B$2:$B$306</c:f>
              <c:numCache>
                <c:formatCode>General</c:formatCode>
                <c:ptCount val="305"/>
                <c:pt idx="0">
                  <c:v>-7.6654999999999996E-3</c:v>
                </c:pt>
                <c:pt idx="1">
                  <c:v>-5.5944000000000002E-3</c:v>
                </c:pt>
                <c:pt idx="2">
                  <c:v>-7.0029999999999995E-4</c:v>
                </c:pt>
                <c:pt idx="3">
                  <c:v>1.4005999999999999E-3</c:v>
                </c:pt>
                <c:pt idx="4">
                  <c:v>2.8011000000000004E-3</c:v>
                </c:pt>
                <c:pt idx="5">
                  <c:v>2.8011000000000004E-3</c:v>
                </c:pt>
                <c:pt idx="6">
                  <c:v>4.2046000000000002E-3</c:v>
                </c:pt>
                <c:pt idx="7">
                  <c:v>3.5038999999999999E-3</c:v>
                </c:pt>
                <c:pt idx="8">
                  <c:v>-7.0029999999999995E-4</c:v>
                </c:pt>
                <c:pt idx="9">
                  <c:v>-5.5944000000000002E-3</c:v>
                </c:pt>
                <c:pt idx="10">
                  <c:v>-3.5014E-3</c:v>
                </c:pt>
                <c:pt idx="11">
                  <c:v>0</c:v>
                </c:pt>
                <c:pt idx="12">
                  <c:v>7.0220000000000005E-4</c:v>
                </c:pt>
                <c:pt idx="13">
                  <c:v>1.4065E-3</c:v>
                </c:pt>
                <c:pt idx="14">
                  <c:v>-2.8031000000000002E-3</c:v>
                </c:pt>
                <c:pt idx="15">
                  <c:v>-4.8951000000000003E-3</c:v>
                </c:pt>
                <c:pt idx="16">
                  <c:v>-6.9832000000000002E-3</c:v>
                </c:pt>
                <c:pt idx="17">
                  <c:v>-7.6815999999999994E-3</c:v>
                </c:pt>
                <c:pt idx="18">
                  <c:v>-8.3739999999999995E-3</c:v>
                </c:pt>
                <c:pt idx="19">
                  <c:v>-1.1173200000000001E-2</c:v>
                </c:pt>
                <c:pt idx="20">
                  <c:v>-9.11E-3</c:v>
                </c:pt>
                <c:pt idx="21">
                  <c:v>-4.2193999999999999E-3</c:v>
                </c:pt>
                <c:pt idx="22">
                  <c:v>-7.027E-4</c:v>
                </c:pt>
                <c:pt idx="23">
                  <c:v>-7.0129999999999997E-4</c:v>
                </c:pt>
                <c:pt idx="24">
                  <c:v>-7.0174999999999994E-3</c:v>
                </c:pt>
                <c:pt idx="25">
                  <c:v>-1.54494E-2</c:v>
                </c:pt>
                <c:pt idx="26">
                  <c:v>-1.54603E-2</c:v>
                </c:pt>
                <c:pt idx="27">
                  <c:v>-1.6163E-2</c:v>
                </c:pt>
                <c:pt idx="28">
                  <c:v>-1.68776E-2</c:v>
                </c:pt>
                <c:pt idx="29">
                  <c:v>-1.75932E-2</c:v>
                </c:pt>
                <c:pt idx="30">
                  <c:v>-1.75932E-2</c:v>
                </c:pt>
                <c:pt idx="31">
                  <c:v>-1.5536700000000001E-2</c:v>
                </c:pt>
                <c:pt idx="32">
                  <c:v>-1.0608200000000002E-2</c:v>
                </c:pt>
                <c:pt idx="33">
                  <c:v>-1.1299399999999999E-2</c:v>
                </c:pt>
                <c:pt idx="34">
                  <c:v>-1.47679E-2</c:v>
                </c:pt>
                <c:pt idx="35">
                  <c:v>-1.89474E-2</c:v>
                </c:pt>
                <c:pt idx="36">
                  <c:v>-2.1201400000000002E-2</c:v>
                </c:pt>
                <c:pt idx="37">
                  <c:v>-1.4265300000000002E-2</c:v>
                </c:pt>
                <c:pt idx="38">
                  <c:v>-9.9929000000000007E-3</c:v>
                </c:pt>
                <c:pt idx="39">
                  <c:v>-1.2142900000000002E-2</c:v>
                </c:pt>
                <c:pt idx="40">
                  <c:v>-1.2160200000000001E-2</c:v>
                </c:pt>
                <c:pt idx="41">
                  <c:v>-1.2894000000000001E-2</c:v>
                </c:pt>
                <c:pt idx="42">
                  <c:v>-1.43266E-2</c:v>
                </c:pt>
                <c:pt idx="43">
                  <c:v>-1.0043E-2</c:v>
                </c:pt>
                <c:pt idx="44">
                  <c:v>-1.6440300000000001E-2</c:v>
                </c:pt>
                <c:pt idx="45">
                  <c:v>-2.0714299999999998E-2</c:v>
                </c:pt>
                <c:pt idx="46">
                  <c:v>-2.0699499999999999E-2</c:v>
                </c:pt>
                <c:pt idx="47">
                  <c:v>-1.8598E-2</c:v>
                </c:pt>
                <c:pt idx="48">
                  <c:v>-1.2274400000000001E-2</c:v>
                </c:pt>
                <c:pt idx="49">
                  <c:v>-6.5122999999999995E-3</c:v>
                </c:pt>
                <c:pt idx="50">
                  <c:v>-1.0093700000000001E-2</c:v>
                </c:pt>
                <c:pt idx="51">
                  <c:v>-7.2306999999999996E-3</c:v>
                </c:pt>
                <c:pt idx="52">
                  <c:v>-4.3447E-3</c:v>
                </c:pt>
                <c:pt idx="53">
                  <c:v>-7.2569999999999991E-4</c:v>
                </c:pt>
                <c:pt idx="54">
                  <c:v>-5.8140000000000006E-3</c:v>
                </c:pt>
                <c:pt idx="55">
                  <c:v>-1.5217400000000001E-2</c:v>
                </c:pt>
                <c:pt idx="56">
                  <c:v>-1.16279E-2</c:v>
                </c:pt>
                <c:pt idx="57">
                  <c:v>-5.1058000000000006E-3</c:v>
                </c:pt>
                <c:pt idx="58">
                  <c:v>2.9154999999999997E-3</c:v>
                </c:pt>
                <c:pt idx="59">
                  <c:v>6.5598000000000002E-3</c:v>
                </c:pt>
                <c:pt idx="60">
                  <c:v>1.2426900000000001E-2</c:v>
                </c:pt>
                <c:pt idx="61">
                  <c:v>9.4682999999999989E-3</c:v>
                </c:pt>
                <c:pt idx="62">
                  <c:v>7.2833000000000004E-3</c:v>
                </c:pt>
                <c:pt idx="63">
                  <c:v>7.2833000000000004E-3</c:v>
                </c:pt>
                <c:pt idx="64">
                  <c:v>8.7273000000000003E-3</c:v>
                </c:pt>
                <c:pt idx="65">
                  <c:v>6.5358999999999999E-3</c:v>
                </c:pt>
                <c:pt idx="66">
                  <c:v>3.6549999999999998E-3</c:v>
                </c:pt>
                <c:pt idx="67">
                  <c:v>4.4149999999999997E-3</c:v>
                </c:pt>
                <c:pt idx="68">
                  <c:v>8.0882000000000003E-3</c:v>
                </c:pt>
                <c:pt idx="69">
                  <c:v>9.5308000000000007E-3</c:v>
                </c:pt>
                <c:pt idx="70">
                  <c:v>7.2669999999999994E-4</c:v>
                </c:pt>
                <c:pt idx="71">
                  <c:v>-4.3447E-3</c:v>
                </c:pt>
                <c:pt idx="72">
                  <c:v>-3.6100999999999998E-3</c:v>
                </c:pt>
                <c:pt idx="73">
                  <c:v>-3.6075E-3</c:v>
                </c:pt>
                <c:pt idx="74">
                  <c:v>-2.8923E-3</c:v>
                </c:pt>
                <c:pt idx="75">
                  <c:v>-2.8923E-3</c:v>
                </c:pt>
                <c:pt idx="76">
                  <c:v>-7.2097999999999997E-3</c:v>
                </c:pt>
                <c:pt idx="77">
                  <c:v>-6.4935000000000001E-3</c:v>
                </c:pt>
                <c:pt idx="78">
                  <c:v>3.6416999999999999E-3</c:v>
                </c:pt>
                <c:pt idx="79">
                  <c:v>8.0586000000000008E-3</c:v>
                </c:pt>
                <c:pt idx="80">
                  <c:v>3.6470000000000001E-3</c:v>
                </c:pt>
                <c:pt idx="81">
                  <c:v>-2.1786000000000002E-3</c:v>
                </c:pt>
                <c:pt idx="82">
                  <c:v>-7.9883999999999997E-3</c:v>
                </c:pt>
                <c:pt idx="83">
                  <c:v>-8.0000000000000002E-3</c:v>
                </c:pt>
                <c:pt idx="84">
                  <c:v>-1.1326099999999999E-2</c:v>
                </c:pt>
                <c:pt idx="85">
                  <c:v>-1.37509E-2</c:v>
                </c:pt>
                <c:pt idx="86">
                  <c:v>-1.02901E-2</c:v>
                </c:pt>
                <c:pt idx="87">
                  <c:v>-9.5867000000000001E-3</c:v>
                </c:pt>
                <c:pt idx="88">
                  <c:v>-0.01</c:v>
                </c:pt>
                <c:pt idx="89">
                  <c:v>-1.1103799999999999E-2</c:v>
                </c:pt>
                <c:pt idx="90">
                  <c:v>-1.13498E-2</c:v>
                </c:pt>
                <c:pt idx="91">
                  <c:v>-8.4448000000000006E-3</c:v>
                </c:pt>
                <c:pt idx="92">
                  <c:v>-1.12573E-2</c:v>
                </c:pt>
                <c:pt idx="93">
                  <c:v>-1.1419200000000001E-2</c:v>
                </c:pt>
                <c:pt idx="94">
                  <c:v>-3.2650000000000001E-3</c:v>
                </c:pt>
                <c:pt idx="95">
                  <c:v>-2.2141000000000001E-3</c:v>
                </c:pt>
                <c:pt idx="96">
                  <c:v>-3.7452999999999996E-3</c:v>
                </c:pt>
                <c:pt idx="97">
                  <c:v>-5.8443000000000002E-3</c:v>
                </c:pt>
                <c:pt idx="98">
                  <c:v>-1.1195699999999999E-2</c:v>
                </c:pt>
                <c:pt idx="99">
                  <c:v>-1.3560000000000001E-2</c:v>
                </c:pt>
                <c:pt idx="100">
                  <c:v>-1.23017E-2</c:v>
                </c:pt>
                <c:pt idx="101">
                  <c:v>-1.1096299999999998E-2</c:v>
                </c:pt>
                <c:pt idx="102">
                  <c:v>-1.03864E-2</c:v>
                </c:pt>
                <c:pt idx="103">
                  <c:v>-1.6681600000000001E-2</c:v>
                </c:pt>
                <c:pt idx="104">
                  <c:v>-1.87797E-2</c:v>
                </c:pt>
                <c:pt idx="105">
                  <c:v>-2.1394199999999999E-2</c:v>
                </c:pt>
                <c:pt idx="106">
                  <c:v>-2.6859299999999999E-2</c:v>
                </c:pt>
                <c:pt idx="107">
                  <c:v>-2.96037E-2</c:v>
                </c:pt>
                <c:pt idx="108">
                  <c:v>-2.39616E-2</c:v>
                </c:pt>
                <c:pt idx="109">
                  <c:v>-1.46967E-2</c:v>
                </c:pt>
                <c:pt idx="110">
                  <c:v>-8.0546999999999997E-3</c:v>
                </c:pt>
                <c:pt idx="111">
                  <c:v>-2.6646999999999999E-3</c:v>
                </c:pt>
                <c:pt idx="112">
                  <c:v>2.5325999999999999E-3</c:v>
                </c:pt>
                <c:pt idx="113">
                  <c:v>7.9384999999999994E-3</c:v>
                </c:pt>
                <c:pt idx="114">
                  <c:v>1.0955299999999999E-2</c:v>
                </c:pt>
                <c:pt idx="115">
                  <c:v>4.5392999999999996E-3</c:v>
                </c:pt>
                <c:pt idx="116">
                  <c:v>1.51915E-2</c:v>
                </c:pt>
                <c:pt idx="117">
                  <c:v>3.7359400000000001E-2</c:v>
                </c:pt>
                <c:pt idx="118">
                  <c:v>4.9585999999999998E-2</c:v>
                </c:pt>
                <c:pt idx="119">
                  <c:v>5.1935000000000002E-2</c:v>
                </c:pt>
                <c:pt idx="120">
                  <c:v>4.2602300000000003E-2</c:v>
                </c:pt>
                <c:pt idx="121">
                  <c:v>3.5243400000000001E-2</c:v>
                </c:pt>
                <c:pt idx="122">
                  <c:v>2.9977699999999999E-2</c:v>
                </c:pt>
                <c:pt idx="123">
                  <c:v>2.43512E-2</c:v>
                </c:pt>
                <c:pt idx="124">
                  <c:v>1.8483300000000001E-2</c:v>
                </c:pt>
                <c:pt idx="125">
                  <c:v>1.2377599999999999E-2</c:v>
                </c:pt>
                <c:pt idx="126">
                  <c:v>8.7014999999999992E-3</c:v>
                </c:pt>
                <c:pt idx="127">
                  <c:v>2.2341600000000003E-2</c:v>
                </c:pt>
                <c:pt idx="128">
                  <c:v>2.0217800000000001E-2</c:v>
                </c:pt>
                <c:pt idx="129">
                  <c:v>3.9959000000000001E-3</c:v>
                </c:pt>
                <c:pt idx="130">
                  <c:v>-4.3001000000000003E-3</c:v>
                </c:pt>
                <c:pt idx="131">
                  <c:v>-1.7994999999999999E-3</c:v>
                </c:pt>
                <c:pt idx="132">
                  <c:v>4.4606000000000003E-3</c:v>
                </c:pt>
                <c:pt idx="133">
                  <c:v>1.1642300000000001E-2</c:v>
                </c:pt>
                <c:pt idx="134">
                  <c:v>1.84292E-2</c:v>
                </c:pt>
                <c:pt idx="135">
                  <c:v>2.3532600000000001E-2</c:v>
                </c:pt>
                <c:pt idx="136">
                  <c:v>3.2964300000000002E-2</c:v>
                </c:pt>
                <c:pt idx="137">
                  <c:v>3.8549099999999996E-2</c:v>
                </c:pt>
                <c:pt idx="138">
                  <c:v>3.90736E-2</c:v>
                </c:pt>
                <c:pt idx="139">
                  <c:v>3.6768200000000001E-2</c:v>
                </c:pt>
                <c:pt idx="140">
                  <c:v>3.3819399999999999E-2</c:v>
                </c:pt>
                <c:pt idx="141">
                  <c:v>3.3609699999999999E-2</c:v>
                </c:pt>
                <c:pt idx="142">
                  <c:v>3.2974900000000001E-2</c:v>
                </c:pt>
                <c:pt idx="143">
                  <c:v>3.2341099999999998E-2</c:v>
                </c:pt>
                <c:pt idx="144">
                  <c:v>3.2590099999999997E-2</c:v>
                </c:pt>
                <c:pt idx="145">
                  <c:v>2.9436399999999998E-2</c:v>
                </c:pt>
                <c:pt idx="146">
                  <c:v>2.47899E-2</c:v>
                </c:pt>
                <c:pt idx="147">
                  <c:v>2.1436999999999998E-2</c:v>
                </c:pt>
                <c:pt idx="148">
                  <c:v>1.3576100000000001E-2</c:v>
                </c:pt>
                <c:pt idx="149">
                  <c:v>9.5791000000000001E-3</c:v>
                </c:pt>
                <c:pt idx="150">
                  <c:v>8.9181E-3</c:v>
                </c:pt>
                <c:pt idx="151">
                  <c:v>1.0241699999999999E-2</c:v>
                </c:pt>
                <c:pt idx="152">
                  <c:v>9.9272000000000006E-3</c:v>
                </c:pt>
                <c:pt idx="153">
                  <c:v>1.0147099999999999E-2</c:v>
                </c:pt>
                <c:pt idx="154">
                  <c:v>1.39057E-2</c:v>
                </c:pt>
                <c:pt idx="155">
                  <c:v>1.50528E-2</c:v>
                </c:pt>
                <c:pt idx="156">
                  <c:v>1.44076E-2</c:v>
                </c:pt>
                <c:pt idx="157">
                  <c:v>8.9198000000000003E-3</c:v>
                </c:pt>
                <c:pt idx="158">
                  <c:v>9.444000000000001E-3</c:v>
                </c:pt>
                <c:pt idx="159">
                  <c:v>1.02851E-2</c:v>
                </c:pt>
                <c:pt idx="160">
                  <c:v>9.9831999999999994E-3</c:v>
                </c:pt>
                <c:pt idx="161">
                  <c:v>1.2361800000000001E-2</c:v>
                </c:pt>
                <c:pt idx="162">
                  <c:v>1.31409E-2</c:v>
                </c:pt>
                <c:pt idx="163">
                  <c:v>1.21612E-2</c:v>
                </c:pt>
                <c:pt idx="164">
                  <c:v>1.40067E-2</c:v>
                </c:pt>
                <c:pt idx="165">
                  <c:v>1.1664000000000001E-2</c:v>
                </c:pt>
                <c:pt idx="166">
                  <c:v>7.9090000000000011E-3</c:v>
                </c:pt>
                <c:pt idx="167">
                  <c:v>4.9822E-3</c:v>
                </c:pt>
                <c:pt idx="168">
                  <c:v>6.2530000000000007E-4</c:v>
                </c:pt>
                <c:pt idx="169">
                  <c:v>3.473E-3</c:v>
                </c:pt>
                <c:pt idx="170">
                  <c:v>2.6573E-3</c:v>
                </c:pt>
                <c:pt idx="171">
                  <c:v>4.1821999999999996E-3</c:v>
                </c:pt>
                <c:pt idx="172">
                  <c:v>5.2346000000000007E-3</c:v>
                </c:pt>
                <c:pt idx="173">
                  <c:v>1.6798E-3</c:v>
                </c:pt>
                <c:pt idx="174">
                  <c:v>1.5819E-3</c:v>
                </c:pt>
                <c:pt idx="175">
                  <c:v>2.7247999999999999E-3</c:v>
                </c:pt>
                <c:pt idx="176">
                  <c:v>2.2954E-3</c:v>
                </c:pt>
                <c:pt idx="177">
                  <c:v>4.7527000000000003E-3</c:v>
                </c:pt>
                <c:pt idx="178">
                  <c:v>5.3908999999999997E-3</c:v>
                </c:pt>
                <c:pt idx="179">
                  <c:v>5.7792E-3</c:v>
                </c:pt>
                <c:pt idx="180">
                  <c:v>3.2962000000000004E-3</c:v>
                </c:pt>
                <c:pt idx="181">
                  <c:v>4.7450999999999995E-3</c:v>
                </c:pt>
                <c:pt idx="182">
                  <c:v>7.0445000000000004E-3</c:v>
                </c:pt>
                <c:pt idx="183">
                  <c:v>7.1103000000000008E-3</c:v>
                </c:pt>
                <c:pt idx="184">
                  <c:v>8.1223000000000007E-3</c:v>
                </c:pt>
                <c:pt idx="185">
                  <c:v>9.5140999999999993E-3</c:v>
                </c:pt>
                <c:pt idx="186">
                  <c:v>8.2527E-3</c:v>
                </c:pt>
                <c:pt idx="187">
                  <c:v>6.4589000000000001E-3</c:v>
                </c:pt>
                <c:pt idx="188">
                  <c:v>6.0933999999999997E-3</c:v>
                </c:pt>
                <c:pt idx="189">
                  <c:v>3.7637E-3</c:v>
                </c:pt>
                <c:pt idx="190">
                  <c:v>3.4499000000000001E-3</c:v>
                </c:pt>
                <c:pt idx="191">
                  <c:v>2.6279000000000003E-3</c:v>
                </c:pt>
                <c:pt idx="192">
                  <c:v>4.1203999999999998E-3</c:v>
                </c:pt>
                <c:pt idx="193">
                  <c:v>7.2309000000000002E-3</c:v>
                </c:pt>
                <c:pt idx="194">
                  <c:v>5.2566000000000002E-3</c:v>
                </c:pt>
                <c:pt idx="195">
                  <c:v>1.2855E-3</c:v>
                </c:pt>
                <c:pt idx="196">
                  <c:v>-1.0317E-3</c:v>
                </c:pt>
                <c:pt idx="197">
                  <c:v>-3.0036000000000004E-3</c:v>
                </c:pt>
                <c:pt idx="198">
                  <c:v>-1.0782000000000001E-3</c:v>
                </c:pt>
                <c:pt idx="199">
                  <c:v>-5.0880000000000001E-4</c:v>
                </c:pt>
                <c:pt idx="200">
                  <c:v>-8.7389999999999994E-4</c:v>
                </c:pt>
                <c:pt idx="201">
                  <c:v>2.0544999999999999E-3</c:v>
                </c:pt>
                <c:pt idx="202">
                  <c:v>1.8376999999999998E-3</c:v>
                </c:pt>
                <c:pt idx="203">
                  <c:v>2.8111000000000004E-3</c:v>
                </c:pt>
                <c:pt idx="204">
                  <c:v>9.9518999999999996E-3</c:v>
                </c:pt>
                <c:pt idx="205">
                  <c:v>6.1748000000000003E-3</c:v>
                </c:pt>
                <c:pt idx="206">
                  <c:v>4.1371999999999997E-3</c:v>
                </c:pt>
                <c:pt idx="207">
                  <c:v>6.3444999999999994E-3</c:v>
                </c:pt>
                <c:pt idx="208">
                  <c:v>4.1514999999999998E-3</c:v>
                </c:pt>
                <c:pt idx="209">
                  <c:v>3.4680000000000003E-4</c:v>
                </c:pt>
                <c:pt idx="210">
                  <c:v>-7.5014999999999995E-3</c:v>
                </c:pt>
                <c:pt idx="211">
                  <c:v>-8.4025999999999997E-3</c:v>
                </c:pt>
                <c:pt idx="212">
                  <c:v>-1.17641E-2</c:v>
                </c:pt>
                <c:pt idx="213">
                  <c:v>-1.56309E-2</c:v>
                </c:pt>
                <c:pt idx="214">
                  <c:v>-1.2427500000000001E-2</c:v>
                </c:pt>
                <c:pt idx="215">
                  <c:v>-6.0668999999999992E-3</c:v>
                </c:pt>
                <c:pt idx="216">
                  <c:v>-2.5579000000000001E-3</c:v>
                </c:pt>
                <c:pt idx="217">
                  <c:v>-6.0558999999999995E-3</c:v>
                </c:pt>
                <c:pt idx="218">
                  <c:v>-3.9040000000000004E-3</c:v>
                </c:pt>
                <c:pt idx="219">
                  <c:v>-1.4735400000000001E-2</c:v>
                </c:pt>
                <c:pt idx="220">
                  <c:v>-1.3533099999999999E-2</c:v>
                </c:pt>
                <c:pt idx="221">
                  <c:v>-9.0281000000000007E-3</c:v>
                </c:pt>
                <c:pt idx="222">
                  <c:v>-5.0068999999999999E-3</c:v>
                </c:pt>
                <c:pt idx="223">
                  <c:v>-4.1478999999999995E-3</c:v>
                </c:pt>
                <c:pt idx="224">
                  <c:v>-2.1475999999999999E-3</c:v>
                </c:pt>
                <c:pt idx="225">
                  <c:v>-1.1690000000000001E-4</c:v>
                </c:pt>
                <c:pt idx="226">
                  <c:v>1.9328000000000001E-3</c:v>
                </c:pt>
                <c:pt idx="227">
                  <c:v>3.3449E-3</c:v>
                </c:pt>
                <c:pt idx="228">
                  <c:v>3.3800000000000002E-5</c:v>
                </c:pt>
                <c:pt idx="229">
                  <c:v>2.5036000000000004E-3</c:v>
                </c:pt>
                <c:pt idx="230">
                  <c:v>6.6249000000000004E-3</c:v>
                </c:pt>
                <c:pt idx="231">
                  <c:v>1.17974E-2</c:v>
                </c:pt>
                <c:pt idx="232">
                  <c:v>9.3081999999999991E-3</c:v>
                </c:pt>
                <c:pt idx="233">
                  <c:v>6.3661999999999998E-3</c:v>
                </c:pt>
                <c:pt idx="234">
                  <c:v>4.2278000000000003E-3</c:v>
                </c:pt>
                <c:pt idx="235">
                  <c:v>2.4055999999999999E-3</c:v>
                </c:pt>
                <c:pt idx="236">
                  <c:v>8.5950000000000002E-4</c:v>
                </c:pt>
                <c:pt idx="237">
                  <c:v>9.5560000000000003E-4</c:v>
                </c:pt>
                <c:pt idx="238">
                  <c:v>-5.8149999999999999E-4</c:v>
                </c:pt>
                <c:pt idx="239">
                  <c:v>2.376E-4</c:v>
                </c:pt>
                <c:pt idx="240">
                  <c:v>1.3600000000000001E-3</c:v>
                </c:pt>
                <c:pt idx="241">
                  <c:v>4.1013999999999998E-3</c:v>
                </c:pt>
                <c:pt idx="242">
                  <c:v>-4.6547000000000003E-3</c:v>
                </c:pt>
                <c:pt idx="243">
                  <c:v>-5.2408000000000003E-3</c:v>
                </c:pt>
                <c:pt idx="244">
                  <c:v>-3.0106999999999998E-3</c:v>
                </c:pt>
                <c:pt idx="245">
                  <c:v>-2.3244999999999997E-3</c:v>
                </c:pt>
                <c:pt idx="246">
                  <c:v>5.2642000000000001E-3</c:v>
                </c:pt>
                <c:pt idx="247">
                  <c:v>6.4933999999999999E-3</c:v>
                </c:pt>
                <c:pt idx="248">
                  <c:v>1.0236400000000001E-2</c:v>
                </c:pt>
                <c:pt idx="249">
                  <c:v>1.5213300000000001E-2</c:v>
                </c:pt>
                <c:pt idx="250">
                  <c:v>1.6201500000000001E-2</c:v>
                </c:pt>
                <c:pt idx="251">
                  <c:v>1.9529399999999999E-2</c:v>
                </c:pt>
                <c:pt idx="252">
                  <c:v>1.44466E-2</c:v>
                </c:pt>
                <c:pt idx="253">
                  <c:v>1.16001E-2</c:v>
                </c:pt>
                <c:pt idx="254">
                  <c:v>1.4949799999999999E-2</c:v>
                </c:pt>
                <c:pt idx="255">
                  <c:v>1.96308E-2</c:v>
                </c:pt>
                <c:pt idx="256">
                  <c:v>3.3435600000000003E-2</c:v>
                </c:pt>
                <c:pt idx="257">
                  <c:v>5.2604600000000001E-2</c:v>
                </c:pt>
                <c:pt idx="258">
                  <c:v>6.3595499999999999E-2</c:v>
                </c:pt>
                <c:pt idx="259">
                  <c:v>7.6252799999999996E-2</c:v>
                </c:pt>
                <c:pt idx="260">
                  <c:v>8.7426600000000007E-2</c:v>
                </c:pt>
                <c:pt idx="261">
                  <c:v>9.8483899999999999E-2</c:v>
                </c:pt>
                <c:pt idx="262">
                  <c:v>0.11109019999999999</c:v>
                </c:pt>
                <c:pt idx="263">
                  <c:v>0.1177951</c:v>
                </c:pt>
                <c:pt idx="264">
                  <c:v>0.1218736</c:v>
                </c:pt>
                <c:pt idx="265">
                  <c:v>0.123819</c:v>
                </c:pt>
                <c:pt idx="266">
                  <c:v>0.12547180000000002</c:v>
                </c:pt>
                <c:pt idx="267">
                  <c:v>0.1321397</c:v>
                </c:pt>
                <c:pt idx="268">
                  <c:v>0.12624250000000001</c:v>
                </c:pt>
                <c:pt idx="269">
                  <c:v>0.1143033</c:v>
                </c:pt>
                <c:pt idx="270">
                  <c:v>0.10441839999999999</c:v>
                </c:pt>
                <c:pt idx="271">
                  <c:v>0.1004931</c:v>
                </c:pt>
                <c:pt idx="272">
                  <c:v>9.4018299999999999E-2</c:v>
                </c:pt>
                <c:pt idx="273">
                  <c:v>8.3840400000000009E-2</c:v>
                </c:pt>
                <c:pt idx="274">
                  <c:v>7.1945599999999998E-2</c:v>
                </c:pt>
                <c:pt idx="275">
                  <c:v>5.8843899999999998E-2</c:v>
                </c:pt>
                <c:pt idx="276">
                  <c:v>5.7781399999999997E-2</c:v>
                </c:pt>
                <c:pt idx="277">
                  <c:v>5.8506499999999996E-2</c:v>
                </c:pt>
                <c:pt idx="278">
                  <c:v>6.1077000000000006E-2</c:v>
                </c:pt>
                <c:pt idx="279">
                  <c:v>5.4555100000000002E-2</c:v>
                </c:pt>
                <c:pt idx="280">
                  <c:v>4.6525800000000006E-2</c:v>
                </c:pt>
                <c:pt idx="281">
                  <c:v>4.0416199999999999E-2</c:v>
                </c:pt>
                <c:pt idx="282">
                  <c:v>3.5032299999999995E-2</c:v>
                </c:pt>
                <c:pt idx="283">
                  <c:v>2.9161899999999998E-2</c:v>
                </c:pt>
                <c:pt idx="284">
                  <c:v>2.5277400000000002E-2</c:v>
                </c:pt>
                <c:pt idx="285">
                  <c:v>1.85588E-2</c:v>
                </c:pt>
                <c:pt idx="286">
                  <c:v>1.355E-2</c:v>
                </c:pt>
                <c:pt idx="287">
                  <c:v>1.0052700000000001E-2</c:v>
                </c:pt>
                <c:pt idx="288">
                  <c:v>7.437E-3</c:v>
                </c:pt>
                <c:pt idx="289">
                  <c:v>4.3579999999999999E-3</c:v>
                </c:pt>
                <c:pt idx="290">
                  <c:v>-5.4000000000000001E-4</c:v>
                </c:pt>
                <c:pt idx="291">
                  <c:v>-3.5899999999999999E-3</c:v>
                </c:pt>
                <c:pt idx="292">
                  <c:v>-7.6400000000000001E-3</c:v>
                </c:pt>
                <c:pt idx="293">
                  <c:v>-8.7799999999999996E-3</c:v>
                </c:pt>
                <c:pt idx="294">
                  <c:v>-1.0330000000000001E-2</c:v>
                </c:pt>
                <c:pt idx="295">
                  <c:v>-1.2E-2</c:v>
                </c:pt>
                <c:pt idx="296">
                  <c:v>-1.2880000000000001E-2</c:v>
                </c:pt>
                <c:pt idx="297">
                  <c:v>-1.273E-2</c:v>
                </c:pt>
                <c:pt idx="298">
                  <c:v>-6.8700000000000002E-3</c:v>
                </c:pt>
                <c:pt idx="299">
                  <c:v>-4.0200000000000001E-3</c:v>
                </c:pt>
              </c:numCache>
            </c:numRef>
          </c:val>
          <c:smooth val="0"/>
          <c:extLst>
            <c:ext xmlns:c16="http://schemas.microsoft.com/office/drawing/2014/chart" uri="{C3380CC4-5D6E-409C-BE32-E72D297353CC}">
              <c16:uniqueId val="{00000000-1787-4634-A4F8-3D6046E7D3E8}"/>
            </c:ext>
          </c:extLst>
        </c:ser>
        <c:ser>
          <c:idx val="1"/>
          <c:order val="1"/>
          <c:tx>
            <c:strRef>
              <c:f>Sheet1!$C$1</c:f>
              <c:strCache>
                <c:ptCount val="1"/>
                <c:pt idx="0">
                  <c:v>Used Car Prices </c:v>
                </c:pt>
              </c:strCache>
            </c:strRef>
          </c:tx>
          <c:spPr>
            <a:ln w="25400">
              <a:solidFill>
                <a:srgbClr val="FF0000"/>
              </a:solidFill>
              <a:prstDash val="solid"/>
            </a:ln>
          </c:spPr>
          <c:marker>
            <c:symbol val="square"/>
            <c:size val="2"/>
            <c:spPr>
              <a:solidFill>
                <a:schemeClr val="accent4"/>
              </a:solidFill>
              <a:ln>
                <a:solidFill>
                  <a:srgbClr val="FF0000"/>
                </a:solidFill>
                <a:prstDash val="solid"/>
              </a:ln>
            </c:spPr>
          </c:marker>
          <c:cat>
            <c:strRef>
              <c:f>Sheet1!$A$2:$A$306</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Sheet1!$C$2:$C$306</c:f>
              <c:numCache>
                <c:formatCode>General</c:formatCode>
                <c:ptCount val="305"/>
                <c:pt idx="0">
                  <c:v>2.1912400000000002E-2</c:v>
                </c:pt>
                <c:pt idx="1">
                  <c:v>3.1692499999999998E-2</c:v>
                </c:pt>
                <c:pt idx="2">
                  <c:v>3.7991899999999995E-2</c:v>
                </c:pt>
                <c:pt idx="3">
                  <c:v>3.84356E-2</c:v>
                </c:pt>
                <c:pt idx="4">
                  <c:v>3.8770100000000002E-2</c:v>
                </c:pt>
                <c:pt idx="5">
                  <c:v>3.18091E-2</c:v>
                </c:pt>
                <c:pt idx="6">
                  <c:v>1.9698E-2</c:v>
                </c:pt>
                <c:pt idx="7">
                  <c:v>9.1027E-3</c:v>
                </c:pt>
                <c:pt idx="8">
                  <c:v>3.2113000000000003E-3</c:v>
                </c:pt>
                <c:pt idx="9">
                  <c:v>9.5908E-3</c:v>
                </c:pt>
                <c:pt idx="10">
                  <c:v>2.0499699999999999E-2</c:v>
                </c:pt>
                <c:pt idx="11">
                  <c:v>3.3548399999999999E-2</c:v>
                </c:pt>
                <c:pt idx="12">
                  <c:v>4.2235200000000001E-2</c:v>
                </c:pt>
                <c:pt idx="13">
                  <c:v>4.8365999999999999E-2</c:v>
                </c:pt>
                <c:pt idx="14">
                  <c:v>4.5097999999999999E-2</c:v>
                </c:pt>
                <c:pt idx="15">
                  <c:v>3.7012999999999997E-2</c:v>
                </c:pt>
                <c:pt idx="16">
                  <c:v>2.3809499999999997E-2</c:v>
                </c:pt>
                <c:pt idx="17">
                  <c:v>2.0552299999999999E-2</c:v>
                </c:pt>
                <c:pt idx="18">
                  <c:v>1.9317500000000001E-2</c:v>
                </c:pt>
                <c:pt idx="19">
                  <c:v>1.80412E-2</c:v>
                </c:pt>
                <c:pt idx="20">
                  <c:v>7.0423000000000005E-3</c:v>
                </c:pt>
                <c:pt idx="21">
                  <c:v>-6.3329999999999994E-4</c:v>
                </c:pt>
                <c:pt idx="22">
                  <c:v>-1.1927200000000001E-2</c:v>
                </c:pt>
                <c:pt idx="23">
                  <c:v>-1.8726599999999999E-2</c:v>
                </c:pt>
                <c:pt idx="24">
                  <c:v>-2.9925199999999999E-2</c:v>
                </c:pt>
                <c:pt idx="25">
                  <c:v>-4.0523699999999996E-2</c:v>
                </c:pt>
                <c:pt idx="26">
                  <c:v>-4.8780499999999997E-2</c:v>
                </c:pt>
                <c:pt idx="27">
                  <c:v>-4.9467800000000006E-2</c:v>
                </c:pt>
                <c:pt idx="28">
                  <c:v>-4.5883099999999996E-2</c:v>
                </c:pt>
                <c:pt idx="29">
                  <c:v>-4.2164900000000005E-2</c:v>
                </c:pt>
                <c:pt idx="30">
                  <c:v>-3.5375899999999995E-2</c:v>
                </c:pt>
                <c:pt idx="31">
                  <c:v>-2.9113899999999998E-2</c:v>
                </c:pt>
                <c:pt idx="32">
                  <c:v>-3.2422100000000002E-2</c:v>
                </c:pt>
                <c:pt idx="33">
                  <c:v>-4.4993699999999998E-2</c:v>
                </c:pt>
                <c:pt idx="34">
                  <c:v>-5.4637900000000003E-2</c:v>
                </c:pt>
                <c:pt idx="35">
                  <c:v>-5.5343499999999997E-2</c:v>
                </c:pt>
                <c:pt idx="36">
                  <c:v>-4.6915199999999997E-2</c:v>
                </c:pt>
                <c:pt idx="37">
                  <c:v>-3.5737499999999998E-2</c:v>
                </c:pt>
                <c:pt idx="38">
                  <c:v>-2.3668599999999998E-2</c:v>
                </c:pt>
                <c:pt idx="39">
                  <c:v>-2.2397900000000002E-2</c:v>
                </c:pt>
                <c:pt idx="40">
                  <c:v>-2.5691700000000001E-2</c:v>
                </c:pt>
                <c:pt idx="41">
                  <c:v>-3.1537500000000003E-2</c:v>
                </c:pt>
                <c:pt idx="42">
                  <c:v>-4.58415E-2</c:v>
                </c:pt>
                <c:pt idx="43">
                  <c:v>-6.5840899999999994E-2</c:v>
                </c:pt>
                <c:pt idx="44">
                  <c:v>-8.6728E-2</c:v>
                </c:pt>
                <c:pt idx="45">
                  <c:v>-0.1035169</c:v>
                </c:pt>
                <c:pt idx="46">
                  <c:v>-0.1129032</c:v>
                </c:pt>
                <c:pt idx="47">
                  <c:v>-0.11784509999999999</c:v>
                </c:pt>
                <c:pt idx="48">
                  <c:v>-0.111261</c:v>
                </c:pt>
                <c:pt idx="49">
                  <c:v>-0.11185980000000001</c:v>
                </c:pt>
                <c:pt idx="50">
                  <c:v>-0.1124579</c:v>
                </c:pt>
                <c:pt idx="51">
                  <c:v>-0.1132075</c:v>
                </c:pt>
                <c:pt idx="52">
                  <c:v>-0.1088573</c:v>
                </c:pt>
                <c:pt idx="53">
                  <c:v>-0.1187246</c:v>
                </c:pt>
                <c:pt idx="54">
                  <c:v>-0.10157859999999999</c:v>
                </c:pt>
                <c:pt idx="55">
                  <c:v>-7.8855500000000009E-2</c:v>
                </c:pt>
                <c:pt idx="56">
                  <c:v>-2.5179900000000002E-2</c:v>
                </c:pt>
                <c:pt idx="57">
                  <c:v>1.1843100000000001E-2</c:v>
                </c:pt>
                <c:pt idx="58">
                  <c:v>4.3181799999999999E-2</c:v>
                </c:pt>
                <c:pt idx="59">
                  <c:v>5.6488500000000004E-2</c:v>
                </c:pt>
                <c:pt idx="60">
                  <c:v>5.1593299999999995E-2</c:v>
                </c:pt>
                <c:pt idx="61">
                  <c:v>5.0075900000000007E-2</c:v>
                </c:pt>
                <c:pt idx="62">
                  <c:v>4.9317099999999996E-2</c:v>
                </c:pt>
                <c:pt idx="63">
                  <c:v>5.1671699999999994E-2</c:v>
                </c:pt>
                <c:pt idx="64">
                  <c:v>5.3110799999999993E-2</c:v>
                </c:pt>
                <c:pt idx="65">
                  <c:v>7.2363400000000008E-2</c:v>
                </c:pt>
                <c:pt idx="66">
                  <c:v>6.8754799999999991E-2</c:v>
                </c:pt>
                <c:pt idx="67">
                  <c:v>6.1363599999999997E-2</c:v>
                </c:pt>
                <c:pt idx="68">
                  <c:v>3.5424400000000002E-2</c:v>
                </c:pt>
                <c:pt idx="69">
                  <c:v>2.5603500000000001E-2</c:v>
                </c:pt>
                <c:pt idx="70">
                  <c:v>1.8881600000000002E-2</c:v>
                </c:pt>
                <c:pt idx="71">
                  <c:v>1.3005800000000001E-2</c:v>
                </c:pt>
                <c:pt idx="72">
                  <c:v>1.22655E-2</c:v>
                </c:pt>
                <c:pt idx="73">
                  <c:v>1.4450899999999999E-2</c:v>
                </c:pt>
                <c:pt idx="74">
                  <c:v>1.8076600000000002E-2</c:v>
                </c:pt>
                <c:pt idx="75">
                  <c:v>1.87861E-2</c:v>
                </c:pt>
                <c:pt idx="76">
                  <c:v>1.6570600000000001E-2</c:v>
                </c:pt>
                <c:pt idx="77">
                  <c:v>1.22039E-2</c:v>
                </c:pt>
                <c:pt idx="78">
                  <c:v>5.7184000000000002E-3</c:v>
                </c:pt>
                <c:pt idx="79">
                  <c:v>2.1413000000000001E-3</c:v>
                </c:pt>
                <c:pt idx="80">
                  <c:v>-2.8510000000000002E-3</c:v>
                </c:pt>
                <c:pt idx="81">
                  <c:v>-8.5591999999999994E-3</c:v>
                </c:pt>
                <c:pt idx="82">
                  <c:v>-1.4255199999999999E-2</c:v>
                </c:pt>
                <c:pt idx="83">
                  <c:v>-2.1398E-2</c:v>
                </c:pt>
                <c:pt idx="84">
                  <c:v>-2.9443999999999998E-2</c:v>
                </c:pt>
                <c:pt idx="85">
                  <c:v>-3.46652E-2</c:v>
                </c:pt>
                <c:pt idx="86">
                  <c:v>-3.9765599999999998E-2</c:v>
                </c:pt>
                <c:pt idx="87">
                  <c:v>-4.25887E-2</c:v>
                </c:pt>
                <c:pt idx="88">
                  <c:v>-4.5690999999999996E-2</c:v>
                </c:pt>
                <c:pt idx="89">
                  <c:v>-4.5602799999999999E-2</c:v>
                </c:pt>
                <c:pt idx="90">
                  <c:v>-4.2302799999999995E-2</c:v>
                </c:pt>
                <c:pt idx="91">
                  <c:v>-3.6645299999999999E-2</c:v>
                </c:pt>
                <c:pt idx="92">
                  <c:v>-2.7719800000000003E-2</c:v>
                </c:pt>
                <c:pt idx="93">
                  <c:v>-1.6496400000000001E-2</c:v>
                </c:pt>
                <c:pt idx="94">
                  <c:v>-5.3578999999999996E-3</c:v>
                </c:pt>
                <c:pt idx="95">
                  <c:v>4.7740999999999999E-3</c:v>
                </c:pt>
                <c:pt idx="96">
                  <c:v>2.0335000000000002E-2</c:v>
                </c:pt>
                <c:pt idx="97">
                  <c:v>2.4237600000000002E-2</c:v>
                </c:pt>
                <c:pt idx="98">
                  <c:v>2.4704E-2</c:v>
                </c:pt>
                <c:pt idx="99">
                  <c:v>1.9734100000000001E-2</c:v>
                </c:pt>
                <c:pt idx="100">
                  <c:v>1.2922100000000001E-2</c:v>
                </c:pt>
                <c:pt idx="101">
                  <c:v>3.3439999999999998E-3</c:v>
                </c:pt>
                <c:pt idx="102">
                  <c:v>-7.7107E-3</c:v>
                </c:pt>
                <c:pt idx="103">
                  <c:v>-2.0110199999999998E-2</c:v>
                </c:pt>
                <c:pt idx="104">
                  <c:v>-3.5626600000000001E-2</c:v>
                </c:pt>
                <c:pt idx="105">
                  <c:v>-5.3398899999999999E-2</c:v>
                </c:pt>
                <c:pt idx="106">
                  <c:v>-6.91412E-2</c:v>
                </c:pt>
                <c:pt idx="107">
                  <c:v>-7.6399099999999998E-2</c:v>
                </c:pt>
                <c:pt idx="108">
                  <c:v>-8.8312799999999997E-2</c:v>
                </c:pt>
                <c:pt idx="109">
                  <c:v>-0.10382659999999999</c:v>
                </c:pt>
                <c:pt idx="110">
                  <c:v>-0.11787850000000001</c:v>
                </c:pt>
                <c:pt idx="111">
                  <c:v>-0.11457299999999999</c:v>
                </c:pt>
                <c:pt idx="112">
                  <c:v>-0.10161809999999999</c:v>
                </c:pt>
                <c:pt idx="113">
                  <c:v>-8.7276000000000006E-2</c:v>
                </c:pt>
                <c:pt idx="114">
                  <c:v>-8.12586E-2</c:v>
                </c:pt>
                <c:pt idx="115">
                  <c:v>-5.6769899999999998E-2</c:v>
                </c:pt>
                <c:pt idx="116">
                  <c:v>-2.7024800000000002E-2</c:v>
                </c:pt>
                <c:pt idx="117">
                  <c:v>2.3708099999999999E-2</c:v>
                </c:pt>
                <c:pt idx="118">
                  <c:v>5.9993100000000001E-2</c:v>
                </c:pt>
                <c:pt idx="119">
                  <c:v>9.4664800000000007E-2</c:v>
                </c:pt>
                <c:pt idx="120">
                  <c:v>0.12758549999999999</c:v>
                </c:pt>
                <c:pt idx="121">
                  <c:v>0.1508621</c:v>
                </c:pt>
                <c:pt idx="122">
                  <c:v>0.16501919999999998</c:v>
                </c:pt>
                <c:pt idx="123">
                  <c:v>0.16238810000000001</c:v>
                </c:pt>
                <c:pt idx="124">
                  <c:v>0.1503187</c:v>
                </c:pt>
                <c:pt idx="125">
                  <c:v>0.1518631</c:v>
                </c:pt>
                <c:pt idx="126">
                  <c:v>0.16010549999999998</c:v>
                </c:pt>
                <c:pt idx="127">
                  <c:v>0.147259</c:v>
                </c:pt>
                <c:pt idx="128">
                  <c:v>0.12850329999999999</c:v>
                </c:pt>
                <c:pt idx="129">
                  <c:v>8.9360300000000004E-2</c:v>
                </c:pt>
                <c:pt idx="130">
                  <c:v>6.6462800000000002E-2</c:v>
                </c:pt>
                <c:pt idx="131">
                  <c:v>4.5151199999999996E-2</c:v>
                </c:pt>
                <c:pt idx="132">
                  <c:v>2.5548000000000001E-2</c:v>
                </c:pt>
                <c:pt idx="133">
                  <c:v>2.1016499999999997E-2</c:v>
                </c:pt>
                <c:pt idx="134">
                  <c:v>2.29602E-2</c:v>
                </c:pt>
                <c:pt idx="135">
                  <c:v>2.7258600000000001E-2</c:v>
                </c:pt>
                <c:pt idx="136">
                  <c:v>3.9190599999999999E-2</c:v>
                </c:pt>
                <c:pt idx="137">
                  <c:v>4.6262400000000002E-2</c:v>
                </c:pt>
                <c:pt idx="138">
                  <c:v>5.2339500000000004E-2</c:v>
                </c:pt>
                <c:pt idx="139">
                  <c:v>5.5027199999999998E-2</c:v>
                </c:pt>
                <c:pt idx="140">
                  <c:v>5.3078500000000001E-2</c:v>
                </c:pt>
                <c:pt idx="141">
                  <c:v>5.31692E-2</c:v>
                </c:pt>
                <c:pt idx="142">
                  <c:v>5.1371E-2</c:v>
                </c:pt>
                <c:pt idx="143">
                  <c:v>4.4031300000000002E-2</c:v>
                </c:pt>
                <c:pt idx="144">
                  <c:v>3.1595200000000004E-2</c:v>
                </c:pt>
                <c:pt idx="145">
                  <c:v>2.5386199999999998E-2</c:v>
                </c:pt>
                <c:pt idx="146">
                  <c:v>2.4847899999999999E-2</c:v>
                </c:pt>
                <c:pt idx="147">
                  <c:v>3.0994500000000001E-2</c:v>
                </c:pt>
                <c:pt idx="148">
                  <c:v>3.4893100000000003E-2</c:v>
                </c:pt>
                <c:pt idx="149">
                  <c:v>2.52158E-2</c:v>
                </c:pt>
                <c:pt idx="150">
                  <c:v>1.3329200000000001E-2</c:v>
                </c:pt>
                <c:pt idx="151">
                  <c:v>-2.9145E-3</c:v>
                </c:pt>
                <c:pt idx="152">
                  <c:v>-1.33837E-2</c:v>
                </c:pt>
                <c:pt idx="153">
                  <c:v>-1.9738700000000001E-2</c:v>
                </c:pt>
                <c:pt idx="154">
                  <c:v>-2.13882E-2</c:v>
                </c:pt>
                <c:pt idx="155">
                  <c:v>-1.8674E-2</c:v>
                </c:pt>
                <c:pt idx="156">
                  <c:v>-9.0334000000000005E-3</c:v>
                </c:pt>
                <c:pt idx="157">
                  <c:v>-6.9379999999999995E-4</c:v>
                </c:pt>
                <c:pt idx="158">
                  <c:v>-2.3649000000000001E-3</c:v>
                </c:pt>
                <c:pt idx="159">
                  <c:v>-9.8364999999999998E-3</c:v>
                </c:pt>
                <c:pt idx="160">
                  <c:v>-2.0357899999999998E-2</c:v>
                </c:pt>
                <c:pt idx="161">
                  <c:v>-2.3124500000000003E-2</c:v>
                </c:pt>
                <c:pt idx="162">
                  <c:v>-1.91617E-2</c:v>
                </c:pt>
                <c:pt idx="163">
                  <c:v>-8.8287000000000001E-3</c:v>
                </c:pt>
                <c:pt idx="164">
                  <c:v>5.4193999999999996E-3</c:v>
                </c:pt>
                <c:pt idx="165">
                  <c:v>1.5182599999999999E-2</c:v>
                </c:pt>
                <c:pt idx="166">
                  <c:v>2.0552999999999998E-2</c:v>
                </c:pt>
                <c:pt idx="167">
                  <c:v>2.15353E-2</c:v>
                </c:pt>
                <c:pt idx="168">
                  <c:v>1.19807E-2</c:v>
                </c:pt>
                <c:pt idx="169">
                  <c:v>6.2021000000000003E-3</c:v>
                </c:pt>
                <c:pt idx="170">
                  <c:v>4.8954999999999997E-3</c:v>
                </c:pt>
                <c:pt idx="171">
                  <c:v>4.3075000000000006E-3</c:v>
                </c:pt>
                <c:pt idx="172">
                  <c:v>3.4007E-3</c:v>
                </c:pt>
                <c:pt idx="173">
                  <c:v>1.2034000000000001E-3</c:v>
                </c:pt>
                <c:pt idx="174">
                  <c:v>1.06E-3</c:v>
                </c:pt>
                <c:pt idx="175">
                  <c:v>-4.4799999999999999E-4</c:v>
                </c:pt>
                <c:pt idx="176">
                  <c:v>-3.9811999999999998E-3</c:v>
                </c:pt>
                <c:pt idx="177">
                  <c:v>-1.5167099999999999E-2</c:v>
                </c:pt>
                <c:pt idx="178">
                  <c:v>-2.9639499999999999E-2</c:v>
                </c:pt>
                <c:pt idx="179">
                  <c:v>-4.3468E-2</c:v>
                </c:pt>
                <c:pt idx="180">
                  <c:v>-4.3950199999999995E-2</c:v>
                </c:pt>
                <c:pt idx="181">
                  <c:v>-2.2917E-2</c:v>
                </c:pt>
                <c:pt idx="182">
                  <c:v>-1.3011099999999999E-2</c:v>
                </c:pt>
                <c:pt idx="183">
                  <c:v>-5.4483999999999999E-3</c:v>
                </c:pt>
                <c:pt idx="184">
                  <c:v>1.9059999999999999E-3</c:v>
                </c:pt>
                <c:pt idx="185">
                  <c:v>3.7537E-3</c:v>
                </c:pt>
                <c:pt idx="186">
                  <c:v>-9.2480000000000004E-4</c:v>
                </c:pt>
                <c:pt idx="187">
                  <c:v>-7.8744000000000001E-3</c:v>
                </c:pt>
                <c:pt idx="188">
                  <c:v>-1.5381100000000002E-2</c:v>
                </c:pt>
                <c:pt idx="189">
                  <c:v>-1.7166399999999998E-2</c:v>
                </c:pt>
                <c:pt idx="190">
                  <c:v>-1.7886200000000001E-2</c:v>
                </c:pt>
                <c:pt idx="191">
                  <c:v>-1.2857400000000001E-2</c:v>
                </c:pt>
                <c:pt idx="192">
                  <c:v>-1.6359E-3</c:v>
                </c:pt>
                <c:pt idx="193">
                  <c:v>-2.2306900000000001E-2</c:v>
                </c:pt>
                <c:pt idx="194">
                  <c:v>-2.7320000000000001E-2</c:v>
                </c:pt>
                <c:pt idx="195">
                  <c:v>-1.9736699999999999E-2</c:v>
                </c:pt>
                <c:pt idx="196">
                  <c:v>-1.92511E-2</c:v>
                </c:pt>
                <c:pt idx="197">
                  <c:v>-3.07265E-2</c:v>
                </c:pt>
                <c:pt idx="198">
                  <c:v>-3.8959500000000001E-2</c:v>
                </c:pt>
                <c:pt idx="199">
                  <c:v>-3.7034299999999999E-2</c:v>
                </c:pt>
                <c:pt idx="200">
                  <c:v>-1.83187E-2</c:v>
                </c:pt>
                <c:pt idx="201">
                  <c:v>-2.8552499999999998E-2</c:v>
                </c:pt>
                <c:pt idx="202">
                  <c:v>-3.3655499999999998E-2</c:v>
                </c:pt>
                <c:pt idx="203">
                  <c:v>-3.12459E-2</c:v>
                </c:pt>
                <c:pt idx="204">
                  <c:v>-4.0632500000000002E-2</c:v>
                </c:pt>
                <c:pt idx="205">
                  <c:v>-3.6574799999999998E-2</c:v>
                </c:pt>
                <c:pt idx="206">
                  <c:v>-3.0816E-2</c:v>
                </c:pt>
                <c:pt idx="207">
                  <c:v>-4.7286500000000002E-2</c:v>
                </c:pt>
                <c:pt idx="208">
                  <c:v>-5.3375300000000001E-2</c:v>
                </c:pt>
                <c:pt idx="209">
                  <c:v>-4.9666300000000004E-2</c:v>
                </c:pt>
                <c:pt idx="210">
                  <c:v>-4.4656900000000006E-2</c:v>
                </c:pt>
                <c:pt idx="211">
                  <c:v>-4.1511699999999999E-2</c:v>
                </c:pt>
                <c:pt idx="212">
                  <c:v>-6.7779999999999993E-2</c:v>
                </c:pt>
                <c:pt idx="213">
                  <c:v>-3.1037099999999998E-2</c:v>
                </c:pt>
                <c:pt idx="214">
                  <c:v>-1.2244999999999999E-2</c:v>
                </c:pt>
                <c:pt idx="215">
                  <c:v>-9.5656999999999999E-3</c:v>
                </c:pt>
                <c:pt idx="216">
                  <c:v>-1.4557000000000001E-3</c:v>
                </c:pt>
                <c:pt idx="217">
                  <c:v>-5.0460000000000001E-4</c:v>
                </c:pt>
                <c:pt idx="218">
                  <c:v>-7.3258999999999998E-3</c:v>
                </c:pt>
                <c:pt idx="219">
                  <c:v>-5.195E-3</c:v>
                </c:pt>
                <c:pt idx="220">
                  <c:v>-4.906E-4</c:v>
                </c:pt>
                <c:pt idx="221">
                  <c:v>1.8955E-3</c:v>
                </c:pt>
                <c:pt idx="222">
                  <c:v>5.3773000000000007E-3</c:v>
                </c:pt>
                <c:pt idx="223">
                  <c:v>8.8985999999999996E-3</c:v>
                </c:pt>
                <c:pt idx="224">
                  <c:v>1.39744E-2</c:v>
                </c:pt>
                <c:pt idx="225">
                  <c:v>3.222E-3</c:v>
                </c:pt>
                <c:pt idx="226">
                  <c:v>1.08635E-2</c:v>
                </c:pt>
                <c:pt idx="227">
                  <c:v>1.4892499999999999E-2</c:v>
                </c:pt>
                <c:pt idx="228">
                  <c:v>2.6378699999999998E-2</c:v>
                </c:pt>
                <c:pt idx="229">
                  <c:v>2.6175099999999996E-2</c:v>
                </c:pt>
                <c:pt idx="230">
                  <c:v>2.1749200000000003E-2</c:v>
                </c:pt>
                <c:pt idx="231">
                  <c:v>1.4643600000000001E-2</c:v>
                </c:pt>
                <c:pt idx="232">
                  <c:v>2.8870000000000002E-4</c:v>
                </c:pt>
                <c:pt idx="233">
                  <c:v>2.0949000000000002E-3</c:v>
                </c:pt>
                <c:pt idx="234">
                  <c:v>3.8079000000000003E-3</c:v>
                </c:pt>
                <c:pt idx="235">
                  <c:v>4.2942000000000006E-3</c:v>
                </c:pt>
                <c:pt idx="236">
                  <c:v>1.2956499999999999E-2</c:v>
                </c:pt>
                <c:pt idx="237">
                  <c:v>1.05174E-2</c:v>
                </c:pt>
                <c:pt idx="238">
                  <c:v>-1.3165E-3</c:v>
                </c:pt>
                <c:pt idx="239">
                  <c:v>-6.5629999999999996E-4</c:v>
                </c:pt>
                <c:pt idx="240">
                  <c:v>-1.9618299999999998E-2</c:v>
                </c:pt>
                <c:pt idx="241">
                  <c:v>-1.1801299999999999E-2</c:v>
                </c:pt>
                <c:pt idx="242">
                  <c:v>3.1795E-3</c:v>
                </c:pt>
                <c:pt idx="243">
                  <c:v>-7.1840000000000003E-3</c:v>
                </c:pt>
                <c:pt idx="244">
                  <c:v>-4.6978999999999996E-3</c:v>
                </c:pt>
                <c:pt idx="245">
                  <c:v>-2.9549800000000001E-2</c:v>
                </c:pt>
                <c:pt idx="246">
                  <c:v>-9.8601000000000001E-3</c:v>
                </c:pt>
                <c:pt idx="247">
                  <c:v>3.9052200000000002E-2</c:v>
                </c:pt>
                <c:pt idx="248">
                  <c:v>0.1029172</c:v>
                </c:pt>
                <c:pt idx="249">
                  <c:v>0.1164129</c:v>
                </c:pt>
                <c:pt idx="250">
                  <c:v>0.10917120000000001</c:v>
                </c:pt>
                <c:pt idx="251">
                  <c:v>0.10085089999999999</c:v>
                </c:pt>
                <c:pt idx="252">
                  <c:v>9.9961300000000003E-2</c:v>
                </c:pt>
                <c:pt idx="253">
                  <c:v>9.2849600000000004E-2</c:v>
                </c:pt>
                <c:pt idx="254">
                  <c:v>9.3620999999999996E-2</c:v>
                </c:pt>
                <c:pt idx="255">
                  <c:v>0.20963349999999997</c:v>
                </c:pt>
                <c:pt idx="256">
                  <c:v>0.29732019999999998</c:v>
                </c:pt>
                <c:pt idx="257">
                  <c:v>0.4523838</c:v>
                </c:pt>
                <c:pt idx="258">
                  <c:v>0.41649479999999994</c:v>
                </c:pt>
                <c:pt idx="259">
                  <c:v>0.31896849999999999</c:v>
                </c:pt>
                <c:pt idx="260">
                  <c:v>0.2441033</c:v>
                </c:pt>
                <c:pt idx="261">
                  <c:v>0.2644841</c:v>
                </c:pt>
                <c:pt idx="262">
                  <c:v>0.31435819999999998</c:v>
                </c:pt>
                <c:pt idx="263">
                  <c:v>0.37293149999999997</c:v>
                </c:pt>
                <c:pt idx="264">
                  <c:v>0.40514210000000001</c:v>
                </c:pt>
                <c:pt idx="265">
                  <c:v>0.41152119999999998</c:v>
                </c:pt>
                <c:pt idx="266">
                  <c:v>0.35316589999999998</c:v>
                </c:pt>
                <c:pt idx="267">
                  <c:v>0.22730139999999999</c:v>
                </c:pt>
                <c:pt idx="268">
                  <c:v>0.1606447</c:v>
                </c:pt>
                <c:pt idx="269">
                  <c:v>7.1035600000000004E-2</c:v>
                </c:pt>
                <c:pt idx="270">
                  <c:v>6.6162899999999997E-2</c:v>
                </c:pt>
                <c:pt idx="271">
                  <c:v>7.7715099999999995E-2</c:v>
                </c:pt>
                <c:pt idx="272">
                  <c:v>7.1631299999999995E-2</c:v>
                </c:pt>
                <c:pt idx="273">
                  <c:v>2.0064499999999999E-2</c:v>
                </c:pt>
                <c:pt idx="274">
                  <c:v>-3.3545499999999999E-2</c:v>
                </c:pt>
                <c:pt idx="275">
                  <c:v>-8.8415300000000002E-2</c:v>
                </c:pt>
                <c:pt idx="276">
                  <c:v>-0.116342</c:v>
                </c:pt>
                <c:pt idx="277">
                  <c:v>-0.13447780000000001</c:v>
                </c:pt>
                <c:pt idx="278">
                  <c:v>-0.1098375</c:v>
                </c:pt>
                <c:pt idx="279">
                  <c:v>-6.5700300000000003E-2</c:v>
                </c:pt>
                <c:pt idx="280">
                  <c:v>-4.2759499999999999E-2</c:v>
                </c:pt>
                <c:pt idx="281">
                  <c:v>-5.3122599999999999E-2</c:v>
                </c:pt>
                <c:pt idx="282">
                  <c:v>-5.73754E-2</c:v>
                </c:pt>
                <c:pt idx="283">
                  <c:v>-6.7170500000000008E-2</c:v>
                </c:pt>
                <c:pt idx="284">
                  <c:v>-7.98764E-2</c:v>
                </c:pt>
                <c:pt idx="285">
                  <c:v>-7.1043999999999996E-2</c:v>
                </c:pt>
                <c:pt idx="286">
                  <c:v>-3.6687900000000002E-2</c:v>
                </c:pt>
                <c:pt idx="287">
                  <c:v>-1.26316E-2</c:v>
                </c:pt>
                <c:pt idx="288">
                  <c:v>-3.2939999999999997E-2</c:v>
                </c:pt>
                <c:pt idx="289">
                  <c:v>-1.388E-2</c:v>
                </c:pt>
                <c:pt idx="290">
                  <c:v>-1.917E-2</c:v>
                </c:pt>
                <c:pt idx="291">
                  <c:v>-6.2939999999999996E-2</c:v>
                </c:pt>
                <c:pt idx="292">
                  <c:v>-8.6419999999999997E-2</c:v>
                </c:pt>
                <c:pt idx="293">
                  <c:v>-9.4990000000000005E-2</c:v>
                </c:pt>
                <c:pt idx="294">
                  <c:v>-0.10267</c:v>
                </c:pt>
                <c:pt idx="295">
                  <c:v>-9.4460000000000002E-2</c:v>
                </c:pt>
                <c:pt idx="296">
                  <c:v>-7.5050000000000006E-2</c:v>
                </c:pt>
                <c:pt idx="297">
                  <c:v>-4.5960000000000001E-2</c:v>
                </c:pt>
                <c:pt idx="298">
                  <c:v>-4.0189999999999997E-2</c:v>
                </c:pt>
                <c:pt idx="299">
                  <c:v>-3.4299999999999997E-2</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Sheet1!$D$1</c:f>
              <c:strCache>
                <c:ptCount val="1"/>
                <c:pt idx="0">
                  <c:v>Federal Reserve's Core CPI 2.5% Target</c:v>
                </c:pt>
              </c:strCache>
            </c:strRef>
          </c:tx>
          <c:spPr>
            <a:ln w="27660">
              <a:solidFill>
                <a:srgbClr val="FFC000"/>
              </a:solidFill>
              <a:prstDash val="solid"/>
            </a:ln>
          </c:spPr>
          <c:marker>
            <c:symbol val="none"/>
          </c:marker>
          <c:cat>
            <c:strRef>
              <c:f>Sheet1!$A$2:$A$306</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Sheet1!$D$2:$D$306</c:f>
              <c:numCache>
                <c:formatCode>General</c:formatCode>
                <c:ptCount val="305"/>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pt idx="123">
                  <c:v>0.02</c:v>
                </c:pt>
                <c:pt idx="124">
                  <c:v>0.02</c:v>
                </c:pt>
                <c:pt idx="125">
                  <c:v>0.02</c:v>
                </c:pt>
                <c:pt idx="126">
                  <c:v>0.02</c:v>
                </c:pt>
                <c:pt idx="127">
                  <c:v>0.02</c:v>
                </c:pt>
                <c:pt idx="128">
                  <c:v>0.02</c:v>
                </c:pt>
                <c:pt idx="129">
                  <c:v>0.02</c:v>
                </c:pt>
                <c:pt idx="130">
                  <c:v>0.02</c:v>
                </c:pt>
                <c:pt idx="131">
                  <c:v>0.02</c:v>
                </c:pt>
                <c:pt idx="132">
                  <c:v>0.02</c:v>
                </c:pt>
                <c:pt idx="133">
                  <c:v>0.02</c:v>
                </c:pt>
                <c:pt idx="134">
                  <c:v>0.02</c:v>
                </c:pt>
                <c:pt idx="135">
                  <c:v>0.02</c:v>
                </c:pt>
                <c:pt idx="136">
                  <c:v>0.02</c:v>
                </c:pt>
                <c:pt idx="137">
                  <c:v>0.02</c:v>
                </c:pt>
                <c:pt idx="138">
                  <c:v>0.02</c:v>
                </c:pt>
                <c:pt idx="139">
                  <c:v>0.02</c:v>
                </c:pt>
                <c:pt idx="140">
                  <c:v>0.02</c:v>
                </c:pt>
                <c:pt idx="141">
                  <c:v>0.02</c:v>
                </c:pt>
                <c:pt idx="142">
                  <c:v>0.02</c:v>
                </c:pt>
                <c:pt idx="143">
                  <c:v>0.02</c:v>
                </c:pt>
                <c:pt idx="144">
                  <c:v>0.02</c:v>
                </c:pt>
                <c:pt idx="145">
                  <c:v>0.02</c:v>
                </c:pt>
                <c:pt idx="146">
                  <c:v>0.02</c:v>
                </c:pt>
                <c:pt idx="147">
                  <c:v>0.02</c:v>
                </c:pt>
                <c:pt idx="148">
                  <c:v>0.02</c:v>
                </c:pt>
                <c:pt idx="149">
                  <c:v>0.02</c:v>
                </c:pt>
                <c:pt idx="150">
                  <c:v>0.02</c:v>
                </c:pt>
                <c:pt idx="151">
                  <c:v>0.02</c:v>
                </c:pt>
                <c:pt idx="152">
                  <c:v>0.02</c:v>
                </c:pt>
                <c:pt idx="153">
                  <c:v>0.02</c:v>
                </c:pt>
                <c:pt idx="154">
                  <c:v>0.02</c:v>
                </c:pt>
                <c:pt idx="155">
                  <c:v>0.02</c:v>
                </c:pt>
                <c:pt idx="156">
                  <c:v>0.02</c:v>
                </c:pt>
                <c:pt idx="157">
                  <c:v>0.02</c:v>
                </c:pt>
                <c:pt idx="158">
                  <c:v>0.02</c:v>
                </c:pt>
                <c:pt idx="159">
                  <c:v>0.02</c:v>
                </c:pt>
                <c:pt idx="160">
                  <c:v>0.02</c:v>
                </c:pt>
                <c:pt idx="161">
                  <c:v>0.02</c:v>
                </c:pt>
                <c:pt idx="162">
                  <c:v>0.02</c:v>
                </c:pt>
                <c:pt idx="163">
                  <c:v>0.02</c:v>
                </c:pt>
                <c:pt idx="164">
                  <c:v>0.02</c:v>
                </c:pt>
                <c:pt idx="165">
                  <c:v>0.02</c:v>
                </c:pt>
                <c:pt idx="166">
                  <c:v>0.02</c:v>
                </c:pt>
                <c:pt idx="167">
                  <c:v>0.02</c:v>
                </c:pt>
                <c:pt idx="168">
                  <c:v>0.02</c:v>
                </c:pt>
                <c:pt idx="169">
                  <c:v>0.02</c:v>
                </c:pt>
                <c:pt idx="170">
                  <c:v>0.02</c:v>
                </c:pt>
                <c:pt idx="171">
                  <c:v>0.02</c:v>
                </c:pt>
                <c:pt idx="172">
                  <c:v>0.02</c:v>
                </c:pt>
                <c:pt idx="173">
                  <c:v>0.02</c:v>
                </c:pt>
                <c:pt idx="174">
                  <c:v>0.02</c:v>
                </c:pt>
                <c:pt idx="175">
                  <c:v>0.02</c:v>
                </c:pt>
                <c:pt idx="176">
                  <c:v>0.02</c:v>
                </c:pt>
                <c:pt idx="177">
                  <c:v>0.02</c:v>
                </c:pt>
                <c:pt idx="178">
                  <c:v>0.02</c:v>
                </c:pt>
                <c:pt idx="179">
                  <c:v>0.02</c:v>
                </c:pt>
                <c:pt idx="180">
                  <c:v>0.02</c:v>
                </c:pt>
                <c:pt idx="181">
                  <c:v>0.02</c:v>
                </c:pt>
                <c:pt idx="182">
                  <c:v>0.02</c:v>
                </c:pt>
                <c:pt idx="183">
                  <c:v>0.02</c:v>
                </c:pt>
                <c:pt idx="184">
                  <c:v>0.02</c:v>
                </c:pt>
                <c:pt idx="185">
                  <c:v>0.02</c:v>
                </c:pt>
                <c:pt idx="186">
                  <c:v>0.02</c:v>
                </c:pt>
                <c:pt idx="187">
                  <c:v>0.02</c:v>
                </c:pt>
                <c:pt idx="188">
                  <c:v>0.02</c:v>
                </c:pt>
                <c:pt idx="189">
                  <c:v>0.02</c:v>
                </c:pt>
                <c:pt idx="190">
                  <c:v>0.02</c:v>
                </c:pt>
                <c:pt idx="191">
                  <c:v>0.02</c:v>
                </c:pt>
                <c:pt idx="192">
                  <c:v>0.02</c:v>
                </c:pt>
                <c:pt idx="193">
                  <c:v>0.02</c:v>
                </c:pt>
                <c:pt idx="194">
                  <c:v>0.02</c:v>
                </c:pt>
                <c:pt idx="195">
                  <c:v>0.02</c:v>
                </c:pt>
                <c:pt idx="196">
                  <c:v>0.02</c:v>
                </c:pt>
                <c:pt idx="197">
                  <c:v>0.02</c:v>
                </c:pt>
                <c:pt idx="198">
                  <c:v>0.02</c:v>
                </c:pt>
                <c:pt idx="199">
                  <c:v>0.02</c:v>
                </c:pt>
                <c:pt idx="200">
                  <c:v>0.02</c:v>
                </c:pt>
                <c:pt idx="201">
                  <c:v>0.02</c:v>
                </c:pt>
                <c:pt idx="202">
                  <c:v>0.02</c:v>
                </c:pt>
                <c:pt idx="203">
                  <c:v>0.02</c:v>
                </c:pt>
                <c:pt idx="204">
                  <c:v>0.02</c:v>
                </c:pt>
                <c:pt idx="205">
                  <c:v>0.02</c:v>
                </c:pt>
                <c:pt idx="206">
                  <c:v>0.02</c:v>
                </c:pt>
                <c:pt idx="207">
                  <c:v>0.02</c:v>
                </c:pt>
                <c:pt idx="208">
                  <c:v>0.02</c:v>
                </c:pt>
                <c:pt idx="209">
                  <c:v>0.02</c:v>
                </c:pt>
                <c:pt idx="210">
                  <c:v>0.02</c:v>
                </c:pt>
                <c:pt idx="211">
                  <c:v>0.02</c:v>
                </c:pt>
                <c:pt idx="212">
                  <c:v>0.02</c:v>
                </c:pt>
                <c:pt idx="213">
                  <c:v>0.02</c:v>
                </c:pt>
                <c:pt idx="214">
                  <c:v>0.02</c:v>
                </c:pt>
                <c:pt idx="215">
                  <c:v>0.02</c:v>
                </c:pt>
                <c:pt idx="216">
                  <c:v>0.02</c:v>
                </c:pt>
                <c:pt idx="217">
                  <c:v>0.02</c:v>
                </c:pt>
                <c:pt idx="218">
                  <c:v>0.02</c:v>
                </c:pt>
                <c:pt idx="219">
                  <c:v>0.02</c:v>
                </c:pt>
                <c:pt idx="220">
                  <c:v>0.02</c:v>
                </c:pt>
                <c:pt idx="221">
                  <c:v>0.02</c:v>
                </c:pt>
                <c:pt idx="222">
                  <c:v>0.02</c:v>
                </c:pt>
                <c:pt idx="223">
                  <c:v>0.02</c:v>
                </c:pt>
                <c:pt idx="224">
                  <c:v>0.02</c:v>
                </c:pt>
                <c:pt idx="225">
                  <c:v>0.02</c:v>
                </c:pt>
                <c:pt idx="226">
                  <c:v>0.02</c:v>
                </c:pt>
                <c:pt idx="227">
                  <c:v>0.02</c:v>
                </c:pt>
                <c:pt idx="228">
                  <c:v>0.02</c:v>
                </c:pt>
                <c:pt idx="229">
                  <c:v>0.02</c:v>
                </c:pt>
                <c:pt idx="230">
                  <c:v>0.02</c:v>
                </c:pt>
                <c:pt idx="231">
                  <c:v>0.02</c:v>
                </c:pt>
                <c:pt idx="232">
                  <c:v>0.02</c:v>
                </c:pt>
                <c:pt idx="233">
                  <c:v>0.02</c:v>
                </c:pt>
                <c:pt idx="234">
                  <c:v>0.02</c:v>
                </c:pt>
                <c:pt idx="235">
                  <c:v>0.02</c:v>
                </c:pt>
                <c:pt idx="236">
                  <c:v>0.02</c:v>
                </c:pt>
                <c:pt idx="237">
                  <c:v>0.02</c:v>
                </c:pt>
                <c:pt idx="238">
                  <c:v>0.02</c:v>
                </c:pt>
                <c:pt idx="239">
                  <c:v>0.02</c:v>
                </c:pt>
                <c:pt idx="240">
                  <c:v>0.02</c:v>
                </c:pt>
                <c:pt idx="241">
                  <c:v>0.02</c:v>
                </c:pt>
                <c:pt idx="242">
                  <c:v>0.02</c:v>
                </c:pt>
                <c:pt idx="243">
                  <c:v>0.02</c:v>
                </c:pt>
                <c:pt idx="244">
                  <c:v>0.02</c:v>
                </c:pt>
                <c:pt idx="245">
                  <c:v>0.02</c:v>
                </c:pt>
                <c:pt idx="246">
                  <c:v>0.02</c:v>
                </c:pt>
                <c:pt idx="247">
                  <c:v>0.02</c:v>
                </c:pt>
                <c:pt idx="248">
                  <c:v>0.02</c:v>
                </c:pt>
                <c:pt idx="249">
                  <c:v>0.02</c:v>
                </c:pt>
                <c:pt idx="250">
                  <c:v>0.02</c:v>
                </c:pt>
                <c:pt idx="251">
                  <c:v>0.02</c:v>
                </c:pt>
                <c:pt idx="252">
                  <c:v>0.02</c:v>
                </c:pt>
                <c:pt idx="253">
                  <c:v>0.02</c:v>
                </c:pt>
                <c:pt idx="254">
                  <c:v>0.02</c:v>
                </c:pt>
                <c:pt idx="255">
                  <c:v>0.02</c:v>
                </c:pt>
                <c:pt idx="256">
                  <c:v>0.02</c:v>
                </c:pt>
                <c:pt idx="257">
                  <c:v>0.02</c:v>
                </c:pt>
                <c:pt idx="258">
                  <c:v>0.02</c:v>
                </c:pt>
                <c:pt idx="259">
                  <c:v>0.02</c:v>
                </c:pt>
                <c:pt idx="260">
                  <c:v>0.02</c:v>
                </c:pt>
                <c:pt idx="261">
                  <c:v>0.02</c:v>
                </c:pt>
                <c:pt idx="262">
                  <c:v>0.02</c:v>
                </c:pt>
                <c:pt idx="263">
                  <c:v>0.02</c:v>
                </c:pt>
                <c:pt idx="264">
                  <c:v>0.02</c:v>
                </c:pt>
                <c:pt idx="265">
                  <c:v>0.02</c:v>
                </c:pt>
                <c:pt idx="266">
                  <c:v>0.02</c:v>
                </c:pt>
                <c:pt idx="267">
                  <c:v>0.02</c:v>
                </c:pt>
                <c:pt idx="268">
                  <c:v>0.02</c:v>
                </c:pt>
                <c:pt idx="269">
                  <c:v>0.02</c:v>
                </c:pt>
                <c:pt idx="270">
                  <c:v>0.02</c:v>
                </c:pt>
                <c:pt idx="271">
                  <c:v>0.02</c:v>
                </c:pt>
                <c:pt idx="272">
                  <c:v>0.02</c:v>
                </c:pt>
                <c:pt idx="273">
                  <c:v>0.02</c:v>
                </c:pt>
                <c:pt idx="274">
                  <c:v>0.02</c:v>
                </c:pt>
                <c:pt idx="275">
                  <c:v>0.02</c:v>
                </c:pt>
                <c:pt idx="276">
                  <c:v>0.02</c:v>
                </c:pt>
                <c:pt idx="277">
                  <c:v>0.02</c:v>
                </c:pt>
                <c:pt idx="278">
                  <c:v>0.02</c:v>
                </c:pt>
                <c:pt idx="279">
                  <c:v>0.02</c:v>
                </c:pt>
                <c:pt idx="280">
                  <c:v>0.02</c:v>
                </c:pt>
                <c:pt idx="281">
                  <c:v>0.02</c:v>
                </c:pt>
                <c:pt idx="282">
                  <c:v>0.02</c:v>
                </c:pt>
                <c:pt idx="283">
                  <c:v>0.02</c:v>
                </c:pt>
                <c:pt idx="284">
                  <c:v>0.02</c:v>
                </c:pt>
                <c:pt idx="285">
                  <c:v>0.02</c:v>
                </c:pt>
                <c:pt idx="286">
                  <c:v>0.02</c:v>
                </c:pt>
                <c:pt idx="287">
                  <c:v>0.02</c:v>
                </c:pt>
                <c:pt idx="288">
                  <c:v>0.02</c:v>
                </c:pt>
                <c:pt idx="289">
                  <c:v>0.02</c:v>
                </c:pt>
                <c:pt idx="290">
                  <c:v>0.02</c:v>
                </c:pt>
                <c:pt idx="291">
                  <c:v>0.02</c:v>
                </c:pt>
                <c:pt idx="292">
                  <c:v>0.02</c:v>
                </c:pt>
                <c:pt idx="293">
                  <c:v>0.02</c:v>
                </c:pt>
                <c:pt idx="294">
                  <c:v>0.02</c:v>
                </c:pt>
                <c:pt idx="295">
                  <c:v>0.02</c:v>
                </c:pt>
                <c:pt idx="296">
                  <c:v>0.02</c:v>
                </c:pt>
                <c:pt idx="297">
                  <c:v>0.02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min val="-0.15000000000000002"/>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5.000000000000001E-2"/>
        <c:minorUnit val="5.000000000000001E-2"/>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5"/>
          <c:min val="-0.15000000000000002"/>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5.000000000000001E-2"/>
        <c:minorUnit val="5.000000000000001E-2"/>
      </c:valAx>
      <c:spPr>
        <a:noFill/>
        <a:ln w="9220">
          <a:solidFill>
            <a:schemeClr val="tx1"/>
          </a:solidFill>
          <a:prstDash val="solid"/>
        </a:ln>
      </c:spPr>
    </c:plotArea>
    <c:legend>
      <c:legendPos val="r"/>
      <c:layout>
        <c:manualLayout>
          <c:xMode val="edge"/>
          <c:yMode val="edge"/>
          <c:x val="0.10267380819681972"/>
          <c:y val="0.12488071058834245"/>
          <c:w val="0.40594987237938523"/>
          <c:h val="0.12724306688417619"/>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400" b="1" i="0" u="none" strike="noStrike" baseline="0" dirty="0">
                <a:solidFill>
                  <a:srgbClr val="000000"/>
                </a:solidFill>
                <a:latin typeface="Times New Roman" panose="02020603050405020304" pitchFamily="18" charset="0"/>
                <a:cs typeface="Times New Roman" panose="02020603050405020304" pitchFamily="18" charset="0"/>
              </a:rPr>
              <a:t>CU Used Loan Growth</a:t>
            </a:r>
          </a:p>
          <a:p>
            <a:pPr>
              <a:defRPr sz="2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1800" b="1" i="0" u="none" strike="noStrike" baseline="0" dirty="0">
                <a:solidFill>
                  <a:srgbClr val="000000"/>
                </a:solidFill>
                <a:latin typeface="Times New Roman" panose="02020603050405020304" pitchFamily="18" charset="0"/>
                <a:cs typeface="Times New Roman" panose="02020603050405020304" pitchFamily="18" charset="0"/>
              </a:rPr>
              <a:t>Seasonally Adjusted</a:t>
            </a:r>
          </a:p>
          <a:p>
            <a:pPr>
              <a:defRPr sz="2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1800" b="1" i="0" u="none" strike="noStrike" baseline="0" dirty="0">
                <a:solidFill>
                  <a:srgbClr val="000000"/>
                </a:solidFill>
                <a:latin typeface="Times New Roman" panose="02020603050405020304" pitchFamily="18" charset="0"/>
                <a:cs typeface="Times New Roman" panose="02020603050405020304" pitchFamily="18" charset="0"/>
              </a:rPr>
              <a:t>Annualized Growth Rate</a:t>
            </a:r>
          </a:p>
        </c:rich>
      </c:tx>
      <c:layout>
        <c:manualLayout>
          <c:xMode val="edge"/>
          <c:yMode val="edge"/>
          <c:x val="0.35876831478340937"/>
          <c:y val="0"/>
        </c:manualLayout>
      </c:layout>
      <c:overlay val="0"/>
      <c:spPr>
        <a:noFill/>
        <a:ln w="30132">
          <a:noFill/>
        </a:ln>
      </c:spPr>
    </c:title>
    <c:autoTitleDeleted val="0"/>
    <c:plotArea>
      <c:layout>
        <c:manualLayout>
          <c:layoutTarget val="inner"/>
          <c:xMode val="edge"/>
          <c:yMode val="edge"/>
          <c:x val="0.11627906976744186"/>
          <c:y val="0.15017667844522969"/>
          <c:w val="0.77076411960132896"/>
          <c:h val="0.80565371024734977"/>
        </c:manualLayout>
      </c:layout>
      <c:areaChart>
        <c:grouping val="stacked"/>
        <c:varyColors val="0"/>
        <c:ser>
          <c:idx val="4"/>
          <c:order val="0"/>
          <c:tx>
            <c:strRef>
              <c:f>Sheet1!$B$1</c:f>
              <c:strCache>
                <c:ptCount val="1"/>
                <c:pt idx="0">
                  <c:v>Recession</c:v>
                </c:pt>
              </c:strCache>
            </c:strRef>
          </c:tx>
          <c:spPr>
            <a:solidFill>
              <a:srgbClr val="FF0000"/>
            </a:solidFill>
            <a:ln w="15066">
              <a:solidFill>
                <a:schemeClr val="tx1"/>
              </a:solidFill>
              <a:prstDash val="solid"/>
            </a:ln>
          </c:spPr>
          <c:cat>
            <c:strRef>
              <c:f>Sheet1!$A$2:$A$336</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Sheet1!$B$2:$B$336</c:f>
              <c:numCache>
                <c:formatCode>General</c:formatCode>
                <c:ptCount val="335"/>
                <c:pt idx="38">
                  <c:v>0.22</c:v>
                </c:pt>
                <c:pt idx="39">
                  <c:v>0.22</c:v>
                </c:pt>
                <c:pt idx="40">
                  <c:v>0.22</c:v>
                </c:pt>
                <c:pt idx="41">
                  <c:v>0.22</c:v>
                </c:pt>
                <c:pt idx="42">
                  <c:v>0.22</c:v>
                </c:pt>
                <c:pt idx="43">
                  <c:v>0.22</c:v>
                </c:pt>
                <c:pt idx="44">
                  <c:v>0.22</c:v>
                </c:pt>
                <c:pt idx="45">
                  <c:v>0.22</c:v>
                </c:pt>
                <c:pt idx="46">
                  <c:v>0.22</c:v>
                </c:pt>
                <c:pt idx="47">
                  <c:v>0.22</c:v>
                </c:pt>
                <c:pt idx="119">
                  <c:v>0.22</c:v>
                </c:pt>
                <c:pt idx="120">
                  <c:v>0.22</c:v>
                </c:pt>
                <c:pt idx="121">
                  <c:v>0.22</c:v>
                </c:pt>
                <c:pt idx="122">
                  <c:v>0.22</c:v>
                </c:pt>
                <c:pt idx="123">
                  <c:v>0.22</c:v>
                </c:pt>
                <c:pt idx="124">
                  <c:v>0.22</c:v>
                </c:pt>
                <c:pt idx="125">
                  <c:v>0.22</c:v>
                </c:pt>
                <c:pt idx="126">
                  <c:v>0.22</c:v>
                </c:pt>
                <c:pt idx="127">
                  <c:v>0.22</c:v>
                </c:pt>
                <c:pt idx="128">
                  <c:v>0.22</c:v>
                </c:pt>
                <c:pt idx="129">
                  <c:v>0.22</c:v>
                </c:pt>
                <c:pt idx="130">
                  <c:v>0.22</c:v>
                </c:pt>
                <c:pt idx="131">
                  <c:v>0.22</c:v>
                </c:pt>
                <c:pt idx="132">
                  <c:v>0.22</c:v>
                </c:pt>
                <c:pt idx="133">
                  <c:v>0.22</c:v>
                </c:pt>
                <c:pt idx="134">
                  <c:v>0.22</c:v>
                </c:pt>
                <c:pt idx="135">
                  <c:v>0.22</c:v>
                </c:pt>
                <c:pt idx="136">
                  <c:v>0.22</c:v>
                </c:pt>
                <c:pt idx="137">
                  <c:v>0.22</c:v>
                </c:pt>
                <c:pt idx="266">
                  <c:v>0.22</c:v>
                </c:pt>
                <c:pt idx="267">
                  <c:v>0.22</c:v>
                </c:pt>
                <c:pt idx="268">
                  <c:v>0.22</c:v>
                </c:pt>
                <c:pt idx="269">
                  <c:v>0.22</c:v>
                </c:pt>
                <c:pt idx="270">
                  <c:v>0.22</c:v>
                </c:pt>
                <c:pt idx="271">
                  <c:v>0.22</c:v>
                </c:pt>
              </c:numCache>
            </c:numRef>
          </c:val>
          <c:extLst>
            <c:ext xmlns:c16="http://schemas.microsoft.com/office/drawing/2014/chart" uri="{C3380CC4-5D6E-409C-BE32-E72D297353CC}">
              <c16:uniqueId val="{00000000-2022-40FE-B5A2-980CAA9298CF}"/>
            </c:ext>
          </c:extLst>
        </c:ser>
        <c:dLbls>
          <c:showLegendKey val="0"/>
          <c:showVal val="0"/>
          <c:showCatName val="0"/>
          <c:showSerName val="0"/>
          <c:showPercent val="0"/>
          <c:showBubbleSize val="0"/>
        </c:dLbls>
        <c:axId val="194094984"/>
        <c:axId val="1"/>
      </c:areaChart>
      <c:areaChart>
        <c:grouping val="stacked"/>
        <c:varyColors val="0"/>
        <c:ser>
          <c:idx val="0"/>
          <c:order val="1"/>
          <c:tx>
            <c:strRef>
              <c:f>Sheet1!$C$1</c:f>
              <c:strCache>
                <c:ptCount val="1"/>
                <c:pt idx="0">
                  <c:v>Used Auto Growth</c:v>
                </c:pt>
              </c:strCache>
            </c:strRef>
          </c:tx>
          <c:spPr>
            <a:solidFill>
              <a:srgbClr val="CC99FF"/>
            </a:solidFill>
            <a:ln w="15066">
              <a:solidFill>
                <a:schemeClr val="tx1"/>
              </a:solidFill>
              <a:prstDash val="solid"/>
            </a:ln>
          </c:spPr>
          <c:cat>
            <c:strRef>
              <c:f>Sheet1!$A$2:$A$336</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Sheet1!$C$2:$C$336</c:f>
              <c:numCache>
                <c:formatCode>0.00%</c:formatCode>
                <c:ptCount val="335"/>
                <c:pt idx="0">
                  <c:v>0.125</c:v>
                </c:pt>
                <c:pt idx="1">
                  <c:v>0.13200000000000001</c:v>
                </c:pt>
                <c:pt idx="2">
                  <c:v>0.129</c:v>
                </c:pt>
                <c:pt idx="3">
                  <c:v>0.11700000000000001</c:v>
                </c:pt>
                <c:pt idx="4">
                  <c:v>0.123</c:v>
                </c:pt>
                <c:pt idx="5">
                  <c:v>0.114</c:v>
                </c:pt>
                <c:pt idx="6">
                  <c:v>0.114</c:v>
                </c:pt>
                <c:pt idx="7">
                  <c:v>0.108</c:v>
                </c:pt>
                <c:pt idx="8">
                  <c:v>0.10100000000000001</c:v>
                </c:pt>
                <c:pt idx="9">
                  <c:v>9.2999999999999999E-2</c:v>
                </c:pt>
                <c:pt idx="10">
                  <c:v>0.10199999999999999</c:v>
                </c:pt>
                <c:pt idx="11">
                  <c:v>0.111</c:v>
                </c:pt>
                <c:pt idx="12">
                  <c:v>0.127</c:v>
                </c:pt>
                <c:pt idx="13">
                  <c:v>0.124</c:v>
                </c:pt>
                <c:pt idx="14">
                  <c:v>0.125</c:v>
                </c:pt>
                <c:pt idx="15">
                  <c:v>0.13800000000000001</c:v>
                </c:pt>
                <c:pt idx="16">
                  <c:v>0.13900000000000001</c:v>
                </c:pt>
                <c:pt idx="17">
                  <c:v>0.128</c:v>
                </c:pt>
                <c:pt idx="18">
                  <c:v>0.13500000000000001</c:v>
                </c:pt>
                <c:pt idx="19">
                  <c:v>0.14199999999999999</c:v>
                </c:pt>
                <c:pt idx="20">
                  <c:v>0.14799999999999999</c:v>
                </c:pt>
                <c:pt idx="21">
                  <c:v>0.151</c:v>
                </c:pt>
                <c:pt idx="22">
                  <c:v>0.15</c:v>
                </c:pt>
                <c:pt idx="23">
                  <c:v>0.126</c:v>
                </c:pt>
                <c:pt idx="24">
                  <c:v>0.125</c:v>
                </c:pt>
                <c:pt idx="25">
                  <c:v>0.112</c:v>
                </c:pt>
                <c:pt idx="26">
                  <c:v>0.112</c:v>
                </c:pt>
                <c:pt idx="27">
                  <c:v>0.1</c:v>
                </c:pt>
                <c:pt idx="28">
                  <c:v>0.09</c:v>
                </c:pt>
                <c:pt idx="29">
                  <c:v>9.7000000000000003E-2</c:v>
                </c:pt>
                <c:pt idx="30">
                  <c:v>0.1</c:v>
                </c:pt>
                <c:pt idx="31">
                  <c:v>9.4E-2</c:v>
                </c:pt>
                <c:pt idx="32">
                  <c:v>9.5000000000000001E-2</c:v>
                </c:pt>
                <c:pt idx="33">
                  <c:v>0.09</c:v>
                </c:pt>
                <c:pt idx="34">
                  <c:v>8.5999999999999993E-2</c:v>
                </c:pt>
                <c:pt idx="35">
                  <c:v>7.6999999999999999E-2</c:v>
                </c:pt>
                <c:pt idx="36">
                  <c:v>0.10199999999999999</c:v>
                </c:pt>
                <c:pt idx="37">
                  <c:v>0.108</c:v>
                </c:pt>
                <c:pt idx="38">
                  <c:v>0.10199999999999999</c:v>
                </c:pt>
                <c:pt idx="39">
                  <c:v>0.10199999999999999</c:v>
                </c:pt>
                <c:pt idx="40">
                  <c:v>0.107</c:v>
                </c:pt>
                <c:pt idx="41">
                  <c:v>0.104</c:v>
                </c:pt>
                <c:pt idx="42">
                  <c:v>8.6999999999999994E-2</c:v>
                </c:pt>
                <c:pt idx="43">
                  <c:v>8.8999999999999996E-2</c:v>
                </c:pt>
                <c:pt idx="44">
                  <c:v>9.2999999999999999E-2</c:v>
                </c:pt>
                <c:pt idx="45">
                  <c:v>9.8000000000000004E-2</c:v>
                </c:pt>
                <c:pt idx="46">
                  <c:v>9.8000000000000004E-2</c:v>
                </c:pt>
                <c:pt idx="47">
                  <c:v>0.104</c:v>
                </c:pt>
                <c:pt idx="48">
                  <c:v>8.2000000000000003E-2</c:v>
                </c:pt>
                <c:pt idx="49">
                  <c:v>7.3999999999999996E-2</c:v>
                </c:pt>
                <c:pt idx="50">
                  <c:v>0.08</c:v>
                </c:pt>
                <c:pt idx="51">
                  <c:v>8.6999999999999994E-2</c:v>
                </c:pt>
                <c:pt idx="52">
                  <c:v>8.5999999999999993E-2</c:v>
                </c:pt>
                <c:pt idx="53">
                  <c:v>9.1999999999999998E-2</c:v>
                </c:pt>
                <c:pt idx="54">
                  <c:v>9.6000000000000002E-2</c:v>
                </c:pt>
                <c:pt idx="55">
                  <c:v>9.4E-2</c:v>
                </c:pt>
                <c:pt idx="56">
                  <c:v>9.7000000000000003E-2</c:v>
                </c:pt>
                <c:pt idx="57">
                  <c:v>9.9000000000000005E-2</c:v>
                </c:pt>
                <c:pt idx="58">
                  <c:v>0.105</c:v>
                </c:pt>
                <c:pt idx="59">
                  <c:v>0.115</c:v>
                </c:pt>
                <c:pt idx="60">
                  <c:v>0.11799999999999999</c:v>
                </c:pt>
                <c:pt idx="61">
                  <c:v>0.13200000000000001</c:v>
                </c:pt>
                <c:pt idx="62">
                  <c:v>0.13100000000000001</c:v>
                </c:pt>
                <c:pt idx="63">
                  <c:v>0.128</c:v>
                </c:pt>
                <c:pt idx="64">
                  <c:v>0.126</c:v>
                </c:pt>
                <c:pt idx="65">
                  <c:v>0.125</c:v>
                </c:pt>
                <c:pt idx="66">
                  <c:v>0.127</c:v>
                </c:pt>
                <c:pt idx="67">
                  <c:v>0.123</c:v>
                </c:pt>
                <c:pt idx="68">
                  <c:v>0.123</c:v>
                </c:pt>
                <c:pt idx="69">
                  <c:v>0.108</c:v>
                </c:pt>
                <c:pt idx="70">
                  <c:v>9.2999999999999999E-2</c:v>
                </c:pt>
                <c:pt idx="71">
                  <c:v>8.5000000000000006E-2</c:v>
                </c:pt>
                <c:pt idx="72">
                  <c:v>7.2999999999999995E-2</c:v>
                </c:pt>
                <c:pt idx="73">
                  <c:v>6.6000000000000003E-2</c:v>
                </c:pt>
                <c:pt idx="74">
                  <c:v>5.0999999999999997E-2</c:v>
                </c:pt>
                <c:pt idx="75">
                  <c:v>0.05</c:v>
                </c:pt>
                <c:pt idx="76">
                  <c:v>4.5999999999999999E-2</c:v>
                </c:pt>
                <c:pt idx="77">
                  <c:v>4.2999999999999997E-2</c:v>
                </c:pt>
                <c:pt idx="78">
                  <c:v>4.2999999999999997E-2</c:v>
                </c:pt>
                <c:pt idx="79">
                  <c:v>4.2000000000000003E-2</c:v>
                </c:pt>
                <c:pt idx="80">
                  <c:v>0.04</c:v>
                </c:pt>
                <c:pt idx="81">
                  <c:v>4.5999999999999999E-2</c:v>
                </c:pt>
                <c:pt idx="82">
                  <c:v>4.4999999999999998E-2</c:v>
                </c:pt>
                <c:pt idx="83">
                  <c:v>3.7999999999999999E-2</c:v>
                </c:pt>
                <c:pt idx="84">
                  <c:v>3.6999999999999998E-2</c:v>
                </c:pt>
                <c:pt idx="85">
                  <c:v>3.4000000000000002E-2</c:v>
                </c:pt>
                <c:pt idx="86">
                  <c:v>3.7999999999999999E-2</c:v>
                </c:pt>
                <c:pt idx="87">
                  <c:v>3.2000000000000001E-2</c:v>
                </c:pt>
                <c:pt idx="88">
                  <c:v>2.9000000000000001E-2</c:v>
                </c:pt>
                <c:pt idx="89">
                  <c:v>2.4E-2</c:v>
                </c:pt>
                <c:pt idx="90">
                  <c:v>2E-3</c:v>
                </c:pt>
                <c:pt idx="91">
                  <c:v>4.0000000000000001E-3</c:v>
                </c:pt>
                <c:pt idx="92">
                  <c:v>2E-3</c:v>
                </c:pt>
                <c:pt idx="93">
                  <c:v>-6.0000000000000001E-3</c:v>
                </c:pt>
                <c:pt idx="94">
                  <c:v>-2E-3</c:v>
                </c:pt>
                <c:pt idx="95">
                  <c:v>3.0000000000000001E-3</c:v>
                </c:pt>
                <c:pt idx="96">
                  <c:v>-2E-3</c:v>
                </c:pt>
                <c:pt idx="97">
                  <c:v>2E-3</c:v>
                </c:pt>
                <c:pt idx="98">
                  <c:v>7.0000000000000001E-3</c:v>
                </c:pt>
                <c:pt idx="99">
                  <c:v>7.0000000000000001E-3</c:v>
                </c:pt>
                <c:pt idx="100">
                  <c:v>8.0000000000000002E-3</c:v>
                </c:pt>
                <c:pt idx="101">
                  <c:v>8.0000000000000002E-3</c:v>
                </c:pt>
                <c:pt idx="102">
                  <c:v>2.1999999999999999E-2</c:v>
                </c:pt>
                <c:pt idx="103">
                  <c:v>1.7000000000000001E-2</c:v>
                </c:pt>
                <c:pt idx="104">
                  <c:v>1.6E-2</c:v>
                </c:pt>
                <c:pt idx="105">
                  <c:v>1.4999999999999999E-2</c:v>
                </c:pt>
                <c:pt idx="106">
                  <c:v>1.2E-2</c:v>
                </c:pt>
                <c:pt idx="107">
                  <c:v>0.01</c:v>
                </c:pt>
                <c:pt idx="108">
                  <c:v>1.0999999999999999E-2</c:v>
                </c:pt>
                <c:pt idx="109">
                  <c:v>8.9999999999999993E-3</c:v>
                </c:pt>
                <c:pt idx="110">
                  <c:v>8.9999999999999993E-3</c:v>
                </c:pt>
                <c:pt idx="111">
                  <c:v>1.2E-2</c:v>
                </c:pt>
                <c:pt idx="112">
                  <c:v>1.4999999999999999E-2</c:v>
                </c:pt>
                <c:pt idx="113">
                  <c:v>1.6E-2</c:v>
                </c:pt>
                <c:pt idx="114">
                  <c:v>1.9E-2</c:v>
                </c:pt>
                <c:pt idx="115">
                  <c:v>2.1000000000000001E-2</c:v>
                </c:pt>
                <c:pt idx="116">
                  <c:v>2.1000000000000001E-2</c:v>
                </c:pt>
                <c:pt idx="117">
                  <c:v>3.2000000000000001E-2</c:v>
                </c:pt>
                <c:pt idx="118">
                  <c:v>3.3000000000000002E-2</c:v>
                </c:pt>
                <c:pt idx="119">
                  <c:v>3.4000000000000002E-2</c:v>
                </c:pt>
                <c:pt idx="120">
                  <c:v>4.2999999999999997E-2</c:v>
                </c:pt>
                <c:pt idx="121">
                  <c:v>4.3999999999999997E-2</c:v>
                </c:pt>
                <c:pt idx="122">
                  <c:v>4.7E-2</c:v>
                </c:pt>
                <c:pt idx="123">
                  <c:v>4.8000000000000001E-2</c:v>
                </c:pt>
                <c:pt idx="124">
                  <c:v>4.5999999999999999E-2</c:v>
                </c:pt>
                <c:pt idx="125">
                  <c:v>0.05</c:v>
                </c:pt>
                <c:pt idx="126">
                  <c:v>0.06</c:v>
                </c:pt>
                <c:pt idx="127">
                  <c:v>5.8000000000000003E-2</c:v>
                </c:pt>
                <c:pt idx="128">
                  <c:v>5.7000000000000002E-2</c:v>
                </c:pt>
                <c:pt idx="129">
                  <c:v>5.5E-2</c:v>
                </c:pt>
                <c:pt idx="130">
                  <c:v>5.2999999999999999E-2</c:v>
                </c:pt>
                <c:pt idx="131">
                  <c:v>5.0999999999999997E-2</c:v>
                </c:pt>
                <c:pt idx="132">
                  <c:v>4.8000000000000001E-2</c:v>
                </c:pt>
                <c:pt idx="133">
                  <c:v>0.05</c:v>
                </c:pt>
                <c:pt idx="134">
                  <c:v>4.4999999999999998E-2</c:v>
                </c:pt>
                <c:pt idx="135">
                  <c:v>4.4999999999999998E-2</c:v>
                </c:pt>
                <c:pt idx="136">
                  <c:v>4.1000000000000002E-2</c:v>
                </c:pt>
                <c:pt idx="137">
                  <c:v>3.7999999999999999E-2</c:v>
                </c:pt>
                <c:pt idx="138">
                  <c:v>3.1E-2</c:v>
                </c:pt>
                <c:pt idx="139">
                  <c:v>2.9000000000000001E-2</c:v>
                </c:pt>
                <c:pt idx="140">
                  <c:v>2.8000000000000001E-2</c:v>
                </c:pt>
                <c:pt idx="141">
                  <c:v>2.3E-2</c:v>
                </c:pt>
                <c:pt idx="142">
                  <c:v>2.5999999999999999E-2</c:v>
                </c:pt>
                <c:pt idx="143">
                  <c:v>2.5000000000000001E-2</c:v>
                </c:pt>
                <c:pt idx="144">
                  <c:v>2.5000000000000001E-2</c:v>
                </c:pt>
                <c:pt idx="145">
                  <c:v>2.5000000000000001E-2</c:v>
                </c:pt>
                <c:pt idx="146">
                  <c:v>2.8000000000000001E-2</c:v>
                </c:pt>
                <c:pt idx="147">
                  <c:v>2.7E-2</c:v>
                </c:pt>
                <c:pt idx="148">
                  <c:v>3.5999999999999997E-2</c:v>
                </c:pt>
                <c:pt idx="149">
                  <c:v>3.9E-2</c:v>
                </c:pt>
                <c:pt idx="150">
                  <c:v>3.6999999999999998E-2</c:v>
                </c:pt>
                <c:pt idx="151">
                  <c:v>2.9000000000000001E-2</c:v>
                </c:pt>
                <c:pt idx="152">
                  <c:v>3.5000000000000003E-2</c:v>
                </c:pt>
                <c:pt idx="153">
                  <c:v>3.9E-2</c:v>
                </c:pt>
                <c:pt idx="154">
                  <c:v>3.9E-2</c:v>
                </c:pt>
                <c:pt idx="155">
                  <c:v>0.04</c:v>
                </c:pt>
                <c:pt idx="156">
                  <c:v>0.04</c:v>
                </c:pt>
                <c:pt idx="157">
                  <c:v>4.2000000000000003E-2</c:v>
                </c:pt>
                <c:pt idx="158">
                  <c:v>4.2000000000000003E-2</c:v>
                </c:pt>
                <c:pt idx="159">
                  <c:v>4.7E-2</c:v>
                </c:pt>
                <c:pt idx="160">
                  <c:v>4.4999999999999998E-2</c:v>
                </c:pt>
                <c:pt idx="161">
                  <c:v>4.4999999999999998E-2</c:v>
                </c:pt>
                <c:pt idx="162">
                  <c:v>4.9000000000000002E-2</c:v>
                </c:pt>
                <c:pt idx="163">
                  <c:v>6.3E-2</c:v>
                </c:pt>
                <c:pt idx="164">
                  <c:v>6.6000000000000003E-2</c:v>
                </c:pt>
                <c:pt idx="165">
                  <c:v>6.5000000000000002E-2</c:v>
                </c:pt>
                <c:pt idx="166">
                  <c:v>7.0000000000000007E-2</c:v>
                </c:pt>
                <c:pt idx="167">
                  <c:v>7.0999999999999994E-2</c:v>
                </c:pt>
                <c:pt idx="168">
                  <c:v>7.2999999999999995E-2</c:v>
                </c:pt>
                <c:pt idx="169">
                  <c:v>7.3999999999999996E-2</c:v>
                </c:pt>
                <c:pt idx="170">
                  <c:v>7.8E-2</c:v>
                </c:pt>
                <c:pt idx="171">
                  <c:v>0.08</c:v>
                </c:pt>
                <c:pt idx="172">
                  <c:v>7.8E-2</c:v>
                </c:pt>
                <c:pt idx="173">
                  <c:v>7.9000000000000001E-2</c:v>
                </c:pt>
                <c:pt idx="174">
                  <c:v>8.3000000000000004E-2</c:v>
                </c:pt>
                <c:pt idx="175">
                  <c:v>8.1000000000000003E-2</c:v>
                </c:pt>
                <c:pt idx="176">
                  <c:v>8.2000000000000003E-2</c:v>
                </c:pt>
                <c:pt idx="177">
                  <c:v>8.6999999999999994E-2</c:v>
                </c:pt>
                <c:pt idx="178">
                  <c:v>8.5000000000000006E-2</c:v>
                </c:pt>
                <c:pt idx="179">
                  <c:v>9.2999999999999999E-2</c:v>
                </c:pt>
                <c:pt idx="180">
                  <c:v>9.7000000000000003E-2</c:v>
                </c:pt>
                <c:pt idx="181">
                  <c:v>9.7000000000000003E-2</c:v>
                </c:pt>
                <c:pt idx="182">
                  <c:v>9.7000000000000003E-2</c:v>
                </c:pt>
                <c:pt idx="183">
                  <c:v>0.10199999999999999</c:v>
                </c:pt>
                <c:pt idx="184">
                  <c:v>0.109</c:v>
                </c:pt>
                <c:pt idx="185">
                  <c:v>0.105</c:v>
                </c:pt>
                <c:pt idx="186">
                  <c:v>0.108</c:v>
                </c:pt>
                <c:pt idx="187">
                  <c:v>0.112</c:v>
                </c:pt>
                <c:pt idx="188">
                  <c:v>0.113</c:v>
                </c:pt>
                <c:pt idx="189">
                  <c:v>0.112</c:v>
                </c:pt>
                <c:pt idx="190">
                  <c:v>0.11600000000000001</c:v>
                </c:pt>
                <c:pt idx="191">
                  <c:v>0.115</c:v>
                </c:pt>
                <c:pt idx="192">
                  <c:v>0.11700000000000001</c:v>
                </c:pt>
                <c:pt idx="193">
                  <c:v>0.11899999999999999</c:v>
                </c:pt>
                <c:pt idx="194">
                  <c:v>0.122</c:v>
                </c:pt>
                <c:pt idx="195">
                  <c:v>0.122</c:v>
                </c:pt>
                <c:pt idx="196">
                  <c:v>0.124</c:v>
                </c:pt>
                <c:pt idx="197">
                  <c:v>0.128</c:v>
                </c:pt>
                <c:pt idx="198">
                  <c:v>0.13</c:v>
                </c:pt>
                <c:pt idx="199">
                  <c:v>0.13100000000000001</c:v>
                </c:pt>
                <c:pt idx="200">
                  <c:v>0.13200000000000001</c:v>
                </c:pt>
                <c:pt idx="201">
                  <c:v>0.13</c:v>
                </c:pt>
                <c:pt idx="202">
                  <c:v>0.13200000000000001</c:v>
                </c:pt>
                <c:pt idx="203">
                  <c:v>0.13</c:v>
                </c:pt>
                <c:pt idx="204">
                  <c:v>0.13200000000000001</c:v>
                </c:pt>
                <c:pt idx="205">
                  <c:v>0.13200000000000001</c:v>
                </c:pt>
                <c:pt idx="206">
                  <c:v>0.13100000000000001</c:v>
                </c:pt>
                <c:pt idx="207">
                  <c:v>0.126</c:v>
                </c:pt>
                <c:pt idx="208">
                  <c:v>0.123</c:v>
                </c:pt>
                <c:pt idx="209">
                  <c:v>0.126</c:v>
                </c:pt>
                <c:pt idx="210">
                  <c:v>0.125</c:v>
                </c:pt>
                <c:pt idx="211">
                  <c:v>0.126</c:v>
                </c:pt>
                <c:pt idx="212">
                  <c:v>0.13200000000000001</c:v>
                </c:pt>
                <c:pt idx="213">
                  <c:v>0.13500000000000001</c:v>
                </c:pt>
                <c:pt idx="214">
                  <c:v>0.13300000000000001</c:v>
                </c:pt>
                <c:pt idx="215">
                  <c:v>0.13100000000000001</c:v>
                </c:pt>
                <c:pt idx="216">
                  <c:v>0.125</c:v>
                </c:pt>
                <c:pt idx="217">
                  <c:v>0.125</c:v>
                </c:pt>
                <c:pt idx="218">
                  <c:v>0.123</c:v>
                </c:pt>
                <c:pt idx="219">
                  <c:v>0.12</c:v>
                </c:pt>
                <c:pt idx="220">
                  <c:v>0.123</c:v>
                </c:pt>
                <c:pt idx="221">
                  <c:v>0.124</c:v>
                </c:pt>
                <c:pt idx="222">
                  <c:v>0.126</c:v>
                </c:pt>
                <c:pt idx="223">
                  <c:v>0.125</c:v>
                </c:pt>
                <c:pt idx="224">
                  <c:v>0.121</c:v>
                </c:pt>
                <c:pt idx="225">
                  <c:v>0.12</c:v>
                </c:pt>
                <c:pt idx="226">
                  <c:v>0.123</c:v>
                </c:pt>
                <c:pt idx="227">
                  <c:v>0.11899999999999999</c:v>
                </c:pt>
                <c:pt idx="228">
                  <c:v>0.11899999999999999</c:v>
                </c:pt>
                <c:pt idx="229">
                  <c:v>0.11799999999999999</c:v>
                </c:pt>
                <c:pt idx="230">
                  <c:v>0.112</c:v>
                </c:pt>
                <c:pt idx="231">
                  <c:v>0.107</c:v>
                </c:pt>
                <c:pt idx="232">
                  <c:v>0.104</c:v>
                </c:pt>
                <c:pt idx="233">
                  <c:v>0.10100000000000001</c:v>
                </c:pt>
                <c:pt idx="234">
                  <c:v>0.10100000000000001</c:v>
                </c:pt>
                <c:pt idx="235">
                  <c:v>0.1</c:v>
                </c:pt>
                <c:pt idx="236">
                  <c:v>0.1</c:v>
                </c:pt>
                <c:pt idx="237">
                  <c:v>0.10299999999999999</c:v>
                </c:pt>
                <c:pt idx="238">
                  <c:v>0.106</c:v>
                </c:pt>
                <c:pt idx="239">
                  <c:v>9.9000000000000005E-2</c:v>
                </c:pt>
                <c:pt idx="240">
                  <c:v>9.7000000000000003E-2</c:v>
                </c:pt>
                <c:pt idx="241">
                  <c:v>9.6000000000000002E-2</c:v>
                </c:pt>
                <c:pt idx="242">
                  <c:v>9.8000000000000004E-2</c:v>
                </c:pt>
                <c:pt idx="243">
                  <c:v>9.7000000000000003E-2</c:v>
                </c:pt>
                <c:pt idx="244">
                  <c:v>9.6000000000000002E-2</c:v>
                </c:pt>
                <c:pt idx="245">
                  <c:v>0.09</c:v>
                </c:pt>
                <c:pt idx="246">
                  <c:v>8.5000000000000006E-2</c:v>
                </c:pt>
                <c:pt idx="247">
                  <c:v>8.2000000000000003E-2</c:v>
                </c:pt>
                <c:pt idx="248">
                  <c:v>7.1999999999999995E-2</c:v>
                </c:pt>
                <c:pt idx="249">
                  <c:v>6.0999999999999999E-2</c:v>
                </c:pt>
                <c:pt idx="250">
                  <c:v>4.9000000000000002E-2</c:v>
                </c:pt>
                <c:pt idx="251">
                  <c:v>5.2999999999999999E-2</c:v>
                </c:pt>
                <c:pt idx="252">
                  <c:v>4.8000000000000001E-2</c:v>
                </c:pt>
                <c:pt idx="253">
                  <c:v>4.3999999999999997E-2</c:v>
                </c:pt>
                <c:pt idx="254">
                  <c:v>4.3999999999999997E-2</c:v>
                </c:pt>
                <c:pt idx="255">
                  <c:v>4.2000000000000003E-2</c:v>
                </c:pt>
                <c:pt idx="256">
                  <c:v>3.9E-2</c:v>
                </c:pt>
                <c:pt idx="257">
                  <c:v>4.1000000000000002E-2</c:v>
                </c:pt>
                <c:pt idx="258">
                  <c:v>3.9E-2</c:v>
                </c:pt>
                <c:pt idx="259">
                  <c:v>4.1000000000000002E-2</c:v>
                </c:pt>
                <c:pt idx="260">
                  <c:v>3.9E-2</c:v>
                </c:pt>
                <c:pt idx="261">
                  <c:v>2.7E-2</c:v>
                </c:pt>
                <c:pt idx="262">
                  <c:v>2.9000000000000001E-2</c:v>
                </c:pt>
                <c:pt idx="263">
                  <c:v>3.7999999999999999E-2</c:v>
                </c:pt>
                <c:pt idx="264">
                  <c:v>4.5999999999999999E-2</c:v>
                </c:pt>
                <c:pt idx="265">
                  <c:v>4.4999999999999998E-2</c:v>
                </c:pt>
                <c:pt idx="266">
                  <c:v>4.3999999999999997E-2</c:v>
                </c:pt>
                <c:pt idx="267">
                  <c:v>4.7E-2</c:v>
                </c:pt>
                <c:pt idx="268">
                  <c:v>4.7E-2</c:v>
                </c:pt>
                <c:pt idx="269">
                  <c:v>4.4999999999999998E-2</c:v>
                </c:pt>
                <c:pt idx="270">
                  <c:v>4.4999999999999998E-2</c:v>
                </c:pt>
                <c:pt idx="271">
                  <c:v>4.2000000000000003E-2</c:v>
                </c:pt>
                <c:pt idx="272">
                  <c:v>4.9000000000000002E-2</c:v>
                </c:pt>
                <c:pt idx="273">
                  <c:v>6.4000000000000001E-2</c:v>
                </c:pt>
                <c:pt idx="274">
                  <c:v>7.0000000000000007E-2</c:v>
                </c:pt>
                <c:pt idx="275">
                  <c:v>6.5000000000000002E-2</c:v>
                </c:pt>
                <c:pt idx="276">
                  <c:v>6.3E-2</c:v>
                </c:pt>
                <c:pt idx="277">
                  <c:v>7.2999999999999995E-2</c:v>
                </c:pt>
                <c:pt idx="278">
                  <c:v>8.3000000000000004E-2</c:v>
                </c:pt>
                <c:pt idx="279">
                  <c:v>8.7999999999999995E-2</c:v>
                </c:pt>
                <c:pt idx="280">
                  <c:v>9.6000000000000002E-2</c:v>
                </c:pt>
                <c:pt idx="281">
                  <c:v>0.104</c:v>
                </c:pt>
                <c:pt idx="282">
                  <c:v>0.109</c:v>
                </c:pt>
                <c:pt idx="283">
                  <c:v>0.11899999999999999</c:v>
                </c:pt>
                <c:pt idx="284">
                  <c:v>0.13300000000000001</c:v>
                </c:pt>
                <c:pt idx="285">
                  <c:v>0.14799999999999999</c:v>
                </c:pt>
                <c:pt idx="286">
                  <c:v>0.156</c:v>
                </c:pt>
                <c:pt idx="287">
                  <c:v>0.17299999999999999</c:v>
                </c:pt>
                <c:pt idx="288">
                  <c:v>0.17599999999999999</c:v>
                </c:pt>
                <c:pt idx="289">
                  <c:v>0.18099999999999999</c:v>
                </c:pt>
                <c:pt idx="290">
                  <c:v>0.189</c:v>
                </c:pt>
                <c:pt idx="291">
                  <c:v>0.19</c:v>
                </c:pt>
                <c:pt idx="292">
                  <c:v>0.185</c:v>
                </c:pt>
                <c:pt idx="293">
                  <c:v>0.188</c:v>
                </c:pt>
                <c:pt idx="294">
                  <c:v>0.188</c:v>
                </c:pt>
                <c:pt idx="295">
                  <c:v>0.183</c:v>
                </c:pt>
                <c:pt idx="296">
                  <c:v>0.16700000000000001</c:v>
                </c:pt>
                <c:pt idx="297">
                  <c:v>0.14399999999999999</c:v>
                </c:pt>
                <c:pt idx="298">
                  <c:v>0.121</c:v>
                </c:pt>
                <c:pt idx="299">
                  <c:v>0.10100000000000001</c:v>
                </c:pt>
                <c:pt idx="300">
                  <c:v>9.5000000000000001E-2</c:v>
                </c:pt>
                <c:pt idx="301">
                  <c:v>8.2000000000000003E-2</c:v>
                </c:pt>
                <c:pt idx="302">
                  <c:v>6.3E-2</c:v>
                </c:pt>
                <c:pt idx="303">
                  <c:v>5.6000000000000001E-2</c:v>
                </c:pt>
                <c:pt idx="304">
                  <c:v>0.05</c:v>
                </c:pt>
                <c:pt idx="305">
                  <c:v>3.6999999999999998E-2</c:v>
                </c:pt>
                <c:pt idx="306">
                  <c:v>2.8000000000000001E-2</c:v>
                </c:pt>
                <c:pt idx="307">
                  <c:v>2.1999999999999999E-2</c:v>
                </c:pt>
                <c:pt idx="308">
                  <c:v>0.01</c:v>
                </c:pt>
                <c:pt idx="309">
                  <c:v>1.2E-2</c:v>
                </c:pt>
                <c:pt idx="310">
                  <c:v>1.0999999999999999E-2</c:v>
                </c:pt>
                <c:pt idx="311">
                  <c:v>-1E-3</c:v>
                </c:pt>
                <c:pt idx="312">
                  <c:v>-2E-3</c:v>
                </c:pt>
                <c:pt idx="313">
                  <c:v>-7.0000000000000001E-3</c:v>
                </c:pt>
                <c:pt idx="314">
                  <c:v>-1.4999999999999999E-2</c:v>
                </c:pt>
                <c:pt idx="315">
                  <c:v>-1.7999999999999999E-2</c:v>
                </c:pt>
                <c:pt idx="316">
                  <c:v>-1.7000000000000001E-2</c:v>
                </c:pt>
                <c:pt idx="317">
                  <c:v>-1.4999999999999999E-2</c:v>
                </c:pt>
                <c:pt idx="318">
                  <c:v>-2.1999999999999999E-2</c:v>
                </c:pt>
                <c:pt idx="319">
                  <c:v>-2.8000000000000001E-2</c:v>
                </c:pt>
                <c:pt idx="320">
                  <c:v>-2.1000000000000001E-2</c:v>
                </c:pt>
                <c:pt idx="321">
                  <c:v>-2.3E-2</c:v>
                </c:pt>
                <c:pt idx="322">
                  <c:v>-2.1000000000000001E-2</c:v>
                </c:pt>
                <c:pt idx="323">
                  <c:v>-4.0000000000000001E-3</c:v>
                </c:pt>
                <c:pt idx="324">
                  <c:v>-4.0000000000000001E-3</c:v>
                </c:pt>
                <c:pt idx="325">
                  <c:v>-4.0000000000000001E-3</c:v>
                </c:pt>
              </c:numCache>
            </c:numRef>
          </c:val>
          <c:extLst>
            <c:ext xmlns:c16="http://schemas.microsoft.com/office/drawing/2014/chart" uri="{C3380CC4-5D6E-409C-BE32-E72D297353CC}">
              <c16:uniqueId val="{00000001-2022-40FE-B5A2-980CAA9298CF}"/>
            </c:ext>
          </c:extLst>
        </c:ser>
        <c:dLbls>
          <c:showLegendKey val="0"/>
          <c:showVal val="0"/>
          <c:showCatName val="0"/>
          <c:showSerName val="0"/>
          <c:showPercent val="0"/>
          <c:showBubbleSize val="0"/>
        </c:dLbls>
        <c:axId val="3"/>
        <c:axId val="4"/>
      </c:areaChart>
      <c:lineChart>
        <c:grouping val="standard"/>
        <c:varyColors val="0"/>
        <c:ser>
          <c:idx val="1"/>
          <c:order val="2"/>
          <c:tx>
            <c:strRef>
              <c:f>Sheet1!$D$1</c:f>
              <c:strCache>
                <c:ptCount val="1"/>
                <c:pt idx="0">
                  <c:v>7.5% Long Run Average</c:v>
                </c:pt>
              </c:strCache>
            </c:strRef>
          </c:tx>
          <c:spPr>
            <a:ln w="15066">
              <a:solidFill>
                <a:srgbClr val="FFFF00"/>
              </a:solidFill>
              <a:prstDash val="solid"/>
            </a:ln>
          </c:spPr>
          <c:marker>
            <c:symbol val="square"/>
            <c:size val="5"/>
            <c:spPr>
              <a:solidFill>
                <a:srgbClr val="FFFF00"/>
              </a:solidFill>
              <a:ln>
                <a:solidFill>
                  <a:srgbClr val="FFFF00"/>
                </a:solidFill>
                <a:prstDash val="solid"/>
              </a:ln>
            </c:spPr>
          </c:marker>
          <c:cat>
            <c:strRef>
              <c:f>Sheet1!$A$2:$A$336</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Sheet1!$D$2:$D$336</c:f>
              <c:numCache>
                <c:formatCode>General</c:formatCode>
                <c:ptCount val="335"/>
                <c:pt idx="0">
                  <c:v>7.4999999999999997E-2</c:v>
                </c:pt>
                <c:pt idx="1">
                  <c:v>7.4999999999999997E-2</c:v>
                </c:pt>
                <c:pt idx="2">
                  <c:v>7.4999999999999997E-2</c:v>
                </c:pt>
                <c:pt idx="3">
                  <c:v>7.4999999999999997E-2</c:v>
                </c:pt>
                <c:pt idx="4">
                  <c:v>7.4999999999999997E-2</c:v>
                </c:pt>
                <c:pt idx="5">
                  <c:v>7.4999999999999997E-2</c:v>
                </c:pt>
                <c:pt idx="6">
                  <c:v>7.4999999999999997E-2</c:v>
                </c:pt>
                <c:pt idx="7">
                  <c:v>7.4999999999999997E-2</c:v>
                </c:pt>
                <c:pt idx="8">
                  <c:v>7.4999999999999997E-2</c:v>
                </c:pt>
                <c:pt idx="9">
                  <c:v>7.4999999999999997E-2</c:v>
                </c:pt>
                <c:pt idx="10">
                  <c:v>7.4999999999999997E-2</c:v>
                </c:pt>
                <c:pt idx="11">
                  <c:v>7.4999999999999997E-2</c:v>
                </c:pt>
                <c:pt idx="12">
                  <c:v>7.4999999999999997E-2</c:v>
                </c:pt>
                <c:pt idx="13">
                  <c:v>7.4999999999999997E-2</c:v>
                </c:pt>
                <c:pt idx="14">
                  <c:v>7.4999999999999997E-2</c:v>
                </c:pt>
                <c:pt idx="15">
                  <c:v>7.4999999999999997E-2</c:v>
                </c:pt>
                <c:pt idx="16">
                  <c:v>7.4999999999999997E-2</c:v>
                </c:pt>
                <c:pt idx="17">
                  <c:v>7.4999999999999997E-2</c:v>
                </c:pt>
                <c:pt idx="18">
                  <c:v>7.4999999999999997E-2</c:v>
                </c:pt>
                <c:pt idx="19">
                  <c:v>7.4999999999999997E-2</c:v>
                </c:pt>
                <c:pt idx="20">
                  <c:v>7.4999999999999997E-2</c:v>
                </c:pt>
                <c:pt idx="21">
                  <c:v>7.4999999999999997E-2</c:v>
                </c:pt>
                <c:pt idx="22">
                  <c:v>7.4999999999999997E-2</c:v>
                </c:pt>
                <c:pt idx="23">
                  <c:v>7.4999999999999997E-2</c:v>
                </c:pt>
                <c:pt idx="24">
                  <c:v>7.4999999999999997E-2</c:v>
                </c:pt>
                <c:pt idx="25">
                  <c:v>7.4999999999999997E-2</c:v>
                </c:pt>
                <c:pt idx="26">
                  <c:v>7.4999999999999997E-2</c:v>
                </c:pt>
                <c:pt idx="27">
                  <c:v>7.4999999999999997E-2</c:v>
                </c:pt>
                <c:pt idx="28">
                  <c:v>7.4999999999999997E-2</c:v>
                </c:pt>
                <c:pt idx="29">
                  <c:v>7.4999999999999997E-2</c:v>
                </c:pt>
                <c:pt idx="30">
                  <c:v>7.4999999999999997E-2</c:v>
                </c:pt>
                <c:pt idx="31">
                  <c:v>7.4999999999999997E-2</c:v>
                </c:pt>
                <c:pt idx="32">
                  <c:v>7.4999999999999997E-2</c:v>
                </c:pt>
                <c:pt idx="33">
                  <c:v>7.4999999999999997E-2</c:v>
                </c:pt>
                <c:pt idx="34">
                  <c:v>7.4999999999999997E-2</c:v>
                </c:pt>
                <c:pt idx="35">
                  <c:v>7.4999999999999997E-2</c:v>
                </c:pt>
                <c:pt idx="36">
                  <c:v>7.4999999999999997E-2</c:v>
                </c:pt>
                <c:pt idx="37">
                  <c:v>7.4999999999999997E-2</c:v>
                </c:pt>
                <c:pt idx="38">
                  <c:v>7.4999999999999997E-2</c:v>
                </c:pt>
                <c:pt idx="39">
                  <c:v>7.4999999999999997E-2</c:v>
                </c:pt>
                <c:pt idx="40">
                  <c:v>7.4999999999999997E-2</c:v>
                </c:pt>
                <c:pt idx="41">
                  <c:v>7.4999999999999997E-2</c:v>
                </c:pt>
                <c:pt idx="42">
                  <c:v>7.4999999999999997E-2</c:v>
                </c:pt>
                <c:pt idx="43">
                  <c:v>7.4999999999999997E-2</c:v>
                </c:pt>
                <c:pt idx="44">
                  <c:v>7.4999999999999997E-2</c:v>
                </c:pt>
                <c:pt idx="45">
                  <c:v>7.4999999999999997E-2</c:v>
                </c:pt>
                <c:pt idx="46">
                  <c:v>7.4999999999999997E-2</c:v>
                </c:pt>
                <c:pt idx="47">
                  <c:v>7.4999999999999997E-2</c:v>
                </c:pt>
                <c:pt idx="48">
                  <c:v>7.4999999999999997E-2</c:v>
                </c:pt>
                <c:pt idx="49">
                  <c:v>7.4999999999999997E-2</c:v>
                </c:pt>
                <c:pt idx="50">
                  <c:v>7.4999999999999997E-2</c:v>
                </c:pt>
                <c:pt idx="51">
                  <c:v>7.4999999999999997E-2</c:v>
                </c:pt>
                <c:pt idx="52">
                  <c:v>7.4999999999999997E-2</c:v>
                </c:pt>
                <c:pt idx="53">
                  <c:v>7.4999999999999997E-2</c:v>
                </c:pt>
                <c:pt idx="54">
                  <c:v>7.4999999999999997E-2</c:v>
                </c:pt>
                <c:pt idx="55">
                  <c:v>7.4999999999999997E-2</c:v>
                </c:pt>
                <c:pt idx="56">
                  <c:v>7.4999999999999997E-2</c:v>
                </c:pt>
                <c:pt idx="57">
                  <c:v>7.4999999999999997E-2</c:v>
                </c:pt>
                <c:pt idx="58">
                  <c:v>7.4999999999999997E-2</c:v>
                </c:pt>
                <c:pt idx="59">
                  <c:v>7.4999999999999997E-2</c:v>
                </c:pt>
                <c:pt idx="60">
                  <c:v>7.4999999999999997E-2</c:v>
                </c:pt>
                <c:pt idx="61">
                  <c:v>7.4999999999999997E-2</c:v>
                </c:pt>
                <c:pt idx="62">
                  <c:v>7.4999999999999997E-2</c:v>
                </c:pt>
                <c:pt idx="63">
                  <c:v>7.4999999999999997E-2</c:v>
                </c:pt>
                <c:pt idx="64">
                  <c:v>7.4999999999999997E-2</c:v>
                </c:pt>
                <c:pt idx="65">
                  <c:v>7.4999999999999997E-2</c:v>
                </c:pt>
                <c:pt idx="66">
                  <c:v>7.4999999999999997E-2</c:v>
                </c:pt>
                <c:pt idx="67">
                  <c:v>7.4999999999999997E-2</c:v>
                </c:pt>
                <c:pt idx="68">
                  <c:v>7.4999999999999997E-2</c:v>
                </c:pt>
                <c:pt idx="69">
                  <c:v>7.4999999999999997E-2</c:v>
                </c:pt>
                <c:pt idx="70">
                  <c:v>7.4999999999999997E-2</c:v>
                </c:pt>
                <c:pt idx="71">
                  <c:v>7.4999999999999997E-2</c:v>
                </c:pt>
                <c:pt idx="72">
                  <c:v>7.4999999999999997E-2</c:v>
                </c:pt>
                <c:pt idx="73">
                  <c:v>7.4999999999999997E-2</c:v>
                </c:pt>
                <c:pt idx="74">
                  <c:v>7.4999999999999997E-2</c:v>
                </c:pt>
                <c:pt idx="75">
                  <c:v>7.4999999999999997E-2</c:v>
                </c:pt>
                <c:pt idx="76">
                  <c:v>7.4999999999999997E-2</c:v>
                </c:pt>
                <c:pt idx="77">
                  <c:v>7.4999999999999997E-2</c:v>
                </c:pt>
                <c:pt idx="78">
                  <c:v>7.4999999999999997E-2</c:v>
                </c:pt>
                <c:pt idx="79">
                  <c:v>7.4999999999999997E-2</c:v>
                </c:pt>
                <c:pt idx="80">
                  <c:v>7.4999999999999997E-2</c:v>
                </c:pt>
                <c:pt idx="81">
                  <c:v>7.4999999999999997E-2</c:v>
                </c:pt>
                <c:pt idx="82">
                  <c:v>7.4999999999999997E-2</c:v>
                </c:pt>
                <c:pt idx="83">
                  <c:v>7.4999999999999997E-2</c:v>
                </c:pt>
                <c:pt idx="84">
                  <c:v>7.4999999999999997E-2</c:v>
                </c:pt>
                <c:pt idx="85">
                  <c:v>7.4999999999999997E-2</c:v>
                </c:pt>
                <c:pt idx="86">
                  <c:v>7.4999999999999997E-2</c:v>
                </c:pt>
                <c:pt idx="87">
                  <c:v>7.4999999999999997E-2</c:v>
                </c:pt>
                <c:pt idx="88">
                  <c:v>7.4999999999999997E-2</c:v>
                </c:pt>
                <c:pt idx="89">
                  <c:v>7.4999999999999997E-2</c:v>
                </c:pt>
                <c:pt idx="90">
                  <c:v>7.4999999999999997E-2</c:v>
                </c:pt>
                <c:pt idx="91">
                  <c:v>7.4999999999999997E-2</c:v>
                </c:pt>
                <c:pt idx="92">
                  <c:v>7.4999999999999997E-2</c:v>
                </c:pt>
                <c:pt idx="93">
                  <c:v>7.4999999999999997E-2</c:v>
                </c:pt>
                <c:pt idx="94">
                  <c:v>7.4999999999999997E-2</c:v>
                </c:pt>
                <c:pt idx="95">
                  <c:v>7.4999999999999997E-2</c:v>
                </c:pt>
                <c:pt idx="96">
                  <c:v>7.4999999999999997E-2</c:v>
                </c:pt>
                <c:pt idx="97">
                  <c:v>7.4999999999999997E-2</c:v>
                </c:pt>
                <c:pt idx="98">
                  <c:v>7.4999999999999997E-2</c:v>
                </c:pt>
                <c:pt idx="99">
                  <c:v>7.4999999999999997E-2</c:v>
                </c:pt>
                <c:pt idx="100">
                  <c:v>7.4999999999999997E-2</c:v>
                </c:pt>
                <c:pt idx="101">
                  <c:v>7.4999999999999997E-2</c:v>
                </c:pt>
                <c:pt idx="102">
                  <c:v>7.4999999999999997E-2</c:v>
                </c:pt>
                <c:pt idx="103">
                  <c:v>7.4999999999999997E-2</c:v>
                </c:pt>
                <c:pt idx="104">
                  <c:v>7.4999999999999997E-2</c:v>
                </c:pt>
                <c:pt idx="105">
                  <c:v>7.4999999999999997E-2</c:v>
                </c:pt>
                <c:pt idx="106">
                  <c:v>7.4999999999999997E-2</c:v>
                </c:pt>
                <c:pt idx="107">
                  <c:v>7.4999999999999997E-2</c:v>
                </c:pt>
                <c:pt idx="108">
                  <c:v>7.4999999999999997E-2</c:v>
                </c:pt>
                <c:pt idx="109">
                  <c:v>7.4999999999999997E-2</c:v>
                </c:pt>
                <c:pt idx="110">
                  <c:v>7.4999999999999997E-2</c:v>
                </c:pt>
                <c:pt idx="111">
                  <c:v>7.4999999999999997E-2</c:v>
                </c:pt>
                <c:pt idx="112">
                  <c:v>7.4999999999999997E-2</c:v>
                </c:pt>
                <c:pt idx="113">
                  <c:v>7.4999999999999997E-2</c:v>
                </c:pt>
                <c:pt idx="114">
                  <c:v>7.4999999999999997E-2</c:v>
                </c:pt>
                <c:pt idx="115">
                  <c:v>7.4999999999999997E-2</c:v>
                </c:pt>
                <c:pt idx="116">
                  <c:v>7.4999999999999997E-2</c:v>
                </c:pt>
                <c:pt idx="117">
                  <c:v>7.4999999999999997E-2</c:v>
                </c:pt>
                <c:pt idx="118">
                  <c:v>7.4999999999999997E-2</c:v>
                </c:pt>
                <c:pt idx="119">
                  <c:v>7.4999999999999997E-2</c:v>
                </c:pt>
                <c:pt idx="120">
                  <c:v>7.4999999999999997E-2</c:v>
                </c:pt>
                <c:pt idx="121">
                  <c:v>7.4999999999999997E-2</c:v>
                </c:pt>
                <c:pt idx="122">
                  <c:v>7.4999999999999997E-2</c:v>
                </c:pt>
                <c:pt idx="123">
                  <c:v>7.4999999999999997E-2</c:v>
                </c:pt>
                <c:pt idx="124">
                  <c:v>7.4999999999999997E-2</c:v>
                </c:pt>
                <c:pt idx="125">
                  <c:v>7.4999999999999997E-2</c:v>
                </c:pt>
                <c:pt idx="126">
                  <c:v>7.4999999999999997E-2</c:v>
                </c:pt>
                <c:pt idx="127">
                  <c:v>7.4999999999999997E-2</c:v>
                </c:pt>
                <c:pt idx="128">
                  <c:v>7.4999999999999997E-2</c:v>
                </c:pt>
                <c:pt idx="129">
                  <c:v>7.4999999999999997E-2</c:v>
                </c:pt>
                <c:pt idx="130">
                  <c:v>7.4999999999999997E-2</c:v>
                </c:pt>
                <c:pt idx="131">
                  <c:v>7.4999999999999997E-2</c:v>
                </c:pt>
                <c:pt idx="132">
                  <c:v>7.4999999999999997E-2</c:v>
                </c:pt>
                <c:pt idx="133">
                  <c:v>7.4999999999999997E-2</c:v>
                </c:pt>
                <c:pt idx="134">
                  <c:v>7.4999999999999997E-2</c:v>
                </c:pt>
                <c:pt idx="135">
                  <c:v>7.4999999999999997E-2</c:v>
                </c:pt>
                <c:pt idx="136">
                  <c:v>7.4999999999999997E-2</c:v>
                </c:pt>
                <c:pt idx="137">
                  <c:v>7.4999999999999997E-2</c:v>
                </c:pt>
                <c:pt idx="138">
                  <c:v>7.4999999999999997E-2</c:v>
                </c:pt>
                <c:pt idx="139">
                  <c:v>7.4999999999999997E-2</c:v>
                </c:pt>
                <c:pt idx="140">
                  <c:v>7.4999999999999997E-2</c:v>
                </c:pt>
                <c:pt idx="141">
                  <c:v>7.4999999999999997E-2</c:v>
                </c:pt>
                <c:pt idx="142">
                  <c:v>7.4999999999999997E-2</c:v>
                </c:pt>
                <c:pt idx="143">
                  <c:v>7.4999999999999997E-2</c:v>
                </c:pt>
                <c:pt idx="144">
                  <c:v>7.4999999999999997E-2</c:v>
                </c:pt>
                <c:pt idx="145">
                  <c:v>7.4999999999999997E-2</c:v>
                </c:pt>
                <c:pt idx="146">
                  <c:v>7.4999999999999997E-2</c:v>
                </c:pt>
                <c:pt idx="147">
                  <c:v>7.4999999999999997E-2</c:v>
                </c:pt>
                <c:pt idx="148">
                  <c:v>7.4999999999999997E-2</c:v>
                </c:pt>
                <c:pt idx="149">
                  <c:v>7.4999999999999997E-2</c:v>
                </c:pt>
                <c:pt idx="150">
                  <c:v>7.4999999999999997E-2</c:v>
                </c:pt>
                <c:pt idx="151">
                  <c:v>7.4999999999999997E-2</c:v>
                </c:pt>
                <c:pt idx="152">
                  <c:v>7.4999999999999997E-2</c:v>
                </c:pt>
                <c:pt idx="153">
                  <c:v>7.4999999999999997E-2</c:v>
                </c:pt>
                <c:pt idx="154">
                  <c:v>7.4999999999999997E-2</c:v>
                </c:pt>
                <c:pt idx="155">
                  <c:v>7.4999999999999997E-2</c:v>
                </c:pt>
                <c:pt idx="156">
                  <c:v>7.4999999999999997E-2</c:v>
                </c:pt>
                <c:pt idx="157">
                  <c:v>7.4999999999999997E-2</c:v>
                </c:pt>
                <c:pt idx="158">
                  <c:v>7.4999999999999997E-2</c:v>
                </c:pt>
                <c:pt idx="159">
                  <c:v>7.4999999999999997E-2</c:v>
                </c:pt>
                <c:pt idx="160">
                  <c:v>7.4999999999999997E-2</c:v>
                </c:pt>
                <c:pt idx="161">
                  <c:v>7.4999999999999997E-2</c:v>
                </c:pt>
                <c:pt idx="162">
                  <c:v>7.4999999999999997E-2</c:v>
                </c:pt>
                <c:pt idx="163">
                  <c:v>7.4999999999999997E-2</c:v>
                </c:pt>
                <c:pt idx="164">
                  <c:v>7.4999999999999997E-2</c:v>
                </c:pt>
                <c:pt idx="165">
                  <c:v>7.4999999999999997E-2</c:v>
                </c:pt>
                <c:pt idx="166">
                  <c:v>7.4999999999999997E-2</c:v>
                </c:pt>
                <c:pt idx="167">
                  <c:v>7.4999999999999997E-2</c:v>
                </c:pt>
                <c:pt idx="168">
                  <c:v>7.4999999999999997E-2</c:v>
                </c:pt>
                <c:pt idx="169">
                  <c:v>7.4999999999999997E-2</c:v>
                </c:pt>
                <c:pt idx="170">
                  <c:v>7.4999999999999997E-2</c:v>
                </c:pt>
                <c:pt idx="171">
                  <c:v>7.4999999999999997E-2</c:v>
                </c:pt>
                <c:pt idx="172">
                  <c:v>7.4999999999999997E-2</c:v>
                </c:pt>
                <c:pt idx="173">
                  <c:v>7.4999999999999997E-2</c:v>
                </c:pt>
                <c:pt idx="174">
                  <c:v>7.4999999999999997E-2</c:v>
                </c:pt>
                <c:pt idx="175">
                  <c:v>7.4999999999999997E-2</c:v>
                </c:pt>
                <c:pt idx="176">
                  <c:v>7.4999999999999997E-2</c:v>
                </c:pt>
                <c:pt idx="177">
                  <c:v>7.4999999999999997E-2</c:v>
                </c:pt>
                <c:pt idx="178">
                  <c:v>7.4999999999999997E-2</c:v>
                </c:pt>
                <c:pt idx="179">
                  <c:v>7.4999999999999997E-2</c:v>
                </c:pt>
                <c:pt idx="180">
                  <c:v>7.4999999999999997E-2</c:v>
                </c:pt>
                <c:pt idx="181">
                  <c:v>7.4999999999999997E-2</c:v>
                </c:pt>
                <c:pt idx="182">
                  <c:v>7.4999999999999997E-2</c:v>
                </c:pt>
                <c:pt idx="183">
                  <c:v>7.4999999999999997E-2</c:v>
                </c:pt>
                <c:pt idx="184">
                  <c:v>7.4999999999999997E-2</c:v>
                </c:pt>
                <c:pt idx="185">
                  <c:v>7.4999999999999997E-2</c:v>
                </c:pt>
                <c:pt idx="186">
                  <c:v>7.4999999999999997E-2</c:v>
                </c:pt>
                <c:pt idx="187">
                  <c:v>7.4999999999999997E-2</c:v>
                </c:pt>
                <c:pt idx="188">
                  <c:v>7.4999999999999997E-2</c:v>
                </c:pt>
                <c:pt idx="189">
                  <c:v>7.4999999999999997E-2</c:v>
                </c:pt>
                <c:pt idx="190">
                  <c:v>7.4999999999999997E-2</c:v>
                </c:pt>
                <c:pt idx="191">
                  <c:v>7.4999999999999997E-2</c:v>
                </c:pt>
                <c:pt idx="192">
                  <c:v>7.4999999999999997E-2</c:v>
                </c:pt>
                <c:pt idx="193">
                  <c:v>7.4999999999999997E-2</c:v>
                </c:pt>
                <c:pt idx="194">
                  <c:v>7.4999999999999997E-2</c:v>
                </c:pt>
                <c:pt idx="195">
                  <c:v>7.4999999999999997E-2</c:v>
                </c:pt>
                <c:pt idx="196">
                  <c:v>7.4999999999999997E-2</c:v>
                </c:pt>
                <c:pt idx="197">
                  <c:v>7.4999999999999997E-2</c:v>
                </c:pt>
                <c:pt idx="198">
                  <c:v>7.4999999999999997E-2</c:v>
                </c:pt>
                <c:pt idx="199">
                  <c:v>7.4999999999999997E-2</c:v>
                </c:pt>
                <c:pt idx="200">
                  <c:v>7.4999999999999997E-2</c:v>
                </c:pt>
                <c:pt idx="201">
                  <c:v>7.4999999999999997E-2</c:v>
                </c:pt>
                <c:pt idx="202">
                  <c:v>7.4999999999999997E-2</c:v>
                </c:pt>
                <c:pt idx="203">
                  <c:v>7.4999999999999997E-2</c:v>
                </c:pt>
                <c:pt idx="204">
                  <c:v>7.4999999999999997E-2</c:v>
                </c:pt>
                <c:pt idx="205">
                  <c:v>7.4999999999999997E-2</c:v>
                </c:pt>
                <c:pt idx="206">
                  <c:v>7.4999999999999997E-2</c:v>
                </c:pt>
                <c:pt idx="207">
                  <c:v>7.4999999999999997E-2</c:v>
                </c:pt>
                <c:pt idx="208">
                  <c:v>7.4999999999999997E-2</c:v>
                </c:pt>
                <c:pt idx="209">
                  <c:v>7.4999999999999997E-2</c:v>
                </c:pt>
                <c:pt idx="210">
                  <c:v>7.4999999999999997E-2</c:v>
                </c:pt>
                <c:pt idx="211">
                  <c:v>7.4999999999999997E-2</c:v>
                </c:pt>
                <c:pt idx="212">
                  <c:v>7.4999999999999997E-2</c:v>
                </c:pt>
                <c:pt idx="213">
                  <c:v>7.4999999999999997E-2</c:v>
                </c:pt>
                <c:pt idx="214">
                  <c:v>7.4999999999999997E-2</c:v>
                </c:pt>
                <c:pt idx="215">
                  <c:v>7.4999999999999997E-2</c:v>
                </c:pt>
                <c:pt idx="216">
                  <c:v>7.4999999999999997E-2</c:v>
                </c:pt>
                <c:pt idx="217">
                  <c:v>7.4999999999999997E-2</c:v>
                </c:pt>
                <c:pt idx="218">
                  <c:v>7.4999999999999997E-2</c:v>
                </c:pt>
                <c:pt idx="219">
                  <c:v>7.4999999999999997E-2</c:v>
                </c:pt>
                <c:pt idx="220">
                  <c:v>7.4999999999999997E-2</c:v>
                </c:pt>
                <c:pt idx="221">
                  <c:v>7.4999999999999997E-2</c:v>
                </c:pt>
                <c:pt idx="222">
                  <c:v>7.4999999999999997E-2</c:v>
                </c:pt>
                <c:pt idx="223">
                  <c:v>7.4999999999999997E-2</c:v>
                </c:pt>
                <c:pt idx="224">
                  <c:v>7.4999999999999997E-2</c:v>
                </c:pt>
                <c:pt idx="225">
                  <c:v>7.4999999999999997E-2</c:v>
                </c:pt>
                <c:pt idx="226">
                  <c:v>7.4999999999999997E-2</c:v>
                </c:pt>
                <c:pt idx="227">
                  <c:v>7.4999999999999997E-2</c:v>
                </c:pt>
                <c:pt idx="228">
                  <c:v>7.4999999999999997E-2</c:v>
                </c:pt>
                <c:pt idx="229">
                  <c:v>7.4999999999999997E-2</c:v>
                </c:pt>
                <c:pt idx="230">
                  <c:v>7.4999999999999997E-2</c:v>
                </c:pt>
                <c:pt idx="231">
                  <c:v>7.4999999999999997E-2</c:v>
                </c:pt>
                <c:pt idx="232">
                  <c:v>7.4999999999999997E-2</c:v>
                </c:pt>
                <c:pt idx="233">
                  <c:v>7.4999999999999997E-2</c:v>
                </c:pt>
                <c:pt idx="234">
                  <c:v>7.4999999999999997E-2</c:v>
                </c:pt>
                <c:pt idx="235">
                  <c:v>7.4999999999999997E-2</c:v>
                </c:pt>
                <c:pt idx="236">
                  <c:v>7.4999999999999997E-2</c:v>
                </c:pt>
                <c:pt idx="237">
                  <c:v>7.4999999999999997E-2</c:v>
                </c:pt>
                <c:pt idx="238">
                  <c:v>7.4999999999999997E-2</c:v>
                </c:pt>
                <c:pt idx="239">
                  <c:v>7.4999999999999997E-2</c:v>
                </c:pt>
                <c:pt idx="240">
                  <c:v>7.4999999999999997E-2</c:v>
                </c:pt>
                <c:pt idx="241">
                  <c:v>7.4999999999999997E-2</c:v>
                </c:pt>
                <c:pt idx="242">
                  <c:v>7.4999999999999997E-2</c:v>
                </c:pt>
                <c:pt idx="243">
                  <c:v>7.4999999999999997E-2</c:v>
                </c:pt>
                <c:pt idx="244">
                  <c:v>7.4999999999999997E-2</c:v>
                </c:pt>
                <c:pt idx="245">
                  <c:v>7.4999999999999997E-2</c:v>
                </c:pt>
                <c:pt idx="246">
                  <c:v>7.4999999999999997E-2</c:v>
                </c:pt>
                <c:pt idx="247">
                  <c:v>7.4999999999999997E-2</c:v>
                </c:pt>
                <c:pt idx="248">
                  <c:v>7.4999999999999997E-2</c:v>
                </c:pt>
                <c:pt idx="249">
                  <c:v>7.4999999999999997E-2</c:v>
                </c:pt>
                <c:pt idx="250">
                  <c:v>7.4999999999999997E-2</c:v>
                </c:pt>
                <c:pt idx="251">
                  <c:v>7.4999999999999997E-2</c:v>
                </c:pt>
                <c:pt idx="252">
                  <c:v>7.4999999999999997E-2</c:v>
                </c:pt>
                <c:pt idx="253">
                  <c:v>7.4999999999999997E-2</c:v>
                </c:pt>
                <c:pt idx="254">
                  <c:v>7.4999999999999997E-2</c:v>
                </c:pt>
                <c:pt idx="255">
                  <c:v>7.4999999999999997E-2</c:v>
                </c:pt>
                <c:pt idx="256">
                  <c:v>7.4999999999999997E-2</c:v>
                </c:pt>
                <c:pt idx="257">
                  <c:v>7.4999999999999997E-2</c:v>
                </c:pt>
                <c:pt idx="258">
                  <c:v>7.4999999999999997E-2</c:v>
                </c:pt>
                <c:pt idx="259">
                  <c:v>7.4999999999999997E-2</c:v>
                </c:pt>
                <c:pt idx="260">
                  <c:v>7.4999999999999997E-2</c:v>
                </c:pt>
                <c:pt idx="261">
                  <c:v>7.4999999999999997E-2</c:v>
                </c:pt>
                <c:pt idx="262">
                  <c:v>7.4999999999999997E-2</c:v>
                </c:pt>
                <c:pt idx="263">
                  <c:v>7.4999999999999997E-2</c:v>
                </c:pt>
                <c:pt idx="264">
                  <c:v>7.4999999999999997E-2</c:v>
                </c:pt>
                <c:pt idx="265">
                  <c:v>7.4999999999999997E-2</c:v>
                </c:pt>
                <c:pt idx="266">
                  <c:v>7.4999999999999997E-2</c:v>
                </c:pt>
                <c:pt idx="267">
                  <c:v>7.4999999999999997E-2</c:v>
                </c:pt>
                <c:pt idx="268">
                  <c:v>7.4999999999999997E-2</c:v>
                </c:pt>
                <c:pt idx="269">
                  <c:v>7.4999999999999997E-2</c:v>
                </c:pt>
                <c:pt idx="270">
                  <c:v>7.4999999999999997E-2</c:v>
                </c:pt>
                <c:pt idx="271">
                  <c:v>7.4999999999999997E-2</c:v>
                </c:pt>
                <c:pt idx="272">
                  <c:v>7.4999999999999997E-2</c:v>
                </c:pt>
                <c:pt idx="273">
                  <c:v>7.4999999999999997E-2</c:v>
                </c:pt>
                <c:pt idx="274">
                  <c:v>7.4999999999999997E-2</c:v>
                </c:pt>
                <c:pt idx="275">
                  <c:v>7.4999999999999997E-2</c:v>
                </c:pt>
                <c:pt idx="276">
                  <c:v>7.4999999999999997E-2</c:v>
                </c:pt>
                <c:pt idx="277">
                  <c:v>7.4999999999999997E-2</c:v>
                </c:pt>
                <c:pt idx="278">
                  <c:v>7.4999999999999997E-2</c:v>
                </c:pt>
                <c:pt idx="279">
                  <c:v>7.4999999999999997E-2</c:v>
                </c:pt>
                <c:pt idx="280">
                  <c:v>7.4999999999999997E-2</c:v>
                </c:pt>
                <c:pt idx="281">
                  <c:v>7.4999999999999997E-2</c:v>
                </c:pt>
                <c:pt idx="282">
                  <c:v>7.4999999999999997E-2</c:v>
                </c:pt>
                <c:pt idx="283">
                  <c:v>7.4999999999999997E-2</c:v>
                </c:pt>
                <c:pt idx="284">
                  <c:v>7.4999999999999997E-2</c:v>
                </c:pt>
                <c:pt idx="285">
                  <c:v>7.4999999999999997E-2</c:v>
                </c:pt>
                <c:pt idx="286">
                  <c:v>7.4999999999999997E-2</c:v>
                </c:pt>
                <c:pt idx="287">
                  <c:v>7.4999999999999997E-2</c:v>
                </c:pt>
                <c:pt idx="288">
                  <c:v>7.4999999999999997E-2</c:v>
                </c:pt>
                <c:pt idx="289">
                  <c:v>7.4999999999999997E-2</c:v>
                </c:pt>
                <c:pt idx="290">
                  <c:v>7.4999999999999997E-2</c:v>
                </c:pt>
                <c:pt idx="291">
                  <c:v>7.4999999999999997E-2</c:v>
                </c:pt>
                <c:pt idx="292">
                  <c:v>7.4999999999999997E-2</c:v>
                </c:pt>
                <c:pt idx="293">
                  <c:v>7.4999999999999997E-2</c:v>
                </c:pt>
                <c:pt idx="294">
                  <c:v>7.4999999999999997E-2</c:v>
                </c:pt>
                <c:pt idx="295">
                  <c:v>7.4999999999999997E-2</c:v>
                </c:pt>
                <c:pt idx="296">
                  <c:v>7.4999999999999997E-2</c:v>
                </c:pt>
                <c:pt idx="297">
                  <c:v>7.4999999999999997E-2</c:v>
                </c:pt>
                <c:pt idx="298">
                  <c:v>7.4999999999999997E-2</c:v>
                </c:pt>
                <c:pt idx="299">
                  <c:v>7.4999999999999997E-2</c:v>
                </c:pt>
                <c:pt idx="300">
                  <c:v>7.4999999999999997E-2</c:v>
                </c:pt>
                <c:pt idx="301">
                  <c:v>7.4999999999999997E-2</c:v>
                </c:pt>
                <c:pt idx="302">
                  <c:v>7.4999999999999997E-2</c:v>
                </c:pt>
                <c:pt idx="303">
                  <c:v>7.4999999999999997E-2</c:v>
                </c:pt>
                <c:pt idx="304">
                  <c:v>7.4999999999999997E-2</c:v>
                </c:pt>
                <c:pt idx="305">
                  <c:v>7.4999999999999997E-2</c:v>
                </c:pt>
                <c:pt idx="306">
                  <c:v>7.4999999999999997E-2</c:v>
                </c:pt>
                <c:pt idx="307">
                  <c:v>7.4999999999999997E-2</c:v>
                </c:pt>
                <c:pt idx="308">
                  <c:v>7.4999999999999997E-2</c:v>
                </c:pt>
                <c:pt idx="309">
                  <c:v>7.4999999999999997E-2</c:v>
                </c:pt>
                <c:pt idx="310">
                  <c:v>7.4999999999999997E-2</c:v>
                </c:pt>
                <c:pt idx="311">
                  <c:v>7.4999999999999997E-2</c:v>
                </c:pt>
                <c:pt idx="312">
                  <c:v>7.4999999999999997E-2</c:v>
                </c:pt>
                <c:pt idx="313">
                  <c:v>7.4999999999999997E-2</c:v>
                </c:pt>
                <c:pt idx="314">
                  <c:v>7.4999999999999997E-2</c:v>
                </c:pt>
                <c:pt idx="315">
                  <c:v>7.4999999999999997E-2</c:v>
                </c:pt>
                <c:pt idx="316">
                  <c:v>7.4999999999999997E-2</c:v>
                </c:pt>
                <c:pt idx="317">
                  <c:v>7.4999999999999997E-2</c:v>
                </c:pt>
                <c:pt idx="318">
                  <c:v>7.4999999999999997E-2</c:v>
                </c:pt>
                <c:pt idx="319">
                  <c:v>7.4999999999999997E-2</c:v>
                </c:pt>
                <c:pt idx="320">
                  <c:v>7.4999999999999997E-2</c:v>
                </c:pt>
                <c:pt idx="321">
                  <c:v>7.4999999999999997E-2</c:v>
                </c:pt>
                <c:pt idx="322">
                  <c:v>7.4999999999999997E-2</c:v>
                </c:pt>
                <c:pt idx="323">
                  <c:v>7.4999999999999997E-2</c:v>
                </c:pt>
                <c:pt idx="324">
                  <c:v>7.4999999999999997E-2</c:v>
                </c:pt>
                <c:pt idx="325">
                  <c:v>7.4999999999999997E-2</c:v>
                </c:pt>
                <c:pt idx="326">
                  <c:v>7.4999999999999997E-2</c:v>
                </c:pt>
                <c:pt idx="327">
                  <c:v>7.4999999999999997E-2</c:v>
                </c:pt>
                <c:pt idx="328">
                  <c:v>7.4999999999999997E-2</c:v>
                </c:pt>
                <c:pt idx="329">
                  <c:v>7.4999999999999997E-2</c:v>
                </c:pt>
                <c:pt idx="330">
                  <c:v>7.4999999999999997E-2</c:v>
                </c:pt>
                <c:pt idx="331">
                  <c:v>7.4999999999999997E-2</c:v>
                </c:pt>
                <c:pt idx="332">
                  <c:v>7.4999999999999997E-2</c:v>
                </c:pt>
                <c:pt idx="333">
                  <c:v>7.4999999999999997E-2</c:v>
                </c:pt>
                <c:pt idx="334">
                  <c:v>7.4999999999999997E-2</c:v>
                </c:pt>
              </c:numCache>
            </c:numRef>
          </c:val>
          <c:smooth val="0"/>
          <c:extLst>
            <c:ext xmlns:c16="http://schemas.microsoft.com/office/drawing/2014/chart" uri="{C3380CC4-5D6E-409C-BE32-E72D297353CC}">
              <c16:uniqueId val="{00000002-2022-40FE-B5A2-980CAA9298CF}"/>
            </c:ext>
          </c:extLst>
        </c:ser>
        <c:dLbls>
          <c:showLegendKey val="0"/>
          <c:showVal val="0"/>
          <c:showCatName val="0"/>
          <c:showSerName val="0"/>
          <c:showPercent val="0"/>
          <c:showBubbleSize val="0"/>
        </c:dLbls>
        <c:marker val="1"/>
        <c:smooth val="0"/>
        <c:axId val="3"/>
        <c:axId val="4"/>
      </c:lineChart>
      <c:catAx>
        <c:axId val="194094984"/>
        <c:scaling>
          <c:orientation val="minMax"/>
        </c:scaling>
        <c:delete val="0"/>
        <c:axPos val="b"/>
        <c:numFmt formatCode="General" sourceLinked="1"/>
        <c:majorTickMark val="out"/>
        <c:minorTickMark val="none"/>
        <c:tickLblPos val="nextTo"/>
        <c:spPr>
          <a:ln w="3767">
            <a:solidFill>
              <a:schemeClr val="tx1"/>
            </a:solidFill>
            <a:prstDash val="solid"/>
          </a:ln>
        </c:spPr>
        <c:txPr>
          <a:bodyPr rot="0" vert="horz"/>
          <a:lstStyle/>
          <a:p>
            <a:pPr>
              <a:defRPr sz="1424"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22"/>
          <c:min val="-6.0000000000000012E-2"/>
        </c:scaling>
        <c:delete val="0"/>
        <c:axPos val="l"/>
        <c:majorGridlines>
          <c:spPr>
            <a:ln w="3767">
              <a:solidFill>
                <a:schemeClr val="tx1"/>
              </a:solidFill>
              <a:prstDash val="solid"/>
            </a:ln>
          </c:spPr>
        </c:majorGridlines>
        <c:numFmt formatCode="0%" sourceLinked="0"/>
        <c:majorTickMark val="out"/>
        <c:minorTickMark val="none"/>
        <c:tickLblPos val="nextTo"/>
        <c:spPr>
          <a:ln w="3767">
            <a:solidFill>
              <a:schemeClr val="tx1"/>
            </a:solidFill>
            <a:prstDash val="solid"/>
          </a:ln>
        </c:spPr>
        <c:txPr>
          <a:bodyPr rot="0" vert="horz"/>
          <a:lstStyle/>
          <a:p>
            <a:pPr>
              <a:defRPr sz="1661" b="1" i="0" u="none" strike="noStrike" baseline="0">
                <a:solidFill>
                  <a:schemeClr val="tx1"/>
                </a:solidFill>
                <a:latin typeface="Times New Roman"/>
                <a:ea typeface="Times New Roman"/>
                <a:cs typeface="Times New Roman"/>
              </a:defRPr>
            </a:pPr>
            <a:endParaRPr lang="en-US"/>
          </a:p>
        </c:txPr>
        <c:crossAx val="194094984"/>
        <c:crosses val="autoZero"/>
        <c:crossBetween val="midCat"/>
        <c:majorUnit val="2.0000000000000004E-2"/>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22"/>
          <c:min val="-6.0000000000000012E-2"/>
        </c:scaling>
        <c:delete val="0"/>
        <c:axPos val="r"/>
        <c:numFmt formatCode="0%" sourceLinked="0"/>
        <c:majorTickMark val="out"/>
        <c:minorTickMark val="none"/>
        <c:tickLblPos val="nextTo"/>
        <c:spPr>
          <a:ln w="3767">
            <a:solidFill>
              <a:schemeClr val="tx1"/>
            </a:solidFill>
            <a:prstDash val="solid"/>
          </a:ln>
        </c:spPr>
        <c:txPr>
          <a:bodyPr rot="0" vert="horz"/>
          <a:lstStyle/>
          <a:p>
            <a:pPr>
              <a:defRPr sz="1661" b="1" i="0" u="none" strike="noStrike" baseline="0">
                <a:solidFill>
                  <a:schemeClr val="tx1"/>
                </a:solidFill>
                <a:latin typeface="Times New Roman"/>
                <a:ea typeface="Times New Roman"/>
                <a:cs typeface="Times New Roman"/>
              </a:defRPr>
            </a:pPr>
            <a:endParaRPr lang="en-US"/>
          </a:p>
        </c:txPr>
        <c:crossAx val="3"/>
        <c:crosses val="max"/>
        <c:crossBetween val="midCat"/>
        <c:majorUnit val="2.0000000000000004E-2"/>
      </c:valAx>
      <c:spPr>
        <a:noFill/>
        <a:ln w="15066">
          <a:solidFill>
            <a:schemeClr val="tx1"/>
          </a:solidFill>
          <a:prstDash val="solid"/>
        </a:ln>
      </c:spPr>
    </c:plotArea>
    <c:legend>
      <c:legendPos val="r"/>
      <c:layout>
        <c:manualLayout>
          <c:xMode val="edge"/>
          <c:yMode val="edge"/>
          <c:x val="0.46803955127418562"/>
          <c:y val="0.15371028346709567"/>
          <c:w val="0.23294829779138443"/>
          <c:h val="0.14487632508833923"/>
        </c:manualLayout>
      </c:layout>
      <c:overlay val="0"/>
      <c:spPr>
        <a:solidFill>
          <a:schemeClr val="bg1"/>
        </a:solidFill>
        <a:ln w="3767">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0132">
      <a:solidFill>
        <a:schemeClr val="tx1"/>
      </a:solidFill>
      <a:prstDash val="solid"/>
    </a:ln>
  </c:spPr>
  <c:txPr>
    <a:bodyPr/>
    <a:lstStyle/>
    <a:p>
      <a:pPr>
        <a:defRPr sz="2135" b="1" i="0" u="none" strike="noStrike" baseline="0">
          <a:solidFill>
            <a:schemeClr val="tx1"/>
          </a:solidFill>
          <a:latin typeface="Arial"/>
          <a:ea typeface="Arial"/>
          <a:cs typeface="Arial"/>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CU Loan to Asset Ratio</a:t>
            </a:r>
          </a:p>
        </c:rich>
      </c:tx>
      <c:layout>
        <c:manualLayout>
          <c:xMode val="edge"/>
          <c:yMode val="edge"/>
          <c:x val="0.31776752955833776"/>
          <c:y val="3.5284356119335322E-2"/>
        </c:manualLayout>
      </c:layout>
      <c:overlay val="0"/>
      <c:spPr>
        <a:noFill/>
        <a:ln w="25639">
          <a:noFill/>
        </a:ln>
      </c:spPr>
    </c:title>
    <c:autoTitleDeleted val="0"/>
    <c:plotArea>
      <c:layout>
        <c:manualLayout>
          <c:layoutTarget val="inner"/>
          <c:xMode val="edge"/>
          <c:yMode val="edge"/>
          <c:x val="9.9518459069020862E-2"/>
          <c:y val="0.13531010973835139"/>
          <c:w val="0.8683788121990369"/>
          <c:h val="0.77235535978156444"/>
        </c:manualLayout>
      </c:layout>
      <c:areaChart>
        <c:grouping val="standard"/>
        <c:varyColors val="0"/>
        <c:ser>
          <c:idx val="1"/>
          <c:order val="0"/>
          <c:tx>
            <c:strRef>
              <c:f>Sheet1!$C$1</c:f>
              <c:strCache>
                <c:ptCount val="1"/>
                <c:pt idx="0">
                  <c:v>Recession</c:v>
                </c:pt>
              </c:strCache>
            </c:strRef>
          </c:tx>
          <c:spPr>
            <a:solidFill>
              <a:srgbClr val="969696"/>
            </a:solidFill>
            <a:ln w="12820">
              <a:solidFill>
                <a:schemeClr val="tx1"/>
              </a:solidFill>
              <a:prstDash val="solid"/>
            </a:ln>
          </c:spPr>
          <c:cat>
            <c:strRef>
              <c:f>Sheet1!$A$2:$A$314</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Sheet1!$C$2:$C$314</c:f>
              <c:numCache>
                <c:formatCode>General</c:formatCode>
                <c:ptCount val="313"/>
                <c:pt idx="14">
                  <c:v>0.73</c:v>
                </c:pt>
                <c:pt idx="15">
                  <c:v>0.73</c:v>
                </c:pt>
                <c:pt idx="16">
                  <c:v>0.73</c:v>
                </c:pt>
                <c:pt idx="17">
                  <c:v>0.73</c:v>
                </c:pt>
                <c:pt idx="18">
                  <c:v>0.73</c:v>
                </c:pt>
                <c:pt idx="19">
                  <c:v>0.73</c:v>
                </c:pt>
                <c:pt idx="20">
                  <c:v>0.73</c:v>
                </c:pt>
                <c:pt idx="21">
                  <c:v>0.73</c:v>
                </c:pt>
                <c:pt idx="22">
                  <c:v>0.73</c:v>
                </c:pt>
                <c:pt idx="23">
                  <c:v>0.73</c:v>
                </c:pt>
                <c:pt idx="95">
                  <c:v>0.73</c:v>
                </c:pt>
                <c:pt idx="96">
                  <c:v>0.73</c:v>
                </c:pt>
                <c:pt idx="97">
                  <c:v>0.73</c:v>
                </c:pt>
                <c:pt idx="98">
                  <c:v>0.73</c:v>
                </c:pt>
                <c:pt idx="99">
                  <c:v>0.73</c:v>
                </c:pt>
                <c:pt idx="100">
                  <c:v>0.73</c:v>
                </c:pt>
                <c:pt idx="101">
                  <c:v>0.73</c:v>
                </c:pt>
                <c:pt idx="102">
                  <c:v>0.73</c:v>
                </c:pt>
                <c:pt idx="103">
                  <c:v>0.73</c:v>
                </c:pt>
                <c:pt idx="104">
                  <c:v>0.73</c:v>
                </c:pt>
                <c:pt idx="105">
                  <c:v>0.73</c:v>
                </c:pt>
                <c:pt idx="106">
                  <c:v>0.73</c:v>
                </c:pt>
                <c:pt idx="107">
                  <c:v>0.73</c:v>
                </c:pt>
                <c:pt idx="108">
                  <c:v>0.73</c:v>
                </c:pt>
                <c:pt idx="109">
                  <c:v>0.73</c:v>
                </c:pt>
                <c:pt idx="110">
                  <c:v>0.73</c:v>
                </c:pt>
                <c:pt idx="111">
                  <c:v>0.73</c:v>
                </c:pt>
                <c:pt idx="112">
                  <c:v>0.73</c:v>
                </c:pt>
                <c:pt idx="113">
                  <c:v>0.73</c:v>
                </c:pt>
                <c:pt idx="242">
                  <c:v>0.73</c:v>
                </c:pt>
                <c:pt idx="243">
                  <c:v>0.73</c:v>
                </c:pt>
                <c:pt idx="244">
                  <c:v>0.73</c:v>
                </c:pt>
              </c:numCache>
            </c:numRef>
          </c:val>
          <c:extLst>
            <c:ext xmlns:c16="http://schemas.microsoft.com/office/drawing/2014/chart" uri="{C3380CC4-5D6E-409C-BE32-E72D297353CC}">
              <c16:uniqueId val="{00000000-B445-4D5F-BD88-61793AEEC3DD}"/>
            </c:ext>
          </c:extLst>
        </c:ser>
        <c:dLbls>
          <c:showLegendKey val="0"/>
          <c:showVal val="0"/>
          <c:showCatName val="0"/>
          <c:showSerName val="0"/>
          <c:showPercent val="0"/>
          <c:showBubbleSize val="0"/>
        </c:dLbls>
        <c:axId val="195183752"/>
        <c:axId val="1"/>
      </c:areaChart>
      <c:lineChart>
        <c:grouping val="standard"/>
        <c:varyColors val="0"/>
        <c:ser>
          <c:idx val="2"/>
          <c:order val="1"/>
          <c:tx>
            <c:strRef>
              <c:f>Sheet1!$D$1</c:f>
              <c:strCache>
                <c:ptCount val="1"/>
                <c:pt idx="0">
                  <c:v>Loan-to-Asset (Left Axis)</c:v>
                </c:pt>
              </c:strCache>
            </c:strRef>
          </c:tx>
          <c:spPr>
            <a:ln w="38459">
              <a:solidFill>
                <a:srgbClr val="FF0000"/>
              </a:solidFill>
              <a:prstDash val="solid"/>
            </a:ln>
          </c:spPr>
          <c:marker>
            <c:symbol val="none"/>
          </c:marker>
          <c:cat>
            <c:strRef>
              <c:f>Sheet1!$A$2:$A$314</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Sheet1!$D$2:$D$314</c:f>
              <c:numCache>
                <c:formatCode>0.00%</c:formatCode>
                <c:ptCount val="313"/>
                <c:pt idx="0">
                  <c:v>0.66161288500000004</c:v>
                </c:pt>
                <c:pt idx="1">
                  <c:v>0.65917501099999998</c:v>
                </c:pt>
                <c:pt idx="2">
                  <c:v>0.64957194399999996</c:v>
                </c:pt>
                <c:pt idx="3">
                  <c:v>0.65995293899999996</c:v>
                </c:pt>
                <c:pt idx="4">
                  <c:v>0.67037847500000003</c:v>
                </c:pt>
                <c:pt idx="5">
                  <c:v>0.67352658600000004</c:v>
                </c:pt>
                <c:pt idx="6">
                  <c:v>0.68167691200000002</c:v>
                </c:pt>
                <c:pt idx="7">
                  <c:v>0.68849709199999998</c:v>
                </c:pt>
                <c:pt idx="8">
                  <c:v>0.68427828700000004</c:v>
                </c:pt>
                <c:pt idx="9">
                  <c:v>0.69080615899999998</c:v>
                </c:pt>
                <c:pt idx="10">
                  <c:v>0.68921857799999997</c:v>
                </c:pt>
                <c:pt idx="11">
                  <c:v>0.68763381000000001</c:v>
                </c:pt>
                <c:pt idx="12">
                  <c:v>0.68995402500000003</c:v>
                </c:pt>
                <c:pt idx="13">
                  <c:v>0.67398656000000001</c:v>
                </c:pt>
                <c:pt idx="14">
                  <c:v>0.65113372400000002</c:v>
                </c:pt>
                <c:pt idx="15">
                  <c:v>0.65603809899999999</c:v>
                </c:pt>
                <c:pt idx="16">
                  <c:v>0.65467006800000005</c:v>
                </c:pt>
                <c:pt idx="17">
                  <c:v>0.64909773199999998</c:v>
                </c:pt>
                <c:pt idx="18">
                  <c:v>0.65449022099999998</c:v>
                </c:pt>
                <c:pt idx="19">
                  <c:v>0.647195144</c:v>
                </c:pt>
                <c:pt idx="20">
                  <c:v>0.64572438899999995</c:v>
                </c:pt>
                <c:pt idx="21">
                  <c:v>0.64898044899999996</c:v>
                </c:pt>
                <c:pt idx="22">
                  <c:v>0.64049229399999996</c:v>
                </c:pt>
                <c:pt idx="23">
                  <c:v>0.64279011200000002</c:v>
                </c:pt>
                <c:pt idx="24">
                  <c:v>0.64047766399999995</c:v>
                </c:pt>
                <c:pt idx="25">
                  <c:v>0.62863978600000003</c:v>
                </c:pt>
                <c:pt idx="26">
                  <c:v>0.61489520499999994</c:v>
                </c:pt>
                <c:pt idx="27">
                  <c:v>0.621301251</c:v>
                </c:pt>
                <c:pt idx="28">
                  <c:v>0.616879807</c:v>
                </c:pt>
                <c:pt idx="29">
                  <c:v>0.62069931899999997</c:v>
                </c:pt>
                <c:pt idx="30">
                  <c:v>0.62814813999999997</c:v>
                </c:pt>
                <c:pt idx="31">
                  <c:v>0.62251300600000004</c:v>
                </c:pt>
                <c:pt idx="32">
                  <c:v>0.62405715799999995</c:v>
                </c:pt>
                <c:pt idx="33">
                  <c:v>0.62161761599999998</c:v>
                </c:pt>
                <c:pt idx="34">
                  <c:v>0.61233480900000004</c:v>
                </c:pt>
                <c:pt idx="35">
                  <c:v>0.61805295800000004</c:v>
                </c:pt>
                <c:pt idx="36">
                  <c:v>0.60856977499999998</c:v>
                </c:pt>
                <c:pt idx="37">
                  <c:v>0.59473567900000002</c:v>
                </c:pt>
                <c:pt idx="38">
                  <c:v>0.58961634200000002</c:v>
                </c:pt>
                <c:pt idx="39">
                  <c:v>0.594523158</c:v>
                </c:pt>
                <c:pt idx="40">
                  <c:v>0.58770979599999995</c:v>
                </c:pt>
                <c:pt idx="41">
                  <c:v>0.59400501699999997</c:v>
                </c:pt>
                <c:pt idx="42">
                  <c:v>0.60079641500000003</c:v>
                </c:pt>
                <c:pt idx="43">
                  <c:v>0.60111334699999996</c:v>
                </c:pt>
                <c:pt idx="44">
                  <c:v>0.60839560699999995</c:v>
                </c:pt>
                <c:pt idx="45">
                  <c:v>0.60777587099999997</c:v>
                </c:pt>
                <c:pt idx="46">
                  <c:v>0.60955908299999995</c:v>
                </c:pt>
                <c:pt idx="47">
                  <c:v>0.61755084800000004</c:v>
                </c:pt>
                <c:pt idx="48">
                  <c:v>0.61383610300000002</c:v>
                </c:pt>
                <c:pt idx="49">
                  <c:v>0.60683567599999999</c:v>
                </c:pt>
                <c:pt idx="50">
                  <c:v>0.60702891699999995</c:v>
                </c:pt>
                <c:pt idx="51">
                  <c:v>0.60419259400000003</c:v>
                </c:pt>
                <c:pt idx="52">
                  <c:v>0.60833280199999995</c:v>
                </c:pt>
                <c:pt idx="53">
                  <c:v>0.622443674</c:v>
                </c:pt>
                <c:pt idx="54">
                  <c:v>0.62208828299999996</c:v>
                </c:pt>
                <c:pt idx="55">
                  <c:v>0.63363382000000001</c:v>
                </c:pt>
                <c:pt idx="56">
                  <c:v>0.63850733199999998</c:v>
                </c:pt>
                <c:pt idx="57">
                  <c:v>0.63601246700000003</c:v>
                </c:pt>
                <c:pt idx="58">
                  <c:v>0.640857279</c:v>
                </c:pt>
                <c:pt idx="59">
                  <c:v>0.64155281200000003</c:v>
                </c:pt>
                <c:pt idx="60">
                  <c:v>0.64298142000000003</c:v>
                </c:pt>
                <c:pt idx="61">
                  <c:v>0.63505270000000003</c:v>
                </c:pt>
                <c:pt idx="62">
                  <c:v>0.63316108900000001</c:v>
                </c:pt>
                <c:pt idx="63">
                  <c:v>0.63418842399999997</c:v>
                </c:pt>
                <c:pt idx="64">
                  <c:v>0.64271215699999995</c:v>
                </c:pt>
                <c:pt idx="65">
                  <c:v>0.65135013100000005</c:v>
                </c:pt>
                <c:pt idx="66">
                  <c:v>0.65772067199999995</c:v>
                </c:pt>
                <c:pt idx="67">
                  <c:v>0.67020457300000003</c:v>
                </c:pt>
                <c:pt idx="68">
                  <c:v>0.66743333699999996</c:v>
                </c:pt>
                <c:pt idx="69">
                  <c:v>0.67278923700000004</c:v>
                </c:pt>
                <c:pt idx="70">
                  <c:v>0.67870513300000002</c:v>
                </c:pt>
                <c:pt idx="71">
                  <c:v>0.67692487800000001</c:v>
                </c:pt>
                <c:pt idx="72">
                  <c:v>0.68327539599999998</c:v>
                </c:pt>
                <c:pt idx="73">
                  <c:v>0.67472282400000005</c:v>
                </c:pt>
                <c:pt idx="74">
                  <c:v>0.66535825400000004</c:v>
                </c:pt>
                <c:pt idx="75">
                  <c:v>0.67330443299999998</c:v>
                </c:pt>
                <c:pt idx="76">
                  <c:v>0.68437379799999998</c:v>
                </c:pt>
                <c:pt idx="77">
                  <c:v>0.68532406800000001</c:v>
                </c:pt>
                <c:pt idx="78">
                  <c:v>0.69409966999999995</c:v>
                </c:pt>
                <c:pt idx="79">
                  <c:v>0.70022867700000002</c:v>
                </c:pt>
                <c:pt idx="80">
                  <c:v>0.69706941499999997</c:v>
                </c:pt>
                <c:pt idx="81">
                  <c:v>0.70208416699999998</c:v>
                </c:pt>
                <c:pt idx="82">
                  <c:v>0.70092185900000004</c:v>
                </c:pt>
                <c:pt idx="83">
                  <c:v>0.69771499999999997</c:v>
                </c:pt>
                <c:pt idx="84">
                  <c:v>0.70176523199999996</c:v>
                </c:pt>
                <c:pt idx="85">
                  <c:v>0.68937182299999999</c:v>
                </c:pt>
                <c:pt idx="86">
                  <c:v>0.67576131500000003</c:v>
                </c:pt>
                <c:pt idx="87">
                  <c:v>0.68341979900000005</c:v>
                </c:pt>
                <c:pt idx="88">
                  <c:v>0.68558249599999999</c:v>
                </c:pt>
                <c:pt idx="89">
                  <c:v>0.68485600000000002</c:v>
                </c:pt>
                <c:pt idx="90">
                  <c:v>0.69621031499999997</c:v>
                </c:pt>
                <c:pt idx="91">
                  <c:v>0.69603392500000005</c:v>
                </c:pt>
                <c:pt idx="92">
                  <c:v>0.69908153200000001</c:v>
                </c:pt>
                <c:pt idx="93">
                  <c:v>0.70604407300000005</c:v>
                </c:pt>
                <c:pt idx="94">
                  <c:v>0.69916119300000001</c:v>
                </c:pt>
                <c:pt idx="95">
                  <c:v>0.70061799999999996</c:v>
                </c:pt>
                <c:pt idx="96">
                  <c:v>0.69695437500000001</c:v>
                </c:pt>
                <c:pt idx="97">
                  <c:v>0.67790376399999996</c:v>
                </c:pt>
                <c:pt idx="98">
                  <c:v>0.67344431299999996</c:v>
                </c:pt>
                <c:pt idx="99">
                  <c:v>0.67879334099999999</c:v>
                </c:pt>
                <c:pt idx="100">
                  <c:v>0.67257483100000004</c:v>
                </c:pt>
                <c:pt idx="101">
                  <c:v>0.68206299999999997</c:v>
                </c:pt>
                <c:pt idx="102">
                  <c:v>0.69222547199999995</c:v>
                </c:pt>
                <c:pt idx="103">
                  <c:v>0.69524818099999997</c:v>
                </c:pt>
                <c:pt idx="104">
                  <c:v>0.70171447099999995</c:v>
                </c:pt>
                <c:pt idx="105">
                  <c:v>0.69760617000000003</c:v>
                </c:pt>
                <c:pt idx="106">
                  <c:v>0.69611081799999996</c:v>
                </c:pt>
                <c:pt idx="107">
                  <c:v>0.69727899999999998</c:v>
                </c:pt>
                <c:pt idx="108">
                  <c:v>0.68510313</c:v>
                </c:pt>
                <c:pt idx="109">
                  <c:v>0.66677325300000001</c:v>
                </c:pt>
                <c:pt idx="110">
                  <c:v>0.66321699999999995</c:v>
                </c:pt>
                <c:pt idx="111">
                  <c:v>0.66162624400000003</c:v>
                </c:pt>
                <c:pt idx="112">
                  <c:v>0.65717500799999995</c:v>
                </c:pt>
                <c:pt idx="113">
                  <c:v>0.65882300000000005</c:v>
                </c:pt>
                <c:pt idx="114">
                  <c:v>0.65484777699999996</c:v>
                </c:pt>
                <c:pt idx="115">
                  <c:v>0.65977777999999998</c:v>
                </c:pt>
                <c:pt idx="116">
                  <c:v>0.66045399999999999</c:v>
                </c:pt>
                <c:pt idx="117">
                  <c:v>0.65217641900000001</c:v>
                </c:pt>
                <c:pt idx="118">
                  <c:v>0.65339723999999999</c:v>
                </c:pt>
                <c:pt idx="119">
                  <c:v>0.64983900000000006</c:v>
                </c:pt>
                <c:pt idx="120">
                  <c:v>0.64969515499999997</c:v>
                </c:pt>
                <c:pt idx="121">
                  <c:v>0.63711014700000002</c:v>
                </c:pt>
                <c:pt idx="122">
                  <c:v>0.63174200000000003</c:v>
                </c:pt>
                <c:pt idx="123">
                  <c:v>0.62543576000000001</c:v>
                </c:pt>
                <c:pt idx="124">
                  <c:v>0.625238619</c:v>
                </c:pt>
                <c:pt idx="125">
                  <c:v>0.62910299999999997</c:v>
                </c:pt>
                <c:pt idx="126">
                  <c:v>0.62468519700000003</c:v>
                </c:pt>
                <c:pt idx="127">
                  <c:v>0.63077111900000005</c:v>
                </c:pt>
                <c:pt idx="128">
                  <c:v>0.62806499999999998</c:v>
                </c:pt>
                <c:pt idx="129">
                  <c:v>0.62153241800000003</c:v>
                </c:pt>
                <c:pt idx="130">
                  <c:v>0.62362002999999999</c:v>
                </c:pt>
                <c:pt idx="131">
                  <c:v>0.62125900000000001</c:v>
                </c:pt>
                <c:pt idx="132">
                  <c:v>0.61758471500000001</c:v>
                </c:pt>
                <c:pt idx="133">
                  <c:v>0.605401038</c:v>
                </c:pt>
                <c:pt idx="134">
                  <c:v>0.59756799999999999</c:v>
                </c:pt>
                <c:pt idx="135">
                  <c:v>0.59343900299999996</c:v>
                </c:pt>
                <c:pt idx="136">
                  <c:v>0.59867579299999996</c:v>
                </c:pt>
                <c:pt idx="137">
                  <c:v>0.600325</c:v>
                </c:pt>
                <c:pt idx="138">
                  <c:v>0.59984201299999995</c:v>
                </c:pt>
                <c:pt idx="139">
                  <c:v>0.604217754</c:v>
                </c:pt>
                <c:pt idx="140">
                  <c:v>0.599271</c:v>
                </c:pt>
                <c:pt idx="141">
                  <c:v>0.60092868099999996</c:v>
                </c:pt>
                <c:pt idx="142">
                  <c:v>0.60108862200000002</c:v>
                </c:pt>
                <c:pt idx="143">
                  <c:v>0.59771700000000005</c:v>
                </c:pt>
                <c:pt idx="144">
                  <c:v>0.59844725300000001</c:v>
                </c:pt>
                <c:pt idx="145">
                  <c:v>0.58666436899999996</c:v>
                </c:pt>
                <c:pt idx="146">
                  <c:v>0.57385900000000001</c:v>
                </c:pt>
                <c:pt idx="147">
                  <c:v>0.579945037</c:v>
                </c:pt>
                <c:pt idx="148">
                  <c:v>0.58236236699999999</c:v>
                </c:pt>
                <c:pt idx="149">
                  <c:v>0.58096599999999998</c:v>
                </c:pt>
                <c:pt idx="150">
                  <c:v>0.58737891399999997</c:v>
                </c:pt>
                <c:pt idx="151">
                  <c:v>0.58375550499999995</c:v>
                </c:pt>
                <c:pt idx="152">
                  <c:v>0.58779700000000001</c:v>
                </c:pt>
                <c:pt idx="153">
                  <c:v>0.59253144000000002</c:v>
                </c:pt>
                <c:pt idx="154">
                  <c:v>0.58656060799999998</c:v>
                </c:pt>
                <c:pt idx="155">
                  <c:v>0.58972800000000003</c:v>
                </c:pt>
                <c:pt idx="156">
                  <c:v>0.589808781</c:v>
                </c:pt>
                <c:pt idx="157">
                  <c:v>0.57959181400000004</c:v>
                </c:pt>
                <c:pt idx="158">
                  <c:v>0.57224299999999995</c:v>
                </c:pt>
                <c:pt idx="159">
                  <c:v>0.57859356500000003</c:v>
                </c:pt>
                <c:pt idx="160">
                  <c:v>0.577746274</c:v>
                </c:pt>
                <c:pt idx="161">
                  <c:v>0.58466200000000002</c:v>
                </c:pt>
                <c:pt idx="162">
                  <c:v>0.59264570900000002</c:v>
                </c:pt>
                <c:pt idx="163">
                  <c:v>0.59333919000000002</c:v>
                </c:pt>
                <c:pt idx="164">
                  <c:v>0.60017799999999999</c:v>
                </c:pt>
                <c:pt idx="165">
                  <c:v>0.60226185200000004</c:v>
                </c:pt>
                <c:pt idx="166">
                  <c:v>0.60142085199999995</c:v>
                </c:pt>
                <c:pt idx="167">
                  <c:v>0.60913099999999998</c:v>
                </c:pt>
                <c:pt idx="168">
                  <c:v>0.60450374399999995</c:v>
                </c:pt>
                <c:pt idx="169">
                  <c:v>0.593610054</c:v>
                </c:pt>
                <c:pt idx="170">
                  <c:v>0.59576200000000001</c:v>
                </c:pt>
                <c:pt idx="171">
                  <c:v>0.60264760100000003</c:v>
                </c:pt>
                <c:pt idx="172">
                  <c:v>0.602352573</c:v>
                </c:pt>
                <c:pt idx="173">
                  <c:v>0.612626</c:v>
                </c:pt>
                <c:pt idx="174">
                  <c:v>0.618746676</c:v>
                </c:pt>
                <c:pt idx="175">
                  <c:v>0.62018074599999995</c:v>
                </c:pt>
                <c:pt idx="176">
                  <c:v>0.62977499999999997</c:v>
                </c:pt>
                <c:pt idx="177">
                  <c:v>0.62676995199999996</c:v>
                </c:pt>
                <c:pt idx="178">
                  <c:v>0.63037507599999998</c:v>
                </c:pt>
                <c:pt idx="179">
                  <c:v>0.63675499999999996</c:v>
                </c:pt>
                <c:pt idx="180">
                  <c:v>0.632822259</c:v>
                </c:pt>
                <c:pt idx="181">
                  <c:v>0.62269721499999997</c:v>
                </c:pt>
                <c:pt idx="182">
                  <c:v>0.62578</c:v>
                </c:pt>
                <c:pt idx="183">
                  <c:v>0.63049422899999996</c:v>
                </c:pt>
                <c:pt idx="184">
                  <c:v>0.63056793899999997</c:v>
                </c:pt>
                <c:pt idx="185">
                  <c:v>0.64093199999999995</c:v>
                </c:pt>
                <c:pt idx="186">
                  <c:v>0.64075869299999999</c:v>
                </c:pt>
                <c:pt idx="187">
                  <c:v>0.64888611600000001</c:v>
                </c:pt>
                <c:pt idx="188">
                  <c:v>0.65438099999999999</c:v>
                </c:pt>
                <c:pt idx="189">
                  <c:v>0.64960511399999998</c:v>
                </c:pt>
                <c:pt idx="190">
                  <c:v>0.65475160799999998</c:v>
                </c:pt>
                <c:pt idx="191">
                  <c:v>0.65555600000000003</c:v>
                </c:pt>
                <c:pt idx="192">
                  <c:v>0.65473386</c:v>
                </c:pt>
                <c:pt idx="193">
                  <c:v>0.64601229800000004</c:v>
                </c:pt>
                <c:pt idx="194">
                  <c:v>0.64676999999999996</c:v>
                </c:pt>
                <c:pt idx="195">
                  <c:v>0.64424791000000003</c:v>
                </c:pt>
                <c:pt idx="196">
                  <c:v>0.65444376000000004</c:v>
                </c:pt>
                <c:pt idx="197">
                  <c:v>0.65955900000000001</c:v>
                </c:pt>
                <c:pt idx="198">
                  <c:v>0.66037049800000003</c:v>
                </c:pt>
                <c:pt idx="199">
                  <c:v>0.66643585000000005</c:v>
                </c:pt>
                <c:pt idx="200">
                  <c:v>0.66653499999999999</c:v>
                </c:pt>
                <c:pt idx="201">
                  <c:v>0.66834374600000002</c:v>
                </c:pt>
                <c:pt idx="202">
                  <c:v>0.67177474699999995</c:v>
                </c:pt>
                <c:pt idx="203">
                  <c:v>0.67506999999999995</c:v>
                </c:pt>
                <c:pt idx="204">
                  <c:v>0.67641600199999996</c:v>
                </c:pt>
                <c:pt idx="205">
                  <c:v>0.66695876600000004</c:v>
                </c:pt>
                <c:pt idx="206">
                  <c:v>0.66402099999999997</c:v>
                </c:pt>
                <c:pt idx="207">
                  <c:v>0.66680094999999995</c:v>
                </c:pt>
                <c:pt idx="208">
                  <c:v>0.67551592999999999</c:v>
                </c:pt>
                <c:pt idx="209">
                  <c:v>0.67898199999999997</c:v>
                </c:pt>
                <c:pt idx="210">
                  <c:v>0.68812869700000001</c:v>
                </c:pt>
                <c:pt idx="211">
                  <c:v>0.69291118600000001</c:v>
                </c:pt>
                <c:pt idx="212">
                  <c:v>0.69029399999999996</c:v>
                </c:pt>
                <c:pt idx="213">
                  <c:v>0.69384972899999997</c:v>
                </c:pt>
                <c:pt idx="214">
                  <c:v>0.69431577700000002</c:v>
                </c:pt>
                <c:pt idx="215">
                  <c:v>0.69687500000000002</c:v>
                </c:pt>
                <c:pt idx="216">
                  <c:v>0.70101707300000005</c:v>
                </c:pt>
                <c:pt idx="217">
                  <c:v>0.69431386900000003</c:v>
                </c:pt>
                <c:pt idx="218">
                  <c:v>0.68820599999999998</c:v>
                </c:pt>
                <c:pt idx="219">
                  <c:v>0.697009404</c:v>
                </c:pt>
                <c:pt idx="220">
                  <c:v>0.70429668599999995</c:v>
                </c:pt>
                <c:pt idx="221">
                  <c:v>0.70353399999999999</c:v>
                </c:pt>
                <c:pt idx="222">
                  <c:v>0.71427800200000002</c:v>
                </c:pt>
                <c:pt idx="223">
                  <c:v>0.71099266500000002</c:v>
                </c:pt>
                <c:pt idx="224">
                  <c:v>0.71484800000000004</c:v>
                </c:pt>
                <c:pt idx="225">
                  <c:v>0.71980337800000005</c:v>
                </c:pt>
                <c:pt idx="226">
                  <c:v>0.71458516599999999</c:v>
                </c:pt>
                <c:pt idx="227">
                  <c:v>0.71994499999999995</c:v>
                </c:pt>
                <c:pt idx="228">
                  <c:v>0.72131005699999995</c:v>
                </c:pt>
                <c:pt idx="229">
                  <c:v>0.70746642400000004</c:v>
                </c:pt>
                <c:pt idx="230">
                  <c:v>0.697959</c:v>
                </c:pt>
                <c:pt idx="231">
                  <c:v>0.706040844</c:v>
                </c:pt>
                <c:pt idx="232">
                  <c:v>0.70173962000000001</c:v>
                </c:pt>
                <c:pt idx="233">
                  <c:v>0.70515499999999998</c:v>
                </c:pt>
                <c:pt idx="234">
                  <c:v>0.71137419700000004</c:v>
                </c:pt>
                <c:pt idx="235">
                  <c:v>0.70603682599999995</c:v>
                </c:pt>
                <c:pt idx="236">
                  <c:v>0.71099800000000002</c:v>
                </c:pt>
                <c:pt idx="237">
                  <c:v>0.71033665599999996</c:v>
                </c:pt>
                <c:pt idx="238">
                  <c:v>0.704069952</c:v>
                </c:pt>
                <c:pt idx="239">
                  <c:v>0.71138699999999999</c:v>
                </c:pt>
                <c:pt idx="240" formatCode="General">
                  <c:v>0.706112242</c:v>
                </c:pt>
                <c:pt idx="241" formatCode="General">
                  <c:v>0.69039431600000001</c:v>
                </c:pt>
                <c:pt idx="242" formatCode="General">
                  <c:v>0.68644499999999997</c:v>
                </c:pt>
                <c:pt idx="243" formatCode="General">
                  <c:v>0.66415241999999997</c:v>
                </c:pt>
                <c:pt idx="244" formatCode="General">
                  <c:v>0.65537136399999996</c:v>
                </c:pt>
                <c:pt idx="245" formatCode="General">
                  <c:v>0.65668599999999999</c:v>
                </c:pt>
                <c:pt idx="246" formatCode="General">
                  <c:v>0.65232434800000005</c:v>
                </c:pt>
                <c:pt idx="247" formatCode="General">
                  <c:v>0.65284970899999994</c:v>
                </c:pt>
                <c:pt idx="248" formatCode="General">
                  <c:v>0.652941934</c:v>
                </c:pt>
                <c:pt idx="249" formatCode="General">
                  <c:v>0.64423814800000001</c:v>
                </c:pt>
                <c:pt idx="250" formatCode="General">
                  <c:v>0.64528633199999996</c:v>
                </c:pt>
                <c:pt idx="251" formatCode="General">
                  <c:v>0.63649599999999995</c:v>
                </c:pt>
                <c:pt idx="252" formatCode="General">
                  <c:v>0.63066288800000003</c:v>
                </c:pt>
                <c:pt idx="253" formatCode="General">
                  <c:v>0.622096117</c:v>
                </c:pt>
                <c:pt idx="254" formatCode="General">
                  <c:v>0.603105</c:v>
                </c:pt>
                <c:pt idx="255" formatCode="General">
                  <c:v>0.59670701299999995</c:v>
                </c:pt>
                <c:pt idx="256" formatCode="General">
                  <c:v>0.59840231700000002</c:v>
                </c:pt>
                <c:pt idx="257" formatCode="General">
                  <c:v>0.608294</c:v>
                </c:pt>
                <c:pt idx="258" formatCode="General">
                  <c:v>0.60240541999999997</c:v>
                </c:pt>
                <c:pt idx="259" formatCode="General">
                  <c:v>0.60758332100000001</c:v>
                </c:pt>
                <c:pt idx="260" formatCode="General">
                  <c:v>0.61003799999999997</c:v>
                </c:pt>
                <c:pt idx="261" formatCode="General">
                  <c:v>0.60864036499999996</c:v>
                </c:pt>
                <c:pt idx="262" formatCode="General">
                  <c:v>0.614007894</c:v>
                </c:pt>
                <c:pt idx="263" formatCode="General">
                  <c:v>0.61394499999999996</c:v>
                </c:pt>
                <c:pt idx="264" formatCode="General">
                  <c:v>0.61811698000000004</c:v>
                </c:pt>
                <c:pt idx="265" formatCode="General">
                  <c:v>0.61532321400000001</c:v>
                </c:pt>
                <c:pt idx="266" formatCode="General">
                  <c:v>0.61721300000000001</c:v>
                </c:pt>
                <c:pt idx="267" formatCode="General">
                  <c:v>0.62248643400000003</c:v>
                </c:pt>
                <c:pt idx="268" formatCode="General">
                  <c:v>0.63535199899999995</c:v>
                </c:pt>
                <c:pt idx="269" formatCode="General">
                  <c:v>0.65041899999999997</c:v>
                </c:pt>
                <c:pt idx="270" formatCode="General">
                  <c:v>0.65316980999999996</c:v>
                </c:pt>
                <c:pt idx="271" formatCode="General">
                  <c:v>0.667531235</c:v>
                </c:pt>
                <c:pt idx="272" formatCode="General">
                  <c:v>0.67877200000000004</c:v>
                </c:pt>
                <c:pt idx="273" formatCode="General">
                  <c:v>0.68988068000000002</c:v>
                </c:pt>
                <c:pt idx="274" formatCode="General">
                  <c:v>0.69531611100000001</c:v>
                </c:pt>
                <c:pt idx="275" formatCode="General">
                  <c:v>0.7</c:v>
                </c:pt>
                <c:pt idx="276" formatCode="General">
                  <c:v>0.69885124099999996</c:v>
                </c:pt>
                <c:pt idx="277" formatCode="General">
                  <c:v>0.69925295600000004</c:v>
                </c:pt>
                <c:pt idx="278" formatCode="General">
                  <c:v>0.69257199999999997</c:v>
                </c:pt>
                <c:pt idx="279" formatCode="General">
                  <c:v>0.69584280399999998</c:v>
                </c:pt>
                <c:pt idx="280" formatCode="General">
                  <c:v>0.70179402599999996</c:v>
                </c:pt>
                <c:pt idx="281" formatCode="General">
                  <c:v>0.70473600000000003</c:v>
                </c:pt>
                <c:pt idx="282" formatCode="General">
                  <c:v>0.71284520100000004</c:v>
                </c:pt>
                <c:pt idx="283" formatCode="General">
                  <c:v>0.71433104300000005</c:v>
                </c:pt>
                <c:pt idx="284" formatCode="General">
                  <c:v>0.71387199999999995</c:v>
                </c:pt>
                <c:pt idx="285" formatCode="General">
                  <c:v>0.72051357199999999</c:v>
                </c:pt>
                <c:pt idx="286" formatCode="General">
                  <c:v>0.71770407000000003</c:v>
                </c:pt>
                <c:pt idx="287" formatCode="General">
                  <c:v>0.71240599999999998</c:v>
                </c:pt>
                <c:pt idx="288" formatCode="General">
                  <c:v>0.71240599999999998</c:v>
                </c:pt>
                <c:pt idx="289" formatCode="General">
                  <c:v>0.71159300000000003</c:v>
                </c:pt>
                <c:pt idx="290" formatCode="General">
                  <c:v>0.70247000000000004</c:v>
                </c:pt>
                <c:pt idx="291" formatCode="General">
                  <c:v>0.694573</c:v>
                </c:pt>
                <c:pt idx="292" formatCode="General">
                  <c:v>0.70397399999999999</c:v>
                </c:pt>
                <c:pt idx="293" formatCode="General">
                  <c:v>0.70446699999999995</c:v>
                </c:pt>
                <c:pt idx="294" formatCode="General">
                  <c:v>0.70384500000000005</c:v>
                </c:pt>
                <c:pt idx="295" formatCode="General">
                  <c:v>0.70849799999999996</c:v>
                </c:pt>
                <c:pt idx="296" formatCode="General">
                  <c:v>0.70146699999999995</c:v>
                </c:pt>
                <c:pt idx="297" formatCode="General">
                  <c:v>0.70495099999999999</c:v>
                </c:pt>
                <c:pt idx="298" formatCode="General">
                  <c:v>0.70442099999999996</c:v>
                </c:pt>
                <c:pt idx="299" formatCode="General">
                  <c:v>0.70397399999999999</c:v>
                </c:pt>
                <c:pt idx="300" formatCode="General">
                  <c:v>0.70877199999999996</c:v>
                </c:pt>
              </c:numCache>
            </c:numRef>
          </c:val>
          <c:smooth val="0"/>
          <c:extLst>
            <c:ext xmlns:c16="http://schemas.microsoft.com/office/drawing/2014/chart" uri="{C3380CC4-5D6E-409C-BE32-E72D297353CC}">
              <c16:uniqueId val="{00000001-B445-4D5F-BD88-61793AEEC3DD}"/>
            </c:ext>
          </c:extLst>
        </c:ser>
        <c:ser>
          <c:idx val="4"/>
          <c:order val="2"/>
          <c:tx>
            <c:strRef>
              <c:f>Sheet1!$E$1</c:f>
              <c:strCache>
                <c:ptCount val="1"/>
                <c:pt idx="0">
                  <c:v>64% &amp; 32% Long Run Averages</c:v>
                </c:pt>
              </c:strCache>
            </c:strRef>
          </c:tx>
          <c:spPr>
            <a:ln w="38459">
              <a:solidFill>
                <a:srgbClr val="FFCC00"/>
              </a:solidFill>
              <a:prstDash val="solid"/>
            </a:ln>
          </c:spPr>
          <c:marker>
            <c:symbol val="none"/>
          </c:marker>
          <c:cat>
            <c:strRef>
              <c:f>Sheet1!$A$2:$A$314</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Sheet1!$E$2:$E$314</c:f>
              <c:numCache>
                <c:formatCode>General</c:formatCode>
                <c:ptCount val="313"/>
                <c:pt idx="0">
                  <c:v>0.64</c:v>
                </c:pt>
                <c:pt idx="1">
                  <c:v>0.64</c:v>
                </c:pt>
                <c:pt idx="2">
                  <c:v>0.64</c:v>
                </c:pt>
                <c:pt idx="3">
                  <c:v>0.64</c:v>
                </c:pt>
                <c:pt idx="4">
                  <c:v>0.64</c:v>
                </c:pt>
                <c:pt idx="5">
                  <c:v>0.64</c:v>
                </c:pt>
                <c:pt idx="6">
                  <c:v>0.64</c:v>
                </c:pt>
                <c:pt idx="7">
                  <c:v>0.64</c:v>
                </c:pt>
                <c:pt idx="8">
                  <c:v>0.64</c:v>
                </c:pt>
                <c:pt idx="9">
                  <c:v>0.64</c:v>
                </c:pt>
                <c:pt idx="10">
                  <c:v>0.64</c:v>
                </c:pt>
                <c:pt idx="11">
                  <c:v>0.64</c:v>
                </c:pt>
                <c:pt idx="12">
                  <c:v>0.64</c:v>
                </c:pt>
                <c:pt idx="13">
                  <c:v>0.64</c:v>
                </c:pt>
                <c:pt idx="14">
                  <c:v>0.64</c:v>
                </c:pt>
                <c:pt idx="15">
                  <c:v>0.64</c:v>
                </c:pt>
                <c:pt idx="16">
                  <c:v>0.64</c:v>
                </c:pt>
                <c:pt idx="17">
                  <c:v>0.64</c:v>
                </c:pt>
                <c:pt idx="18">
                  <c:v>0.64</c:v>
                </c:pt>
                <c:pt idx="19">
                  <c:v>0.64</c:v>
                </c:pt>
                <c:pt idx="20">
                  <c:v>0.64</c:v>
                </c:pt>
                <c:pt idx="21">
                  <c:v>0.64</c:v>
                </c:pt>
                <c:pt idx="22">
                  <c:v>0.64</c:v>
                </c:pt>
                <c:pt idx="23">
                  <c:v>0.64</c:v>
                </c:pt>
                <c:pt idx="24">
                  <c:v>0.64</c:v>
                </c:pt>
                <c:pt idx="25">
                  <c:v>0.64</c:v>
                </c:pt>
                <c:pt idx="26">
                  <c:v>0.64</c:v>
                </c:pt>
                <c:pt idx="27">
                  <c:v>0.64</c:v>
                </c:pt>
                <c:pt idx="28">
                  <c:v>0.64</c:v>
                </c:pt>
                <c:pt idx="29">
                  <c:v>0.64</c:v>
                </c:pt>
                <c:pt idx="30">
                  <c:v>0.64</c:v>
                </c:pt>
                <c:pt idx="31">
                  <c:v>0.64</c:v>
                </c:pt>
                <c:pt idx="32">
                  <c:v>0.64</c:v>
                </c:pt>
                <c:pt idx="33">
                  <c:v>0.64</c:v>
                </c:pt>
                <c:pt idx="34">
                  <c:v>0.64</c:v>
                </c:pt>
                <c:pt idx="35">
                  <c:v>0.64</c:v>
                </c:pt>
                <c:pt idx="36">
                  <c:v>0.64</c:v>
                </c:pt>
                <c:pt idx="37">
                  <c:v>0.64</c:v>
                </c:pt>
                <c:pt idx="38">
                  <c:v>0.64</c:v>
                </c:pt>
                <c:pt idx="39">
                  <c:v>0.64</c:v>
                </c:pt>
                <c:pt idx="40">
                  <c:v>0.64</c:v>
                </c:pt>
                <c:pt idx="41">
                  <c:v>0.64</c:v>
                </c:pt>
                <c:pt idx="42">
                  <c:v>0.64</c:v>
                </c:pt>
                <c:pt idx="43">
                  <c:v>0.64</c:v>
                </c:pt>
                <c:pt idx="44">
                  <c:v>0.64</c:v>
                </c:pt>
                <c:pt idx="45">
                  <c:v>0.64</c:v>
                </c:pt>
                <c:pt idx="46">
                  <c:v>0.64</c:v>
                </c:pt>
                <c:pt idx="47">
                  <c:v>0.64</c:v>
                </c:pt>
                <c:pt idx="48">
                  <c:v>0.64</c:v>
                </c:pt>
                <c:pt idx="49">
                  <c:v>0.64</c:v>
                </c:pt>
                <c:pt idx="50">
                  <c:v>0.64</c:v>
                </c:pt>
                <c:pt idx="51">
                  <c:v>0.64</c:v>
                </c:pt>
                <c:pt idx="52">
                  <c:v>0.64</c:v>
                </c:pt>
                <c:pt idx="53">
                  <c:v>0.64</c:v>
                </c:pt>
                <c:pt idx="54">
                  <c:v>0.64</c:v>
                </c:pt>
                <c:pt idx="55">
                  <c:v>0.64</c:v>
                </c:pt>
                <c:pt idx="56">
                  <c:v>0.64</c:v>
                </c:pt>
                <c:pt idx="57">
                  <c:v>0.64</c:v>
                </c:pt>
                <c:pt idx="58">
                  <c:v>0.64</c:v>
                </c:pt>
                <c:pt idx="59">
                  <c:v>0.64</c:v>
                </c:pt>
                <c:pt idx="60">
                  <c:v>0.64</c:v>
                </c:pt>
                <c:pt idx="61">
                  <c:v>0.64</c:v>
                </c:pt>
                <c:pt idx="62">
                  <c:v>0.64</c:v>
                </c:pt>
                <c:pt idx="63">
                  <c:v>0.64</c:v>
                </c:pt>
                <c:pt idx="64">
                  <c:v>0.64</c:v>
                </c:pt>
                <c:pt idx="65">
                  <c:v>0.64</c:v>
                </c:pt>
                <c:pt idx="66">
                  <c:v>0.64</c:v>
                </c:pt>
                <c:pt idx="67">
                  <c:v>0.64</c:v>
                </c:pt>
                <c:pt idx="68">
                  <c:v>0.64</c:v>
                </c:pt>
                <c:pt idx="69">
                  <c:v>0.64</c:v>
                </c:pt>
                <c:pt idx="70">
                  <c:v>0.64</c:v>
                </c:pt>
                <c:pt idx="71">
                  <c:v>0.64</c:v>
                </c:pt>
                <c:pt idx="72">
                  <c:v>0.64</c:v>
                </c:pt>
                <c:pt idx="73">
                  <c:v>0.64</c:v>
                </c:pt>
                <c:pt idx="74">
                  <c:v>0.64</c:v>
                </c:pt>
                <c:pt idx="75">
                  <c:v>0.64</c:v>
                </c:pt>
                <c:pt idx="76">
                  <c:v>0.64</c:v>
                </c:pt>
                <c:pt idx="77">
                  <c:v>0.64</c:v>
                </c:pt>
                <c:pt idx="78">
                  <c:v>0.64</c:v>
                </c:pt>
                <c:pt idx="79">
                  <c:v>0.64</c:v>
                </c:pt>
                <c:pt idx="80">
                  <c:v>0.64</c:v>
                </c:pt>
                <c:pt idx="81">
                  <c:v>0.64</c:v>
                </c:pt>
                <c:pt idx="82">
                  <c:v>0.64</c:v>
                </c:pt>
                <c:pt idx="83">
                  <c:v>0.64</c:v>
                </c:pt>
                <c:pt idx="84">
                  <c:v>0.64</c:v>
                </c:pt>
                <c:pt idx="85">
                  <c:v>0.64</c:v>
                </c:pt>
                <c:pt idx="86">
                  <c:v>0.64</c:v>
                </c:pt>
                <c:pt idx="87">
                  <c:v>0.64</c:v>
                </c:pt>
                <c:pt idx="88">
                  <c:v>0.64</c:v>
                </c:pt>
                <c:pt idx="89">
                  <c:v>0.64</c:v>
                </c:pt>
                <c:pt idx="90">
                  <c:v>0.64</c:v>
                </c:pt>
                <c:pt idx="91">
                  <c:v>0.64</c:v>
                </c:pt>
                <c:pt idx="92">
                  <c:v>0.64</c:v>
                </c:pt>
                <c:pt idx="93">
                  <c:v>0.64</c:v>
                </c:pt>
                <c:pt idx="94">
                  <c:v>0.64</c:v>
                </c:pt>
                <c:pt idx="95">
                  <c:v>0.64</c:v>
                </c:pt>
                <c:pt idx="96">
                  <c:v>0.64</c:v>
                </c:pt>
                <c:pt idx="97">
                  <c:v>0.64</c:v>
                </c:pt>
                <c:pt idx="98">
                  <c:v>0.64</c:v>
                </c:pt>
                <c:pt idx="99">
                  <c:v>0.64</c:v>
                </c:pt>
                <c:pt idx="100">
                  <c:v>0.64</c:v>
                </c:pt>
                <c:pt idx="101">
                  <c:v>0.64</c:v>
                </c:pt>
                <c:pt idx="102">
                  <c:v>0.64</c:v>
                </c:pt>
                <c:pt idx="103">
                  <c:v>0.64</c:v>
                </c:pt>
                <c:pt idx="104">
                  <c:v>0.64</c:v>
                </c:pt>
                <c:pt idx="105">
                  <c:v>0.64</c:v>
                </c:pt>
                <c:pt idx="106">
                  <c:v>0.64</c:v>
                </c:pt>
                <c:pt idx="107">
                  <c:v>0.64</c:v>
                </c:pt>
                <c:pt idx="108">
                  <c:v>0.64</c:v>
                </c:pt>
                <c:pt idx="109">
                  <c:v>0.64</c:v>
                </c:pt>
                <c:pt idx="110">
                  <c:v>0.64</c:v>
                </c:pt>
                <c:pt idx="111">
                  <c:v>0.64</c:v>
                </c:pt>
                <c:pt idx="112">
                  <c:v>0.64</c:v>
                </c:pt>
                <c:pt idx="113">
                  <c:v>0.64</c:v>
                </c:pt>
                <c:pt idx="114">
                  <c:v>0.64</c:v>
                </c:pt>
                <c:pt idx="115">
                  <c:v>0.64</c:v>
                </c:pt>
                <c:pt idx="116">
                  <c:v>0.64</c:v>
                </c:pt>
                <c:pt idx="117">
                  <c:v>0.64</c:v>
                </c:pt>
                <c:pt idx="118">
                  <c:v>0.64</c:v>
                </c:pt>
                <c:pt idx="119">
                  <c:v>0.64</c:v>
                </c:pt>
                <c:pt idx="120">
                  <c:v>0.64</c:v>
                </c:pt>
                <c:pt idx="121">
                  <c:v>0.64</c:v>
                </c:pt>
                <c:pt idx="122">
                  <c:v>0.64</c:v>
                </c:pt>
                <c:pt idx="123">
                  <c:v>0.64</c:v>
                </c:pt>
                <c:pt idx="124">
                  <c:v>0.64</c:v>
                </c:pt>
                <c:pt idx="125">
                  <c:v>0.64</c:v>
                </c:pt>
                <c:pt idx="126">
                  <c:v>0.64</c:v>
                </c:pt>
                <c:pt idx="127">
                  <c:v>0.64</c:v>
                </c:pt>
                <c:pt idx="128">
                  <c:v>0.64</c:v>
                </c:pt>
                <c:pt idx="129">
                  <c:v>0.64</c:v>
                </c:pt>
                <c:pt idx="130">
                  <c:v>0.64</c:v>
                </c:pt>
                <c:pt idx="131">
                  <c:v>0.64</c:v>
                </c:pt>
                <c:pt idx="132">
                  <c:v>0.64</c:v>
                </c:pt>
                <c:pt idx="133">
                  <c:v>0.64</c:v>
                </c:pt>
                <c:pt idx="134">
                  <c:v>0.64</c:v>
                </c:pt>
                <c:pt idx="135">
                  <c:v>0.64</c:v>
                </c:pt>
                <c:pt idx="136">
                  <c:v>0.64</c:v>
                </c:pt>
                <c:pt idx="137">
                  <c:v>0.64</c:v>
                </c:pt>
                <c:pt idx="138">
                  <c:v>0.64</c:v>
                </c:pt>
                <c:pt idx="139">
                  <c:v>0.64</c:v>
                </c:pt>
                <c:pt idx="140">
                  <c:v>0.64</c:v>
                </c:pt>
                <c:pt idx="141">
                  <c:v>0.64</c:v>
                </c:pt>
                <c:pt idx="142">
                  <c:v>0.64</c:v>
                </c:pt>
                <c:pt idx="143">
                  <c:v>0.64</c:v>
                </c:pt>
                <c:pt idx="144">
                  <c:v>0.64</c:v>
                </c:pt>
                <c:pt idx="145">
                  <c:v>0.64</c:v>
                </c:pt>
                <c:pt idx="146">
                  <c:v>0.64</c:v>
                </c:pt>
                <c:pt idx="147">
                  <c:v>0.64</c:v>
                </c:pt>
                <c:pt idx="148">
                  <c:v>0.64</c:v>
                </c:pt>
                <c:pt idx="149">
                  <c:v>0.64</c:v>
                </c:pt>
                <c:pt idx="150">
                  <c:v>0.64</c:v>
                </c:pt>
                <c:pt idx="151">
                  <c:v>0.64</c:v>
                </c:pt>
                <c:pt idx="152">
                  <c:v>0.64</c:v>
                </c:pt>
                <c:pt idx="153">
                  <c:v>0.64</c:v>
                </c:pt>
                <c:pt idx="154">
                  <c:v>0.64</c:v>
                </c:pt>
                <c:pt idx="155">
                  <c:v>0.64</c:v>
                </c:pt>
                <c:pt idx="156">
                  <c:v>0.64</c:v>
                </c:pt>
                <c:pt idx="157">
                  <c:v>0.64</c:v>
                </c:pt>
                <c:pt idx="158">
                  <c:v>0.64</c:v>
                </c:pt>
                <c:pt idx="159">
                  <c:v>0.64</c:v>
                </c:pt>
                <c:pt idx="160">
                  <c:v>0.64</c:v>
                </c:pt>
                <c:pt idx="161">
                  <c:v>0.64</c:v>
                </c:pt>
                <c:pt idx="162">
                  <c:v>0.64</c:v>
                </c:pt>
                <c:pt idx="163">
                  <c:v>0.64</c:v>
                </c:pt>
                <c:pt idx="164">
                  <c:v>0.64</c:v>
                </c:pt>
                <c:pt idx="165">
                  <c:v>0.64</c:v>
                </c:pt>
                <c:pt idx="166">
                  <c:v>0.64</c:v>
                </c:pt>
                <c:pt idx="167">
                  <c:v>0.64</c:v>
                </c:pt>
                <c:pt idx="168">
                  <c:v>0.64</c:v>
                </c:pt>
                <c:pt idx="169">
                  <c:v>0.64</c:v>
                </c:pt>
                <c:pt idx="170">
                  <c:v>0.64</c:v>
                </c:pt>
                <c:pt idx="171">
                  <c:v>0.64</c:v>
                </c:pt>
                <c:pt idx="172">
                  <c:v>0.64</c:v>
                </c:pt>
                <c:pt idx="173">
                  <c:v>0.64</c:v>
                </c:pt>
                <c:pt idx="174">
                  <c:v>0.64</c:v>
                </c:pt>
                <c:pt idx="175">
                  <c:v>0.64</c:v>
                </c:pt>
                <c:pt idx="176">
                  <c:v>0.64</c:v>
                </c:pt>
                <c:pt idx="177">
                  <c:v>0.64</c:v>
                </c:pt>
                <c:pt idx="178">
                  <c:v>0.64</c:v>
                </c:pt>
                <c:pt idx="179">
                  <c:v>0.64</c:v>
                </c:pt>
                <c:pt idx="180">
                  <c:v>0.64</c:v>
                </c:pt>
                <c:pt idx="181">
                  <c:v>0.64</c:v>
                </c:pt>
                <c:pt idx="182">
                  <c:v>0.64</c:v>
                </c:pt>
                <c:pt idx="183">
                  <c:v>0.64</c:v>
                </c:pt>
                <c:pt idx="184">
                  <c:v>0.64</c:v>
                </c:pt>
                <c:pt idx="185">
                  <c:v>0.64</c:v>
                </c:pt>
                <c:pt idx="186">
                  <c:v>0.64</c:v>
                </c:pt>
                <c:pt idx="187">
                  <c:v>0.64</c:v>
                </c:pt>
                <c:pt idx="188">
                  <c:v>0.64</c:v>
                </c:pt>
                <c:pt idx="189">
                  <c:v>0.64</c:v>
                </c:pt>
                <c:pt idx="190">
                  <c:v>0.64</c:v>
                </c:pt>
                <c:pt idx="191">
                  <c:v>0.64</c:v>
                </c:pt>
                <c:pt idx="192">
                  <c:v>0.64</c:v>
                </c:pt>
                <c:pt idx="193">
                  <c:v>0.64</c:v>
                </c:pt>
                <c:pt idx="194">
                  <c:v>0.64</c:v>
                </c:pt>
                <c:pt idx="195">
                  <c:v>0.64</c:v>
                </c:pt>
                <c:pt idx="196">
                  <c:v>0.64</c:v>
                </c:pt>
                <c:pt idx="197">
                  <c:v>0.64</c:v>
                </c:pt>
                <c:pt idx="198">
                  <c:v>0.64</c:v>
                </c:pt>
                <c:pt idx="199">
                  <c:v>0.64</c:v>
                </c:pt>
                <c:pt idx="200">
                  <c:v>0.64</c:v>
                </c:pt>
                <c:pt idx="201">
                  <c:v>0.64</c:v>
                </c:pt>
                <c:pt idx="202">
                  <c:v>0.64</c:v>
                </c:pt>
                <c:pt idx="203">
                  <c:v>0.64</c:v>
                </c:pt>
                <c:pt idx="204">
                  <c:v>0.64</c:v>
                </c:pt>
                <c:pt idx="205">
                  <c:v>0.64</c:v>
                </c:pt>
                <c:pt idx="206">
                  <c:v>0.64</c:v>
                </c:pt>
                <c:pt idx="207">
                  <c:v>0.64</c:v>
                </c:pt>
                <c:pt idx="208">
                  <c:v>0.64</c:v>
                </c:pt>
                <c:pt idx="209">
                  <c:v>0.64</c:v>
                </c:pt>
                <c:pt idx="210">
                  <c:v>0.64</c:v>
                </c:pt>
                <c:pt idx="211">
                  <c:v>0.64</c:v>
                </c:pt>
                <c:pt idx="212">
                  <c:v>0.64</c:v>
                </c:pt>
                <c:pt idx="213">
                  <c:v>0.64</c:v>
                </c:pt>
                <c:pt idx="214">
                  <c:v>0.64</c:v>
                </c:pt>
                <c:pt idx="215">
                  <c:v>0.64</c:v>
                </c:pt>
                <c:pt idx="216">
                  <c:v>0.64</c:v>
                </c:pt>
                <c:pt idx="217">
                  <c:v>0.64</c:v>
                </c:pt>
                <c:pt idx="218">
                  <c:v>0.64</c:v>
                </c:pt>
                <c:pt idx="219">
                  <c:v>0.64</c:v>
                </c:pt>
                <c:pt idx="220">
                  <c:v>0.64</c:v>
                </c:pt>
                <c:pt idx="221">
                  <c:v>0.64</c:v>
                </c:pt>
                <c:pt idx="222">
                  <c:v>0.64</c:v>
                </c:pt>
                <c:pt idx="223">
                  <c:v>0.64</c:v>
                </c:pt>
                <c:pt idx="224">
                  <c:v>0.64</c:v>
                </c:pt>
                <c:pt idx="225">
                  <c:v>0.64</c:v>
                </c:pt>
                <c:pt idx="226">
                  <c:v>0.64</c:v>
                </c:pt>
                <c:pt idx="227">
                  <c:v>0.64</c:v>
                </c:pt>
                <c:pt idx="228">
                  <c:v>0.64</c:v>
                </c:pt>
                <c:pt idx="229">
                  <c:v>0.64</c:v>
                </c:pt>
                <c:pt idx="230">
                  <c:v>0.64</c:v>
                </c:pt>
                <c:pt idx="231">
                  <c:v>0.64</c:v>
                </c:pt>
                <c:pt idx="232">
                  <c:v>0.64</c:v>
                </c:pt>
                <c:pt idx="233">
                  <c:v>0.64</c:v>
                </c:pt>
                <c:pt idx="234">
                  <c:v>0.64</c:v>
                </c:pt>
                <c:pt idx="235">
                  <c:v>0.64</c:v>
                </c:pt>
                <c:pt idx="236">
                  <c:v>0.64</c:v>
                </c:pt>
                <c:pt idx="237">
                  <c:v>0.64</c:v>
                </c:pt>
                <c:pt idx="238">
                  <c:v>0.64</c:v>
                </c:pt>
                <c:pt idx="239">
                  <c:v>0.64</c:v>
                </c:pt>
                <c:pt idx="240">
                  <c:v>0.64</c:v>
                </c:pt>
                <c:pt idx="241">
                  <c:v>0.64</c:v>
                </c:pt>
                <c:pt idx="242">
                  <c:v>0.64</c:v>
                </c:pt>
                <c:pt idx="243">
                  <c:v>0.64</c:v>
                </c:pt>
                <c:pt idx="244">
                  <c:v>0.64</c:v>
                </c:pt>
                <c:pt idx="245">
                  <c:v>0.64</c:v>
                </c:pt>
                <c:pt idx="246">
                  <c:v>0.64</c:v>
                </c:pt>
                <c:pt idx="247">
                  <c:v>0.64</c:v>
                </c:pt>
                <c:pt idx="248">
                  <c:v>0.64</c:v>
                </c:pt>
                <c:pt idx="249">
                  <c:v>0.64</c:v>
                </c:pt>
                <c:pt idx="250">
                  <c:v>0.64</c:v>
                </c:pt>
                <c:pt idx="251">
                  <c:v>0.64</c:v>
                </c:pt>
                <c:pt idx="252">
                  <c:v>0.64</c:v>
                </c:pt>
                <c:pt idx="253">
                  <c:v>0.64</c:v>
                </c:pt>
                <c:pt idx="254">
                  <c:v>0.64</c:v>
                </c:pt>
                <c:pt idx="255">
                  <c:v>0.64</c:v>
                </c:pt>
                <c:pt idx="256">
                  <c:v>0.64</c:v>
                </c:pt>
                <c:pt idx="257">
                  <c:v>0.64</c:v>
                </c:pt>
                <c:pt idx="258">
                  <c:v>0.64</c:v>
                </c:pt>
                <c:pt idx="259">
                  <c:v>0.64</c:v>
                </c:pt>
                <c:pt idx="260">
                  <c:v>0.64</c:v>
                </c:pt>
                <c:pt idx="261">
                  <c:v>0.64</c:v>
                </c:pt>
                <c:pt idx="262">
                  <c:v>0.64</c:v>
                </c:pt>
                <c:pt idx="263">
                  <c:v>0.64</c:v>
                </c:pt>
                <c:pt idx="264">
                  <c:v>0.64</c:v>
                </c:pt>
                <c:pt idx="265">
                  <c:v>0.64</c:v>
                </c:pt>
                <c:pt idx="266">
                  <c:v>0.64</c:v>
                </c:pt>
                <c:pt idx="267">
                  <c:v>0.64</c:v>
                </c:pt>
                <c:pt idx="268">
                  <c:v>0.64</c:v>
                </c:pt>
                <c:pt idx="269">
                  <c:v>0.64</c:v>
                </c:pt>
                <c:pt idx="270">
                  <c:v>0.64</c:v>
                </c:pt>
                <c:pt idx="271">
                  <c:v>0.64</c:v>
                </c:pt>
                <c:pt idx="272">
                  <c:v>0.64</c:v>
                </c:pt>
                <c:pt idx="273">
                  <c:v>0.64</c:v>
                </c:pt>
                <c:pt idx="274">
                  <c:v>0.64</c:v>
                </c:pt>
                <c:pt idx="275">
                  <c:v>0.64</c:v>
                </c:pt>
                <c:pt idx="276">
                  <c:v>0.64</c:v>
                </c:pt>
                <c:pt idx="277">
                  <c:v>0.64</c:v>
                </c:pt>
                <c:pt idx="278">
                  <c:v>0.64</c:v>
                </c:pt>
                <c:pt idx="279">
                  <c:v>0.64</c:v>
                </c:pt>
                <c:pt idx="280">
                  <c:v>0.64</c:v>
                </c:pt>
                <c:pt idx="281">
                  <c:v>0.64</c:v>
                </c:pt>
                <c:pt idx="282">
                  <c:v>0.64</c:v>
                </c:pt>
                <c:pt idx="283">
                  <c:v>0.64</c:v>
                </c:pt>
                <c:pt idx="284">
                  <c:v>0.64</c:v>
                </c:pt>
                <c:pt idx="285">
                  <c:v>0.64</c:v>
                </c:pt>
                <c:pt idx="286">
                  <c:v>0.64</c:v>
                </c:pt>
                <c:pt idx="287">
                  <c:v>0.64</c:v>
                </c:pt>
                <c:pt idx="288">
                  <c:v>0.64</c:v>
                </c:pt>
                <c:pt idx="289">
                  <c:v>0.64</c:v>
                </c:pt>
                <c:pt idx="290">
                  <c:v>0.64</c:v>
                </c:pt>
                <c:pt idx="291">
                  <c:v>0.64</c:v>
                </c:pt>
                <c:pt idx="292">
                  <c:v>0.64</c:v>
                </c:pt>
                <c:pt idx="293">
                  <c:v>0.64</c:v>
                </c:pt>
                <c:pt idx="294">
                  <c:v>0.64</c:v>
                </c:pt>
                <c:pt idx="295">
                  <c:v>0.64</c:v>
                </c:pt>
                <c:pt idx="296">
                  <c:v>0.64</c:v>
                </c:pt>
                <c:pt idx="297">
                  <c:v>0.64</c:v>
                </c:pt>
                <c:pt idx="298">
                  <c:v>0.64</c:v>
                </c:pt>
                <c:pt idx="299">
                  <c:v>0.64</c:v>
                </c:pt>
                <c:pt idx="300">
                  <c:v>0.64</c:v>
                </c:pt>
                <c:pt idx="301">
                  <c:v>0.64</c:v>
                </c:pt>
                <c:pt idx="302">
                  <c:v>0.64</c:v>
                </c:pt>
              </c:numCache>
            </c:numRef>
          </c:val>
          <c:smooth val="0"/>
          <c:extLst>
            <c:ext xmlns:c16="http://schemas.microsoft.com/office/drawing/2014/chart" uri="{C3380CC4-5D6E-409C-BE32-E72D297353CC}">
              <c16:uniqueId val="{00000002-B445-4D5F-BD88-61793AEEC3DD}"/>
            </c:ext>
          </c:extLst>
        </c:ser>
        <c:dLbls>
          <c:showLegendKey val="0"/>
          <c:showVal val="0"/>
          <c:showCatName val="0"/>
          <c:showSerName val="0"/>
          <c:showPercent val="0"/>
          <c:showBubbleSize val="0"/>
        </c:dLbls>
        <c:marker val="1"/>
        <c:smooth val="0"/>
        <c:axId val="195183752"/>
        <c:axId val="1"/>
      </c:lineChart>
      <c:catAx>
        <c:axId val="195183752"/>
        <c:scaling>
          <c:orientation val="minMax"/>
        </c:scaling>
        <c:delete val="0"/>
        <c:axPos val="b"/>
        <c:numFmt formatCode="General" sourceLinked="1"/>
        <c:majorTickMark val="out"/>
        <c:minorTickMark val="none"/>
        <c:tickLblPos val="nextTo"/>
        <c:spPr>
          <a:ln w="3205">
            <a:solidFill>
              <a:schemeClr val="tx1"/>
            </a:solidFill>
            <a:prstDash val="solid"/>
          </a:ln>
        </c:spPr>
        <c:txPr>
          <a:bodyPr rot="0" vert="horz"/>
          <a:lstStyle/>
          <a:p>
            <a:pPr>
              <a:defRPr sz="1211" b="0" i="0" u="none" strike="noStrike" baseline="0">
                <a:solidFill>
                  <a:schemeClr val="tx1"/>
                </a:solidFill>
                <a:latin typeface="Arial"/>
                <a:ea typeface="Arial"/>
                <a:cs typeface="Arial"/>
              </a:defRPr>
            </a:pPr>
            <a:endParaRPr lang="en-US"/>
          </a:p>
        </c:txPr>
        <c:crossAx val="1"/>
        <c:crosses val="autoZero"/>
        <c:auto val="1"/>
        <c:lblAlgn val="ctr"/>
        <c:lblOffset val="100"/>
        <c:tickLblSkip val="12"/>
        <c:tickMarkSkip val="12"/>
        <c:noMultiLvlLbl val="0"/>
      </c:catAx>
      <c:valAx>
        <c:axId val="1"/>
        <c:scaling>
          <c:orientation val="minMax"/>
          <c:max val="0.73"/>
          <c:min val="0.55000000000000004"/>
        </c:scaling>
        <c:delete val="0"/>
        <c:axPos val="l"/>
        <c:majorGridlines>
          <c:spPr>
            <a:ln w="3205">
              <a:solidFill>
                <a:schemeClr val="tx1"/>
              </a:solidFill>
              <a:prstDash val="solid"/>
            </a:ln>
          </c:spPr>
        </c:majorGridlines>
        <c:numFmt formatCode="0%" sourceLinked="0"/>
        <c:majorTickMark val="out"/>
        <c:minorTickMark val="none"/>
        <c:tickLblPos val="nextTo"/>
        <c:spPr>
          <a:ln w="3205">
            <a:solidFill>
              <a:schemeClr val="tx1"/>
            </a:solidFill>
            <a:prstDash val="solid"/>
          </a:ln>
        </c:spPr>
        <c:txPr>
          <a:bodyPr rot="0" vert="horz"/>
          <a:lstStyle/>
          <a:p>
            <a:pPr>
              <a:defRPr sz="1211" b="0" i="0" u="none" strike="noStrike" baseline="0">
                <a:solidFill>
                  <a:schemeClr val="tx1"/>
                </a:solidFill>
                <a:latin typeface="Times New Roman"/>
                <a:ea typeface="Times New Roman"/>
                <a:cs typeface="Times New Roman"/>
              </a:defRPr>
            </a:pPr>
            <a:endParaRPr lang="en-US"/>
          </a:p>
        </c:txPr>
        <c:crossAx val="195183752"/>
        <c:crosses val="autoZero"/>
        <c:crossBetween val="midCat"/>
        <c:majorUnit val="0.01"/>
        <c:minorUnit val="0.01"/>
      </c:valAx>
      <c:spPr>
        <a:noFill/>
        <a:ln w="12820">
          <a:solidFill>
            <a:schemeClr val="tx1"/>
          </a:solidFill>
          <a:prstDash val="solid"/>
        </a:ln>
      </c:spPr>
    </c:plotArea>
    <c:legend>
      <c:legendPos val="r"/>
      <c:layout>
        <c:manualLayout>
          <c:xMode val="edge"/>
          <c:yMode val="edge"/>
          <c:x val="0.40179037711277943"/>
          <c:y val="0.13427312629124732"/>
          <c:w val="0.27078650881319044"/>
          <c:h val="0.13911386208441542"/>
        </c:manualLayout>
      </c:layout>
      <c:overlay val="0"/>
      <c:spPr>
        <a:solidFill>
          <a:schemeClr val="bg1"/>
        </a:solidFill>
        <a:ln w="3205">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8459">
      <a:solidFill>
        <a:schemeClr val="tx1"/>
      </a:solidFill>
      <a:prstDash val="solid"/>
    </a:ln>
  </c:spPr>
  <c:txPr>
    <a:bodyPr/>
    <a:lstStyle/>
    <a:p>
      <a:pPr>
        <a:defRPr sz="1842" b="1" i="0" u="none" strike="noStrike" baseline="0">
          <a:solidFill>
            <a:schemeClr val="tx1"/>
          </a:solidFill>
          <a:latin typeface="Arial"/>
          <a:ea typeface="Arial"/>
          <a:cs typeface="Arial"/>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Allowance for Loan Losses
 </a:t>
            </a:r>
            <a:r>
              <a:rPr lang="en-US" sz="2400" dirty="0">
                <a:latin typeface="Times New Roman" panose="02020603050405020304" pitchFamily="18" charset="0"/>
                <a:cs typeface="Times New Roman" panose="02020603050405020304" pitchFamily="18" charset="0"/>
              </a:rPr>
              <a:t>(Percent of loans)</a:t>
            </a:r>
          </a:p>
        </c:rich>
      </c:tx>
      <c:layout>
        <c:manualLayout>
          <c:xMode val="edge"/>
          <c:yMode val="edge"/>
          <c:x val="0.25999021287601803"/>
          <c:y val="2.5668336505798622E-2"/>
        </c:manualLayout>
      </c:layout>
      <c:overlay val="0"/>
      <c:spPr>
        <a:noFill/>
        <a:ln w="28765">
          <a:noFill/>
        </a:ln>
      </c:spPr>
    </c:title>
    <c:autoTitleDeleted val="0"/>
    <c:plotArea>
      <c:layout>
        <c:manualLayout>
          <c:layoutTarget val="inner"/>
          <c:xMode val="edge"/>
          <c:yMode val="edge"/>
          <c:x val="7.5555555555555556E-2"/>
          <c:y val="0.18197879858657243"/>
          <c:w val="0.91259259259259262"/>
          <c:h val="0.74558303886925792"/>
        </c:manualLayout>
      </c:layout>
      <c:barChart>
        <c:barDir val="col"/>
        <c:grouping val="clustered"/>
        <c:varyColors val="0"/>
        <c:ser>
          <c:idx val="0"/>
          <c:order val="0"/>
          <c:tx>
            <c:strRef>
              <c:f>Sheet1!$B$1</c:f>
              <c:strCache>
                <c:ptCount val="1"/>
              </c:strCache>
            </c:strRef>
          </c:tx>
          <c:spPr>
            <a:solidFill>
              <a:srgbClr val="993366"/>
            </a:solidFill>
            <a:ln w="14383">
              <a:solidFill>
                <a:schemeClr val="tx1"/>
              </a:solidFill>
              <a:prstDash val="solid"/>
            </a:ln>
          </c:spPr>
          <c:invertIfNegative val="0"/>
          <c:dLbls>
            <c:dLbl>
              <c:idx val="5"/>
              <c:numFmt formatCode="0.00%" sourceLinked="0"/>
              <c:spPr>
                <a:noFill/>
                <a:ln w="28765">
                  <a:noFill/>
                </a:ln>
              </c:spPr>
              <c:txPr>
                <a:bodyPr/>
                <a:lstStyle/>
                <a:p>
                  <a:pPr>
                    <a:defRPr sz="9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6="http://schemas.microsoft.com/office/drawing/2014/chart" uri="{C3380CC4-5D6E-409C-BE32-E72D297353CC}">
                  <c16:uniqueId val="{00000000-5423-4123-9FF7-15B39715D474}"/>
                </c:ext>
              </c:extLst>
            </c:dLbl>
            <c:dLbl>
              <c:idx val="32"/>
              <c:numFmt formatCode="0.00%" sourceLinked="0"/>
              <c:spPr>
                <a:noFill/>
                <a:ln w="28765">
                  <a:noFill/>
                </a:ln>
              </c:spPr>
              <c:txPr>
                <a:bodyPr/>
                <a:lstStyle/>
                <a:p>
                  <a:pPr>
                    <a:defRPr sz="906"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5423-4123-9FF7-15B39715D474}"/>
                </c:ext>
              </c:extLst>
            </c:dLbl>
            <c:numFmt formatCode="0.00%" sourceLinked="0"/>
            <c:spPr>
              <a:noFill/>
              <a:ln w="28765">
                <a:noFill/>
              </a:ln>
            </c:spPr>
            <c:txPr>
              <a:bodyPr wrap="square" lIns="38100" tIns="19050" rIns="38100" bIns="19050" anchor="ctr">
                <a:spAutoFit/>
              </a:bodyPr>
              <a:lstStyle/>
              <a:p>
                <a:pPr>
                  <a:defRPr sz="9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pt idx="0">
                  <c:v>14</c:v>
                </c:pt>
                <c:pt idx="1">
                  <c:v>15</c:v>
                </c:pt>
                <c:pt idx="2">
                  <c:v>16</c:v>
                </c:pt>
                <c:pt idx="3">
                  <c:v>17</c:v>
                </c:pt>
                <c:pt idx="4">
                  <c:v>18</c:v>
                </c:pt>
                <c:pt idx="5">
                  <c:v>19</c:v>
                </c:pt>
                <c:pt idx="6">
                  <c:v>20</c:v>
                </c:pt>
                <c:pt idx="7">
                  <c:v>21</c:v>
                </c:pt>
                <c:pt idx="8">
                  <c:v>22</c:v>
                </c:pt>
                <c:pt idx="9">
                  <c:v>23</c:v>
                </c:pt>
                <c:pt idx="10">
                  <c:v>24</c:v>
                </c:pt>
              </c:numCache>
            </c:numRef>
          </c:cat>
          <c:val>
            <c:numRef>
              <c:f>Sheet1!$B$2:$B$13</c:f>
              <c:numCache>
                <c:formatCode>General</c:formatCode>
                <c:ptCount val="12"/>
                <c:pt idx="0">
                  <c:v>9.4191520000000001E-3</c:v>
                </c:pt>
                <c:pt idx="1">
                  <c:v>9.1463410000000005E-3</c:v>
                </c:pt>
                <c:pt idx="2">
                  <c:v>8.8888890000000005E-3</c:v>
                </c:pt>
                <c:pt idx="3">
                  <c:v>8.6083210000000004E-3</c:v>
                </c:pt>
                <c:pt idx="4">
                  <c:v>8.3333330000000001E-3</c:v>
                </c:pt>
                <c:pt idx="5">
                  <c:v>8.4388190000000002E-3</c:v>
                </c:pt>
                <c:pt idx="6">
                  <c:v>1.1006289000000001E-2</c:v>
                </c:pt>
                <c:pt idx="7">
                  <c:v>8.1433219999999997E-3</c:v>
                </c:pt>
                <c:pt idx="8">
                  <c:v>7.1942450000000002E-3</c:v>
                </c:pt>
                <c:pt idx="9">
                  <c:v>1.2676056E-2</c:v>
                </c:pt>
                <c:pt idx="10">
                  <c:v>1.2765957446808512E-2</c:v>
                </c:pt>
              </c:numCache>
            </c:numRef>
          </c:val>
          <c:extLst>
            <c:ext xmlns:c16="http://schemas.microsoft.com/office/drawing/2014/chart" uri="{C3380CC4-5D6E-409C-BE32-E72D297353CC}">
              <c16:uniqueId val="{00000002-5423-4123-9FF7-15B39715D474}"/>
            </c:ext>
          </c:extLst>
        </c:ser>
        <c:dLbls>
          <c:showLegendKey val="0"/>
          <c:showVal val="0"/>
          <c:showCatName val="0"/>
          <c:showSerName val="0"/>
          <c:showPercent val="0"/>
          <c:showBubbleSize val="0"/>
        </c:dLbls>
        <c:gapWidth val="60"/>
        <c:overlap val="90"/>
        <c:axId val="172955936"/>
        <c:axId val="1"/>
      </c:barChart>
      <c:catAx>
        <c:axId val="172955936"/>
        <c:scaling>
          <c:orientation val="minMax"/>
        </c:scaling>
        <c:delete val="0"/>
        <c:axPos val="b"/>
        <c:numFmt formatCode="General" sourceLinked="1"/>
        <c:majorTickMark val="out"/>
        <c:minorTickMark val="none"/>
        <c:tickLblPos val="nextTo"/>
        <c:spPr>
          <a:ln w="3596">
            <a:solidFill>
              <a:schemeClr val="tx1"/>
            </a:solidFill>
            <a:prstDash val="solid"/>
          </a:ln>
        </c:spPr>
        <c:txPr>
          <a:bodyPr rot="0" vert="horz"/>
          <a:lstStyle/>
          <a:p>
            <a:pPr>
              <a:defRPr sz="906" b="0" i="0" u="none" strike="noStrike" baseline="0">
                <a:solidFill>
                  <a:schemeClr val="tx1"/>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max val="1.4999999999999999E-2"/>
          <c:min val="0"/>
        </c:scaling>
        <c:delete val="0"/>
        <c:axPos val="l"/>
        <c:numFmt formatCode="0.00%" sourceLinked="0"/>
        <c:majorTickMark val="out"/>
        <c:minorTickMark val="none"/>
        <c:tickLblPos val="nextTo"/>
        <c:spPr>
          <a:ln w="3596">
            <a:solidFill>
              <a:schemeClr val="tx1"/>
            </a:solidFill>
            <a:prstDash val="solid"/>
          </a:ln>
        </c:spPr>
        <c:txPr>
          <a:bodyPr rot="0" vert="horz"/>
          <a:lstStyle/>
          <a:p>
            <a:pPr>
              <a:defRPr sz="1048" b="1" i="0" u="none" strike="noStrike" baseline="0">
                <a:solidFill>
                  <a:schemeClr val="tx1"/>
                </a:solidFill>
                <a:latin typeface="Times New Roman"/>
                <a:ea typeface="Times New Roman"/>
                <a:cs typeface="Times New Roman"/>
              </a:defRPr>
            </a:pPr>
            <a:endParaRPr lang="en-US"/>
          </a:p>
        </c:txPr>
        <c:crossAx val="172955936"/>
        <c:crosses val="autoZero"/>
        <c:crossBetween val="between"/>
        <c:majorUnit val="2.5000000000000001E-3"/>
        <c:minorUnit val="2.5000000000000001E-3"/>
      </c:valAx>
      <c:spPr>
        <a:noFill/>
        <a:ln w="14383">
          <a:solidFill>
            <a:schemeClr val="tx1"/>
          </a:solidFill>
          <a:prstDash val="solid"/>
        </a:ln>
      </c:spPr>
    </c:plotArea>
    <c:plotVisOnly val="1"/>
    <c:dispBlanksAs val="gap"/>
    <c:showDLblsOverMax val="0"/>
  </c:chart>
  <c:spPr>
    <a:noFill/>
    <a:ln w="43148">
      <a:solidFill>
        <a:schemeClr val="tx1"/>
      </a:solidFill>
      <a:prstDash val="solid"/>
    </a:ln>
  </c:spPr>
  <c:txPr>
    <a:bodyPr/>
    <a:lstStyle/>
    <a:p>
      <a:pPr>
        <a:defRPr sz="2038" b="1" i="0" u="none" strike="noStrike" baseline="0">
          <a:solidFill>
            <a:schemeClr val="tx1"/>
          </a:solidFill>
          <a:latin typeface="Arial"/>
          <a:ea typeface="Arial"/>
          <a:cs typeface="Arial"/>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Allowance for Loan Losses
 </a:t>
            </a:r>
            <a:r>
              <a:rPr lang="en-US" sz="2400" dirty="0">
                <a:latin typeface="Times New Roman" panose="02020603050405020304" pitchFamily="18" charset="0"/>
                <a:cs typeface="Times New Roman" panose="02020603050405020304" pitchFamily="18" charset="0"/>
              </a:rPr>
              <a:t>(Percent of loans)</a:t>
            </a:r>
          </a:p>
        </c:rich>
      </c:tx>
      <c:layout>
        <c:manualLayout>
          <c:xMode val="edge"/>
          <c:yMode val="edge"/>
          <c:x val="0.25999021287601803"/>
          <c:y val="2.5668336505798622E-2"/>
        </c:manualLayout>
      </c:layout>
      <c:overlay val="0"/>
      <c:spPr>
        <a:noFill/>
        <a:ln w="28765">
          <a:noFill/>
        </a:ln>
      </c:spPr>
    </c:title>
    <c:autoTitleDeleted val="0"/>
    <c:plotArea>
      <c:layout>
        <c:manualLayout>
          <c:layoutTarget val="inner"/>
          <c:xMode val="edge"/>
          <c:yMode val="edge"/>
          <c:x val="7.5555555555555556E-2"/>
          <c:y val="0.18197879858657243"/>
          <c:w val="0.91259259259259262"/>
          <c:h val="0.74558303886925792"/>
        </c:manualLayout>
      </c:layout>
      <c:barChart>
        <c:barDir val="col"/>
        <c:grouping val="clustered"/>
        <c:varyColors val="0"/>
        <c:ser>
          <c:idx val="0"/>
          <c:order val="0"/>
          <c:tx>
            <c:strRef>
              <c:f>Sheet1!$B$1</c:f>
              <c:strCache>
                <c:ptCount val="1"/>
              </c:strCache>
            </c:strRef>
          </c:tx>
          <c:spPr>
            <a:solidFill>
              <a:srgbClr val="993366"/>
            </a:solidFill>
            <a:ln w="14383">
              <a:solidFill>
                <a:schemeClr val="tx1"/>
              </a:solidFill>
              <a:prstDash val="solid"/>
            </a:ln>
          </c:spPr>
          <c:invertIfNegative val="0"/>
          <c:dLbls>
            <c:dLbl>
              <c:idx val="5"/>
              <c:numFmt formatCode="0.00%" sourceLinked="0"/>
              <c:spPr>
                <a:noFill/>
                <a:ln w="28765">
                  <a:noFill/>
                </a:ln>
              </c:spPr>
              <c:txPr>
                <a:bodyPr/>
                <a:lstStyle/>
                <a:p>
                  <a:pPr>
                    <a:defRPr sz="9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6="http://schemas.microsoft.com/office/drawing/2014/chart" uri="{C3380CC4-5D6E-409C-BE32-E72D297353CC}">
                  <c16:uniqueId val="{00000000-5423-4123-9FF7-15B39715D474}"/>
                </c:ext>
              </c:extLst>
            </c:dLbl>
            <c:dLbl>
              <c:idx val="32"/>
              <c:numFmt formatCode="0.00%" sourceLinked="0"/>
              <c:spPr>
                <a:noFill/>
                <a:ln w="28765">
                  <a:noFill/>
                </a:ln>
              </c:spPr>
              <c:txPr>
                <a:bodyPr/>
                <a:lstStyle/>
                <a:p>
                  <a:pPr>
                    <a:defRPr sz="906"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5423-4123-9FF7-15B39715D474}"/>
                </c:ext>
              </c:extLst>
            </c:dLbl>
            <c:numFmt formatCode="0.00%" sourceLinked="0"/>
            <c:spPr>
              <a:noFill/>
              <a:ln w="28765">
                <a:noFill/>
              </a:ln>
            </c:spPr>
            <c:txPr>
              <a:bodyPr wrap="square" lIns="38100" tIns="19050" rIns="38100" bIns="19050" anchor="ctr">
                <a:spAutoFit/>
              </a:bodyPr>
              <a:lstStyle/>
              <a:p>
                <a:pPr>
                  <a:defRPr sz="9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pt idx="0">
                  <c:v>14</c:v>
                </c:pt>
                <c:pt idx="1">
                  <c:v>15</c:v>
                </c:pt>
                <c:pt idx="2">
                  <c:v>16</c:v>
                </c:pt>
                <c:pt idx="3">
                  <c:v>17</c:v>
                </c:pt>
                <c:pt idx="4">
                  <c:v>18</c:v>
                </c:pt>
                <c:pt idx="5">
                  <c:v>19</c:v>
                </c:pt>
                <c:pt idx="6">
                  <c:v>20</c:v>
                </c:pt>
                <c:pt idx="7">
                  <c:v>21</c:v>
                </c:pt>
                <c:pt idx="8">
                  <c:v>22</c:v>
                </c:pt>
                <c:pt idx="9">
                  <c:v>23</c:v>
                </c:pt>
                <c:pt idx="10">
                  <c:v>24</c:v>
                </c:pt>
              </c:numCache>
            </c:numRef>
          </c:cat>
          <c:val>
            <c:numRef>
              <c:f>Sheet1!$B$2:$B$13</c:f>
              <c:numCache>
                <c:formatCode>General</c:formatCode>
                <c:ptCount val="12"/>
                <c:pt idx="0">
                  <c:v>9.4191520000000001E-3</c:v>
                </c:pt>
                <c:pt idx="1">
                  <c:v>9.1463410000000005E-3</c:v>
                </c:pt>
                <c:pt idx="2">
                  <c:v>8.8888890000000005E-3</c:v>
                </c:pt>
                <c:pt idx="3">
                  <c:v>8.6083210000000004E-3</c:v>
                </c:pt>
                <c:pt idx="4">
                  <c:v>8.3333330000000001E-3</c:v>
                </c:pt>
                <c:pt idx="5">
                  <c:v>8.4388190000000002E-3</c:v>
                </c:pt>
                <c:pt idx="6">
                  <c:v>1.1006289000000001E-2</c:v>
                </c:pt>
                <c:pt idx="7">
                  <c:v>8.1433219999999997E-3</c:v>
                </c:pt>
                <c:pt idx="8">
                  <c:v>7.1942450000000002E-3</c:v>
                </c:pt>
                <c:pt idx="9">
                  <c:v>1.2676056E-2</c:v>
                </c:pt>
                <c:pt idx="10">
                  <c:v>1.2765957446808512E-2</c:v>
                </c:pt>
              </c:numCache>
            </c:numRef>
          </c:val>
          <c:extLst>
            <c:ext xmlns:c16="http://schemas.microsoft.com/office/drawing/2014/chart" uri="{C3380CC4-5D6E-409C-BE32-E72D297353CC}">
              <c16:uniqueId val="{00000002-5423-4123-9FF7-15B39715D474}"/>
            </c:ext>
          </c:extLst>
        </c:ser>
        <c:dLbls>
          <c:showLegendKey val="0"/>
          <c:showVal val="0"/>
          <c:showCatName val="0"/>
          <c:showSerName val="0"/>
          <c:showPercent val="0"/>
          <c:showBubbleSize val="0"/>
        </c:dLbls>
        <c:gapWidth val="60"/>
        <c:overlap val="90"/>
        <c:axId val="172955936"/>
        <c:axId val="1"/>
      </c:barChart>
      <c:catAx>
        <c:axId val="172955936"/>
        <c:scaling>
          <c:orientation val="minMax"/>
        </c:scaling>
        <c:delete val="0"/>
        <c:axPos val="b"/>
        <c:numFmt formatCode="General" sourceLinked="1"/>
        <c:majorTickMark val="out"/>
        <c:minorTickMark val="none"/>
        <c:tickLblPos val="nextTo"/>
        <c:spPr>
          <a:ln w="3596">
            <a:solidFill>
              <a:schemeClr val="tx1"/>
            </a:solidFill>
            <a:prstDash val="solid"/>
          </a:ln>
        </c:spPr>
        <c:txPr>
          <a:bodyPr rot="0" vert="horz"/>
          <a:lstStyle/>
          <a:p>
            <a:pPr>
              <a:defRPr sz="906" b="0" i="0" u="none" strike="noStrike" baseline="0">
                <a:solidFill>
                  <a:schemeClr val="tx1"/>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max val="1.4999999999999999E-2"/>
          <c:min val="0"/>
        </c:scaling>
        <c:delete val="0"/>
        <c:axPos val="l"/>
        <c:numFmt formatCode="0.00%" sourceLinked="0"/>
        <c:majorTickMark val="out"/>
        <c:minorTickMark val="none"/>
        <c:tickLblPos val="nextTo"/>
        <c:spPr>
          <a:ln w="3596">
            <a:solidFill>
              <a:schemeClr val="tx1"/>
            </a:solidFill>
            <a:prstDash val="solid"/>
          </a:ln>
        </c:spPr>
        <c:txPr>
          <a:bodyPr rot="0" vert="horz"/>
          <a:lstStyle/>
          <a:p>
            <a:pPr>
              <a:defRPr sz="1048" b="1" i="0" u="none" strike="noStrike" baseline="0">
                <a:solidFill>
                  <a:schemeClr val="tx1"/>
                </a:solidFill>
                <a:latin typeface="Times New Roman"/>
                <a:ea typeface="Times New Roman"/>
                <a:cs typeface="Times New Roman"/>
              </a:defRPr>
            </a:pPr>
            <a:endParaRPr lang="en-US"/>
          </a:p>
        </c:txPr>
        <c:crossAx val="172955936"/>
        <c:crosses val="autoZero"/>
        <c:crossBetween val="between"/>
        <c:majorUnit val="2.5000000000000001E-3"/>
        <c:minorUnit val="2.5000000000000001E-3"/>
      </c:valAx>
      <c:spPr>
        <a:noFill/>
        <a:ln w="14383">
          <a:solidFill>
            <a:schemeClr val="tx1"/>
          </a:solidFill>
          <a:prstDash val="solid"/>
        </a:ln>
      </c:spPr>
    </c:plotArea>
    <c:plotVisOnly val="1"/>
    <c:dispBlanksAs val="gap"/>
    <c:showDLblsOverMax val="0"/>
  </c:chart>
  <c:spPr>
    <a:noFill/>
    <a:ln w="43148">
      <a:solidFill>
        <a:schemeClr val="tx1"/>
      </a:solidFill>
      <a:prstDash val="solid"/>
    </a:ln>
  </c:spPr>
  <c:txPr>
    <a:bodyPr/>
    <a:lstStyle/>
    <a:p>
      <a:pPr>
        <a:defRPr sz="2038"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3200" b="1">
                <a:latin typeface="Times New Roman" panose="02020603050405020304" pitchFamily="18" charset="0"/>
                <a:cs typeface="Times New Roman" panose="02020603050405020304" pitchFamily="18" charset="0"/>
              </a:rPr>
              <a:t>Interest Rates and Recessions </a:t>
            </a:r>
          </a:p>
        </c:rich>
      </c:tx>
      <c:layout>
        <c:manualLayout>
          <c:xMode val="edge"/>
          <c:yMode val="edge"/>
          <c:x val="0.28742512129076919"/>
          <c:y val="3.1105438319361606E-2"/>
        </c:manualLayout>
      </c:layout>
      <c:overlay val="0"/>
      <c:spPr>
        <a:noFill/>
        <a:ln w="38111">
          <a:noFill/>
        </a:ln>
      </c:spPr>
    </c:title>
    <c:autoTitleDeleted val="0"/>
    <c:plotArea>
      <c:layout>
        <c:manualLayout>
          <c:layoutTarget val="inner"/>
          <c:xMode val="edge"/>
          <c:yMode val="edge"/>
          <c:x val="6.1538461538461542E-2"/>
          <c:y val="0.11670020120724346"/>
          <c:w val="0.88153846153846149"/>
          <c:h val="0.79616278485680758"/>
        </c:manualLayout>
      </c:layout>
      <c:areaChart>
        <c:grouping val="stacked"/>
        <c:varyColors val="0"/>
        <c:ser>
          <c:idx val="3"/>
          <c:order val="3"/>
          <c:tx>
            <c:strRef>
              <c:f>Sheet1!$E$1</c:f>
              <c:strCache>
                <c:ptCount val="1"/>
                <c:pt idx="0">
                  <c:v>Recession</c:v>
                </c:pt>
              </c:strCache>
            </c:strRef>
          </c:tx>
          <c:spPr>
            <a:solidFill>
              <a:srgbClr val="CCFFFF"/>
            </a:solidFill>
            <a:ln w="19055">
              <a:solidFill>
                <a:schemeClr val="tx1"/>
              </a:solidFill>
              <a:prstDash val="solid"/>
            </a:ln>
          </c:spP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Sheet1!$E$2:$E$134</c:f>
              <c:numCache>
                <c:formatCode>General</c:formatCode>
                <c:ptCount val="133"/>
                <c:pt idx="62">
                  <c:v>10</c:v>
                </c:pt>
                <c:pt idx="63">
                  <c:v>10</c:v>
                </c:pt>
                <c:pt idx="64">
                  <c:v>10</c:v>
                </c:pt>
              </c:numCache>
            </c:numRef>
          </c:val>
          <c:extLst>
            <c:ext xmlns:c16="http://schemas.microsoft.com/office/drawing/2014/chart" uri="{C3380CC4-5D6E-409C-BE32-E72D297353CC}">
              <c16:uniqueId val="{00000000-4122-4AEF-8B6D-71B0562653ED}"/>
            </c:ext>
          </c:extLst>
        </c:ser>
        <c:dLbls>
          <c:showLegendKey val="0"/>
          <c:showVal val="0"/>
          <c:showCatName val="0"/>
          <c:showSerName val="0"/>
          <c:showPercent val="0"/>
          <c:showBubbleSize val="0"/>
        </c:dLbls>
        <c:axId val="221521984"/>
        <c:axId val="1"/>
      </c:areaChart>
      <c:lineChart>
        <c:grouping val="standard"/>
        <c:varyColors val="0"/>
        <c:ser>
          <c:idx val="1"/>
          <c:order val="1"/>
          <c:tx>
            <c:strRef>
              <c:f>Sheet1!$C$1</c:f>
              <c:strCache>
                <c:ptCount val="1"/>
                <c:pt idx="0">
                  <c:v>Baa Corporate Bond</c:v>
                </c:pt>
              </c:strCache>
            </c:strRef>
          </c:tx>
          <c:spPr>
            <a:ln w="57166">
              <a:solidFill>
                <a:srgbClr val="0000FF"/>
              </a:solidFill>
              <a:prstDash val="solid"/>
            </a:ln>
          </c:spPr>
          <c:marker>
            <c:symbol val="none"/>
          </c:marke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Sheet1!$C$2:$C$134</c:f>
              <c:numCache>
                <c:formatCode>General</c:formatCode>
                <c:ptCount val="133"/>
                <c:pt idx="0">
                  <c:v>4.45</c:v>
                </c:pt>
                <c:pt idx="1">
                  <c:v>4.51</c:v>
                </c:pt>
                <c:pt idx="2">
                  <c:v>4.54</c:v>
                </c:pt>
                <c:pt idx="3">
                  <c:v>4.4800000000000004</c:v>
                </c:pt>
                <c:pt idx="4">
                  <c:v>4.8899999999999997</c:v>
                </c:pt>
                <c:pt idx="5">
                  <c:v>5.13</c:v>
                </c:pt>
                <c:pt idx="6">
                  <c:v>5.2</c:v>
                </c:pt>
                <c:pt idx="7">
                  <c:v>5.19</c:v>
                </c:pt>
                <c:pt idx="8">
                  <c:v>5.34</c:v>
                </c:pt>
                <c:pt idx="9">
                  <c:v>5.34</c:v>
                </c:pt>
                <c:pt idx="10">
                  <c:v>5.46</c:v>
                </c:pt>
                <c:pt idx="11">
                  <c:v>5.46</c:v>
                </c:pt>
                <c:pt idx="12">
                  <c:v>5.45</c:v>
                </c:pt>
                <c:pt idx="13">
                  <c:v>5.34</c:v>
                </c:pt>
                <c:pt idx="14">
                  <c:v>5.13</c:v>
                </c:pt>
                <c:pt idx="15">
                  <c:v>4.79</c:v>
                </c:pt>
                <c:pt idx="16">
                  <c:v>4.68</c:v>
                </c:pt>
                <c:pt idx="17">
                  <c:v>4.53</c:v>
                </c:pt>
                <c:pt idx="18">
                  <c:v>4.22</c:v>
                </c:pt>
                <c:pt idx="19">
                  <c:v>4.24</c:v>
                </c:pt>
                <c:pt idx="20">
                  <c:v>4.3099999999999996</c:v>
                </c:pt>
                <c:pt idx="21">
                  <c:v>4.38</c:v>
                </c:pt>
                <c:pt idx="22">
                  <c:v>4.71</c:v>
                </c:pt>
                <c:pt idx="23">
                  <c:v>4.83</c:v>
                </c:pt>
                <c:pt idx="24">
                  <c:v>4.66</c:v>
                </c:pt>
                <c:pt idx="25">
                  <c:v>4.6399999999999997</c:v>
                </c:pt>
                <c:pt idx="26">
                  <c:v>4.68</c:v>
                </c:pt>
                <c:pt idx="27">
                  <c:v>4.57</c:v>
                </c:pt>
                <c:pt idx="28">
                  <c:v>4.55</c:v>
                </c:pt>
                <c:pt idx="29">
                  <c:v>4.37</c:v>
                </c:pt>
                <c:pt idx="30">
                  <c:v>4.3899999999999997</c:v>
                </c:pt>
                <c:pt idx="31">
                  <c:v>4.3099999999999996</c:v>
                </c:pt>
                <c:pt idx="32">
                  <c:v>4.3</c:v>
                </c:pt>
                <c:pt idx="33">
                  <c:v>4.32</c:v>
                </c:pt>
                <c:pt idx="34">
                  <c:v>4.2699999999999996</c:v>
                </c:pt>
                <c:pt idx="35">
                  <c:v>4.22</c:v>
                </c:pt>
                <c:pt idx="36">
                  <c:v>4.26</c:v>
                </c:pt>
                <c:pt idx="37">
                  <c:v>4.51</c:v>
                </c:pt>
                <c:pt idx="38">
                  <c:v>4.6399999999999997</c:v>
                </c:pt>
                <c:pt idx="39">
                  <c:v>4.67</c:v>
                </c:pt>
                <c:pt idx="40">
                  <c:v>4.83</c:v>
                </c:pt>
                <c:pt idx="41">
                  <c:v>4.83</c:v>
                </c:pt>
                <c:pt idx="42">
                  <c:v>4.79</c:v>
                </c:pt>
                <c:pt idx="43">
                  <c:v>4.7699999999999996</c:v>
                </c:pt>
                <c:pt idx="44">
                  <c:v>4.88</c:v>
                </c:pt>
                <c:pt idx="45">
                  <c:v>5.07</c:v>
                </c:pt>
                <c:pt idx="46">
                  <c:v>5.22</c:v>
                </c:pt>
                <c:pt idx="47">
                  <c:v>5.13</c:v>
                </c:pt>
                <c:pt idx="48">
                  <c:v>5.12</c:v>
                </c:pt>
                <c:pt idx="49">
                  <c:v>4.95</c:v>
                </c:pt>
                <c:pt idx="50">
                  <c:v>4.84</c:v>
                </c:pt>
                <c:pt idx="51">
                  <c:v>4.7</c:v>
                </c:pt>
                <c:pt idx="52">
                  <c:v>4.63</c:v>
                </c:pt>
                <c:pt idx="53">
                  <c:v>4.46</c:v>
                </c:pt>
                <c:pt idx="54">
                  <c:v>4.28</c:v>
                </c:pt>
                <c:pt idx="55">
                  <c:v>3.87</c:v>
                </c:pt>
                <c:pt idx="56">
                  <c:v>3.91</c:v>
                </c:pt>
                <c:pt idx="57">
                  <c:v>3.93</c:v>
                </c:pt>
                <c:pt idx="58">
                  <c:v>3.94</c:v>
                </c:pt>
                <c:pt idx="59">
                  <c:v>3.88</c:v>
                </c:pt>
                <c:pt idx="60">
                  <c:v>3.77</c:v>
                </c:pt>
                <c:pt idx="61">
                  <c:v>3.61</c:v>
                </c:pt>
                <c:pt idx="62">
                  <c:v>4.29</c:v>
                </c:pt>
                <c:pt idx="63">
                  <c:v>4.13</c:v>
                </c:pt>
                <c:pt idx="64">
                  <c:v>3.95</c:v>
                </c:pt>
                <c:pt idx="65">
                  <c:v>3.64</c:v>
                </c:pt>
                <c:pt idx="66">
                  <c:v>3.31</c:v>
                </c:pt>
                <c:pt idx="67">
                  <c:v>3.27</c:v>
                </c:pt>
                <c:pt idx="68">
                  <c:v>3.36</c:v>
                </c:pt>
                <c:pt idx="69">
                  <c:v>3.44</c:v>
                </c:pt>
                <c:pt idx="70">
                  <c:v>3.3</c:v>
                </c:pt>
                <c:pt idx="71">
                  <c:v>3.16</c:v>
                </c:pt>
                <c:pt idx="72">
                  <c:v>3.24</c:v>
                </c:pt>
                <c:pt idx="73">
                  <c:v>3.42</c:v>
                </c:pt>
                <c:pt idx="74">
                  <c:v>3.74</c:v>
                </c:pt>
                <c:pt idx="75">
                  <c:v>3.6</c:v>
                </c:pt>
                <c:pt idx="76">
                  <c:v>3.62</c:v>
                </c:pt>
                <c:pt idx="77">
                  <c:v>3.45</c:v>
                </c:pt>
                <c:pt idx="78">
                  <c:v>3.24</c:v>
                </c:pt>
                <c:pt idx="79">
                  <c:v>3.24</c:v>
                </c:pt>
                <c:pt idx="80">
                  <c:v>3.23</c:v>
                </c:pt>
                <c:pt idx="81">
                  <c:v>3.35</c:v>
                </c:pt>
                <c:pt idx="82">
                  <c:v>3.28</c:v>
                </c:pt>
                <c:pt idx="83">
                  <c:v>3.3</c:v>
                </c:pt>
                <c:pt idx="84">
                  <c:v>3.59</c:v>
                </c:pt>
                <c:pt idx="85">
                  <c:v>3.97</c:v>
                </c:pt>
                <c:pt idx="86">
                  <c:v>4.29</c:v>
                </c:pt>
                <c:pt idx="87">
                  <c:v>4.66</c:v>
                </c:pt>
                <c:pt idx="88">
                  <c:v>5.12</c:v>
                </c:pt>
                <c:pt idx="89">
                  <c:v>5.27</c:v>
                </c:pt>
                <c:pt idx="90">
                  <c:v>5.21</c:v>
                </c:pt>
                <c:pt idx="91">
                  <c:v>5.15</c:v>
                </c:pt>
                <c:pt idx="92">
                  <c:v>5.69</c:v>
                </c:pt>
                <c:pt idx="93">
                  <c:v>6.26</c:v>
                </c:pt>
                <c:pt idx="94">
                  <c:v>6.07</c:v>
                </c:pt>
                <c:pt idx="95">
                  <c:v>5.59</c:v>
                </c:pt>
                <c:pt idx="96">
                  <c:v>5.5</c:v>
                </c:pt>
                <c:pt idx="97">
                  <c:v>5.59</c:v>
                </c:pt>
                <c:pt idx="98">
                  <c:v>5.71</c:v>
                </c:pt>
                <c:pt idx="99">
                  <c:v>5.53</c:v>
                </c:pt>
                <c:pt idx="100">
                  <c:v>5.77</c:v>
                </c:pt>
                <c:pt idx="101">
                  <c:v>5.75</c:v>
                </c:pt>
                <c:pt idx="102">
                  <c:v>5.74</c:v>
                </c:pt>
                <c:pt idx="103">
                  <c:v>6.02</c:v>
                </c:pt>
                <c:pt idx="104">
                  <c:v>6.16</c:v>
                </c:pt>
                <c:pt idx="105">
                  <c:v>6.63</c:v>
                </c:pt>
                <c:pt idx="106">
                  <c:v>6.29</c:v>
                </c:pt>
                <c:pt idx="107">
                  <c:v>5.64</c:v>
                </c:pt>
                <c:pt idx="108">
                  <c:v>5.68</c:v>
                </c:pt>
                <c:pt idx="109">
                  <c:v>5.77</c:v>
                </c:pt>
                <c:pt idx="110">
                  <c:v>5.75</c:v>
                </c:pt>
                <c:pt idx="111">
                  <c:v>6</c:v>
                </c:pt>
                <c:pt idx="112">
                  <c:v>5.95</c:v>
                </c:pt>
                <c:pt idx="113">
                  <c:v>5.82</c:v>
                </c:pt>
                <c:pt idx="114">
                  <c:v>5.84</c:v>
                </c:pt>
                <c:pt idx="115">
                  <c:v>5.6</c:v>
                </c:pt>
                <c:pt idx="116">
                  <c:v>5.42</c:v>
                </c:pt>
                <c:pt idx="117">
                  <c:v>5.63</c:v>
                </c:pt>
                <c:pt idx="118">
                  <c:v>5.78</c:v>
                </c:pt>
                <c:pt idx="119">
                  <c:v>5.8</c:v>
                </c:pt>
                <c:pt idx="120">
                  <c:v>6.08</c:v>
                </c:pt>
                <c:pt idx="121">
                  <c:v>5.8</c:v>
                </c:pt>
              </c:numCache>
            </c:numRef>
          </c:val>
          <c:smooth val="0"/>
          <c:extLst>
            <c:ext xmlns:c16="http://schemas.microsoft.com/office/drawing/2014/chart" uri="{C3380CC4-5D6E-409C-BE32-E72D297353CC}">
              <c16:uniqueId val="{00000001-4122-4AEF-8B6D-71B0562653ED}"/>
            </c:ext>
          </c:extLst>
        </c:ser>
        <c:dLbls>
          <c:showLegendKey val="0"/>
          <c:showVal val="0"/>
          <c:showCatName val="0"/>
          <c:showSerName val="0"/>
          <c:showPercent val="0"/>
          <c:showBubbleSize val="0"/>
        </c:dLbls>
        <c:marker val="1"/>
        <c:smooth val="0"/>
        <c:axId val="221521984"/>
        <c:axId val="1"/>
      </c:lineChart>
      <c:lineChart>
        <c:grouping val="standard"/>
        <c:varyColors val="0"/>
        <c:ser>
          <c:idx val="0"/>
          <c:order val="0"/>
          <c:tx>
            <c:strRef>
              <c:f>Sheet1!$B$1</c:f>
              <c:strCache>
                <c:ptCount val="1"/>
                <c:pt idx="0">
                  <c:v>Fed Funds</c:v>
                </c:pt>
              </c:strCache>
            </c:strRef>
          </c:tx>
          <c:spPr>
            <a:ln w="57166">
              <a:solidFill>
                <a:srgbClr val="000000"/>
              </a:solidFill>
              <a:prstDash val="solid"/>
            </a:ln>
          </c:spPr>
          <c:marker>
            <c:symbol val="none"/>
          </c:marke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Sheet1!$B$2:$B$134</c:f>
              <c:numCache>
                <c:formatCode>General</c:formatCode>
                <c:ptCount val="133"/>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5.35</c:v>
                </c:pt>
                <c:pt idx="105">
                  <c:v>5.35</c:v>
                </c:pt>
                <c:pt idx="106">
                  <c:v>5.35</c:v>
                </c:pt>
                <c:pt idx="107">
                  <c:v>5.35</c:v>
                </c:pt>
                <c:pt idx="108">
                  <c:v>5.33</c:v>
                </c:pt>
                <c:pt idx="109">
                  <c:v>5.33</c:v>
                </c:pt>
                <c:pt idx="110">
                  <c:v>5.33</c:v>
                </c:pt>
                <c:pt idx="111">
                  <c:v>5.33</c:v>
                </c:pt>
                <c:pt idx="112">
                  <c:v>5.33</c:v>
                </c:pt>
                <c:pt idx="113">
                  <c:v>5.33</c:v>
                </c:pt>
                <c:pt idx="114">
                  <c:v>5.33</c:v>
                </c:pt>
                <c:pt idx="115">
                  <c:v>5.33</c:v>
                </c:pt>
                <c:pt idx="116">
                  <c:v>5.13</c:v>
                </c:pt>
                <c:pt idx="117">
                  <c:v>4.83</c:v>
                </c:pt>
                <c:pt idx="118">
                  <c:v>4.6399999999999997</c:v>
                </c:pt>
                <c:pt idx="119">
                  <c:v>4.4800000000000004</c:v>
                </c:pt>
                <c:pt idx="120">
                  <c:v>4.3</c:v>
                </c:pt>
                <c:pt idx="121">
                  <c:v>4.3</c:v>
                </c:pt>
              </c:numCache>
            </c:numRef>
          </c:val>
          <c:smooth val="0"/>
          <c:extLst>
            <c:ext xmlns:c16="http://schemas.microsoft.com/office/drawing/2014/chart" uri="{C3380CC4-5D6E-409C-BE32-E72D297353CC}">
              <c16:uniqueId val="{00000002-4122-4AEF-8B6D-71B0562653ED}"/>
            </c:ext>
          </c:extLst>
        </c:ser>
        <c:ser>
          <c:idx val="2"/>
          <c:order val="2"/>
          <c:tx>
            <c:strRef>
              <c:f>Sheet1!$D$1</c:f>
              <c:strCache>
                <c:ptCount val="1"/>
                <c:pt idx="0">
                  <c:v>10-yr Treasury Bond</c:v>
                </c:pt>
              </c:strCache>
            </c:strRef>
          </c:tx>
          <c:spPr>
            <a:ln w="38111">
              <a:solidFill>
                <a:srgbClr val="FF0000"/>
              </a:solidFill>
              <a:prstDash val="solid"/>
            </a:ln>
          </c:spPr>
          <c:marker>
            <c:symbol val="none"/>
          </c:marke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Sheet1!$D$2:$D$134</c:f>
              <c:numCache>
                <c:formatCode>General</c:formatCode>
                <c:ptCount val="133"/>
                <c:pt idx="0">
                  <c:v>1.88</c:v>
                </c:pt>
                <c:pt idx="1">
                  <c:v>1.98</c:v>
                </c:pt>
                <c:pt idx="2">
                  <c:v>2.04</c:v>
                </c:pt>
                <c:pt idx="3">
                  <c:v>1.94</c:v>
                </c:pt>
                <c:pt idx="4">
                  <c:v>2.2000000000000002</c:v>
                </c:pt>
                <c:pt idx="5">
                  <c:v>2.36</c:v>
                </c:pt>
                <c:pt idx="6">
                  <c:v>2.3199999999999998</c:v>
                </c:pt>
                <c:pt idx="7">
                  <c:v>2.2000000000000002</c:v>
                </c:pt>
                <c:pt idx="8">
                  <c:v>2.17</c:v>
                </c:pt>
                <c:pt idx="9">
                  <c:v>2.0699999999999998</c:v>
                </c:pt>
                <c:pt idx="10">
                  <c:v>2.2599999999999998</c:v>
                </c:pt>
                <c:pt idx="11">
                  <c:v>2.2400000000000002</c:v>
                </c:pt>
                <c:pt idx="12">
                  <c:v>2.09</c:v>
                </c:pt>
                <c:pt idx="13">
                  <c:v>1.78</c:v>
                </c:pt>
                <c:pt idx="14">
                  <c:v>1.89</c:v>
                </c:pt>
                <c:pt idx="15">
                  <c:v>1.81</c:v>
                </c:pt>
                <c:pt idx="16">
                  <c:v>1.81</c:v>
                </c:pt>
                <c:pt idx="17">
                  <c:v>1.64</c:v>
                </c:pt>
                <c:pt idx="18">
                  <c:v>1.5</c:v>
                </c:pt>
                <c:pt idx="19">
                  <c:v>1.56</c:v>
                </c:pt>
                <c:pt idx="20">
                  <c:v>1.63</c:v>
                </c:pt>
                <c:pt idx="21">
                  <c:v>1.76</c:v>
                </c:pt>
                <c:pt idx="22">
                  <c:v>2.25</c:v>
                </c:pt>
                <c:pt idx="23">
                  <c:v>2.4</c:v>
                </c:pt>
                <c:pt idx="24">
                  <c:v>2.4300000000000002</c:v>
                </c:pt>
                <c:pt idx="25">
                  <c:v>2.42</c:v>
                </c:pt>
                <c:pt idx="26">
                  <c:v>2.48</c:v>
                </c:pt>
                <c:pt idx="27">
                  <c:v>2.2999999999999998</c:v>
                </c:pt>
                <c:pt idx="28">
                  <c:v>2.2999999999999998</c:v>
                </c:pt>
                <c:pt idx="29">
                  <c:v>2.19</c:v>
                </c:pt>
                <c:pt idx="30">
                  <c:v>2.3199999999999998</c:v>
                </c:pt>
                <c:pt idx="31">
                  <c:v>2.21</c:v>
                </c:pt>
                <c:pt idx="32">
                  <c:v>2.2000000000000002</c:v>
                </c:pt>
                <c:pt idx="33">
                  <c:v>2.36</c:v>
                </c:pt>
                <c:pt idx="34">
                  <c:v>2.35</c:v>
                </c:pt>
                <c:pt idx="35">
                  <c:v>2.4</c:v>
                </c:pt>
                <c:pt idx="36">
                  <c:v>2.58</c:v>
                </c:pt>
                <c:pt idx="37">
                  <c:v>2.86</c:v>
                </c:pt>
                <c:pt idx="38">
                  <c:v>2.84</c:v>
                </c:pt>
                <c:pt idx="39">
                  <c:v>2.87</c:v>
                </c:pt>
                <c:pt idx="40">
                  <c:v>2.98</c:v>
                </c:pt>
                <c:pt idx="41">
                  <c:v>2.91</c:v>
                </c:pt>
                <c:pt idx="42">
                  <c:v>2.89</c:v>
                </c:pt>
                <c:pt idx="43">
                  <c:v>2.89</c:v>
                </c:pt>
                <c:pt idx="44">
                  <c:v>3</c:v>
                </c:pt>
                <c:pt idx="45">
                  <c:v>3.15</c:v>
                </c:pt>
                <c:pt idx="46">
                  <c:v>3.12</c:v>
                </c:pt>
                <c:pt idx="47">
                  <c:v>2.83</c:v>
                </c:pt>
                <c:pt idx="48">
                  <c:v>2.71</c:v>
                </c:pt>
                <c:pt idx="49">
                  <c:v>2.68</c:v>
                </c:pt>
                <c:pt idx="50">
                  <c:v>2.57</c:v>
                </c:pt>
                <c:pt idx="51">
                  <c:v>2.5299999999999998</c:v>
                </c:pt>
                <c:pt idx="52">
                  <c:v>2.4</c:v>
                </c:pt>
                <c:pt idx="53">
                  <c:v>2.0699999999999998</c:v>
                </c:pt>
                <c:pt idx="54">
                  <c:v>2.06</c:v>
                </c:pt>
                <c:pt idx="55">
                  <c:v>1.63</c:v>
                </c:pt>
                <c:pt idx="56">
                  <c:v>1.7</c:v>
                </c:pt>
                <c:pt idx="57">
                  <c:v>1.71</c:v>
                </c:pt>
                <c:pt idx="58">
                  <c:v>1.81</c:v>
                </c:pt>
                <c:pt idx="59">
                  <c:v>1.86</c:v>
                </c:pt>
                <c:pt idx="60">
                  <c:v>1.76</c:v>
                </c:pt>
                <c:pt idx="61">
                  <c:v>1.5</c:v>
                </c:pt>
                <c:pt idx="62">
                  <c:v>0.87</c:v>
                </c:pt>
                <c:pt idx="63">
                  <c:v>0.66</c:v>
                </c:pt>
                <c:pt idx="64">
                  <c:v>0.67</c:v>
                </c:pt>
                <c:pt idx="65">
                  <c:v>0.73</c:v>
                </c:pt>
                <c:pt idx="66">
                  <c:v>0.62</c:v>
                </c:pt>
                <c:pt idx="67">
                  <c:v>0.65</c:v>
                </c:pt>
                <c:pt idx="68">
                  <c:v>0.68</c:v>
                </c:pt>
                <c:pt idx="69">
                  <c:v>0.79</c:v>
                </c:pt>
                <c:pt idx="70">
                  <c:v>0.87</c:v>
                </c:pt>
                <c:pt idx="71">
                  <c:v>0.93</c:v>
                </c:pt>
                <c:pt idx="72">
                  <c:v>1.08</c:v>
                </c:pt>
                <c:pt idx="73">
                  <c:v>1.26</c:v>
                </c:pt>
                <c:pt idx="74">
                  <c:v>1.61</c:v>
                </c:pt>
                <c:pt idx="75">
                  <c:v>1.64</c:v>
                </c:pt>
                <c:pt idx="76">
                  <c:v>1.62</c:v>
                </c:pt>
                <c:pt idx="77">
                  <c:v>1.52</c:v>
                </c:pt>
                <c:pt idx="78">
                  <c:v>1.32</c:v>
                </c:pt>
                <c:pt idx="79">
                  <c:v>1.28</c:v>
                </c:pt>
                <c:pt idx="80">
                  <c:v>1.37</c:v>
                </c:pt>
                <c:pt idx="81">
                  <c:v>1.58</c:v>
                </c:pt>
                <c:pt idx="82">
                  <c:v>1.56</c:v>
                </c:pt>
                <c:pt idx="83">
                  <c:v>1.47</c:v>
                </c:pt>
                <c:pt idx="84">
                  <c:v>1.76</c:v>
                </c:pt>
                <c:pt idx="85">
                  <c:v>1.93</c:v>
                </c:pt>
                <c:pt idx="86">
                  <c:v>2.13</c:v>
                </c:pt>
                <c:pt idx="87">
                  <c:v>2.75</c:v>
                </c:pt>
                <c:pt idx="88">
                  <c:v>2.9</c:v>
                </c:pt>
                <c:pt idx="89">
                  <c:v>3.14</c:v>
                </c:pt>
                <c:pt idx="90">
                  <c:v>2.9</c:v>
                </c:pt>
                <c:pt idx="91">
                  <c:v>2.9</c:v>
                </c:pt>
                <c:pt idx="92">
                  <c:v>3.52</c:v>
                </c:pt>
                <c:pt idx="93">
                  <c:v>3.98</c:v>
                </c:pt>
                <c:pt idx="94">
                  <c:v>3.89</c:v>
                </c:pt>
                <c:pt idx="95">
                  <c:v>3.62</c:v>
                </c:pt>
                <c:pt idx="96">
                  <c:v>3.53</c:v>
                </c:pt>
                <c:pt idx="97">
                  <c:v>3.75</c:v>
                </c:pt>
                <c:pt idx="98">
                  <c:v>3.66</c:v>
                </c:pt>
                <c:pt idx="99">
                  <c:v>3.46</c:v>
                </c:pt>
                <c:pt idx="100">
                  <c:v>3.57</c:v>
                </c:pt>
                <c:pt idx="101">
                  <c:v>3.75</c:v>
                </c:pt>
                <c:pt idx="102">
                  <c:v>3.9</c:v>
                </c:pt>
                <c:pt idx="103">
                  <c:v>4.17</c:v>
                </c:pt>
                <c:pt idx="104">
                  <c:v>4.38</c:v>
                </c:pt>
                <c:pt idx="105">
                  <c:v>4.8</c:v>
                </c:pt>
                <c:pt idx="106">
                  <c:v>4.5</c:v>
                </c:pt>
                <c:pt idx="107">
                  <c:v>4.0199999999999996</c:v>
                </c:pt>
                <c:pt idx="108">
                  <c:v>4.0599999999999996</c:v>
                </c:pt>
                <c:pt idx="109">
                  <c:v>4.21</c:v>
                </c:pt>
                <c:pt idx="110">
                  <c:v>4.21</c:v>
                </c:pt>
                <c:pt idx="111">
                  <c:v>4.54</c:v>
                </c:pt>
                <c:pt idx="112">
                  <c:v>4.4800000000000004</c:v>
                </c:pt>
                <c:pt idx="113">
                  <c:v>4.3099999999999996</c:v>
                </c:pt>
                <c:pt idx="114">
                  <c:v>4.25</c:v>
                </c:pt>
                <c:pt idx="115">
                  <c:v>3.87</c:v>
                </c:pt>
                <c:pt idx="116">
                  <c:v>3.72</c:v>
                </c:pt>
                <c:pt idx="117">
                  <c:v>4.0999999999999996</c:v>
                </c:pt>
                <c:pt idx="118">
                  <c:v>4.3600000000000003</c:v>
                </c:pt>
                <c:pt idx="119">
                  <c:v>4.3899999999999997</c:v>
                </c:pt>
                <c:pt idx="120">
                  <c:v>4.6100000000000003</c:v>
                </c:pt>
                <c:pt idx="121">
                  <c:v>4.3</c:v>
                </c:pt>
              </c:numCache>
            </c:numRef>
          </c:val>
          <c:smooth val="0"/>
          <c:extLst>
            <c:ext xmlns:c16="http://schemas.microsoft.com/office/drawing/2014/chart" uri="{C3380CC4-5D6E-409C-BE32-E72D297353CC}">
              <c16:uniqueId val="{00000003-4122-4AEF-8B6D-71B0562653ED}"/>
            </c:ext>
          </c:extLst>
        </c:ser>
        <c:dLbls>
          <c:showLegendKey val="0"/>
          <c:showVal val="0"/>
          <c:showCatName val="0"/>
          <c:showSerName val="0"/>
          <c:showPercent val="0"/>
          <c:showBubbleSize val="0"/>
        </c:dLbls>
        <c:marker val="1"/>
        <c:smooth val="0"/>
        <c:axId val="3"/>
        <c:axId val="4"/>
      </c:lineChart>
      <c:catAx>
        <c:axId val="221521984"/>
        <c:scaling>
          <c:orientation val="minMax"/>
        </c:scaling>
        <c:delete val="0"/>
        <c:axPos val="b"/>
        <c:numFmt formatCode="General" sourceLinked="1"/>
        <c:majorTickMark val="out"/>
        <c:minorTickMark val="none"/>
        <c:tickLblPos val="nextTo"/>
        <c:spPr>
          <a:ln w="4764">
            <a:solidFill>
              <a:schemeClr val="tx1"/>
            </a:solidFill>
            <a:prstDash val="solid"/>
          </a:ln>
        </c:spPr>
        <c:txPr>
          <a:bodyPr rot="0" vert="horz"/>
          <a:lstStyle/>
          <a:p>
            <a:pPr>
              <a:defRPr sz="150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8"/>
          <c:min val="0"/>
        </c:scaling>
        <c:delete val="0"/>
        <c:axPos val="l"/>
        <c:majorGridlines>
          <c:spPr>
            <a:ln w="19055">
              <a:solidFill>
                <a:schemeClr val="tx1"/>
              </a:solidFill>
              <a:prstDash val="solid"/>
            </a:ln>
          </c:spPr>
        </c:majorGridlines>
        <c:numFmt formatCode="General" sourceLinked="1"/>
        <c:majorTickMark val="out"/>
        <c:minorTickMark val="none"/>
        <c:tickLblPos val="nextTo"/>
        <c:spPr>
          <a:ln w="4764">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22152198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8"/>
        </c:scaling>
        <c:delete val="0"/>
        <c:axPos val="r"/>
        <c:numFmt formatCode="General" sourceLinked="1"/>
        <c:majorTickMark val="cross"/>
        <c:minorTickMark val="none"/>
        <c:tickLblPos val="nextTo"/>
        <c:spPr>
          <a:ln w="4764">
            <a:solidFill>
              <a:schemeClr val="tx1"/>
            </a:solidFill>
            <a:prstDash val="solid"/>
          </a:ln>
        </c:spPr>
        <c:txPr>
          <a:bodyPr rot="0" vert="horz"/>
          <a:lstStyle/>
          <a:p>
            <a:pPr>
              <a:defRPr sz="1651"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29651">
          <a:noFill/>
        </a:ln>
      </c:spPr>
    </c:plotArea>
    <c:legend>
      <c:legendPos val="b"/>
      <c:layout>
        <c:manualLayout>
          <c:xMode val="edge"/>
          <c:yMode val="edge"/>
          <c:x val="6.0613667154582683E-2"/>
          <c:y val="0.11979031955629089"/>
          <c:w val="0.23256496809802368"/>
          <c:h val="0.22075088440031954"/>
        </c:manualLayout>
      </c:layout>
      <c:overlay val="0"/>
      <c:spPr>
        <a:solidFill>
          <a:schemeClr val="bg1"/>
        </a:solidFill>
        <a:ln w="4764">
          <a:solidFill>
            <a:schemeClr val="tx1"/>
          </a:solidFill>
          <a:prstDash val="solid"/>
        </a:ln>
      </c:spPr>
      <c:txPr>
        <a:bodyPr/>
        <a:lstStyle/>
        <a:p>
          <a:pPr>
            <a:defRPr sz="186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7166">
      <a:solidFill>
        <a:schemeClr val="tx1"/>
      </a:solidFill>
      <a:prstDash val="solid"/>
    </a:ln>
  </c:spPr>
  <c:txPr>
    <a:bodyPr/>
    <a:lstStyle/>
    <a:p>
      <a:pPr>
        <a:defRPr sz="2701" b="1" i="0" u="none" strike="noStrike" baseline="0">
          <a:solidFill>
            <a:schemeClr val="tx1"/>
          </a:solidFill>
          <a:latin typeface="Arial"/>
          <a:ea typeface="Arial"/>
          <a:cs typeface="Arial"/>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Allowance for Loan Losses
 </a:t>
            </a:r>
            <a:r>
              <a:rPr lang="en-US" sz="2400" dirty="0">
                <a:latin typeface="Times New Roman" panose="02020603050405020304" pitchFamily="18" charset="0"/>
                <a:cs typeface="Times New Roman" panose="02020603050405020304" pitchFamily="18" charset="0"/>
              </a:rPr>
              <a:t>(Percent of loans)</a:t>
            </a:r>
          </a:p>
        </c:rich>
      </c:tx>
      <c:layout>
        <c:manualLayout>
          <c:xMode val="edge"/>
          <c:yMode val="edge"/>
          <c:x val="0.25999021287601803"/>
          <c:y val="2.5668336505798622E-2"/>
        </c:manualLayout>
      </c:layout>
      <c:overlay val="0"/>
      <c:spPr>
        <a:noFill/>
        <a:ln w="28765">
          <a:noFill/>
        </a:ln>
      </c:spPr>
    </c:title>
    <c:autoTitleDeleted val="0"/>
    <c:plotArea>
      <c:layout>
        <c:manualLayout>
          <c:layoutTarget val="inner"/>
          <c:xMode val="edge"/>
          <c:yMode val="edge"/>
          <c:x val="7.5555555555555556E-2"/>
          <c:y val="0.18197879858657243"/>
          <c:w val="0.91259259259259262"/>
          <c:h val="0.74558303886925792"/>
        </c:manualLayout>
      </c:layout>
      <c:barChart>
        <c:barDir val="col"/>
        <c:grouping val="clustered"/>
        <c:varyColors val="0"/>
        <c:ser>
          <c:idx val="0"/>
          <c:order val="0"/>
          <c:tx>
            <c:strRef>
              <c:f>Sheet1!$B$1</c:f>
              <c:strCache>
                <c:ptCount val="1"/>
              </c:strCache>
            </c:strRef>
          </c:tx>
          <c:spPr>
            <a:solidFill>
              <a:srgbClr val="993366"/>
            </a:solidFill>
            <a:ln w="14383">
              <a:solidFill>
                <a:schemeClr val="tx1"/>
              </a:solidFill>
              <a:prstDash val="solid"/>
            </a:ln>
          </c:spPr>
          <c:invertIfNegative val="0"/>
          <c:dLbls>
            <c:dLbl>
              <c:idx val="5"/>
              <c:numFmt formatCode="0.00%" sourceLinked="0"/>
              <c:spPr>
                <a:noFill/>
                <a:ln w="28765">
                  <a:noFill/>
                </a:ln>
              </c:spPr>
              <c:txPr>
                <a:bodyPr/>
                <a:lstStyle/>
                <a:p>
                  <a:pPr>
                    <a:defRPr sz="9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6="http://schemas.microsoft.com/office/drawing/2014/chart" uri="{C3380CC4-5D6E-409C-BE32-E72D297353CC}">
                  <c16:uniqueId val="{00000000-5423-4123-9FF7-15B39715D474}"/>
                </c:ext>
              </c:extLst>
            </c:dLbl>
            <c:dLbl>
              <c:idx val="32"/>
              <c:numFmt formatCode="0.00%" sourceLinked="0"/>
              <c:spPr>
                <a:noFill/>
                <a:ln w="28765">
                  <a:noFill/>
                </a:ln>
              </c:spPr>
              <c:txPr>
                <a:bodyPr/>
                <a:lstStyle/>
                <a:p>
                  <a:pPr>
                    <a:defRPr sz="906"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5423-4123-9FF7-15B39715D474}"/>
                </c:ext>
              </c:extLst>
            </c:dLbl>
            <c:numFmt formatCode="0.00%" sourceLinked="0"/>
            <c:spPr>
              <a:noFill/>
              <a:ln w="28765">
                <a:noFill/>
              </a:ln>
            </c:spPr>
            <c:txPr>
              <a:bodyPr wrap="square" lIns="38100" tIns="19050" rIns="38100" bIns="19050" anchor="ctr">
                <a:spAutoFit/>
              </a:bodyPr>
              <a:lstStyle/>
              <a:p>
                <a:pPr>
                  <a:defRPr sz="9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pt idx="0">
                  <c:v>14</c:v>
                </c:pt>
                <c:pt idx="1">
                  <c:v>15</c:v>
                </c:pt>
                <c:pt idx="2">
                  <c:v>16</c:v>
                </c:pt>
                <c:pt idx="3">
                  <c:v>17</c:v>
                </c:pt>
                <c:pt idx="4">
                  <c:v>18</c:v>
                </c:pt>
                <c:pt idx="5">
                  <c:v>19</c:v>
                </c:pt>
                <c:pt idx="6">
                  <c:v>20</c:v>
                </c:pt>
                <c:pt idx="7">
                  <c:v>21</c:v>
                </c:pt>
                <c:pt idx="8">
                  <c:v>22</c:v>
                </c:pt>
                <c:pt idx="9">
                  <c:v>23</c:v>
                </c:pt>
                <c:pt idx="10">
                  <c:v>24</c:v>
                </c:pt>
              </c:numCache>
            </c:numRef>
          </c:cat>
          <c:val>
            <c:numRef>
              <c:f>Sheet1!$B$2:$B$13</c:f>
              <c:numCache>
                <c:formatCode>General</c:formatCode>
                <c:ptCount val="12"/>
                <c:pt idx="0">
                  <c:v>9.4191520000000001E-3</c:v>
                </c:pt>
                <c:pt idx="1">
                  <c:v>9.1463410000000005E-3</c:v>
                </c:pt>
                <c:pt idx="2">
                  <c:v>8.8888890000000005E-3</c:v>
                </c:pt>
                <c:pt idx="3">
                  <c:v>8.6083210000000004E-3</c:v>
                </c:pt>
                <c:pt idx="4">
                  <c:v>8.3333330000000001E-3</c:v>
                </c:pt>
                <c:pt idx="5">
                  <c:v>8.4388190000000002E-3</c:v>
                </c:pt>
                <c:pt idx="6">
                  <c:v>1.1006289000000001E-2</c:v>
                </c:pt>
                <c:pt idx="7">
                  <c:v>8.1433219999999997E-3</c:v>
                </c:pt>
                <c:pt idx="8">
                  <c:v>7.1942450000000002E-3</c:v>
                </c:pt>
                <c:pt idx="9">
                  <c:v>1.2676056E-2</c:v>
                </c:pt>
                <c:pt idx="10">
                  <c:v>1.2765957446808512E-2</c:v>
                </c:pt>
              </c:numCache>
            </c:numRef>
          </c:val>
          <c:extLst>
            <c:ext xmlns:c16="http://schemas.microsoft.com/office/drawing/2014/chart" uri="{C3380CC4-5D6E-409C-BE32-E72D297353CC}">
              <c16:uniqueId val="{00000002-5423-4123-9FF7-15B39715D474}"/>
            </c:ext>
          </c:extLst>
        </c:ser>
        <c:dLbls>
          <c:showLegendKey val="0"/>
          <c:showVal val="0"/>
          <c:showCatName val="0"/>
          <c:showSerName val="0"/>
          <c:showPercent val="0"/>
          <c:showBubbleSize val="0"/>
        </c:dLbls>
        <c:gapWidth val="60"/>
        <c:overlap val="90"/>
        <c:axId val="172955936"/>
        <c:axId val="1"/>
      </c:barChart>
      <c:catAx>
        <c:axId val="172955936"/>
        <c:scaling>
          <c:orientation val="minMax"/>
        </c:scaling>
        <c:delete val="0"/>
        <c:axPos val="b"/>
        <c:numFmt formatCode="General" sourceLinked="1"/>
        <c:majorTickMark val="out"/>
        <c:minorTickMark val="none"/>
        <c:tickLblPos val="nextTo"/>
        <c:spPr>
          <a:ln w="3596">
            <a:solidFill>
              <a:schemeClr val="tx1"/>
            </a:solidFill>
            <a:prstDash val="solid"/>
          </a:ln>
        </c:spPr>
        <c:txPr>
          <a:bodyPr rot="0" vert="horz"/>
          <a:lstStyle/>
          <a:p>
            <a:pPr>
              <a:defRPr sz="906" b="0" i="0" u="none" strike="noStrike" baseline="0">
                <a:solidFill>
                  <a:schemeClr val="tx1"/>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max val="1.4999999999999999E-2"/>
          <c:min val="0"/>
        </c:scaling>
        <c:delete val="0"/>
        <c:axPos val="l"/>
        <c:numFmt formatCode="0.00%" sourceLinked="0"/>
        <c:majorTickMark val="out"/>
        <c:minorTickMark val="none"/>
        <c:tickLblPos val="nextTo"/>
        <c:spPr>
          <a:ln w="3596">
            <a:solidFill>
              <a:schemeClr val="tx1"/>
            </a:solidFill>
            <a:prstDash val="solid"/>
          </a:ln>
        </c:spPr>
        <c:txPr>
          <a:bodyPr rot="0" vert="horz"/>
          <a:lstStyle/>
          <a:p>
            <a:pPr>
              <a:defRPr sz="1048" b="1" i="0" u="none" strike="noStrike" baseline="0">
                <a:solidFill>
                  <a:schemeClr val="tx1"/>
                </a:solidFill>
                <a:latin typeface="Times New Roman"/>
                <a:ea typeface="Times New Roman"/>
                <a:cs typeface="Times New Roman"/>
              </a:defRPr>
            </a:pPr>
            <a:endParaRPr lang="en-US"/>
          </a:p>
        </c:txPr>
        <c:crossAx val="172955936"/>
        <c:crosses val="autoZero"/>
        <c:crossBetween val="between"/>
        <c:majorUnit val="2.5000000000000001E-3"/>
        <c:minorUnit val="2.5000000000000001E-3"/>
      </c:valAx>
      <c:spPr>
        <a:noFill/>
        <a:ln w="14383">
          <a:solidFill>
            <a:schemeClr val="tx1"/>
          </a:solidFill>
          <a:prstDash val="solid"/>
        </a:ln>
      </c:spPr>
    </c:plotArea>
    <c:plotVisOnly val="1"/>
    <c:dispBlanksAs val="gap"/>
    <c:showDLblsOverMax val="0"/>
  </c:chart>
  <c:spPr>
    <a:noFill/>
    <a:ln w="43148">
      <a:solidFill>
        <a:schemeClr val="tx1"/>
      </a:solidFill>
      <a:prstDash val="solid"/>
    </a:ln>
  </c:spPr>
  <c:txPr>
    <a:bodyPr/>
    <a:lstStyle/>
    <a:p>
      <a:pPr>
        <a:defRPr sz="2038" b="1" i="0" u="none" strike="noStrike" baseline="0">
          <a:solidFill>
            <a:schemeClr val="tx1"/>
          </a:solidFill>
          <a:latin typeface="Arial"/>
          <a:ea typeface="Arial"/>
          <a:cs typeface="Arial"/>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a:ea typeface="Times New Roman"/>
                <a:cs typeface="Times New Roman"/>
              </a:defRPr>
            </a:pPr>
            <a:r>
              <a:rPr lang="en-US" sz="2400"/>
              <a:t>CU Loan Growth Vs. 
Fed Funds Interest Rate</a:t>
            </a:r>
          </a:p>
        </c:rich>
      </c:tx>
      <c:layout>
        <c:manualLayout>
          <c:xMode val="edge"/>
          <c:yMode val="edge"/>
          <c:x val="0.37396015078774114"/>
          <c:y val="1.9765817250302123E-3"/>
        </c:manualLayout>
      </c:layout>
      <c:overlay val="0"/>
      <c:spPr>
        <a:noFill/>
        <a:ln w="19292">
          <a:noFill/>
        </a:ln>
      </c:spPr>
    </c:title>
    <c:autoTitleDeleted val="0"/>
    <c:plotArea>
      <c:layout>
        <c:manualLayout>
          <c:layoutTarget val="inner"/>
          <c:xMode val="edge"/>
          <c:yMode val="edge"/>
          <c:x val="7.1024704989227333E-2"/>
          <c:y val="0.13594545232413743"/>
          <c:w val="0.87595734248986901"/>
          <c:h val="0.80928417774079953"/>
        </c:manualLayout>
      </c:layout>
      <c:areaChart>
        <c:grouping val="stacked"/>
        <c:varyColors val="0"/>
        <c:ser>
          <c:idx val="4"/>
          <c:order val="0"/>
          <c:tx>
            <c:strRef>
              <c:f>Sheet1!$B$1</c:f>
              <c:strCache>
                <c:ptCount val="1"/>
                <c:pt idx="0">
                  <c:v>Recession</c:v>
                </c:pt>
              </c:strCache>
            </c:strRef>
          </c:tx>
          <c:spPr>
            <a:solidFill>
              <a:srgbClr val="FF0000"/>
            </a:solidFill>
            <a:ln w="9646">
              <a:solidFill>
                <a:schemeClr val="tx1"/>
              </a:solidFill>
              <a:prstDash val="solid"/>
            </a:ln>
          </c:spPr>
          <c:cat>
            <c:strRef>
              <c:f>Sheet1!$A$2:$A$336</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Sheet1!$B$2:$B$336</c:f>
              <c:numCache>
                <c:formatCode>General</c:formatCode>
                <c:ptCount val="335"/>
                <c:pt idx="38">
                  <c:v>0.24</c:v>
                </c:pt>
                <c:pt idx="39">
                  <c:v>0.24</c:v>
                </c:pt>
                <c:pt idx="40">
                  <c:v>0.24</c:v>
                </c:pt>
                <c:pt idx="41">
                  <c:v>0.24</c:v>
                </c:pt>
                <c:pt idx="42">
                  <c:v>0.24</c:v>
                </c:pt>
                <c:pt idx="43">
                  <c:v>0.24</c:v>
                </c:pt>
                <c:pt idx="44">
                  <c:v>0.24</c:v>
                </c:pt>
                <c:pt idx="45">
                  <c:v>0.24</c:v>
                </c:pt>
                <c:pt idx="46">
                  <c:v>0.24</c:v>
                </c:pt>
                <c:pt idx="47">
                  <c:v>0.24</c:v>
                </c:pt>
                <c:pt idx="119">
                  <c:v>0.24</c:v>
                </c:pt>
                <c:pt idx="120">
                  <c:v>0.24</c:v>
                </c:pt>
                <c:pt idx="121">
                  <c:v>0.24</c:v>
                </c:pt>
                <c:pt idx="122">
                  <c:v>0.24</c:v>
                </c:pt>
                <c:pt idx="123">
                  <c:v>0.24</c:v>
                </c:pt>
                <c:pt idx="124">
                  <c:v>0.24</c:v>
                </c:pt>
                <c:pt idx="125">
                  <c:v>0.24</c:v>
                </c:pt>
                <c:pt idx="126">
                  <c:v>0.24</c:v>
                </c:pt>
                <c:pt idx="127">
                  <c:v>0.24</c:v>
                </c:pt>
                <c:pt idx="128">
                  <c:v>0.24</c:v>
                </c:pt>
                <c:pt idx="129">
                  <c:v>0.24</c:v>
                </c:pt>
                <c:pt idx="130">
                  <c:v>0.24</c:v>
                </c:pt>
                <c:pt idx="131">
                  <c:v>0.24</c:v>
                </c:pt>
                <c:pt idx="132">
                  <c:v>0.24</c:v>
                </c:pt>
                <c:pt idx="133">
                  <c:v>0.24</c:v>
                </c:pt>
                <c:pt idx="134">
                  <c:v>0.24</c:v>
                </c:pt>
                <c:pt idx="135">
                  <c:v>0.24</c:v>
                </c:pt>
                <c:pt idx="136">
                  <c:v>0.24</c:v>
                </c:pt>
                <c:pt idx="137">
                  <c:v>0.24</c:v>
                </c:pt>
                <c:pt idx="266">
                  <c:v>0.24</c:v>
                </c:pt>
                <c:pt idx="267">
                  <c:v>0.24</c:v>
                </c:pt>
                <c:pt idx="268">
                  <c:v>0.24</c:v>
                </c:pt>
              </c:numCache>
            </c:numRef>
          </c:val>
          <c:extLst>
            <c:ext xmlns:c16="http://schemas.microsoft.com/office/drawing/2014/chart" uri="{C3380CC4-5D6E-409C-BE32-E72D297353CC}">
              <c16:uniqueId val="{00000000-0F06-4F05-92DB-9BF6F7144891}"/>
            </c:ext>
          </c:extLst>
        </c:ser>
        <c:dLbls>
          <c:showLegendKey val="0"/>
          <c:showVal val="0"/>
          <c:showCatName val="0"/>
          <c:showSerName val="0"/>
          <c:showPercent val="0"/>
          <c:showBubbleSize val="0"/>
        </c:dLbls>
        <c:axId val="225905280"/>
        <c:axId val="1"/>
      </c:areaChart>
      <c:areaChart>
        <c:grouping val="stacked"/>
        <c:varyColors val="0"/>
        <c:ser>
          <c:idx val="0"/>
          <c:order val="1"/>
          <c:tx>
            <c:strRef>
              <c:f>Sheet1!$C$1</c:f>
              <c:strCache>
                <c:ptCount val="1"/>
                <c:pt idx="0">
                  <c:v>CU Loan Growth</c:v>
                </c:pt>
              </c:strCache>
            </c:strRef>
          </c:tx>
          <c:spPr>
            <a:solidFill>
              <a:srgbClr val="FF9900"/>
            </a:solidFill>
            <a:ln w="9646">
              <a:solidFill>
                <a:schemeClr val="tx1"/>
              </a:solidFill>
              <a:prstDash val="solid"/>
            </a:ln>
          </c:spPr>
          <c:cat>
            <c:strRef>
              <c:f>Sheet1!$A$2:$A$336</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Sheet1!$C$2:$C$336</c:f>
              <c:numCache>
                <c:formatCode>0.00%</c:formatCode>
                <c:ptCount val="335"/>
                <c:pt idx="0">
                  <c:v>6.7000000000000004E-2</c:v>
                </c:pt>
                <c:pt idx="1">
                  <c:v>6.4000000000000001E-2</c:v>
                </c:pt>
                <c:pt idx="2">
                  <c:v>6.0999999999999999E-2</c:v>
                </c:pt>
                <c:pt idx="3">
                  <c:v>6.2E-2</c:v>
                </c:pt>
                <c:pt idx="4">
                  <c:v>6.0999999999999999E-2</c:v>
                </c:pt>
                <c:pt idx="5">
                  <c:v>5.8000000000000003E-2</c:v>
                </c:pt>
                <c:pt idx="6">
                  <c:v>5.8000000000000003E-2</c:v>
                </c:pt>
                <c:pt idx="7">
                  <c:v>6.0999999999999999E-2</c:v>
                </c:pt>
                <c:pt idx="8">
                  <c:v>6.7000000000000004E-2</c:v>
                </c:pt>
                <c:pt idx="9">
                  <c:v>6.8000000000000005E-2</c:v>
                </c:pt>
                <c:pt idx="10">
                  <c:v>6.9000000000000006E-2</c:v>
                </c:pt>
                <c:pt idx="11">
                  <c:v>7.1999999999999995E-2</c:v>
                </c:pt>
                <c:pt idx="12">
                  <c:v>7.5999999999999998E-2</c:v>
                </c:pt>
                <c:pt idx="13">
                  <c:v>8.3000000000000004E-2</c:v>
                </c:pt>
                <c:pt idx="14">
                  <c:v>0.09</c:v>
                </c:pt>
                <c:pt idx="15">
                  <c:v>9.2999999999999999E-2</c:v>
                </c:pt>
                <c:pt idx="16">
                  <c:v>9.9000000000000005E-2</c:v>
                </c:pt>
                <c:pt idx="17">
                  <c:v>0.105</c:v>
                </c:pt>
                <c:pt idx="18">
                  <c:v>0.106</c:v>
                </c:pt>
                <c:pt idx="19">
                  <c:v>0.111</c:v>
                </c:pt>
                <c:pt idx="20">
                  <c:v>0.113</c:v>
                </c:pt>
                <c:pt idx="21">
                  <c:v>0.11600000000000001</c:v>
                </c:pt>
                <c:pt idx="22">
                  <c:v>0.123</c:v>
                </c:pt>
                <c:pt idx="23">
                  <c:v>0.126</c:v>
                </c:pt>
                <c:pt idx="24">
                  <c:v>0.126</c:v>
                </c:pt>
                <c:pt idx="25">
                  <c:v>0.125</c:v>
                </c:pt>
                <c:pt idx="26">
                  <c:v>0.12</c:v>
                </c:pt>
                <c:pt idx="27">
                  <c:v>0.11700000000000001</c:v>
                </c:pt>
                <c:pt idx="28">
                  <c:v>0.113</c:v>
                </c:pt>
                <c:pt idx="29">
                  <c:v>0.108</c:v>
                </c:pt>
                <c:pt idx="30">
                  <c:v>0.108</c:v>
                </c:pt>
                <c:pt idx="31">
                  <c:v>0.10100000000000001</c:v>
                </c:pt>
                <c:pt idx="32">
                  <c:v>9.1999999999999998E-2</c:v>
                </c:pt>
                <c:pt idx="33">
                  <c:v>8.7999999999999995E-2</c:v>
                </c:pt>
                <c:pt idx="34">
                  <c:v>8.3000000000000004E-2</c:v>
                </c:pt>
                <c:pt idx="35">
                  <c:v>7.6999999999999999E-2</c:v>
                </c:pt>
                <c:pt idx="36">
                  <c:v>7.5999999999999998E-2</c:v>
                </c:pt>
                <c:pt idx="37">
                  <c:v>7.4999999999999997E-2</c:v>
                </c:pt>
                <c:pt idx="38">
                  <c:v>7.2999999999999995E-2</c:v>
                </c:pt>
                <c:pt idx="39">
                  <c:v>7.0000000000000007E-2</c:v>
                </c:pt>
                <c:pt idx="40">
                  <c:v>6.8000000000000005E-2</c:v>
                </c:pt>
                <c:pt idx="41">
                  <c:v>6.9000000000000006E-2</c:v>
                </c:pt>
                <c:pt idx="42">
                  <c:v>7.1999999999999995E-2</c:v>
                </c:pt>
                <c:pt idx="43">
                  <c:v>7.4999999999999997E-2</c:v>
                </c:pt>
                <c:pt idx="44">
                  <c:v>7.8E-2</c:v>
                </c:pt>
                <c:pt idx="45">
                  <c:v>7.9000000000000001E-2</c:v>
                </c:pt>
                <c:pt idx="46">
                  <c:v>7.9000000000000001E-2</c:v>
                </c:pt>
                <c:pt idx="47">
                  <c:v>7.9000000000000001E-2</c:v>
                </c:pt>
                <c:pt idx="48">
                  <c:v>7.9000000000000001E-2</c:v>
                </c:pt>
                <c:pt idx="49">
                  <c:v>7.5999999999999998E-2</c:v>
                </c:pt>
                <c:pt idx="50">
                  <c:v>7.4999999999999997E-2</c:v>
                </c:pt>
                <c:pt idx="51">
                  <c:v>7.3999999999999996E-2</c:v>
                </c:pt>
                <c:pt idx="52">
                  <c:v>7.2999999999999995E-2</c:v>
                </c:pt>
                <c:pt idx="53">
                  <c:v>7.2999999999999995E-2</c:v>
                </c:pt>
                <c:pt idx="54">
                  <c:v>6.9000000000000006E-2</c:v>
                </c:pt>
                <c:pt idx="55">
                  <c:v>6.6000000000000003E-2</c:v>
                </c:pt>
                <c:pt idx="56">
                  <c:v>6.6000000000000003E-2</c:v>
                </c:pt>
                <c:pt idx="57">
                  <c:v>6.5000000000000002E-2</c:v>
                </c:pt>
                <c:pt idx="58">
                  <c:v>6.4000000000000001E-2</c:v>
                </c:pt>
                <c:pt idx="59">
                  <c:v>6.9000000000000006E-2</c:v>
                </c:pt>
                <c:pt idx="60">
                  <c:v>7.0999999999999994E-2</c:v>
                </c:pt>
                <c:pt idx="61">
                  <c:v>7.5999999999999998E-2</c:v>
                </c:pt>
                <c:pt idx="62">
                  <c:v>8.1000000000000003E-2</c:v>
                </c:pt>
                <c:pt idx="63">
                  <c:v>8.5999999999999993E-2</c:v>
                </c:pt>
                <c:pt idx="64">
                  <c:v>0.09</c:v>
                </c:pt>
                <c:pt idx="65">
                  <c:v>9.2999999999999999E-2</c:v>
                </c:pt>
                <c:pt idx="66">
                  <c:v>9.5000000000000001E-2</c:v>
                </c:pt>
                <c:pt idx="67">
                  <c:v>9.8000000000000004E-2</c:v>
                </c:pt>
                <c:pt idx="68">
                  <c:v>0.104</c:v>
                </c:pt>
                <c:pt idx="69">
                  <c:v>0.104</c:v>
                </c:pt>
                <c:pt idx="70">
                  <c:v>0.106</c:v>
                </c:pt>
                <c:pt idx="71">
                  <c:v>0.112</c:v>
                </c:pt>
                <c:pt idx="72">
                  <c:v>0.113</c:v>
                </c:pt>
                <c:pt idx="73">
                  <c:v>0.112</c:v>
                </c:pt>
                <c:pt idx="74">
                  <c:v>0.108</c:v>
                </c:pt>
                <c:pt idx="75">
                  <c:v>0.106</c:v>
                </c:pt>
                <c:pt idx="76">
                  <c:v>0.107</c:v>
                </c:pt>
                <c:pt idx="77">
                  <c:v>0.10299999999999999</c:v>
                </c:pt>
                <c:pt idx="78">
                  <c:v>0.106</c:v>
                </c:pt>
                <c:pt idx="79">
                  <c:v>0.107</c:v>
                </c:pt>
                <c:pt idx="80">
                  <c:v>0.104</c:v>
                </c:pt>
                <c:pt idx="81">
                  <c:v>0.109</c:v>
                </c:pt>
                <c:pt idx="82">
                  <c:v>0.11</c:v>
                </c:pt>
                <c:pt idx="83">
                  <c:v>0.10199999999999999</c:v>
                </c:pt>
                <c:pt idx="84">
                  <c:v>0.104</c:v>
                </c:pt>
                <c:pt idx="85">
                  <c:v>0.107</c:v>
                </c:pt>
                <c:pt idx="86">
                  <c:v>0.108</c:v>
                </c:pt>
                <c:pt idx="87">
                  <c:v>0.107</c:v>
                </c:pt>
                <c:pt idx="88">
                  <c:v>0.105</c:v>
                </c:pt>
                <c:pt idx="89">
                  <c:v>0.106</c:v>
                </c:pt>
                <c:pt idx="90">
                  <c:v>0.104</c:v>
                </c:pt>
                <c:pt idx="91">
                  <c:v>0.10199999999999999</c:v>
                </c:pt>
                <c:pt idx="92">
                  <c:v>0.1</c:v>
                </c:pt>
                <c:pt idx="93">
                  <c:v>9.7000000000000003E-2</c:v>
                </c:pt>
                <c:pt idx="94">
                  <c:v>9.5000000000000001E-2</c:v>
                </c:pt>
                <c:pt idx="95">
                  <c:v>9.4E-2</c:v>
                </c:pt>
                <c:pt idx="96">
                  <c:v>8.7999999999999995E-2</c:v>
                </c:pt>
                <c:pt idx="97">
                  <c:v>8.1000000000000003E-2</c:v>
                </c:pt>
                <c:pt idx="98">
                  <c:v>8.2000000000000003E-2</c:v>
                </c:pt>
                <c:pt idx="99">
                  <c:v>0.08</c:v>
                </c:pt>
                <c:pt idx="100">
                  <c:v>7.9000000000000001E-2</c:v>
                </c:pt>
                <c:pt idx="101">
                  <c:v>7.6999999999999999E-2</c:v>
                </c:pt>
                <c:pt idx="102">
                  <c:v>7.3999999999999996E-2</c:v>
                </c:pt>
                <c:pt idx="103">
                  <c:v>7.3999999999999996E-2</c:v>
                </c:pt>
                <c:pt idx="104">
                  <c:v>7.0000000000000007E-2</c:v>
                </c:pt>
                <c:pt idx="105">
                  <c:v>6.7000000000000004E-2</c:v>
                </c:pt>
                <c:pt idx="106">
                  <c:v>6.4000000000000001E-2</c:v>
                </c:pt>
                <c:pt idx="107">
                  <c:v>6.0999999999999999E-2</c:v>
                </c:pt>
                <c:pt idx="108">
                  <c:v>6.0999999999999999E-2</c:v>
                </c:pt>
                <c:pt idx="109">
                  <c:v>6.3E-2</c:v>
                </c:pt>
                <c:pt idx="110">
                  <c:v>0.06</c:v>
                </c:pt>
                <c:pt idx="111">
                  <c:v>6.3E-2</c:v>
                </c:pt>
                <c:pt idx="112">
                  <c:v>6.4000000000000001E-2</c:v>
                </c:pt>
                <c:pt idx="113">
                  <c:v>6.4000000000000001E-2</c:v>
                </c:pt>
                <c:pt idx="114">
                  <c:v>6.4000000000000001E-2</c:v>
                </c:pt>
                <c:pt idx="115">
                  <c:v>6.3E-2</c:v>
                </c:pt>
                <c:pt idx="116">
                  <c:v>6.7000000000000004E-2</c:v>
                </c:pt>
                <c:pt idx="117">
                  <c:v>6.8000000000000005E-2</c:v>
                </c:pt>
                <c:pt idx="118">
                  <c:v>6.8000000000000005E-2</c:v>
                </c:pt>
                <c:pt idx="119">
                  <c:v>7.0999999999999994E-2</c:v>
                </c:pt>
                <c:pt idx="120">
                  <c:v>7.2999999999999995E-2</c:v>
                </c:pt>
                <c:pt idx="121">
                  <c:v>7.0999999999999994E-2</c:v>
                </c:pt>
                <c:pt idx="122">
                  <c:v>7.1999999999999995E-2</c:v>
                </c:pt>
                <c:pt idx="123">
                  <c:v>6.9000000000000006E-2</c:v>
                </c:pt>
                <c:pt idx="124">
                  <c:v>6.8000000000000005E-2</c:v>
                </c:pt>
                <c:pt idx="125">
                  <c:v>6.6000000000000003E-2</c:v>
                </c:pt>
                <c:pt idx="126">
                  <c:v>6.9000000000000006E-2</c:v>
                </c:pt>
                <c:pt idx="127">
                  <c:v>6.8000000000000005E-2</c:v>
                </c:pt>
                <c:pt idx="128">
                  <c:v>6.3E-2</c:v>
                </c:pt>
                <c:pt idx="129">
                  <c:v>5.7000000000000002E-2</c:v>
                </c:pt>
                <c:pt idx="130">
                  <c:v>5.0999999999999997E-2</c:v>
                </c:pt>
                <c:pt idx="131">
                  <c:v>4.3999999999999997E-2</c:v>
                </c:pt>
                <c:pt idx="132">
                  <c:v>3.4000000000000002E-2</c:v>
                </c:pt>
                <c:pt idx="133">
                  <c:v>3.1E-2</c:v>
                </c:pt>
                <c:pt idx="134">
                  <c:v>2.5000000000000001E-2</c:v>
                </c:pt>
                <c:pt idx="135">
                  <c:v>2.1999999999999999E-2</c:v>
                </c:pt>
                <c:pt idx="136">
                  <c:v>1.9E-2</c:v>
                </c:pt>
                <c:pt idx="137">
                  <c:v>1.0999999999999999E-2</c:v>
                </c:pt>
                <c:pt idx="138">
                  <c:v>4.0000000000000001E-3</c:v>
                </c:pt>
                <c:pt idx="139">
                  <c:v>-1E-3</c:v>
                </c:pt>
                <c:pt idx="140">
                  <c:v>-3.0000000000000001E-3</c:v>
                </c:pt>
                <c:pt idx="141">
                  <c:v>-6.0000000000000001E-3</c:v>
                </c:pt>
                <c:pt idx="142">
                  <c:v>-7.0000000000000001E-3</c:v>
                </c:pt>
                <c:pt idx="143">
                  <c:v>-8.9999999999999993E-3</c:v>
                </c:pt>
                <c:pt idx="144">
                  <c:v>-8.0000000000000002E-3</c:v>
                </c:pt>
                <c:pt idx="145">
                  <c:v>-1.2E-2</c:v>
                </c:pt>
                <c:pt idx="146">
                  <c:v>-1.2E-2</c:v>
                </c:pt>
                <c:pt idx="147">
                  <c:v>-1.4999999999999999E-2</c:v>
                </c:pt>
                <c:pt idx="148">
                  <c:v>-1.4999999999999999E-2</c:v>
                </c:pt>
                <c:pt idx="149">
                  <c:v>-1.2E-2</c:v>
                </c:pt>
                <c:pt idx="150">
                  <c:v>-1.4E-2</c:v>
                </c:pt>
                <c:pt idx="151">
                  <c:v>-1.2E-2</c:v>
                </c:pt>
                <c:pt idx="152">
                  <c:v>-0.01</c:v>
                </c:pt>
                <c:pt idx="153">
                  <c:v>-8.0000000000000002E-3</c:v>
                </c:pt>
                <c:pt idx="154">
                  <c:v>-6.0000000000000001E-3</c:v>
                </c:pt>
                <c:pt idx="155">
                  <c:v>-5.0000000000000001E-3</c:v>
                </c:pt>
                <c:pt idx="156">
                  <c:v>-3.0000000000000001E-3</c:v>
                </c:pt>
                <c:pt idx="157">
                  <c:v>-3.0000000000000001E-3</c:v>
                </c:pt>
                <c:pt idx="158">
                  <c:v>-1E-3</c:v>
                </c:pt>
                <c:pt idx="159">
                  <c:v>4.0000000000000001E-3</c:v>
                </c:pt>
                <c:pt idx="160">
                  <c:v>6.0000000000000001E-3</c:v>
                </c:pt>
                <c:pt idx="161">
                  <c:v>1.2E-2</c:v>
                </c:pt>
                <c:pt idx="162">
                  <c:v>1.7000000000000001E-2</c:v>
                </c:pt>
                <c:pt idx="163">
                  <c:v>2.1000000000000001E-2</c:v>
                </c:pt>
                <c:pt idx="164">
                  <c:v>2.4E-2</c:v>
                </c:pt>
                <c:pt idx="165">
                  <c:v>2.8000000000000001E-2</c:v>
                </c:pt>
                <c:pt idx="166">
                  <c:v>3.1E-2</c:v>
                </c:pt>
                <c:pt idx="167">
                  <c:v>3.5000000000000003E-2</c:v>
                </c:pt>
                <c:pt idx="168">
                  <c:v>3.7999999999999999E-2</c:v>
                </c:pt>
                <c:pt idx="169">
                  <c:v>4.2000000000000003E-2</c:v>
                </c:pt>
                <c:pt idx="170">
                  <c:v>4.4999999999999998E-2</c:v>
                </c:pt>
                <c:pt idx="171">
                  <c:v>4.7E-2</c:v>
                </c:pt>
                <c:pt idx="172">
                  <c:v>4.7E-2</c:v>
                </c:pt>
                <c:pt idx="173">
                  <c:v>4.8000000000000001E-2</c:v>
                </c:pt>
                <c:pt idx="174">
                  <c:v>0.05</c:v>
                </c:pt>
                <c:pt idx="175">
                  <c:v>4.9000000000000002E-2</c:v>
                </c:pt>
                <c:pt idx="176">
                  <c:v>5.0999999999999997E-2</c:v>
                </c:pt>
                <c:pt idx="177">
                  <c:v>5.1999999999999998E-2</c:v>
                </c:pt>
                <c:pt idx="178">
                  <c:v>5.0999999999999997E-2</c:v>
                </c:pt>
                <c:pt idx="179">
                  <c:v>5.5E-2</c:v>
                </c:pt>
                <c:pt idx="180">
                  <c:v>5.8999999999999997E-2</c:v>
                </c:pt>
                <c:pt idx="181">
                  <c:v>6.3E-2</c:v>
                </c:pt>
                <c:pt idx="182">
                  <c:v>6.5000000000000002E-2</c:v>
                </c:pt>
                <c:pt idx="183">
                  <c:v>6.7000000000000004E-2</c:v>
                </c:pt>
                <c:pt idx="184">
                  <c:v>7.0999999999999994E-2</c:v>
                </c:pt>
                <c:pt idx="185">
                  <c:v>7.2999999999999995E-2</c:v>
                </c:pt>
                <c:pt idx="186">
                  <c:v>7.5999999999999998E-2</c:v>
                </c:pt>
                <c:pt idx="187">
                  <c:v>7.9000000000000001E-2</c:v>
                </c:pt>
                <c:pt idx="188">
                  <c:v>8.3000000000000004E-2</c:v>
                </c:pt>
                <c:pt idx="189">
                  <c:v>8.5999999999999993E-2</c:v>
                </c:pt>
                <c:pt idx="190">
                  <c:v>9.0999999999999998E-2</c:v>
                </c:pt>
                <c:pt idx="191">
                  <c:v>9.5000000000000001E-2</c:v>
                </c:pt>
                <c:pt idx="192">
                  <c:v>9.8000000000000004E-2</c:v>
                </c:pt>
                <c:pt idx="193">
                  <c:v>9.9000000000000005E-2</c:v>
                </c:pt>
                <c:pt idx="194">
                  <c:v>0.1</c:v>
                </c:pt>
                <c:pt idx="195">
                  <c:v>0.10299999999999999</c:v>
                </c:pt>
                <c:pt idx="196">
                  <c:v>0.105</c:v>
                </c:pt>
                <c:pt idx="197">
                  <c:v>0.105</c:v>
                </c:pt>
                <c:pt idx="198">
                  <c:v>0.106</c:v>
                </c:pt>
                <c:pt idx="199">
                  <c:v>0.108</c:v>
                </c:pt>
                <c:pt idx="200">
                  <c:v>0.108</c:v>
                </c:pt>
                <c:pt idx="201">
                  <c:v>0.109</c:v>
                </c:pt>
                <c:pt idx="202">
                  <c:v>0.107</c:v>
                </c:pt>
                <c:pt idx="203">
                  <c:v>0.108</c:v>
                </c:pt>
                <c:pt idx="204">
                  <c:v>0.104</c:v>
                </c:pt>
                <c:pt idx="205">
                  <c:v>0.104</c:v>
                </c:pt>
                <c:pt idx="206">
                  <c:v>0.107</c:v>
                </c:pt>
                <c:pt idx="207">
                  <c:v>0.10199999999999999</c:v>
                </c:pt>
                <c:pt idx="208">
                  <c:v>0.10199999999999999</c:v>
                </c:pt>
                <c:pt idx="209">
                  <c:v>0.104</c:v>
                </c:pt>
                <c:pt idx="210">
                  <c:v>0.10299999999999999</c:v>
                </c:pt>
                <c:pt idx="211">
                  <c:v>0.10100000000000001</c:v>
                </c:pt>
                <c:pt idx="212">
                  <c:v>0.106</c:v>
                </c:pt>
                <c:pt idx="213">
                  <c:v>0.10299999999999999</c:v>
                </c:pt>
                <c:pt idx="214">
                  <c:v>0.106</c:v>
                </c:pt>
                <c:pt idx="215">
                  <c:v>0.105</c:v>
                </c:pt>
                <c:pt idx="216">
                  <c:v>0.105</c:v>
                </c:pt>
                <c:pt idx="217">
                  <c:v>0.105</c:v>
                </c:pt>
                <c:pt idx="218">
                  <c:v>0.10299999999999999</c:v>
                </c:pt>
                <c:pt idx="219">
                  <c:v>0.105</c:v>
                </c:pt>
                <c:pt idx="220">
                  <c:v>0.106</c:v>
                </c:pt>
                <c:pt idx="221">
                  <c:v>0.106</c:v>
                </c:pt>
                <c:pt idx="222">
                  <c:v>0.108</c:v>
                </c:pt>
                <c:pt idx="223">
                  <c:v>0.109</c:v>
                </c:pt>
                <c:pt idx="224">
                  <c:v>0.108</c:v>
                </c:pt>
                <c:pt idx="225">
                  <c:v>0.11</c:v>
                </c:pt>
                <c:pt idx="226">
                  <c:v>0.11</c:v>
                </c:pt>
                <c:pt idx="227">
                  <c:v>0.109</c:v>
                </c:pt>
                <c:pt idx="228">
                  <c:v>0.109</c:v>
                </c:pt>
                <c:pt idx="229">
                  <c:v>0.107</c:v>
                </c:pt>
                <c:pt idx="230">
                  <c:v>0.105</c:v>
                </c:pt>
                <c:pt idx="231">
                  <c:v>0.104</c:v>
                </c:pt>
                <c:pt idx="232">
                  <c:v>0.10199999999999999</c:v>
                </c:pt>
                <c:pt idx="233">
                  <c:v>0.1</c:v>
                </c:pt>
                <c:pt idx="234">
                  <c:v>9.8000000000000004E-2</c:v>
                </c:pt>
                <c:pt idx="235">
                  <c:v>9.8000000000000004E-2</c:v>
                </c:pt>
                <c:pt idx="236">
                  <c:v>9.6000000000000002E-2</c:v>
                </c:pt>
                <c:pt idx="237">
                  <c:v>9.8000000000000004E-2</c:v>
                </c:pt>
                <c:pt idx="238">
                  <c:v>0.1</c:v>
                </c:pt>
                <c:pt idx="239">
                  <c:v>9.6000000000000002E-2</c:v>
                </c:pt>
                <c:pt idx="240">
                  <c:v>9.2999999999999999E-2</c:v>
                </c:pt>
                <c:pt idx="241">
                  <c:v>9.1999999999999998E-2</c:v>
                </c:pt>
                <c:pt idx="242">
                  <c:v>9.2999999999999999E-2</c:v>
                </c:pt>
                <c:pt idx="243">
                  <c:v>9.2999999999999999E-2</c:v>
                </c:pt>
                <c:pt idx="244">
                  <c:v>9.1999999999999998E-2</c:v>
                </c:pt>
                <c:pt idx="245">
                  <c:v>8.8999999999999996E-2</c:v>
                </c:pt>
                <c:pt idx="246">
                  <c:v>8.6999999999999994E-2</c:v>
                </c:pt>
                <c:pt idx="247">
                  <c:v>8.4000000000000005E-2</c:v>
                </c:pt>
                <c:pt idx="248">
                  <c:v>7.8E-2</c:v>
                </c:pt>
                <c:pt idx="249">
                  <c:v>7.1999999999999995E-2</c:v>
                </c:pt>
                <c:pt idx="250">
                  <c:v>6.6000000000000003E-2</c:v>
                </c:pt>
                <c:pt idx="251">
                  <c:v>6.6000000000000003E-2</c:v>
                </c:pt>
                <c:pt idx="252">
                  <c:v>6.3E-2</c:v>
                </c:pt>
                <c:pt idx="253">
                  <c:v>6.4000000000000001E-2</c:v>
                </c:pt>
                <c:pt idx="254">
                  <c:v>6.2E-2</c:v>
                </c:pt>
                <c:pt idx="255">
                  <c:v>6.2E-2</c:v>
                </c:pt>
                <c:pt idx="256">
                  <c:v>6.0999999999999999E-2</c:v>
                </c:pt>
                <c:pt idx="257">
                  <c:v>6.4000000000000001E-2</c:v>
                </c:pt>
                <c:pt idx="258">
                  <c:v>6.5000000000000002E-2</c:v>
                </c:pt>
                <c:pt idx="259">
                  <c:v>6.8000000000000005E-2</c:v>
                </c:pt>
                <c:pt idx="260">
                  <c:v>6.9000000000000006E-2</c:v>
                </c:pt>
                <c:pt idx="261">
                  <c:v>6.6000000000000003E-2</c:v>
                </c:pt>
                <c:pt idx="262">
                  <c:v>7.0999999999999994E-2</c:v>
                </c:pt>
                <c:pt idx="263">
                  <c:v>7.0999999999999994E-2</c:v>
                </c:pt>
                <c:pt idx="264">
                  <c:v>7.2999999999999995E-2</c:v>
                </c:pt>
                <c:pt idx="265">
                  <c:v>6.7000000000000004E-2</c:v>
                </c:pt>
                <c:pt idx="266">
                  <c:v>6.6000000000000003E-2</c:v>
                </c:pt>
                <c:pt idx="267">
                  <c:v>6.3E-2</c:v>
                </c:pt>
                <c:pt idx="268">
                  <c:v>5.8999999999999997E-2</c:v>
                </c:pt>
                <c:pt idx="269">
                  <c:v>5.2999999999999999E-2</c:v>
                </c:pt>
                <c:pt idx="270">
                  <c:v>4.9000000000000002E-2</c:v>
                </c:pt>
                <c:pt idx="271">
                  <c:v>4.8000000000000001E-2</c:v>
                </c:pt>
                <c:pt idx="272">
                  <c:v>4.5999999999999999E-2</c:v>
                </c:pt>
                <c:pt idx="273">
                  <c:v>4.8000000000000001E-2</c:v>
                </c:pt>
                <c:pt idx="274">
                  <c:v>4.4999999999999998E-2</c:v>
                </c:pt>
                <c:pt idx="275">
                  <c:v>4.7E-2</c:v>
                </c:pt>
                <c:pt idx="276">
                  <c:v>4.8000000000000001E-2</c:v>
                </c:pt>
                <c:pt idx="277">
                  <c:v>5.5E-2</c:v>
                </c:pt>
                <c:pt idx="278">
                  <c:v>5.5E-2</c:v>
                </c:pt>
                <c:pt idx="279">
                  <c:v>6.3E-2</c:v>
                </c:pt>
                <c:pt idx="280">
                  <c:v>6.9000000000000006E-2</c:v>
                </c:pt>
                <c:pt idx="281">
                  <c:v>7.8E-2</c:v>
                </c:pt>
                <c:pt idx="282">
                  <c:v>8.5000000000000006E-2</c:v>
                </c:pt>
                <c:pt idx="283">
                  <c:v>9.4E-2</c:v>
                </c:pt>
                <c:pt idx="284">
                  <c:v>0.111</c:v>
                </c:pt>
                <c:pt idx="285">
                  <c:v>0.124</c:v>
                </c:pt>
                <c:pt idx="286">
                  <c:v>0.13900000000000001</c:v>
                </c:pt>
                <c:pt idx="287">
                  <c:v>0.154</c:v>
                </c:pt>
                <c:pt idx="288">
                  <c:v>0.16400000000000001</c:v>
                </c:pt>
                <c:pt idx="289">
                  <c:v>0.17199999999999999</c:v>
                </c:pt>
                <c:pt idx="290">
                  <c:v>0.185</c:v>
                </c:pt>
                <c:pt idx="291">
                  <c:v>0.187</c:v>
                </c:pt>
                <c:pt idx="292">
                  <c:v>0.191</c:v>
                </c:pt>
                <c:pt idx="293">
                  <c:v>0.191</c:v>
                </c:pt>
                <c:pt idx="294">
                  <c:v>0.19</c:v>
                </c:pt>
                <c:pt idx="295">
                  <c:v>0.183</c:v>
                </c:pt>
                <c:pt idx="296">
                  <c:v>0.17100000000000001</c:v>
                </c:pt>
                <c:pt idx="297">
                  <c:v>0.159</c:v>
                </c:pt>
                <c:pt idx="298">
                  <c:v>0.14399999999999999</c:v>
                </c:pt>
                <c:pt idx="299">
                  <c:v>0.126</c:v>
                </c:pt>
                <c:pt idx="300">
                  <c:v>0.114</c:v>
                </c:pt>
                <c:pt idx="301">
                  <c:v>0.104</c:v>
                </c:pt>
                <c:pt idx="302">
                  <c:v>0.09</c:v>
                </c:pt>
                <c:pt idx="303">
                  <c:v>8.1000000000000003E-2</c:v>
                </c:pt>
                <c:pt idx="304">
                  <c:v>7.3999999999999996E-2</c:v>
                </c:pt>
                <c:pt idx="305">
                  <c:v>6.6000000000000003E-2</c:v>
                </c:pt>
                <c:pt idx="306">
                  <c:v>5.8999999999999997E-2</c:v>
                </c:pt>
                <c:pt idx="307">
                  <c:v>5.3999999999999999E-2</c:v>
                </c:pt>
                <c:pt idx="308">
                  <c:v>4.5999999999999999E-2</c:v>
                </c:pt>
                <c:pt idx="309">
                  <c:v>4.3999999999999997E-2</c:v>
                </c:pt>
                <c:pt idx="310">
                  <c:v>4.1000000000000002E-2</c:v>
                </c:pt>
                <c:pt idx="311">
                  <c:v>3.4000000000000002E-2</c:v>
                </c:pt>
                <c:pt idx="312">
                  <c:v>3.1E-2</c:v>
                </c:pt>
                <c:pt idx="313">
                  <c:v>2.5999999999999999E-2</c:v>
                </c:pt>
                <c:pt idx="314">
                  <c:v>2.4E-2</c:v>
                </c:pt>
                <c:pt idx="315">
                  <c:v>2.4E-2</c:v>
                </c:pt>
                <c:pt idx="316">
                  <c:v>2.4E-2</c:v>
                </c:pt>
                <c:pt idx="317">
                  <c:v>2.8000000000000001E-2</c:v>
                </c:pt>
                <c:pt idx="318">
                  <c:v>2.7E-2</c:v>
                </c:pt>
                <c:pt idx="319">
                  <c:v>2.3E-2</c:v>
                </c:pt>
                <c:pt idx="320">
                  <c:v>2.4E-2</c:v>
                </c:pt>
                <c:pt idx="321">
                  <c:v>2.4E-2</c:v>
                </c:pt>
                <c:pt idx="322">
                  <c:v>2.4E-2</c:v>
                </c:pt>
                <c:pt idx="323">
                  <c:v>3.5999999999999997E-2</c:v>
                </c:pt>
              </c:numCache>
            </c:numRef>
          </c:val>
          <c:extLst>
            <c:ext xmlns:c16="http://schemas.microsoft.com/office/drawing/2014/chart" uri="{C3380CC4-5D6E-409C-BE32-E72D297353CC}">
              <c16:uniqueId val="{00000001-0F06-4F05-92DB-9BF6F7144891}"/>
            </c:ext>
          </c:extLst>
        </c:ser>
        <c:dLbls>
          <c:showLegendKey val="0"/>
          <c:showVal val="0"/>
          <c:showCatName val="0"/>
          <c:showSerName val="0"/>
          <c:showPercent val="0"/>
          <c:showBubbleSize val="0"/>
        </c:dLbls>
        <c:axId val="3"/>
        <c:axId val="4"/>
      </c:areaChart>
      <c:lineChart>
        <c:grouping val="standard"/>
        <c:varyColors val="0"/>
        <c:ser>
          <c:idx val="1"/>
          <c:order val="2"/>
          <c:tx>
            <c:strRef>
              <c:f>Sheet1!$D$1</c:f>
              <c:strCache>
                <c:ptCount val="1"/>
                <c:pt idx="0">
                  <c:v>Fed Funds Interest Rate</c:v>
                </c:pt>
              </c:strCache>
            </c:strRef>
          </c:tx>
          <c:spPr>
            <a:ln w="28938">
              <a:solidFill>
                <a:srgbClr val="3366FF"/>
              </a:solidFill>
              <a:prstDash val="solid"/>
            </a:ln>
          </c:spPr>
          <c:marker>
            <c:symbol val="none"/>
          </c:marker>
          <c:cat>
            <c:strRef>
              <c:f>Sheet1!$A$2:$A$336</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Sheet1!$D$2:$D$336</c:f>
              <c:numCache>
                <c:formatCode>General</c:formatCode>
                <c:ptCount val="335"/>
                <c:pt idx="0">
                  <c:v>5.5599999999999997E-2</c:v>
                </c:pt>
                <c:pt idx="1">
                  <c:v>5.5100000000000003E-2</c:v>
                </c:pt>
                <c:pt idx="2">
                  <c:v>5.4899999999999997E-2</c:v>
                </c:pt>
                <c:pt idx="3">
                  <c:v>5.45E-2</c:v>
                </c:pt>
                <c:pt idx="4">
                  <c:v>5.4899999999999997E-2</c:v>
                </c:pt>
                <c:pt idx="5">
                  <c:v>5.5599999999999997E-2</c:v>
                </c:pt>
                <c:pt idx="6">
                  <c:v>5.5399999999999998E-2</c:v>
                </c:pt>
                <c:pt idx="7">
                  <c:v>5.5500000000000001E-2</c:v>
                </c:pt>
                <c:pt idx="8">
                  <c:v>5.5100000000000003E-2</c:v>
                </c:pt>
                <c:pt idx="9">
                  <c:v>5.0700000000000002E-2</c:v>
                </c:pt>
                <c:pt idx="10">
                  <c:v>4.8300000000000003E-2</c:v>
                </c:pt>
                <c:pt idx="11">
                  <c:v>4.6800000000000001E-2</c:v>
                </c:pt>
                <c:pt idx="12">
                  <c:v>4.6300000000000001E-2</c:v>
                </c:pt>
                <c:pt idx="13">
                  <c:v>4.7600000000000003E-2</c:v>
                </c:pt>
                <c:pt idx="14">
                  <c:v>4.8099999999999997E-2</c:v>
                </c:pt>
                <c:pt idx="15">
                  <c:v>4.7399999999999998E-2</c:v>
                </c:pt>
                <c:pt idx="16">
                  <c:v>4.7300000000000002E-2</c:v>
                </c:pt>
                <c:pt idx="17">
                  <c:v>4.7600000000000003E-2</c:v>
                </c:pt>
                <c:pt idx="18">
                  <c:v>4.99E-2</c:v>
                </c:pt>
                <c:pt idx="19">
                  <c:v>5.0700000000000002E-2</c:v>
                </c:pt>
                <c:pt idx="20">
                  <c:v>5.2200000000000003E-2</c:v>
                </c:pt>
                <c:pt idx="21">
                  <c:v>5.1999999999999998E-2</c:v>
                </c:pt>
                <c:pt idx="22">
                  <c:v>5.4199999999999998E-2</c:v>
                </c:pt>
                <c:pt idx="23">
                  <c:v>5.2999999999999999E-2</c:v>
                </c:pt>
                <c:pt idx="24">
                  <c:v>5.45E-2</c:v>
                </c:pt>
                <c:pt idx="25">
                  <c:v>5.7299999999999997E-2</c:v>
                </c:pt>
                <c:pt idx="26">
                  <c:v>5.8500000000000003E-2</c:v>
                </c:pt>
                <c:pt idx="27">
                  <c:v>6.0699999999999997E-2</c:v>
                </c:pt>
                <c:pt idx="28">
                  <c:v>6.2700000000000006E-2</c:v>
                </c:pt>
                <c:pt idx="29">
                  <c:v>6.5299999999999997E-2</c:v>
                </c:pt>
                <c:pt idx="30">
                  <c:v>6.54E-2</c:v>
                </c:pt>
                <c:pt idx="31">
                  <c:v>6.6500000000000004E-2</c:v>
                </c:pt>
                <c:pt idx="32">
                  <c:v>6.5199999999999994E-2</c:v>
                </c:pt>
                <c:pt idx="33">
                  <c:v>6.5000000000000002E-2</c:v>
                </c:pt>
                <c:pt idx="34">
                  <c:v>6.5100000000000005E-2</c:v>
                </c:pt>
                <c:pt idx="35">
                  <c:v>6.4000000000000001E-2</c:v>
                </c:pt>
                <c:pt idx="36">
                  <c:v>5.9799999999999999E-2</c:v>
                </c:pt>
                <c:pt idx="37">
                  <c:v>5.4899999999999997E-2</c:v>
                </c:pt>
                <c:pt idx="38">
                  <c:v>5.3100000000000001E-2</c:v>
                </c:pt>
                <c:pt idx="39">
                  <c:v>4.8000000000000001E-2</c:v>
                </c:pt>
                <c:pt idx="40">
                  <c:v>4.2099999999999999E-2</c:v>
                </c:pt>
                <c:pt idx="41">
                  <c:v>3.9699999999999999E-2</c:v>
                </c:pt>
                <c:pt idx="42">
                  <c:v>3.7699999999999997E-2</c:v>
                </c:pt>
                <c:pt idx="43">
                  <c:v>3.6499999999999998E-2</c:v>
                </c:pt>
                <c:pt idx="44">
                  <c:v>0.03</c:v>
                </c:pt>
                <c:pt idx="45">
                  <c:v>2.4899999999999999E-2</c:v>
                </c:pt>
                <c:pt idx="46">
                  <c:v>2.0899999999999998E-2</c:v>
                </c:pt>
                <c:pt idx="47">
                  <c:v>1.7500000000000002E-2</c:v>
                </c:pt>
                <c:pt idx="48">
                  <c:v>1.7500000000000002E-2</c:v>
                </c:pt>
                <c:pt idx="49">
                  <c:v>1.7500000000000002E-2</c:v>
                </c:pt>
                <c:pt idx="50">
                  <c:v>1.7500000000000002E-2</c:v>
                </c:pt>
                <c:pt idx="51">
                  <c:v>1.7500000000000002E-2</c:v>
                </c:pt>
                <c:pt idx="52">
                  <c:v>1.7500000000000002E-2</c:v>
                </c:pt>
                <c:pt idx="53">
                  <c:v>1.7500000000000002E-2</c:v>
                </c:pt>
                <c:pt idx="54">
                  <c:v>1.7500000000000002E-2</c:v>
                </c:pt>
                <c:pt idx="55">
                  <c:v>1.7500000000000002E-2</c:v>
                </c:pt>
                <c:pt idx="56">
                  <c:v>1.7500000000000002E-2</c:v>
                </c:pt>
                <c:pt idx="57">
                  <c:v>1.7500000000000002E-2</c:v>
                </c:pt>
                <c:pt idx="58">
                  <c:v>1.2500000000000001E-2</c:v>
                </c:pt>
                <c:pt idx="59">
                  <c:v>1.2500000000000001E-2</c:v>
                </c:pt>
                <c:pt idx="60">
                  <c:v>1.2500000000000001E-2</c:v>
                </c:pt>
                <c:pt idx="61">
                  <c:v>1.2500000000000001E-2</c:v>
                </c:pt>
                <c:pt idx="62">
                  <c:v>1.2500000000000001E-2</c:v>
                </c:pt>
                <c:pt idx="63">
                  <c:v>1.2500000000000001E-2</c:v>
                </c:pt>
                <c:pt idx="64">
                  <c:v>1.2500000000000001E-2</c:v>
                </c:pt>
                <c:pt idx="65">
                  <c:v>0.01</c:v>
                </c:pt>
                <c:pt idx="66">
                  <c:v>0.01</c:v>
                </c:pt>
                <c:pt idx="67">
                  <c:v>0.01</c:v>
                </c:pt>
                <c:pt idx="68">
                  <c:v>0.01</c:v>
                </c:pt>
                <c:pt idx="69">
                  <c:v>0.01</c:v>
                </c:pt>
                <c:pt idx="70">
                  <c:v>0.01</c:v>
                </c:pt>
                <c:pt idx="71">
                  <c:v>0.01</c:v>
                </c:pt>
                <c:pt idx="72">
                  <c:v>0.01</c:v>
                </c:pt>
                <c:pt idx="73">
                  <c:v>1.01E-2</c:v>
                </c:pt>
                <c:pt idx="74">
                  <c:v>0.01</c:v>
                </c:pt>
                <c:pt idx="75">
                  <c:v>0.01</c:v>
                </c:pt>
                <c:pt idx="76">
                  <c:v>0.01</c:v>
                </c:pt>
                <c:pt idx="77">
                  <c:v>1.03E-2</c:v>
                </c:pt>
                <c:pt idx="78">
                  <c:v>1.26E-2</c:v>
                </c:pt>
                <c:pt idx="79">
                  <c:v>1.43E-2</c:v>
                </c:pt>
                <c:pt idx="80">
                  <c:v>1.6E-2</c:v>
                </c:pt>
                <c:pt idx="81">
                  <c:v>1.7500000000000002E-2</c:v>
                </c:pt>
                <c:pt idx="82">
                  <c:v>1.9300000000000001E-2</c:v>
                </c:pt>
                <c:pt idx="83">
                  <c:v>2.1600000000000001E-2</c:v>
                </c:pt>
                <c:pt idx="84">
                  <c:v>2.2800000000000001E-2</c:v>
                </c:pt>
                <c:pt idx="85">
                  <c:v>2.5000000000000001E-2</c:v>
                </c:pt>
                <c:pt idx="86">
                  <c:v>2.63E-2</c:v>
                </c:pt>
                <c:pt idx="87">
                  <c:v>2.7900000000000001E-2</c:v>
                </c:pt>
                <c:pt idx="88">
                  <c:v>0.03</c:v>
                </c:pt>
                <c:pt idx="89">
                  <c:v>3.04E-2</c:v>
                </c:pt>
                <c:pt idx="90">
                  <c:v>3.2599999999999997E-2</c:v>
                </c:pt>
                <c:pt idx="91">
                  <c:v>3.5000000000000003E-2</c:v>
                </c:pt>
                <c:pt idx="92">
                  <c:v>3.6200000000000003E-2</c:v>
                </c:pt>
                <c:pt idx="93">
                  <c:v>3.78E-2</c:v>
                </c:pt>
                <c:pt idx="94">
                  <c:v>0.04</c:v>
                </c:pt>
                <c:pt idx="95">
                  <c:v>4.1599999999999998E-2</c:v>
                </c:pt>
                <c:pt idx="96">
                  <c:v>4.2900000000000001E-2</c:v>
                </c:pt>
                <c:pt idx="97">
                  <c:v>4.4900000000000002E-2</c:v>
                </c:pt>
                <c:pt idx="98">
                  <c:v>4.5900000000000003E-2</c:v>
                </c:pt>
                <c:pt idx="99">
                  <c:v>4.7899999999999998E-2</c:v>
                </c:pt>
                <c:pt idx="100">
                  <c:v>0.05</c:v>
                </c:pt>
                <c:pt idx="101">
                  <c:v>5.2499999999999998E-2</c:v>
                </c:pt>
                <c:pt idx="102">
                  <c:v>5.2499999999999998E-2</c:v>
                </c:pt>
                <c:pt idx="103">
                  <c:v>5.2499999999999998E-2</c:v>
                </c:pt>
                <c:pt idx="104">
                  <c:v>5.2499999999999998E-2</c:v>
                </c:pt>
                <c:pt idx="105">
                  <c:v>5.2499999999999998E-2</c:v>
                </c:pt>
                <c:pt idx="106">
                  <c:v>5.2499999999999998E-2</c:v>
                </c:pt>
                <c:pt idx="107">
                  <c:v>5.2499999999999998E-2</c:v>
                </c:pt>
                <c:pt idx="108">
                  <c:v>5.2499999999999998E-2</c:v>
                </c:pt>
                <c:pt idx="109">
                  <c:v>5.2600000000000001E-2</c:v>
                </c:pt>
                <c:pt idx="110">
                  <c:v>5.2600000000000001E-2</c:v>
                </c:pt>
                <c:pt idx="111">
                  <c:v>5.2499999999999998E-2</c:v>
                </c:pt>
                <c:pt idx="112">
                  <c:v>5.2499999999999998E-2</c:v>
                </c:pt>
                <c:pt idx="113">
                  <c:v>5.2499999999999998E-2</c:v>
                </c:pt>
                <c:pt idx="114">
                  <c:v>5.2600000000000001E-2</c:v>
                </c:pt>
                <c:pt idx="115">
                  <c:v>5.0200000000000002E-2</c:v>
                </c:pt>
                <c:pt idx="116">
                  <c:v>4.9399999999999999E-2</c:v>
                </c:pt>
                <c:pt idx="117">
                  <c:v>4.7600000000000003E-2</c:v>
                </c:pt>
                <c:pt idx="118">
                  <c:v>4.4900000000000002E-2</c:v>
                </c:pt>
                <c:pt idx="119">
                  <c:v>4.24E-2</c:v>
                </c:pt>
                <c:pt idx="120">
                  <c:v>3.9400000999999997E-2</c:v>
                </c:pt>
                <c:pt idx="121">
                  <c:v>2.98E-2</c:v>
                </c:pt>
                <c:pt idx="122">
                  <c:v>2.6099998999999999E-2</c:v>
                </c:pt>
                <c:pt idx="123">
                  <c:v>2.2800000000000001E-2</c:v>
                </c:pt>
                <c:pt idx="124">
                  <c:v>1.9800000000000002E-2</c:v>
                </c:pt>
                <c:pt idx="125">
                  <c:v>0.02</c:v>
                </c:pt>
                <c:pt idx="126">
                  <c:v>2.01E-2</c:v>
                </c:pt>
                <c:pt idx="127">
                  <c:v>0.02</c:v>
                </c:pt>
                <c:pt idx="128">
                  <c:v>1.8099998999999999E-2</c:v>
                </c:pt>
                <c:pt idx="129">
                  <c:v>9.7000000000000003E-3</c:v>
                </c:pt>
                <c:pt idx="130">
                  <c:v>3.8999999999999998E-3</c:v>
                </c:pt>
                <c:pt idx="131">
                  <c:v>1.6000000000000001E-3</c:v>
                </c:pt>
                <c:pt idx="132">
                  <c:v>1.5E-3</c:v>
                </c:pt>
                <c:pt idx="133">
                  <c:v>2.2000000000000001E-3</c:v>
                </c:pt>
                <c:pt idx="134">
                  <c:v>1.8E-3</c:v>
                </c:pt>
                <c:pt idx="135">
                  <c:v>1.5E-3</c:v>
                </c:pt>
                <c:pt idx="136">
                  <c:v>1.8E-3</c:v>
                </c:pt>
                <c:pt idx="137">
                  <c:v>2.0999999999999999E-3</c:v>
                </c:pt>
                <c:pt idx="138">
                  <c:v>1.6000000000000001E-3</c:v>
                </c:pt>
                <c:pt idx="139">
                  <c:v>1.6000000000000001E-3</c:v>
                </c:pt>
                <c:pt idx="140">
                  <c:v>1.5E-3</c:v>
                </c:pt>
                <c:pt idx="141">
                  <c:v>1.1999999999999999E-3</c:v>
                </c:pt>
                <c:pt idx="142">
                  <c:v>1.1999999999999999E-3</c:v>
                </c:pt>
                <c:pt idx="143">
                  <c:v>1.1999999999999999E-3</c:v>
                </c:pt>
                <c:pt idx="144">
                  <c:v>1.1000000000000001E-3</c:v>
                </c:pt>
                <c:pt idx="145">
                  <c:v>1.2999999999999999E-3</c:v>
                </c:pt>
                <c:pt idx="146">
                  <c:v>1.6000000000000001E-3</c:v>
                </c:pt>
                <c:pt idx="147">
                  <c:v>2E-3</c:v>
                </c:pt>
                <c:pt idx="148">
                  <c:v>2E-3</c:v>
                </c:pt>
                <c:pt idx="149">
                  <c:v>1.8E-3</c:v>
                </c:pt>
                <c:pt idx="150">
                  <c:v>1.8E-3</c:v>
                </c:pt>
                <c:pt idx="151">
                  <c:v>1.9E-3</c:v>
                </c:pt>
                <c:pt idx="152">
                  <c:v>1.9E-3</c:v>
                </c:pt>
                <c:pt idx="153">
                  <c:v>1.9E-3</c:v>
                </c:pt>
                <c:pt idx="154">
                  <c:v>1.9E-3</c:v>
                </c:pt>
                <c:pt idx="155">
                  <c:v>1.8E-3</c:v>
                </c:pt>
                <c:pt idx="156">
                  <c:v>1.6999999999999999E-3</c:v>
                </c:pt>
                <c:pt idx="157">
                  <c:v>1.6000000000000001E-3</c:v>
                </c:pt>
                <c:pt idx="158">
                  <c:v>1.4E-3</c:v>
                </c:pt>
                <c:pt idx="159">
                  <c:v>1E-3</c:v>
                </c:pt>
                <c:pt idx="160">
                  <c:v>8.9999999999999998E-4</c:v>
                </c:pt>
                <c:pt idx="161">
                  <c:v>8.9999999999999998E-4</c:v>
                </c:pt>
                <c:pt idx="162">
                  <c:v>6.9999999999999999E-4</c:v>
                </c:pt>
                <c:pt idx="163">
                  <c:v>1E-3</c:v>
                </c:pt>
                <c:pt idx="164">
                  <c:v>8.0000000000000004E-4</c:v>
                </c:pt>
                <c:pt idx="165">
                  <c:v>6.9999999999999999E-4</c:v>
                </c:pt>
                <c:pt idx="166">
                  <c:v>8.0000000000000004E-4</c:v>
                </c:pt>
                <c:pt idx="167">
                  <c:v>6.9999999999999999E-4</c:v>
                </c:pt>
                <c:pt idx="168">
                  <c:v>8.0000000000000004E-4</c:v>
                </c:pt>
                <c:pt idx="169">
                  <c:v>1E-3</c:v>
                </c:pt>
                <c:pt idx="170">
                  <c:v>1.2999999999999999E-3</c:v>
                </c:pt>
                <c:pt idx="171">
                  <c:v>1.4E-3</c:v>
                </c:pt>
                <c:pt idx="172">
                  <c:v>1.6000000000000001E-3</c:v>
                </c:pt>
                <c:pt idx="173">
                  <c:v>1.6000000000000001E-3</c:v>
                </c:pt>
                <c:pt idx="174">
                  <c:v>1.6000000000000001E-3</c:v>
                </c:pt>
                <c:pt idx="175">
                  <c:v>1.2999999999999999E-3</c:v>
                </c:pt>
                <c:pt idx="176">
                  <c:v>1.4E-3</c:v>
                </c:pt>
                <c:pt idx="177">
                  <c:v>1.6000000000000001E-3</c:v>
                </c:pt>
                <c:pt idx="178">
                  <c:v>1.6000000000000001E-3</c:v>
                </c:pt>
                <c:pt idx="179">
                  <c:v>1.6000000000000001E-3</c:v>
                </c:pt>
                <c:pt idx="180">
                  <c:v>1.4E-3</c:v>
                </c:pt>
                <c:pt idx="181">
                  <c:v>1.5E-3</c:v>
                </c:pt>
                <c:pt idx="182">
                  <c:v>1.4E-3</c:v>
                </c:pt>
                <c:pt idx="183">
                  <c:v>1.5E-3</c:v>
                </c:pt>
                <c:pt idx="184">
                  <c:v>1.1000000000000001E-3</c:v>
                </c:pt>
                <c:pt idx="185">
                  <c:v>8.9999999999999998E-4</c:v>
                </c:pt>
                <c:pt idx="186">
                  <c:v>8.9999999999999998E-4</c:v>
                </c:pt>
                <c:pt idx="187">
                  <c:v>8.0000000000000004E-4</c:v>
                </c:pt>
                <c:pt idx="188">
                  <c:v>8.0000000000000004E-4</c:v>
                </c:pt>
                <c:pt idx="189">
                  <c:v>8.9999999999999998E-4</c:v>
                </c:pt>
                <c:pt idx="190">
                  <c:v>8.0000000000000004E-4</c:v>
                </c:pt>
                <c:pt idx="191">
                  <c:v>8.9999999999999998E-4</c:v>
                </c:pt>
                <c:pt idx="192">
                  <c:v>6.9999999999999999E-4</c:v>
                </c:pt>
                <c:pt idx="193">
                  <c:v>6.9999999999999999E-4</c:v>
                </c:pt>
                <c:pt idx="194">
                  <c:v>8.0000000000000004E-4</c:v>
                </c:pt>
                <c:pt idx="195">
                  <c:v>8.9999999999999998E-4</c:v>
                </c:pt>
                <c:pt idx="196">
                  <c:v>8.9999999999999998E-4</c:v>
                </c:pt>
                <c:pt idx="197">
                  <c:v>1E-3</c:v>
                </c:pt>
                <c:pt idx="198">
                  <c:v>8.9999999999999998E-4</c:v>
                </c:pt>
                <c:pt idx="199">
                  <c:v>8.9999999999999998E-4</c:v>
                </c:pt>
                <c:pt idx="200">
                  <c:v>8.9999999999999998E-4</c:v>
                </c:pt>
                <c:pt idx="201">
                  <c:v>8.9999999999999998E-4</c:v>
                </c:pt>
                <c:pt idx="202">
                  <c:v>8.9999999999999998E-4</c:v>
                </c:pt>
                <c:pt idx="203">
                  <c:v>1.1999999999999999E-3</c:v>
                </c:pt>
                <c:pt idx="204">
                  <c:v>1.1000000000000001E-3</c:v>
                </c:pt>
                <c:pt idx="205">
                  <c:v>1.1000000000000001E-3</c:v>
                </c:pt>
                <c:pt idx="206">
                  <c:v>1.1000000000000001E-3</c:v>
                </c:pt>
                <c:pt idx="207">
                  <c:v>1.1999999999999999E-3</c:v>
                </c:pt>
                <c:pt idx="208">
                  <c:v>1.1999999999999999E-3</c:v>
                </c:pt>
                <c:pt idx="209">
                  <c:v>1.2999999999999999E-3</c:v>
                </c:pt>
                <c:pt idx="210">
                  <c:v>1.2999999999999999E-3</c:v>
                </c:pt>
                <c:pt idx="211">
                  <c:v>1.4E-3</c:v>
                </c:pt>
                <c:pt idx="212">
                  <c:v>1.4E-3</c:v>
                </c:pt>
                <c:pt idx="213">
                  <c:v>1.1999999999999999E-3</c:v>
                </c:pt>
                <c:pt idx="214">
                  <c:v>1.1999999999999999E-3</c:v>
                </c:pt>
                <c:pt idx="215">
                  <c:v>2.3999999999999998E-3</c:v>
                </c:pt>
                <c:pt idx="216">
                  <c:v>3.3999999999999998E-3</c:v>
                </c:pt>
                <c:pt idx="217">
                  <c:v>3.8E-3</c:v>
                </c:pt>
                <c:pt idx="218">
                  <c:v>3.5999999999999999E-3</c:v>
                </c:pt>
                <c:pt idx="219">
                  <c:v>3.7000000000000002E-3</c:v>
                </c:pt>
                <c:pt idx="220">
                  <c:v>3.7000000000000002E-3</c:v>
                </c:pt>
                <c:pt idx="221">
                  <c:v>3.8E-3</c:v>
                </c:pt>
                <c:pt idx="222">
                  <c:v>3.8999999999999998E-3</c:v>
                </c:pt>
                <c:pt idx="223">
                  <c:v>4.0000000000000001E-3</c:v>
                </c:pt>
                <c:pt idx="224">
                  <c:v>4.0000000000000001E-3</c:v>
                </c:pt>
                <c:pt idx="225">
                  <c:v>4.0000000000000001E-3</c:v>
                </c:pt>
                <c:pt idx="226">
                  <c:v>4.1000000000000003E-3</c:v>
                </c:pt>
                <c:pt idx="227">
                  <c:v>5.4000000000000003E-3</c:v>
                </c:pt>
                <c:pt idx="228">
                  <c:v>6.4999999999999997E-3</c:v>
                </c:pt>
                <c:pt idx="229">
                  <c:v>6.6E-3</c:v>
                </c:pt>
                <c:pt idx="230">
                  <c:v>7.9000000000000008E-3</c:v>
                </c:pt>
                <c:pt idx="231">
                  <c:v>8.9999999999999993E-3</c:v>
                </c:pt>
                <c:pt idx="232">
                  <c:v>9.1000000000000004E-3</c:v>
                </c:pt>
                <c:pt idx="233">
                  <c:v>1.04E-2</c:v>
                </c:pt>
                <c:pt idx="234">
                  <c:v>1.15E-2</c:v>
                </c:pt>
                <c:pt idx="235">
                  <c:v>1.1599999999999999E-2</c:v>
                </c:pt>
                <c:pt idx="236">
                  <c:v>1.15E-2</c:v>
                </c:pt>
                <c:pt idx="237">
                  <c:v>1.15E-2</c:v>
                </c:pt>
                <c:pt idx="238">
                  <c:v>1.15E-2</c:v>
                </c:pt>
                <c:pt idx="239">
                  <c:v>1.4E-2</c:v>
                </c:pt>
                <c:pt idx="240">
                  <c:v>1.41E-2</c:v>
                </c:pt>
                <c:pt idx="241">
                  <c:v>1.4200000000000001E-2</c:v>
                </c:pt>
                <c:pt idx="242">
                  <c:v>1.5100000000000001E-2</c:v>
                </c:pt>
                <c:pt idx="243">
                  <c:v>1.6899999999999998E-2</c:v>
                </c:pt>
                <c:pt idx="244">
                  <c:v>1.7000000000000001E-2</c:v>
                </c:pt>
                <c:pt idx="245">
                  <c:v>1.8200000000000001E-2</c:v>
                </c:pt>
                <c:pt idx="246">
                  <c:v>1.9099999999999999E-2</c:v>
                </c:pt>
                <c:pt idx="247">
                  <c:v>1.9099999999999999E-2</c:v>
                </c:pt>
                <c:pt idx="248">
                  <c:v>1.95E-2</c:v>
                </c:pt>
                <c:pt idx="249">
                  <c:v>2.1899999999999999E-2</c:v>
                </c:pt>
                <c:pt idx="250">
                  <c:v>2.1999999999999999E-2</c:v>
                </c:pt>
                <c:pt idx="251">
                  <c:v>2.2700000000000001E-2</c:v>
                </c:pt>
                <c:pt idx="252">
                  <c:v>2.2700000000000001E-2</c:v>
                </c:pt>
                <c:pt idx="253">
                  <c:v>2.4E-2</c:v>
                </c:pt>
                <c:pt idx="254">
                  <c:v>2.41E-2</c:v>
                </c:pt>
                <c:pt idx="255">
                  <c:v>2.4199999999999999E-2</c:v>
                </c:pt>
                <c:pt idx="256">
                  <c:v>2.3900000000000001E-2</c:v>
                </c:pt>
                <c:pt idx="257">
                  <c:v>2.3800000000000002E-2</c:v>
                </c:pt>
                <c:pt idx="258">
                  <c:v>2.4E-2</c:v>
                </c:pt>
                <c:pt idx="259">
                  <c:v>2.1299999999999999E-2</c:v>
                </c:pt>
                <c:pt idx="260">
                  <c:v>2.0400000000000001E-2</c:v>
                </c:pt>
                <c:pt idx="261">
                  <c:v>1.83E-2</c:v>
                </c:pt>
                <c:pt idx="262">
                  <c:v>1.55E-2</c:v>
                </c:pt>
                <c:pt idx="263">
                  <c:v>1.55E-2</c:v>
                </c:pt>
                <c:pt idx="264">
                  <c:v>1.55E-2</c:v>
                </c:pt>
                <c:pt idx="265">
                  <c:v>1.5800000000000002E-2</c:v>
                </c:pt>
                <c:pt idx="266">
                  <c:v>6.4999999999999997E-3</c:v>
                </c:pt>
                <c:pt idx="267">
                  <c:v>5.0000000000000001E-4</c:v>
                </c:pt>
                <c:pt idx="268">
                  <c:v>5.0000000000000001E-4</c:v>
                </c:pt>
                <c:pt idx="269">
                  <c:v>8.0000000000000004E-4</c:v>
                </c:pt>
                <c:pt idx="270">
                  <c:v>8.9999999999999998E-4</c:v>
                </c:pt>
                <c:pt idx="271">
                  <c:v>1E-3</c:v>
                </c:pt>
                <c:pt idx="272">
                  <c:v>8.9999999999999998E-4</c:v>
                </c:pt>
                <c:pt idx="273">
                  <c:v>8.9999999999999998E-4</c:v>
                </c:pt>
                <c:pt idx="274">
                  <c:v>8.9999999999999998E-4</c:v>
                </c:pt>
                <c:pt idx="275">
                  <c:v>8.9999999999999998E-4</c:v>
                </c:pt>
                <c:pt idx="276">
                  <c:v>8.9999999999999998E-4</c:v>
                </c:pt>
                <c:pt idx="277">
                  <c:v>8.9999999999999998E-4</c:v>
                </c:pt>
                <c:pt idx="278">
                  <c:v>8.9999999999999998E-4</c:v>
                </c:pt>
                <c:pt idx="279">
                  <c:v>8.9999999999999998E-4</c:v>
                </c:pt>
                <c:pt idx="280">
                  <c:v>8.9999999999999998E-4</c:v>
                </c:pt>
                <c:pt idx="281">
                  <c:v>8.9999999999999998E-4</c:v>
                </c:pt>
                <c:pt idx="282">
                  <c:v>8.9999999999999998E-4</c:v>
                </c:pt>
                <c:pt idx="283">
                  <c:v>8.9999999999999998E-4</c:v>
                </c:pt>
                <c:pt idx="284">
                  <c:v>8.9999999999999998E-4</c:v>
                </c:pt>
                <c:pt idx="285">
                  <c:v>8.9999999999999998E-4</c:v>
                </c:pt>
                <c:pt idx="286">
                  <c:v>8.9999999999999998E-4</c:v>
                </c:pt>
                <c:pt idx="287">
                  <c:v>8.9999999999999998E-4</c:v>
                </c:pt>
                <c:pt idx="288">
                  <c:v>8.0000000000000004E-4</c:v>
                </c:pt>
                <c:pt idx="289">
                  <c:v>8.0000000000000004E-4</c:v>
                </c:pt>
                <c:pt idx="290">
                  <c:v>2E-3</c:v>
                </c:pt>
                <c:pt idx="291">
                  <c:v>3.3E-3</c:v>
                </c:pt>
                <c:pt idx="292">
                  <c:v>7.7000000000000002E-3</c:v>
                </c:pt>
                <c:pt idx="293">
                  <c:v>1.21E-2</c:v>
                </c:pt>
                <c:pt idx="294">
                  <c:v>1.6799999999999999E-2</c:v>
                </c:pt>
                <c:pt idx="295">
                  <c:v>2.3300000000000001E-2</c:v>
                </c:pt>
                <c:pt idx="296">
                  <c:v>2.5600000000000001E-2</c:v>
                </c:pt>
                <c:pt idx="297">
                  <c:v>3.0800000000000001E-2</c:v>
                </c:pt>
                <c:pt idx="298">
                  <c:v>3.78E-2</c:v>
                </c:pt>
                <c:pt idx="299">
                  <c:v>4.1000000000000002E-2</c:v>
                </c:pt>
                <c:pt idx="300">
                  <c:v>4.3299999999999998E-2</c:v>
                </c:pt>
                <c:pt idx="301">
                  <c:v>4.5699999999999998E-2</c:v>
                </c:pt>
                <c:pt idx="302">
                  <c:v>4.65E-2</c:v>
                </c:pt>
                <c:pt idx="303">
                  <c:v>4.8300000000000003E-2</c:v>
                </c:pt>
                <c:pt idx="304">
                  <c:v>5.0599999999999999E-2</c:v>
                </c:pt>
                <c:pt idx="305">
                  <c:v>5.0799999999999998E-2</c:v>
                </c:pt>
                <c:pt idx="306">
                  <c:v>5.1200000000000002E-2</c:v>
                </c:pt>
                <c:pt idx="307">
                  <c:v>5.3499999999999999E-2</c:v>
                </c:pt>
                <c:pt idx="308">
                  <c:v>5.3499999999999999E-2</c:v>
                </c:pt>
                <c:pt idx="309">
                  <c:v>5.3499999999999999E-2</c:v>
                </c:pt>
                <c:pt idx="310">
                  <c:v>5.3499999999999999E-2</c:v>
                </c:pt>
                <c:pt idx="311">
                  <c:v>5.3499999999999999E-2</c:v>
                </c:pt>
                <c:pt idx="312">
                  <c:v>5.3499999999999999E-2</c:v>
                </c:pt>
                <c:pt idx="313">
                  <c:v>5.3499999999999999E-2</c:v>
                </c:pt>
                <c:pt idx="314">
                  <c:v>5.3499999999999999E-2</c:v>
                </c:pt>
                <c:pt idx="315">
                  <c:v>5.3499999999999999E-2</c:v>
                </c:pt>
                <c:pt idx="316">
                  <c:v>5.3499999999999999E-2</c:v>
                </c:pt>
                <c:pt idx="317">
                  <c:v>5.3499999999999999E-2</c:v>
                </c:pt>
                <c:pt idx="318">
                  <c:v>5.3499999999999999E-2</c:v>
                </c:pt>
                <c:pt idx="319">
                  <c:v>5.3499999999999999E-2</c:v>
                </c:pt>
                <c:pt idx="320">
                  <c:v>4.87E-2</c:v>
                </c:pt>
                <c:pt idx="321">
                  <c:v>4.87E-2</c:v>
                </c:pt>
                <c:pt idx="322">
                  <c:v>4.5999999999999999E-2</c:v>
                </c:pt>
                <c:pt idx="323">
                  <c:v>4.2999999999999997E-2</c:v>
                </c:pt>
                <c:pt idx="324">
                  <c:v>4.2999999999999997E-2</c:v>
                </c:pt>
              </c:numCache>
            </c:numRef>
          </c:val>
          <c:smooth val="0"/>
          <c:extLst>
            <c:ext xmlns:c16="http://schemas.microsoft.com/office/drawing/2014/chart" uri="{C3380CC4-5D6E-409C-BE32-E72D297353CC}">
              <c16:uniqueId val="{00000002-0F06-4F05-92DB-9BF6F7144891}"/>
            </c:ext>
          </c:extLst>
        </c:ser>
        <c:dLbls>
          <c:showLegendKey val="0"/>
          <c:showVal val="0"/>
          <c:showCatName val="0"/>
          <c:showSerName val="0"/>
          <c:showPercent val="0"/>
          <c:showBubbleSize val="0"/>
        </c:dLbls>
        <c:marker val="1"/>
        <c:smooth val="0"/>
        <c:axId val="3"/>
        <c:axId val="4"/>
      </c:lineChart>
      <c:catAx>
        <c:axId val="225905280"/>
        <c:scaling>
          <c:orientation val="minMax"/>
        </c:scaling>
        <c:delete val="0"/>
        <c:axPos val="b"/>
        <c:numFmt formatCode="General" sourceLinked="1"/>
        <c:majorTickMark val="out"/>
        <c:minorTickMark val="none"/>
        <c:tickLblPos val="nextTo"/>
        <c:spPr>
          <a:ln w="2412">
            <a:solidFill>
              <a:schemeClr val="tx1"/>
            </a:solidFill>
            <a:prstDash val="solid"/>
          </a:ln>
        </c:spPr>
        <c:txPr>
          <a:bodyPr rot="0" vert="horz"/>
          <a:lstStyle/>
          <a:p>
            <a:pPr>
              <a:defRPr sz="911"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2"/>
          <c:min val="-0.02"/>
        </c:scaling>
        <c:delete val="0"/>
        <c:axPos val="l"/>
        <c:majorGridlines>
          <c:spPr>
            <a:ln w="2412">
              <a:solidFill>
                <a:schemeClr val="tx1"/>
              </a:solidFill>
              <a:prstDash val="solid"/>
            </a:ln>
          </c:spPr>
        </c:majorGridlines>
        <c:numFmt formatCode="0%" sourceLinked="0"/>
        <c:majorTickMark val="out"/>
        <c:minorTickMark val="none"/>
        <c:tickLblPos val="nextTo"/>
        <c:spPr>
          <a:ln w="2412">
            <a:solidFill>
              <a:schemeClr val="tx1"/>
            </a:solidFill>
            <a:prstDash val="solid"/>
          </a:ln>
        </c:spPr>
        <c:txPr>
          <a:bodyPr rot="0" vert="horz"/>
          <a:lstStyle/>
          <a:p>
            <a:pPr>
              <a:defRPr sz="1063" b="1" i="0" u="none" strike="noStrike" baseline="0">
                <a:solidFill>
                  <a:schemeClr val="tx1"/>
                </a:solidFill>
                <a:latin typeface="Times New Roman"/>
                <a:ea typeface="Times New Roman"/>
                <a:cs typeface="Times New Roman"/>
              </a:defRPr>
            </a:pPr>
            <a:endParaRPr lang="en-US"/>
          </a:p>
        </c:txPr>
        <c:crossAx val="225905280"/>
        <c:crosses val="autoZero"/>
        <c:crossBetween val="midCat"/>
        <c:majorUnit val="0.02"/>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2"/>
          <c:min val="-0.02"/>
        </c:scaling>
        <c:delete val="0"/>
        <c:axPos val="r"/>
        <c:numFmt formatCode="0%" sourceLinked="0"/>
        <c:majorTickMark val="out"/>
        <c:minorTickMark val="none"/>
        <c:tickLblPos val="nextTo"/>
        <c:spPr>
          <a:ln w="2412">
            <a:solidFill>
              <a:schemeClr val="tx1"/>
            </a:solidFill>
            <a:prstDash val="solid"/>
          </a:ln>
        </c:spPr>
        <c:txPr>
          <a:bodyPr rot="0" vert="horz"/>
          <a:lstStyle/>
          <a:p>
            <a:pPr>
              <a:defRPr sz="1063" b="1" i="0" u="none" strike="noStrike" baseline="0">
                <a:solidFill>
                  <a:schemeClr val="tx1"/>
                </a:solidFill>
                <a:latin typeface="Times New Roman"/>
                <a:ea typeface="Times New Roman"/>
                <a:cs typeface="Times New Roman"/>
              </a:defRPr>
            </a:pPr>
            <a:endParaRPr lang="en-US"/>
          </a:p>
        </c:txPr>
        <c:crossAx val="3"/>
        <c:crosses val="max"/>
        <c:crossBetween val="midCat"/>
        <c:majorUnit val="0.02"/>
      </c:valAx>
      <c:spPr>
        <a:noFill/>
        <a:ln w="9646">
          <a:solidFill>
            <a:schemeClr val="tx1"/>
          </a:solidFill>
          <a:prstDash val="solid"/>
        </a:ln>
      </c:spPr>
    </c:plotArea>
    <c:legend>
      <c:legendPos val="r"/>
      <c:layout>
        <c:manualLayout>
          <c:xMode val="edge"/>
          <c:yMode val="edge"/>
          <c:x val="0.50408863381922253"/>
          <c:y val="0.14155644942481868"/>
          <c:w val="0.19651169294684021"/>
          <c:h val="0.15692921369919083"/>
        </c:manualLayout>
      </c:layout>
      <c:overlay val="0"/>
      <c:spPr>
        <a:solidFill>
          <a:schemeClr val="bg1"/>
        </a:solidFill>
        <a:ln w="2412">
          <a:solidFill>
            <a:schemeClr val="tx1"/>
          </a:solidFill>
          <a:prstDash val="solid"/>
        </a:ln>
      </c:spPr>
      <c:txPr>
        <a:bodyPr/>
        <a:lstStyle/>
        <a:p>
          <a:pPr>
            <a:defRPr sz="1400"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19292">
      <a:solidFill>
        <a:schemeClr val="tx1"/>
      </a:solidFill>
      <a:prstDash val="solid"/>
    </a:ln>
  </c:spPr>
  <c:txPr>
    <a:bodyPr/>
    <a:lstStyle/>
    <a:p>
      <a:pPr>
        <a:defRPr sz="1367"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400" b="1" i="0" u="none" strike="noStrike" baseline="0" dirty="0">
                <a:solidFill>
                  <a:srgbClr val="000000"/>
                </a:solidFill>
                <a:latin typeface="Times New Roman" panose="02020603050405020304" pitchFamily="18" charset="0"/>
                <a:cs typeface="Times New Roman" panose="02020603050405020304" pitchFamily="18" charset="0"/>
              </a:rPr>
              <a:t>Credit Union Loan Growth</a:t>
            </a:r>
          </a:p>
          <a:p>
            <a:pPr>
              <a:defRPr sz="2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400" b="1" i="0" u="none" strike="noStrike" baseline="0" dirty="0">
                <a:solidFill>
                  <a:srgbClr val="000000"/>
                </a:solidFill>
                <a:latin typeface="Times New Roman" panose="02020603050405020304" pitchFamily="18" charset="0"/>
                <a:cs typeface="Times New Roman" panose="02020603050405020304" pitchFamily="18" charset="0"/>
              </a:rPr>
              <a:t> </a:t>
            </a:r>
            <a:r>
              <a:rPr lang="en-US" sz="1800" b="1" i="0" u="none" strike="noStrike" baseline="0" dirty="0">
                <a:solidFill>
                  <a:srgbClr val="000000"/>
                </a:solidFill>
                <a:latin typeface="Times New Roman" panose="02020603050405020304" pitchFamily="18" charset="0"/>
                <a:cs typeface="Times New Roman" panose="02020603050405020304" pitchFamily="18" charset="0"/>
              </a:rPr>
              <a:t>(Annual Percent Growth)</a:t>
            </a:r>
          </a:p>
        </c:rich>
      </c:tx>
      <c:layout>
        <c:manualLayout>
          <c:xMode val="edge"/>
          <c:yMode val="edge"/>
          <c:x val="0.34476534296028882"/>
          <c:y val="1.9920318725099601E-2"/>
        </c:manualLayout>
      </c:layout>
      <c:overlay val="0"/>
      <c:spPr>
        <a:noFill/>
        <a:ln w="29872">
          <a:noFill/>
        </a:ln>
      </c:spPr>
    </c:title>
    <c:autoTitleDeleted val="0"/>
    <c:plotArea>
      <c:layout>
        <c:manualLayout>
          <c:layoutTarget val="inner"/>
          <c:xMode val="edge"/>
          <c:yMode val="edge"/>
          <c:x val="7.5812274368231042E-2"/>
          <c:y val="0.1620839067883767"/>
          <c:w val="0.90252707581227432"/>
          <c:h val="0.79409143868223797"/>
        </c:manualLayout>
      </c:layout>
      <c:barChart>
        <c:barDir val="col"/>
        <c:grouping val="clustered"/>
        <c:varyColors val="0"/>
        <c:ser>
          <c:idx val="0"/>
          <c:order val="0"/>
          <c:tx>
            <c:strRef>
              <c:f>Sheet1!$B$1</c:f>
              <c:strCache>
                <c:ptCount val="1"/>
                <c:pt idx="0">
                  <c:v>CU Loan Growth Rate</c:v>
                </c:pt>
              </c:strCache>
            </c:strRef>
          </c:tx>
          <c:spPr>
            <a:solidFill>
              <a:srgbClr val="FF6600"/>
            </a:solidFill>
            <a:ln w="14936">
              <a:solidFill>
                <a:schemeClr val="tx1"/>
              </a:solidFill>
              <a:prstDash val="solid"/>
            </a:ln>
          </c:spPr>
          <c:invertIfNegative val="0"/>
          <c:dPt>
            <c:idx val="15"/>
            <c:invertIfNegative val="0"/>
            <c:bubble3D val="0"/>
            <c:spPr>
              <a:pattFill prst="wdDnDiag">
                <a:fgClr>
                  <a:srgbClr xmlns:mc="http://schemas.openxmlformats.org/markup-compatibility/2006" xmlns:a14="http://schemas.microsoft.com/office/drawing/2010/main" val="FF6600" mc:Ignorable="a14" a14:legacySpreadsheetColorIndex="53"/>
                </a:fgClr>
                <a:bgClr>
                  <a:srgbClr xmlns:mc="http://schemas.openxmlformats.org/markup-compatibility/2006" xmlns:a14="http://schemas.microsoft.com/office/drawing/2010/main" val="FF6600" mc:Ignorable="a14" a14:legacySpreadsheetColorIndex="53"/>
                </a:bgClr>
              </a:pattFill>
              <a:ln w="14936">
                <a:solidFill>
                  <a:schemeClr val="tx1"/>
                </a:solidFill>
                <a:prstDash val="solid"/>
              </a:ln>
            </c:spPr>
            <c:extLst>
              <c:ext xmlns:c16="http://schemas.microsoft.com/office/drawing/2014/chart" uri="{C3380CC4-5D6E-409C-BE32-E72D297353CC}">
                <c16:uniqueId val="{00000004-820C-445F-88AC-DE165FF611F2}"/>
              </c:ext>
            </c:extLst>
          </c:dPt>
          <c:dPt>
            <c:idx val="16"/>
            <c:invertIfNegative val="0"/>
            <c:bubble3D val="0"/>
            <c:spPr>
              <a:pattFill prst="wdDnDiag">
                <a:fgClr>
                  <a:srgbClr xmlns:mc="http://schemas.openxmlformats.org/markup-compatibility/2006" xmlns:a14="http://schemas.microsoft.com/office/drawing/2010/main" val="FF6600" mc:Ignorable="a14" a14:legacySpreadsheetColorIndex="53"/>
                </a:fgClr>
                <a:bgClr>
                  <a:srgbClr xmlns:mc="http://schemas.openxmlformats.org/markup-compatibility/2006" xmlns:a14="http://schemas.microsoft.com/office/drawing/2010/main" val="FF6600" mc:Ignorable="a14" a14:legacySpreadsheetColorIndex="53"/>
                </a:bgClr>
              </a:pattFill>
              <a:ln w="14936">
                <a:solidFill>
                  <a:schemeClr val="tx1"/>
                </a:solidFill>
                <a:prstDash val="solid"/>
              </a:ln>
            </c:spPr>
            <c:extLst>
              <c:ext xmlns:c16="http://schemas.microsoft.com/office/drawing/2014/chart" uri="{C3380CC4-5D6E-409C-BE32-E72D297353CC}">
                <c16:uniqueId val="{00000005-820C-445F-88AC-DE165FF611F2}"/>
              </c:ext>
            </c:extLst>
          </c:dPt>
          <c:dPt>
            <c:idx val="17"/>
            <c:invertIfNegative val="0"/>
            <c:bubble3D val="0"/>
            <c:spPr>
              <a:pattFill prst="wdDnDiag">
                <a:fgClr>
                  <a:srgbClr xmlns:mc="http://schemas.openxmlformats.org/markup-compatibility/2006" xmlns:a14="http://schemas.microsoft.com/office/drawing/2010/main" val="FF6600" mc:Ignorable="a14" a14:legacySpreadsheetColorIndex="53"/>
                </a:fgClr>
                <a:bgClr>
                  <a:srgbClr xmlns:mc="http://schemas.openxmlformats.org/markup-compatibility/2006" xmlns:a14="http://schemas.microsoft.com/office/drawing/2010/main" val="FF6600" mc:Ignorable="a14" a14:legacySpreadsheetColorIndex="53"/>
                </a:bgClr>
              </a:pattFill>
              <a:ln w="14936">
                <a:solidFill>
                  <a:schemeClr val="tx1"/>
                </a:solidFill>
                <a:prstDash val="solid"/>
              </a:ln>
            </c:spPr>
            <c:extLst>
              <c:ext xmlns:c16="http://schemas.microsoft.com/office/drawing/2014/chart" uri="{C3380CC4-5D6E-409C-BE32-E72D297353CC}">
                <c16:uniqueId val="{00000006-820C-445F-88AC-DE165FF611F2}"/>
              </c:ext>
            </c:extLst>
          </c:dPt>
          <c:dPt>
            <c:idx val="18"/>
            <c:invertIfNegative val="0"/>
            <c:bubble3D val="0"/>
            <c:spPr>
              <a:pattFill prst="wdDnDiag">
                <a:fgClr>
                  <a:srgbClr xmlns:mc="http://schemas.openxmlformats.org/markup-compatibility/2006" xmlns:a14="http://schemas.microsoft.com/office/drawing/2010/main" val="FF6600" mc:Ignorable="a14" a14:legacySpreadsheetColorIndex="53"/>
                </a:fgClr>
                <a:bgClr>
                  <a:srgbClr xmlns:mc="http://schemas.openxmlformats.org/markup-compatibility/2006" xmlns:a14="http://schemas.microsoft.com/office/drawing/2010/main" val="FF6600" mc:Ignorable="a14" a14:legacySpreadsheetColorIndex="53"/>
                </a:bgClr>
              </a:pattFill>
              <a:ln w="14936">
                <a:solidFill>
                  <a:schemeClr val="tx1"/>
                </a:solidFill>
                <a:prstDash val="solid"/>
              </a:ln>
            </c:spPr>
            <c:extLst>
              <c:ext xmlns:c16="http://schemas.microsoft.com/office/drawing/2014/chart" uri="{C3380CC4-5D6E-409C-BE32-E72D297353CC}">
                <c16:uniqueId val="{00000007-820C-445F-88AC-DE165FF611F2}"/>
              </c:ext>
            </c:extLst>
          </c:dPt>
          <c:dPt>
            <c:idx val="19"/>
            <c:invertIfNegative val="0"/>
            <c:bubble3D val="0"/>
            <c:spPr>
              <a:pattFill prst="wdDnDiag">
                <a:fgClr>
                  <a:srgbClr xmlns:mc="http://schemas.openxmlformats.org/markup-compatibility/2006" xmlns:a14="http://schemas.microsoft.com/office/drawing/2010/main" val="FF6600" mc:Ignorable="a14" a14:legacySpreadsheetColorIndex="53"/>
                </a:fgClr>
                <a:bgClr>
                  <a:srgbClr xmlns:mc="http://schemas.openxmlformats.org/markup-compatibility/2006" xmlns:a14="http://schemas.microsoft.com/office/drawing/2010/main" val="FF6600" mc:Ignorable="a14" a14:legacySpreadsheetColorIndex="53"/>
                </a:bgClr>
              </a:pattFill>
              <a:ln w="14936">
                <a:solidFill>
                  <a:schemeClr val="tx1"/>
                </a:solidFill>
                <a:prstDash val="solid"/>
              </a:ln>
            </c:spPr>
            <c:extLst>
              <c:ext xmlns:c16="http://schemas.microsoft.com/office/drawing/2014/chart" uri="{C3380CC4-5D6E-409C-BE32-E72D297353CC}">
                <c16:uniqueId val="{00000008-820C-445F-88AC-DE165FF611F2}"/>
              </c:ext>
            </c:extLst>
          </c:dPt>
          <c:dPt>
            <c:idx val="20"/>
            <c:invertIfNegative val="0"/>
            <c:bubble3D val="0"/>
            <c:spPr>
              <a:pattFill prst="wdDnDiag">
                <a:fgClr>
                  <a:srgbClr xmlns:mc="http://schemas.openxmlformats.org/markup-compatibility/2006" xmlns:a14="http://schemas.microsoft.com/office/drawing/2010/main" val="FF6600" mc:Ignorable="a14" a14:legacySpreadsheetColorIndex="53"/>
                </a:fgClr>
                <a:bgClr>
                  <a:srgbClr xmlns:mc="http://schemas.openxmlformats.org/markup-compatibility/2006" xmlns:a14="http://schemas.microsoft.com/office/drawing/2010/main" val="FF6600" mc:Ignorable="a14" a14:legacySpreadsheetColorIndex="53"/>
                </a:bgClr>
              </a:pattFill>
              <a:ln w="14936">
                <a:solidFill>
                  <a:schemeClr val="tx1"/>
                </a:solidFill>
                <a:prstDash val="solid"/>
              </a:ln>
            </c:spPr>
            <c:extLst>
              <c:ext xmlns:c16="http://schemas.microsoft.com/office/drawing/2014/chart" uri="{C3380CC4-5D6E-409C-BE32-E72D297353CC}">
                <c16:uniqueId val="{00000009-820C-445F-88AC-DE165FF611F2}"/>
              </c:ext>
            </c:extLst>
          </c:dPt>
          <c:dPt>
            <c:idx val="21"/>
            <c:invertIfNegative val="0"/>
            <c:bubble3D val="0"/>
            <c:spPr>
              <a:pattFill prst="wdDnDiag">
                <a:fgClr>
                  <a:srgbClr xmlns:mc="http://schemas.openxmlformats.org/markup-compatibility/2006" xmlns:a14="http://schemas.microsoft.com/office/drawing/2010/main" val="FF6600" mc:Ignorable="a14" a14:legacySpreadsheetColorIndex="53"/>
                </a:fgClr>
                <a:bgClr>
                  <a:srgbClr xmlns:mc="http://schemas.openxmlformats.org/markup-compatibility/2006" xmlns:a14="http://schemas.microsoft.com/office/drawing/2010/main" val="FF6600" mc:Ignorable="a14" a14:legacySpreadsheetColorIndex="53"/>
                </a:bgClr>
              </a:pattFill>
              <a:ln w="14936">
                <a:solidFill>
                  <a:schemeClr val="tx1"/>
                </a:solidFill>
                <a:prstDash val="solid"/>
              </a:ln>
            </c:spPr>
            <c:extLst>
              <c:ext xmlns:c16="http://schemas.microsoft.com/office/drawing/2014/chart" uri="{C3380CC4-5D6E-409C-BE32-E72D297353CC}">
                <c16:uniqueId val="{00000003-820C-445F-88AC-DE165FF611F2}"/>
              </c:ext>
            </c:extLst>
          </c:dPt>
          <c:dPt>
            <c:idx val="23"/>
            <c:invertIfNegative val="0"/>
            <c:bubble3D val="0"/>
            <c:spPr>
              <a:pattFill prst="wdDnDiag">
                <a:fgClr>
                  <a:srgbClr xmlns:mc="http://schemas.openxmlformats.org/markup-compatibility/2006" xmlns:a14="http://schemas.microsoft.com/office/drawing/2010/main" val="FF6600" mc:Ignorable="a14" a14:legacySpreadsheetColorIndex="53"/>
                </a:fgClr>
                <a:bgClr>
                  <a:srgbClr xmlns:mc="http://schemas.openxmlformats.org/markup-compatibility/2006" xmlns:a14="http://schemas.microsoft.com/office/drawing/2010/main" val="FF6600" mc:Ignorable="a14" a14:legacySpreadsheetColorIndex="53"/>
                </a:bgClr>
              </a:pattFill>
              <a:ln w="14936">
                <a:solidFill>
                  <a:schemeClr val="tx1"/>
                </a:solidFill>
                <a:prstDash val="solid"/>
              </a:ln>
            </c:spPr>
            <c:extLst>
              <c:ext xmlns:c16="http://schemas.microsoft.com/office/drawing/2014/chart" uri="{C3380CC4-5D6E-409C-BE32-E72D297353CC}">
                <c16:uniqueId val="{00000001-820C-445F-88AC-DE165FF611F2}"/>
              </c:ext>
            </c:extLst>
          </c:dPt>
          <c:dPt>
            <c:idx val="24"/>
            <c:invertIfNegative val="0"/>
            <c:bubble3D val="0"/>
            <c:spPr>
              <a:solidFill>
                <a:srgbClr xmlns:mc="http://schemas.openxmlformats.org/markup-compatibility/2006" xmlns:a14="http://schemas.microsoft.com/office/drawing/2010/main" val="FF6600" mc:Ignorable="a14" a14:legacySpreadsheetColorIndex="53"/>
              </a:solidFill>
              <a:ln w="14936">
                <a:solidFill>
                  <a:schemeClr val="tx1"/>
                </a:solidFill>
                <a:prstDash val="solid"/>
              </a:ln>
            </c:spPr>
            <c:extLst>
              <c:ext xmlns:c16="http://schemas.microsoft.com/office/drawing/2014/chart" uri="{C3380CC4-5D6E-409C-BE32-E72D297353CC}">
                <c16:uniqueId val="{00000002-820C-445F-88AC-DE165FF611F2}"/>
              </c:ext>
            </c:extLst>
          </c:dPt>
          <c:dPt>
            <c:idx val="25"/>
            <c:invertIfNegative val="0"/>
            <c:bubble3D val="0"/>
            <c:spPr>
              <a:pattFill prst="wdDnDiag">
                <a:fgClr>
                  <a:srgbClr xmlns:mc="http://schemas.openxmlformats.org/markup-compatibility/2006" xmlns:a14="http://schemas.microsoft.com/office/drawing/2010/main" val="FF6600" mc:Ignorable="a14" a14:legacySpreadsheetColorIndex="53"/>
                </a:fgClr>
                <a:bgClr>
                  <a:srgbClr xmlns:mc="http://schemas.openxmlformats.org/markup-compatibility/2006" xmlns:a14="http://schemas.microsoft.com/office/drawing/2010/main" val="FFFFFF" mc:Ignorable="a14" a14:legacySpreadsheetColorIndex="9"/>
                </a:bgClr>
              </a:pattFill>
              <a:ln w="14936">
                <a:solidFill>
                  <a:schemeClr val="tx1"/>
                </a:solidFill>
                <a:prstDash val="solid"/>
              </a:ln>
            </c:spPr>
            <c:extLst>
              <c:ext xmlns:c16="http://schemas.microsoft.com/office/drawing/2014/chart" uri="{C3380CC4-5D6E-409C-BE32-E72D297353CC}">
                <c16:uniqueId val="{00000000-820C-445F-88AC-DE165FF611F2}"/>
              </c:ext>
            </c:extLst>
          </c:dPt>
          <c:dLbls>
            <c:dLbl>
              <c:idx val="21"/>
              <c:numFmt formatCode="0.0" sourceLinked="0"/>
              <c:spPr>
                <a:noFill/>
                <a:ln w="29872">
                  <a:noFill/>
                </a:ln>
              </c:spPr>
              <c:txPr>
                <a:bodyPr/>
                <a:lstStyle/>
                <a:p>
                  <a:pPr>
                    <a:defRPr sz="1029" b="0"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0C-445F-88AC-DE165FF611F2}"/>
                </c:ext>
              </c:extLst>
            </c:dLbl>
            <c:numFmt formatCode="0.0" sourceLinked="0"/>
            <c:spPr>
              <a:noFill/>
              <a:ln w="29872">
                <a:noFill/>
              </a:ln>
            </c:spPr>
            <c:txPr>
              <a:bodyPr wrap="square" lIns="38100" tIns="19050" rIns="38100" bIns="19050" anchor="ctr">
                <a:spAutoFit/>
              </a:bodyPr>
              <a:lstStyle/>
              <a:p>
                <a:pPr algn="just">
                  <a:defRPr sz="941" b="0" i="0" u="none" strike="noStrike" baseline="0">
                    <a:solidFill>
                      <a:schemeClr val="tx1"/>
                    </a:solidFill>
                    <a:latin typeface="Times New Roman"/>
                    <a:ea typeface="Times New Roman"/>
                    <a:cs typeface="Times New Roman"/>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Sheet1!$A$2:$A$27</c:f>
              <c:strCache>
                <c:ptCount val="26"/>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strCache>
            </c:strRef>
          </c:cat>
          <c:val>
            <c:numRef>
              <c:f>Sheet1!$B$2:$B$27</c:f>
              <c:numCache>
                <c:formatCode>General</c:formatCode>
                <c:ptCount val="26"/>
                <c:pt idx="0">
                  <c:v>11.5</c:v>
                </c:pt>
                <c:pt idx="1">
                  <c:v>7.9</c:v>
                </c:pt>
                <c:pt idx="2">
                  <c:v>7.2</c:v>
                </c:pt>
                <c:pt idx="3">
                  <c:v>10.3</c:v>
                </c:pt>
                <c:pt idx="4">
                  <c:v>10.9</c:v>
                </c:pt>
                <c:pt idx="5">
                  <c:v>11.7</c:v>
                </c:pt>
                <c:pt idx="6">
                  <c:v>8.5</c:v>
                </c:pt>
                <c:pt idx="7">
                  <c:v>7.5</c:v>
                </c:pt>
                <c:pt idx="8">
                  <c:v>7.7</c:v>
                </c:pt>
                <c:pt idx="9">
                  <c:v>2.2999999999999998</c:v>
                </c:pt>
                <c:pt idx="10">
                  <c:v>-0.4</c:v>
                </c:pt>
                <c:pt idx="11">
                  <c:v>2</c:v>
                </c:pt>
                <c:pt idx="12">
                  <c:v>5.2</c:v>
                </c:pt>
                <c:pt idx="13">
                  <c:v>8</c:v>
                </c:pt>
                <c:pt idx="14">
                  <c:v>11</c:v>
                </c:pt>
                <c:pt idx="15">
                  <c:v>10.9</c:v>
                </c:pt>
                <c:pt idx="16">
                  <c:v>10.9</c:v>
                </c:pt>
                <c:pt idx="17">
                  <c:v>10</c:v>
                </c:pt>
                <c:pt idx="18">
                  <c:v>8.9</c:v>
                </c:pt>
                <c:pt idx="19">
                  <c:v>6.5</c:v>
                </c:pt>
                <c:pt idx="20">
                  <c:v>5.3</c:v>
                </c:pt>
                <c:pt idx="21">
                  <c:v>7.7</c:v>
                </c:pt>
                <c:pt idx="22">
                  <c:v>19.100000000000001</c:v>
                </c:pt>
                <c:pt idx="23">
                  <c:v>6.5</c:v>
                </c:pt>
                <c:pt idx="24">
                  <c:v>3</c:v>
                </c:pt>
                <c:pt idx="25">
                  <c:v>5</c:v>
                </c:pt>
              </c:numCache>
            </c:numRef>
          </c:val>
          <c:extLst>
            <c:ext xmlns:c16="http://schemas.microsoft.com/office/drawing/2014/chart" uri="{C3380CC4-5D6E-409C-BE32-E72D297353CC}">
              <c16:uniqueId val="{0000000A-820C-445F-88AC-DE165FF611F2}"/>
            </c:ext>
          </c:extLst>
        </c:ser>
        <c:dLbls>
          <c:showLegendKey val="0"/>
          <c:showVal val="0"/>
          <c:showCatName val="0"/>
          <c:showSerName val="0"/>
          <c:showPercent val="0"/>
          <c:showBubbleSize val="0"/>
        </c:dLbls>
        <c:gapWidth val="100"/>
        <c:axId val="228102672"/>
        <c:axId val="1"/>
      </c:barChart>
      <c:lineChart>
        <c:grouping val="standard"/>
        <c:varyColors val="0"/>
        <c:ser>
          <c:idx val="1"/>
          <c:order val="1"/>
          <c:tx>
            <c:strRef>
              <c:f>Sheet1!$C$1</c:f>
              <c:strCache>
                <c:ptCount val="1"/>
                <c:pt idx="0">
                  <c:v>7% Long Run Average</c:v>
                </c:pt>
              </c:strCache>
            </c:strRef>
          </c:tx>
          <c:spPr>
            <a:ln w="44808">
              <a:solidFill>
                <a:srgbClr val="FFFF00"/>
              </a:solidFill>
              <a:prstDash val="solid"/>
            </a:ln>
          </c:spPr>
          <c:marker>
            <c:symbol val="none"/>
          </c:marker>
          <c:cat>
            <c:strRef>
              <c:f>Sheet1!$A$2:$A$27</c:f>
              <c:strCache>
                <c:ptCount val="26"/>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strCache>
            </c:strRef>
          </c:cat>
          <c:val>
            <c:numRef>
              <c:f>Sheet1!$C$2:$C$27</c:f>
              <c:numCache>
                <c:formatCode>General</c:formatCode>
                <c:ptCount val="26"/>
                <c:pt idx="0">
                  <c:v>7</c:v>
                </c:pt>
                <c:pt idx="1">
                  <c:v>7</c:v>
                </c:pt>
                <c:pt idx="2">
                  <c:v>7</c:v>
                </c:pt>
                <c:pt idx="3">
                  <c:v>7</c:v>
                </c:pt>
                <c:pt idx="4">
                  <c:v>7</c:v>
                </c:pt>
                <c:pt idx="5">
                  <c:v>7</c:v>
                </c:pt>
                <c:pt idx="6">
                  <c:v>7</c:v>
                </c:pt>
                <c:pt idx="7">
                  <c:v>7</c:v>
                </c:pt>
                <c:pt idx="8">
                  <c:v>7</c:v>
                </c:pt>
                <c:pt idx="9">
                  <c:v>7</c:v>
                </c:pt>
                <c:pt idx="10">
                  <c:v>7</c:v>
                </c:pt>
                <c:pt idx="11">
                  <c:v>7</c:v>
                </c:pt>
                <c:pt idx="12">
                  <c:v>7</c:v>
                </c:pt>
                <c:pt idx="13">
                  <c:v>7</c:v>
                </c:pt>
                <c:pt idx="14">
                  <c:v>7</c:v>
                </c:pt>
                <c:pt idx="15">
                  <c:v>7</c:v>
                </c:pt>
                <c:pt idx="16">
                  <c:v>7</c:v>
                </c:pt>
                <c:pt idx="17">
                  <c:v>7</c:v>
                </c:pt>
                <c:pt idx="18">
                  <c:v>7</c:v>
                </c:pt>
                <c:pt idx="19">
                  <c:v>7</c:v>
                </c:pt>
                <c:pt idx="20">
                  <c:v>7</c:v>
                </c:pt>
                <c:pt idx="21">
                  <c:v>7</c:v>
                </c:pt>
                <c:pt idx="22">
                  <c:v>7</c:v>
                </c:pt>
                <c:pt idx="23">
                  <c:v>7</c:v>
                </c:pt>
                <c:pt idx="24">
                  <c:v>7</c:v>
                </c:pt>
                <c:pt idx="25">
                  <c:v>7</c:v>
                </c:pt>
              </c:numCache>
            </c:numRef>
          </c:val>
          <c:smooth val="0"/>
          <c:extLst>
            <c:ext xmlns:c16="http://schemas.microsoft.com/office/drawing/2014/chart" uri="{C3380CC4-5D6E-409C-BE32-E72D297353CC}">
              <c16:uniqueId val="{0000000B-820C-445F-88AC-DE165FF611F2}"/>
            </c:ext>
          </c:extLst>
        </c:ser>
        <c:dLbls>
          <c:showLegendKey val="0"/>
          <c:showVal val="0"/>
          <c:showCatName val="0"/>
          <c:showSerName val="0"/>
          <c:showPercent val="0"/>
          <c:showBubbleSize val="0"/>
        </c:dLbls>
        <c:marker val="1"/>
        <c:smooth val="0"/>
        <c:axId val="228102672"/>
        <c:axId val="1"/>
      </c:lineChart>
      <c:catAx>
        <c:axId val="228102672"/>
        <c:scaling>
          <c:orientation val="minMax"/>
        </c:scaling>
        <c:delete val="0"/>
        <c:axPos val="b"/>
        <c:numFmt formatCode="General" sourceLinked="1"/>
        <c:majorTickMark val="out"/>
        <c:minorTickMark val="none"/>
        <c:tickLblPos val="nextTo"/>
        <c:spPr>
          <a:ln w="3734">
            <a:solidFill>
              <a:schemeClr val="tx1"/>
            </a:solidFill>
            <a:prstDash val="solid"/>
          </a:ln>
        </c:spPr>
        <c:txPr>
          <a:bodyPr rot="0" vert="horz"/>
          <a:lstStyle/>
          <a:p>
            <a:pPr>
              <a:defRPr sz="1176"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3734">
              <a:solidFill>
                <a:schemeClr val="tx1"/>
              </a:solidFill>
              <a:prstDash val="solid"/>
            </a:ln>
          </c:spPr>
        </c:majorGridlines>
        <c:numFmt formatCode="General" sourceLinked="1"/>
        <c:majorTickMark val="out"/>
        <c:minorTickMark val="none"/>
        <c:tickLblPos val="nextTo"/>
        <c:spPr>
          <a:ln w="3734">
            <a:solidFill>
              <a:schemeClr val="tx1"/>
            </a:solidFill>
            <a:prstDash val="solid"/>
          </a:ln>
        </c:spPr>
        <c:txPr>
          <a:bodyPr rot="0" vert="horz"/>
          <a:lstStyle/>
          <a:p>
            <a:pPr>
              <a:defRPr sz="1411" b="0" i="0" u="none" strike="noStrike" baseline="0">
                <a:solidFill>
                  <a:schemeClr val="tx1"/>
                </a:solidFill>
                <a:latin typeface="Times New Roman"/>
                <a:ea typeface="Times New Roman"/>
                <a:cs typeface="Times New Roman"/>
              </a:defRPr>
            </a:pPr>
            <a:endParaRPr lang="en-US"/>
          </a:p>
        </c:txPr>
        <c:crossAx val="228102672"/>
        <c:crosses val="autoZero"/>
        <c:crossBetween val="between"/>
      </c:valAx>
      <c:spPr>
        <a:noFill/>
        <a:ln w="29872">
          <a:noFill/>
        </a:ln>
      </c:spPr>
    </c:plotArea>
    <c:legend>
      <c:legendPos val="r"/>
      <c:layout>
        <c:manualLayout>
          <c:xMode val="edge"/>
          <c:yMode val="edge"/>
          <c:x val="7.6537503884491057E-2"/>
          <c:y val="0.1891305756024495"/>
          <c:w val="0.18481207565521959"/>
          <c:h val="0.10557768924302789"/>
        </c:manualLayout>
      </c:layout>
      <c:overlay val="0"/>
      <c:spPr>
        <a:solidFill>
          <a:schemeClr val="bg1"/>
        </a:solidFill>
        <a:ln w="3734">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4808">
      <a:solidFill>
        <a:schemeClr val="tx1"/>
      </a:solidFill>
      <a:prstDash val="solid"/>
    </a:ln>
  </c:spPr>
  <c:txPr>
    <a:bodyPr/>
    <a:lstStyle/>
    <a:p>
      <a:pPr>
        <a:defRPr sz="1205" b="1" i="0" u="none" strike="noStrike" baseline="0">
          <a:solidFill>
            <a:schemeClr val="tx1"/>
          </a:solidFill>
          <a:latin typeface="Arial"/>
          <a:ea typeface="Arial"/>
          <a:cs typeface="Arial"/>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a:latin typeface="Times New Roman" panose="02020603050405020304" pitchFamily="18" charset="0"/>
                <a:cs typeface="Times New Roman" panose="02020603050405020304" pitchFamily="18" charset="0"/>
              </a:defRPr>
            </a:pPr>
            <a:r>
              <a:rPr lang="en-US" sz="2800" b="1">
                <a:latin typeface="Times New Roman" panose="02020603050405020304" pitchFamily="18" charset="0"/>
                <a:cs typeface="Times New Roman" panose="02020603050405020304" pitchFamily="18" charset="0"/>
              </a:rPr>
              <a:t>CU Loan to Asset Ratio
</a:t>
            </a:r>
          </a:p>
        </c:rich>
      </c:tx>
      <c:layout>
        <c:manualLayout>
          <c:xMode val="edge"/>
          <c:yMode val="edge"/>
          <c:x val="0.33291494767325264"/>
          <c:y val="3.5288108743318759E-2"/>
        </c:manualLayout>
      </c:layout>
      <c:overlay val="0"/>
      <c:spPr>
        <a:noFill/>
        <a:ln w="25639">
          <a:noFill/>
        </a:ln>
      </c:spPr>
    </c:title>
    <c:autoTitleDeleted val="0"/>
    <c:plotArea>
      <c:layout>
        <c:manualLayout>
          <c:layoutTarget val="inner"/>
          <c:xMode val="edge"/>
          <c:yMode val="edge"/>
          <c:x val="6.0567948097346273E-2"/>
          <c:y val="0.13173196033699924"/>
          <c:w val="0.89109994620877508"/>
          <c:h val="0.77593359837722864"/>
        </c:manualLayout>
      </c:layout>
      <c:areaChart>
        <c:grouping val="standard"/>
        <c:varyColors val="0"/>
        <c:ser>
          <c:idx val="1"/>
          <c:order val="0"/>
          <c:tx>
            <c:strRef>
              <c:f>Sheet1!$C$1</c:f>
              <c:strCache>
                <c:ptCount val="1"/>
                <c:pt idx="0">
                  <c:v>Recession</c:v>
                </c:pt>
              </c:strCache>
            </c:strRef>
          </c:tx>
          <c:spPr>
            <a:solidFill>
              <a:srgbClr val="969696"/>
            </a:solidFill>
            <a:ln w="12820">
              <a:solidFill>
                <a:schemeClr val="tx1"/>
              </a:solidFill>
              <a:prstDash val="solid"/>
            </a:ln>
          </c:spPr>
          <c:cat>
            <c:strRef>
              <c:f>Sheet1!$A$2:$A$304</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Sheet1!$C$2:$C$304</c:f>
              <c:numCache>
                <c:formatCode>General</c:formatCode>
                <c:ptCount val="303"/>
                <c:pt idx="14">
                  <c:v>0.73</c:v>
                </c:pt>
                <c:pt idx="15">
                  <c:v>0.73</c:v>
                </c:pt>
                <c:pt idx="16">
                  <c:v>0.73</c:v>
                </c:pt>
                <c:pt idx="17">
                  <c:v>0.73</c:v>
                </c:pt>
                <c:pt idx="18">
                  <c:v>0.73</c:v>
                </c:pt>
                <c:pt idx="19">
                  <c:v>0.73</c:v>
                </c:pt>
                <c:pt idx="20">
                  <c:v>0.73</c:v>
                </c:pt>
                <c:pt idx="21">
                  <c:v>0.73</c:v>
                </c:pt>
                <c:pt idx="22">
                  <c:v>0.73</c:v>
                </c:pt>
                <c:pt idx="23">
                  <c:v>0.73</c:v>
                </c:pt>
                <c:pt idx="95">
                  <c:v>0.73</c:v>
                </c:pt>
                <c:pt idx="96">
                  <c:v>0.73</c:v>
                </c:pt>
                <c:pt idx="97">
                  <c:v>0.73</c:v>
                </c:pt>
                <c:pt idx="98">
                  <c:v>0.73</c:v>
                </c:pt>
                <c:pt idx="99">
                  <c:v>0.73</c:v>
                </c:pt>
                <c:pt idx="100">
                  <c:v>0.73</c:v>
                </c:pt>
                <c:pt idx="101">
                  <c:v>0.73</c:v>
                </c:pt>
                <c:pt idx="102">
                  <c:v>0.73</c:v>
                </c:pt>
                <c:pt idx="103">
                  <c:v>0.73</c:v>
                </c:pt>
                <c:pt idx="104">
                  <c:v>0.73</c:v>
                </c:pt>
                <c:pt idx="105">
                  <c:v>0.73</c:v>
                </c:pt>
                <c:pt idx="106">
                  <c:v>0.73</c:v>
                </c:pt>
                <c:pt idx="107">
                  <c:v>0.73</c:v>
                </c:pt>
                <c:pt idx="108">
                  <c:v>0.73</c:v>
                </c:pt>
                <c:pt idx="109">
                  <c:v>0.73</c:v>
                </c:pt>
                <c:pt idx="110">
                  <c:v>0.73</c:v>
                </c:pt>
                <c:pt idx="111">
                  <c:v>0.73</c:v>
                </c:pt>
                <c:pt idx="112">
                  <c:v>0.73</c:v>
                </c:pt>
                <c:pt idx="113">
                  <c:v>0.73</c:v>
                </c:pt>
                <c:pt idx="242">
                  <c:v>0.73</c:v>
                </c:pt>
                <c:pt idx="243">
                  <c:v>0.73</c:v>
                </c:pt>
                <c:pt idx="244">
                  <c:v>0.73</c:v>
                </c:pt>
              </c:numCache>
            </c:numRef>
          </c:val>
          <c:extLst>
            <c:ext xmlns:c16="http://schemas.microsoft.com/office/drawing/2014/chart" uri="{C3380CC4-5D6E-409C-BE32-E72D297353CC}">
              <c16:uniqueId val="{00000000-9322-4983-B973-42DC043C3C5C}"/>
            </c:ext>
          </c:extLst>
        </c:ser>
        <c:dLbls>
          <c:showLegendKey val="0"/>
          <c:showVal val="0"/>
          <c:showCatName val="0"/>
          <c:showSerName val="0"/>
          <c:showPercent val="0"/>
          <c:showBubbleSize val="0"/>
        </c:dLbls>
        <c:axId val="169032456"/>
        <c:axId val="1"/>
      </c:areaChart>
      <c:lineChart>
        <c:grouping val="standard"/>
        <c:varyColors val="0"/>
        <c:ser>
          <c:idx val="2"/>
          <c:order val="1"/>
          <c:tx>
            <c:strRef>
              <c:f>Sheet1!$D$1</c:f>
              <c:strCache>
                <c:ptCount val="1"/>
                <c:pt idx="0">
                  <c:v>Loan-to-Asset</c:v>
                </c:pt>
              </c:strCache>
            </c:strRef>
          </c:tx>
          <c:spPr>
            <a:ln w="38459">
              <a:solidFill>
                <a:srgbClr val="FF0000"/>
              </a:solidFill>
              <a:prstDash val="solid"/>
            </a:ln>
          </c:spPr>
          <c:marker>
            <c:symbol val="none"/>
          </c:marker>
          <c:cat>
            <c:strRef>
              <c:f>Sheet1!$A$2:$A$304</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Sheet1!$D$2:$D$304</c:f>
              <c:numCache>
                <c:formatCode>0.00%</c:formatCode>
                <c:ptCount val="303"/>
                <c:pt idx="0">
                  <c:v>0.66161288500000004</c:v>
                </c:pt>
                <c:pt idx="1">
                  <c:v>0.65917501099999998</c:v>
                </c:pt>
                <c:pt idx="2">
                  <c:v>0.64957194399999996</c:v>
                </c:pt>
                <c:pt idx="3">
                  <c:v>0.65995293899999996</c:v>
                </c:pt>
                <c:pt idx="4">
                  <c:v>0.67037847500000003</c:v>
                </c:pt>
                <c:pt idx="5">
                  <c:v>0.67352658600000004</c:v>
                </c:pt>
                <c:pt idx="6">
                  <c:v>0.68167691200000002</c:v>
                </c:pt>
                <c:pt idx="7">
                  <c:v>0.68849709199999998</c:v>
                </c:pt>
                <c:pt idx="8">
                  <c:v>0.68427828700000004</c:v>
                </c:pt>
                <c:pt idx="9">
                  <c:v>0.69080615899999998</c:v>
                </c:pt>
                <c:pt idx="10">
                  <c:v>0.68921857799999997</c:v>
                </c:pt>
                <c:pt idx="11">
                  <c:v>0.68763381000000001</c:v>
                </c:pt>
                <c:pt idx="12">
                  <c:v>0.68995402500000003</c:v>
                </c:pt>
                <c:pt idx="13">
                  <c:v>0.67398656000000001</c:v>
                </c:pt>
                <c:pt idx="14">
                  <c:v>0.65113372400000002</c:v>
                </c:pt>
                <c:pt idx="15">
                  <c:v>0.65603809899999999</c:v>
                </c:pt>
                <c:pt idx="16">
                  <c:v>0.65467006800000005</c:v>
                </c:pt>
                <c:pt idx="17">
                  <c:v>0.64909773199999998</c:v>
                </c:pt>
                <c:pt idx="18">
                  <c:v>0.65449022099999998</c:v>
                </c:pt>
                <c:pt idx="19">
                  <c:v>0.647195144</c:v>
                </c:pt>
                <c:pt idx="20">
                  <c:v>0.64572438899999995</c:v>
                </c:pt>
                <c:pt idx="21">
                  <c:v>0.64898044899999996</c:v>
                </c:pt>
                <c:pt idx="22">
                  <c:v>0.64049229399999996</c:v>
                </c:pt>
                <c:pt idx="23">
                  <c:v>0.64279011200000002</c:v>
                </c:pt>
                <c:pt idx="24">
                  <c:v>0.64047766399999995</c:v>
                </c:pt>
                <c:pt idx="25">
                  <c:v>0.62863978600000003</c:v>
                </c:pt>
                <c:pt idx="26">
                  <c:v>0.61489520499999994</c:v>
                </c:pt>
                <c:pt idx="27">
                  <c:v>0.621301251</c:v>
                </c:pt>
                <c:pt idx="28">
                  <c:v>0.616879807</c:v>
                </c:pt>
                <c:pt idx="29">
                  <c:v>0.62069931899999997</c:v>
                </c:pt>
                <c:pt idx="30">
                  <c:v>0.62814813999999997</c:v>
                </c:pt>
                <c:pt idx="31">
                  <c:v>0.62251300600000004</c:v>
                </c:pt>
                <c:pt idx="32">
                  <c:v>0.62405715799999995</c:v>
                </c:pt>
                <c:pt idx="33">
                  <c:v>0.62161761599999998</c:v>
                </c:pt>
                <c:pt idx="34">
                  <c:v>0.61233480900000004</c:v>
                </c:pt>
                <c:pt idx="35">
                  <c:v>0.61805295800000004</c:v>
                </c:pt>
                <c:pt idx="36">
                  <c:v>0.60856977499999998</c:v>
                </c:pt>
                <c:pt idx="37">
                  <c:v>0.59473567900000002</c:v>
                </c:pt>
                <c:pt idx="38">
                  <c:v>0.58961634200000002</c:v>
                </c:pt>
                <c:pt idx="39">
                  <c:v>0.594523158</c:v>
                </c:pt>
                <c:pt idx="40">
                  <c:v>0.58770979599999995</c:v>
                </c:pt>
                <c:pt idx="41">
                  <c:v>0.59400501699999997</c:v>
                </c:pt>
                <c:pt idx="42">
                  <c:v>0.60079641500000003</c:v>
                </c:pt>
                <c:pt idx="43">
                  <c:v>0.60111334699999996</c:v>
                </c:pt>
                <c:pt idx="44">
                  <c:v>0.60839560699999995</c:v>
                </c:pt>
                <c:pt idx="45">
                  <c:v>0.60777587099999997</c:v>
                </c:pt>
                <c:pt idx="46">
                  <c:v>0.60955908299999995</c:v>
                </c:pt>
                <c:pt idx="47">
                  <c:v>0.61755084800000004</c:v>
                </c:pt>
                <c:pt idx="48">
                  <c:v>0.61383610300000002</c:v>
                </c:pt>
                <c:pt idx="49">
                  <c:v>0.60683567599999999</c:v>
                </c:pt>
                <c:pt idx="50">
                  <c:v>0.60702891699999995</c:v>
                </c:pt>
                <c:pt idx="51">
                  <c:v>0.60419259400000003</c:v>
                </c:pt>
                <c:pt idx="52">
                  <c:v>0.60833280199999995</c:v>
                </c:pt>
                <c:pt idx="53">
                  <c:v>0.622443674</c:v>
                </c:pt>
                <c:pt idx="54">
                  <c:v>0.62208828299999996</c:v>
                </c:pt>
                <c:pt idx="55">
                  <c:v>0.63363382000000001</c:v>
                </c:pt>
                <c:pt idx="56">
                  <c:v>0.63850733199999998</c:v>
                </c:pt>
                <c:pt idx="57">
                  <c:v>0.63601246700000003</c:v>
                </c:pt>
                <c:pt idx="58">
                  <c:v>0.640857279</c:v>
                </c:pt>
                <c:pt idx="59">
                  <c:v>0.64155281200000003</c:v>
                </c:pt>
                <c:pt idx="60">
                  <c:v>0.64298142000000003</c:v>
                </c:pt>
                <c:pt idx="61">
                  <c:v>0.63505270000000003</c:v>
                </c:pt>
                <c:pt idx="62">
                  <c:v>0.63316108900000001</c:v>
                </c:pt>
                <c:pt idx="63">
                  <c:v>0.63418842399999997</c:v>
                </c:pt>
                <c:pt idx="64">
                  <c:v>0.64271215699999995</c:v>
                </c:pt>
                <c:pt idx="65">
                  <c:v>0.65135013100000005</c:v>
                </c:pt>
                <c:pt idx="66">
                  <c:v>0.65772067199999995</c:v>
                </c:pt>
                <c:pt idx="67">
                  <c:v>0.67020457300000003</c:v>
                </c:pt>
                <c:pt idx="68">
                  <c:v>0.66743333699999996</c:v>
                </c:pt>
                <c:pt idx="69">
                  <c:v>0.67278923700000004</c:v>
                </c:pt>
                <c:pt idx="70">
                  <c:v>0.67870513300000002</c:v>
                </c:pt>
                <c:pt idx="71">
                  <c:v>0.67692487800000001</c:v>
                </c:pt>
                <c:pt idx="72">
                  <c:v>0.68327539599999998</c:v>
                </c:pt>
                <c:pt idx="73">
                  <c:v>0.67472282400000005</c:v>
                </c:pt>
                <c:pt idx="74">
                  <c:v>0.66535825400000004</c:v>
                </c:pt>
                <c:pt idx="75">
                  <c:v>0.67330443299999998</c:v>
                </c:pt>
                <c:pt idx="76">
                  <c:v>0.68437379799999998</c:v>
                </c:pt>
                <c:pt idx="77">
                  <c:v>0.68532406800000001</c:v>
                </c:pt>
                <c:pt idx="78">
                  <c:v>0.69409966999999995</c:v>
                </c:pt>
                <c:pt idx="79">
                  <c:v>0.70022867700000002</c:v>
                </c:pt>
                <c:pt idx="80">
                  <c:v>0.69706941499999997</c:v>
                </c:pt>
                <c:pt idx="81">
                  <c:v>0.70208416699999998</c:v>
                </c:pt>
                <c:pt idx="82">
                  <c:v>0.70092185900000004</c:v>
                </c:pt>
                <c:pt idx="83">
                  <c:v>0.69771499999999997</c:v>
                </c:pt>
                <c:pt idx="84">
                  <c:v>0.70176523199999996</c:v>
                </c:pt>
                <c:pt idx="85">
                  <c:v>0.68937182299999999</c:v>
                </c:pt>
                <c:pt idx="86">
                  <c:v>0.67576131500000003</c:v>
                </c:pt>
                <c:pt idx="87">
                  <c:v>0.68341979900000005</c:v>
                </c:pt>
                <c:pt idx="88">
                  <c:v>0.68558249599999999</c:v>
                </c:pt>
                <c:pt idx="89">
                  <c:v>0.68485600000000002</c:v>
                </c:pt>
                <c:pt idx="90">
                  <c:v>0.69621031499999997</c:v>
                </c:pt>
                <c:pt idx="91">
                  <c:v>0.69603392500000005</c:v>
                </c:pt>
                <c:pt idx="92">
                  <c:v>0.69908153200000001</c:v>
                </c:pt>
                <c:pt idx="93">
                  <c:v>0.70604407300000005</c:v>
                </c:pt>
                <c:pt idx="94">
                  <c:v>0.69916119300000001</c:v>
                </c:pt>
                <c:pt idx="95">
                  <c:v>0.70061799999999996</c:v>
                </c:pt>
                <c:pt idx="96">
                  <c:v>0.69695437500000001</c:v>
                </c:pt>
                <c:pt idx="97">
                  <c:v>0.67790376399999996</c:v>
                </c:pt>
                <c:pt idx="98">
                  <c:v>0.67344431299999996</c:v>
                </c:pt>
                <c:pt idx="99">
                  <c:v>0.67879334099999999</c:v>
                </c:pt>
                <c:pt idx="100">
                  <c:v>0.67257483100000004</c:v>
                </c:pt>
                <c:pt idx="101">
                  <c:v>0.68206299999999997</c:v>
                </c:pt>
                <c:pt idx="102">
                  <c:v>0.69222547199999995</c:v>
                </c:pt>
                <c:pt idx="103">
                  <c:v>0.69524818099999997</c:v>
                </c:pt>
                <c:pt idx="104">
                  <c:v>0.70171447099999995</c:v>
                </c:pt>
                <c:pt idx="105">
                  <c:v>0.69760617000000003</c:v>
                </c:pt>
                <c:pt idx="106">
                  <c:v>0.69611081799999996</c:v>
                </c:pt>
                <c:pt idx="107">
                  <c:v>0.69727899999999998</c:v>
                </c:pt>
                <c:pt idx="108">
                  <c:v>0.68510313</c:v>
                </c:pt>
                <c:pt idx="109">
                  <c:v>0.66677325300000001</c:v>
                </c:pt>
                <c:pt idx="110">
                  <c:v>0.66321699999999995</c:v>
                </c:pt>
                <c:pt idx="111">
                  <c:v>0.66162624400000003</c:v>
                </c:pt>
                <c:pt idx="112">
                  <c:v>0.65717500799999995</c:v>
                </c:pt>
                <c:pt idx="113">
                  <c:v>0.65882300000000005</c:v>
                </c:pt>
                <c:pt idx="114">
                  <c:v>0.65484777699999996</c:v>
                </c:pt>
                <c:pt idx="115">
                  <c:v>0.65977777999999998</c:v>
                </c:pt>
                <c:pt idx="116">
                  <c:v>0.66045399999999999</c:v>
                </c:pt>
                <c:pt idx="117">
                  <c:v>0.65217641900000001</c:v>
                </c:pt>
                <c:pt idx="118">
                  <c:v>0.65339723999999999</c:v>
                </c:pt>
                <c:pt idx="119">
                  <c:v>0.64983900000000006</c:v>
                </c:pt>
                <c:pt idx="120">
                  <c:v>0.64969515499999997</c:v>
                </c:pt>
                <c:pt idx="121">
                  <c:v>0.63711014700000002</c:v>
                </c:pt>
                <c:pt idx="122">
                  <c:v>0.63174200000000003</c:v>
                </c:pt>
                <c:pt idx="123">
                  <c:v>0.62543576000000001</c:v>
                </c:pt>
                <c:pt idx="124">
                  <c:v>0.625238619</c:v>
                </c:pt>
                <c:pt idx="125">
                  <c:v>0.62910299999999997</c:v>
                </c:pt>
                <c:pt idx="126">
                  <c:v>0.62468519700000003</c:v>
                </c:pt>
                <c:pt idx="127">
                  <c:v>0.63077111900000005</c:v>
                </c:pt>
                <c:pt idx="128">
                  <c:v>0.62806499999999998</c:v>
                </c:pt>
                <c:pt idx="129">
                  <c:v>0.62153241800000003</c:v>
                </c:pt>
                <c:pt idx="130">
                  <c:v>0.62362002999999999</c:v>
                </c:pt>
                <c:pt idx="131">
                  <c:v>0.62125900000000001</c:v>
                </c:pt>
                <c:pt idx="132">
                  <c:v>0.61758471500000001</c:v>
                </c:pt>
                <c:pt idx="133">
                  <c:v>0.605401038</c:v>
                </c:pt>
                <c:pt idx="134">
                  <c:v>0.59756799999999999</c:v>
                </c:pt>
                <c:pt idx="135">
                  <c:v>0.59343900299999996</c:v>
                </c:pt>
                <c:pt idx="136">
                  <c:v>0.59867579299999996</c:v>
                </c:pt>
                <c:pt idx="137">
                  <c:v>0.600325</c:v>
                </c:pt>
                <c:pt idx="138">
                  <c:v>0.59984201299999995</c:v>
                </c:pt>
                <c:pt idx="139">
                  <c:v>0.604217754</c:v>
                </c:pt>
                <c:pt idx="140">
                  <c:v>0.599271</c:v>
                </c:pt>
                <c:pt idx="141">
                  <c:v>0.60092868099999996</c:v>
                </c:pt>
                <c:pt idx="142">
                  <c:v>0.60108862200000002</c:v>
                </c:pt>
                <c:pt idx="143">
                  <c:v>0.59771700000000005</c:v>
                </c:pt>
                <c:pt idx="144">
                  <c:v>0.59844725300000001</c:v>
                </c:pt>
                <c:pt idx="145">
                  <c:v>0.58666436899999996</c:v>
                </c:pt>
                <c:pt idx="146">
                  <c:v>0.57385900000000001</c:v>
                </c:pt>
                <c:pt idx="147">
                  <c:v>0.579945037</c:v>
                </c:pt>
                <c:pt idx="148">
                  <c:v>0.58236236699999999</c:v>
                </c:pt>
                <c:pt idx="149">
                  <c:v>0.58096599999999998</c:v>
                </c:pt>
                <c:pt idx="150">
                  <c:v>0.58737891399999997</c:v>
                </c:pt>
                <c:pt idx="151">
                  <c:v>0.58375550499999995</c:v>
                </c:pt>
                <c:pt idx="152">
                  <c:v>0.58779700000000001</c:v>
                </c:pt>
                <c:pt idx="153">
                  <c:v>0.59253144000000002</c:v>
                </c:pt>
                <c:pt idx="154">
                  <c:v>0.58656060799999998</c:v>
                </c:pt>
                <c:pt idx="155">
                  <c:v>0.58972800000000003</c:v>
                </c:pt>
                <c:pt idx="156">
                  <c:v>0.589808781</c:v>
                </c:pt>
                <c:pt idx="157">
                  <c:v>0.57959181400000004</c:v>
                </c:pt>
                <c:pt idx="158">
                  <c:v>0.57224299999999995</c:v>
                </c:pt>
                <c:pt idx="159">
                  <c:v>0.57859356500000003</c:v>
                </c:pt>
                <c:pt idx="160">
                  <c:v>0.577746274</c:v>
                </c:pt>
                <c:pt idx="161">
                  <c:v>0.58466200000000002</c:v>
                </c:pt>
                <c:pt idx="162">
                  <c:v>0.59264570900000002</c:v>
                </c:pt>
                <c:pt idx="163">
                  <c:v>0.59333919000000002</c:v>
                </c:pt>
                <c:pt idx="164">
                  <c:v>0.60017799999999999</c:v>
                </c:pt>
                <c:pt idx="165">
                  <c:v>0.60226185200000004</c:v>
                </c:pt>
                <c:pt idx="166">
                  <c:v>0.60142085199999995</c:v>
                </c:pt>
                <c:pt idx="167">
                  <c:v>0.60913099999999998</c:v>
                </c:pt>
                <c:pt idx="168">
                  <c:v>0.60450374399999995</c:v>
                </c:pt>
                <c:pt idx="169">
                  <c:v>0.593610054</c:v>
                </c:pt>
                <c:pt idx="170">
                  <c:v>0.59576200000000001</c:v>
                </c:pt>
                <c:pt idx="171">
                  <c:v>0.60264760100000003</c:v>
                </c:pt>
                <c:pt idx="172">
                  <c:v>0.602352573</c:v>
                </c:pt>
                <c:pt idx="173">
                  <c:v>0.612626</c:v>
                </c:pt>
                <c:pt idx="174">
                  <c:v>0.618746676</c:v>
                </c:pt>
                <c:pt idx="175">
                  <c:v>0.62018074599999995</c:v>
                </c:pt>
                <c:pt idx="176">
                  <c:v>0.62977499999999997</c:v>
                </c:pt>
                <c:pt idx="177">
                  <c:v>0.62676995199999996</c:v>
                </c:pt>
                <c:pt idx="178">
                  <c:v>0.63037507599999998</c:v>
                </c:pt>
                <c:pt idx="179">
                  <c:v>0.63675499999999996</c:v>
                </c:pt>
                <c:pt idx="180">
                  <c:v>0.632822259</c:v>
                </c:pt>
                <c:pt idx="181">
                  <c:v>0.62269721499999997</c:v>
                </c:pt>
                <c:pt idx="182">
                  <c:v>0.62578</c:v>
                </c:pt>
                <c:pt idx="183">
                  <c:v>0.63049422899999996</c:v>
                </c:pt>
                <c:pt idx="184">
                  <c:v>0.63056793899999997</c:v>
                </c:pt>
                <c:pt idx="185">
                  <c:v>0.64093199999999995</c:v>
                </c:pt>
                <c:pt idx="186">
                  <c:v>0.64075869299999999</c:v>
                </c:pt>
                <c:pt idx="187">
                  <c:v>0.64888611600000001</c:v>
                </c:pt>
                <c:pt idx="188">
                  <c:v>0.65438099999999999</c:v>
                </c:pt>
                <c:pt idx="189">
                  <c:v>0.64960511399999998</c:v>
                </c:pt>
                <c:pt idx="190">
                  <c:v>0.65475160799999998</c:v>
                </c:pt>
                <c:pt idx="191">
                  <c:v>0.65555600000000003</c:v>
                </c:pt>
                <c:pt idx="192">
                  <c:v>0.65473386</c:v>
                </c:pt>
                <c:pt idx="193">
                  <c:v>0.64601229800000004</c:v>
                </c:pt>
                <c:pt idx="194">
                  <c:v>0.64676999999999996</c:v>
                </c:pt>
                <c:pt idx="195">
                  <c:v>0.64424791000000003</c:v>
                </c:pt>
                <c:pt idx="196">
                  <c:v>0.65444376000000004</c:v>
                </c:pt>
                <c:pt idx="197">
                  <c:v>0.65955900000000001</c:v>
                </c:pt>
                <c:pt idx="198">
                  <c:v>0.66037049800000003</c:v>
                </c:pt>
                <c:pt idx="199">
                  <c:v>0.66643585000000005</c:v>
                </c:pt>
                <c:pt idx="200">
                  <c:v>0.66653499999999999</c:v>
                </c:pt>
                <c:pt idx="201">
                  <c:v>0.66834374600000002</c:v>
                </c:pt>
                <c:pt idx="202">
                  <c:v>0.67177474699999995</c:v>
                </c:pt>
                <c:pt idx="203">
                  <c:v>0.67506999999999995</c:v>
                </c:pt>
                <c:pt idx="204">
                  <c:v>0.67641600199999996</c:v>
                </c:pt>
                <c:pt idx="205">
                  <c:v>0.66695876600000004</c:v>
                </c:pt>
                <c:pt idx="206">
                  <c:v>0.66402099999999997</c:v>
                </c:pt>
                <c:pt idx="207">
                  <c:v>0.66680094999999995</c:v>
                </c:pt>
                <c:pt idx="208">
                  <c:v>0.67551592999999999</c:v>
                </c:pt>
                <c:pt idx="209">
                  <c:v>0.67898199999999997</c:v>
                </c:pt>
                <c:pt idx="210">
                  <c:v>0.68812869700000001</c:v>
                </c:pt>
                <c:pt idx="211">
                  <c:v>0.69291118600000001</c:v>
                </c:pt>
                <c:pt idx="212">
                  <c:v>0.69029399999999996</c:v>
                </c:pt>
                <c:pt idx="213">
                  <c:v>0.69384972899999997</c:v>
                </c:pt>
                <c:pt idx="214">
                  <c:v>0.69431577700000002</c:v>
                </c:pt>
                <c:pt idx="215">
                  <c:v>0.69687500000000002</c:v>
                </c:pt>
                <c:pt idx="216">
                  <c:v>0.70101707300000005</c:v>
                </c:pt>
                <c:pt idx="217">
                  <c:v>0.69431386900000003</c:v>
                </c:pt>
                <c:pt idx="218">
                  <c:v>0.68820599999999998</c:v>
                </c:pt>
                <c:pt idx="219">
                  <c:v>0.697009404</c:v>
                </c:pt>
                <c:pt idx="220">
                  <c:v>0.70429668599999995</c:v>
                </c:pt>
                <c:pt idx="221">
                  <c:v>0.70353399999999999</c:v>
                </c:pt>
                <c:pt idx="222">
                  <c:v>0.71427800200000002</c:v>
                </c:pt>
                <c:pt idx="223">
                  <c:v>0.71099266500000002</c:v>
                </c:pt>
                <c:pt idx="224">
                  <c:v>0.71484800000000004</c:v>
                </c:pt>
                <c:pt idx="225">
                  <c:v>0.71980337800000005</c:v>
                </c:pt>
                <c:pt idx="226">
                  <c:v>0.71458516599999999</c:v>
                </c:pt>
                <c:pt idx="227">
                  <c:v>0.71994499999999995</c:v>
                </c:pt>
                <c:pt idx="228">
                  <c:v>0.72131005699999995</c:v>
                </c:pt>
                <c:pt idx="229">
                  <c:v>0.70746642400000004</c:v>
                </c:pt>
                <c:pt idx="230">
                  <c:v>0.697959</c:v>
                </c:pt>
                <c:pt idx="231">
                  <c:v>0.706040844</c:v>
                </c:pt>
                <c:pt idx="232">
                  <c:v>0.70173962000000001</c:v>
                </c:pt>
                <c:pt idx="233">
                  <c:v>0.70515499999999998</c:v>
                </c:pt>
                <c:pt idx="234">
                  <c:v>0.71137419700000004</c:v>
                </c:pt>
                <c:pt idx="235">
                  <c:v>0.70603682599999995</c:v>
                </c:pt>
                <c:pt idx="236">
                  <c:v>0.71099800000000002</c:v>
                </c:pt>
                <c:pt idx="237">
                  <c:v>0.71033665599999996</c:v>
                </c:pt>
                <c:pt idx="238">
                  <c:v>0.704069952</c:v>
                </c:pt>
                <c:pt idx="239">
                  <c:v>0.71138699999999999</c:v>
                </c:pt>
                <c:pt idx="240" formatCode="General">
                  <c:v>0.706112242</c:v>
                </c:pt>
                <c:pt idx="241" formatCode="General">
                  <c:v>0.69039431600000001</c:v>
                </c:pt>
                <c:pt idx="242" formatCode="General">
                  <c:v>0.68644499999999997</c:v>
                </c:pt>
                <c:pt idx="243" formatCode="General">
                  <c:v>0.66415241999999997</c:v>
                </c:pt>
                <c:pt idx="244" formatCode="General">
                  <c:v>0.65537136399999996</c:v>
                </c:pt>
                <c:pt idx="245" formatCode="General">
                  <c:v>0.65668599999999999</c:v>
                </c:pt>
                <c:pt idx="246" formatCode="General">
                  <c:v>0.65232434800000005</c:v>
                </c:pt>
                <c:pt idx="247" formatCode="General">
                  <c:v>0.65284970899999994</c:v>
                </c:pt>
                <c:pt idx="248" formatCode="General">
                  <c:v>0.652941934</c:v>
                </c:pt>
                <c:pt idx="249" formatCode="General">
                  <c:v>0.64423814800000001</c:v>
                </c:pt>
                <c:pt idx="250" formatCode="General">
                  <c:v>0.64528633199999996</c:v>
                </c:pt>
                <c:pt idx="251" formatCode="General">
                  <c:v>0.63649599999999995</c:v>
                </c:pt>
                <c:pt idx="252" formatCode="General">
                  <c:v>0.63066288800000003</c:v>
                </c:pt>
                <c:pt idx="253" formatCode="General">
                  <c:v>0.622096117</c:v>
                </c:pt>
                <c:pt idx="254" formatCode="General">
                  <c:v>0.603105</c:v>
                </c:pt>
                <c:pt idx="255" formatCode="General">
                  <c:v>0.59670701299999995</c:v>
                </c:pt>
                <c:pt idx="256" formatCode="General">
                  <c:v>0.59840231700000002</c:v>
                </c:pt>
                <c:pt idx="257" formatCode="General">
                  <c:v>0.608294</c:v>
                </c:pt>
                <c:pt idx="258" formatCode="General">
                  <c:v>0.60240541999999997</c:v>
                </c:pt>
                <c:pt idx="259" formatCode="General">
                  <c:v>0.60758332100000001</c:v>
                </c:pt>
                <c:pt idx="260" formatCode="General">
                  <c:v>0.61003799999999997</c:v>
                </c:pt>
                <c:pt idx="261" formatCode="General">
                  <c:v>0.60864036499999996</c:v>
                </c:pt>
                <c:pt idx="262" formatCode="General">
                  <c:v>0.614007894</c:v>
                </c:pt>
                <c:pt idx="263" formatCode="General">
                  <c:v>0.61394499999999996</c:v>
                </c:pt>
                <c:pt idx="264" formatCode="General">
                  <c:v>0.61811698000000004</c:v>
                </c:pt>
                <c:pt idx="265" formatCode="General">
                  <c:v>0.61532321400000001</c:v>
                </c:pt>
                <c:pt idx="266" formatCode="General">
                  <c:v>0.61721300000000001</c:v>
                </c:pt>
                <c:pt idx="267" formatCode="General">
                  <c:v>0.62248643400000003</c:v>
                </c:pt>
                <c:pt idx="268" formatCode="General">
                  <c:v>0.63535199899999995</c:v>
                </c:pt>
                <c:pt idx="269" formatCode="General">
                  <c:v>0.65041899999999997</c:v>
                </c:pt>
                <c:pt idx="270" formatCode="General">
                  <c:v>0.65316980999999996</c:v>
                </c:pt>
                <c:pt idx="271" formatCode="General">
                  <c:v>0.667531235</c:v>
                </c:pt>
                <c:pt idx="272" formatCode="General">
                  <c:v>0.67877200000000004</c:v>
                </c:pt>
                <c:pt idx="273" formatCode="General">
                  <c:v>0.68988068000000002</c:v>
                </c:pt>
                <c:pt idx="274" formatCode="General">
                  <c:v>0.69531611100000001</c:v>
                </c:pt>
                <c:pt idx="275" formatCode="General">
                  <c:v>0.7</c:v>
                </c:pt>
                <c:pt idx="276" formatCode="General">
                  <c:v>0.69885124099999996</c:v>
                </c:pt>
                <c:pt idx="277" formatCode="General">
                  <c:v>0.69925295600000004</c:v>
                </c:pt>
                <c:pt idx="278" formatCode="General">
                  <c:v>0.69257199999999997</c:v>
                </c:pt>
                <c:pt idx="279" formatCode="General">
                  <c:v>0.69584280399999998</c:v>
                </c:pt>
                <c:pt idx="280" formatCode="General">
                  <c:v>0.70179402599999996</c:v>
                </c:pt>
                <c:pt idx="281" formatCode="General">
                  <c:v>0.70473600000000003</c:v>
                </c:pt>
                <c:pt idx="282" formatCode="General">
                  <c:v>0.71284520100000004</c:v>
                </c:pt>
                <c:pt idx="283" formatCode="General">
                  <c:v>0.71433104300000005</c:v>
                </c:pt>
                <c:pt idx="284" formatCode="General">
                  <c:v>0.71387199999999995</c:v>
                </c:pt>
                <c:pt idx="285" formatCode="General">
                  <c:v>0.72051357199999999</c:v>
                </c:pt>
                <c:pt idx="286" formatCode="General">
                  <c:v>0.71770407000000003</c:v>
                </c:pt>
                <c:pt idx="287" formatCode="General">
                  <c:v>0.71240599999999998</c:v>
                </c:pt>
                <c:pt idx="288" formatCode="General">
                  <c:v>0.71159300000000003</c:v>
                </c:pt>
                <c:pt idx="289" formatCode="General">
                  <c:v>0.70247000000000004</c:v>
                </c:pt>
                <c:pt idx="290" formatCode="General">
                  <c:v>0.694573</c:v>
                </c:pt>
                <c:pt idx="291" formatCode="General">
                  <c:v>0.70397399999999999</c:v>
                </c:pt>
                <c:pt idx="292" formatCode="General">
                  <c:v>0.70446699999999995</c:v>
                </c:pt>
                <c:pt idx="293" formatCode="General">
                  <c:v>0.70384500000000005</c:v>
                </c:pt>
                <c:pt idx="294" formatCode="General">
                  <c:v>0.70849799999999996</c:v>
                </c:pt>
                <c:pt idx="295" formatCode="General">
                  <c:v>0.70146699999999995</c:v>
                </c:pt>
                <c:pt idx="296" formatCode="General">
                  <c:v>0.70495099999999999</c:v>
                </c:pt>
                <c:pt idx="297" formatCode="General">
                  <c:v>0.70442099999999996</c:v>
                </c:pt>
                <c:pt idx="298" formatCode="General">
                  <c:v>0.70397399999999999</c:v>
                </c:pt>
                <c:pt idx="299" formatCode="General">
                  <c:v>0.70877199999999996</c:v>
                </c:pt>
              </c:numCache>
            </c:numRef>
          </c:val>
          <c:smooth val="0"/>
          <c:extLst>
            <c:ext xmlns:c16="http://schemas.microsoft.com/office/drawing/2014/chart" uri="{C3380CC4-5D6E-409C-BE32-E72D297353CC}">
              <c16:uniqueId val="{00000001-9322-4983-B973-42DC043C3C5C}"/>
            </c:ext>
          </c:extLst>
        </c:ser>
        <c:dLbls>
          <c:showLegendKey val="0"/>
          <c:showVal val="0"/>
          <c:showCatName val="0"/>
          <c:showSerName val="0"/>
          <c:showPercent val="0"/>
          <c:showBubbleSize val="0"/>
        </c:dLbls>
        <c:marker val="1"/>
        <c:smooth val="0"/>
        <c:axId val="169032456"/>
        <c:axId val="1"/>
      </c:lineChart>
      <c:lineChart>
        <c:grouping val="standard"/>
        <c:varyColors val="0"/>
        <c:ser>
          <c:idx val="4"/>
          <c:order val="2"/>
          <c:tx>
            <c:strRef>
              <c:f>Sheet1!$E$1</c:f>
              <c:strCache>
                <c:ptCount val="1"/>
                <c:pt idx="0">
                  <c:v>64% Long Run Average</c:v>
                </c:pt>
              </c:strCache>
            </c:strRef>
          </c:tx>
          <c:spPr>
            <a:ln w="38459">
              <a:solidFill>
                <a:srgbClr val="FFCC00"/>
              </a:solidFill>
              <a:prstDash val="solid"/>
            </a:ln>
          </c:spPr>
          <c:marker>
            <c:symbol val="none"/>
          </c:marker>
          <c:cat>
            <c:strRef>
              <c:f>Sheet1!$A$2:$A$304</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Sheet1!$E$2:$E$304</c:f>
              <c:numCache>
                <c:formatCode>General</c:formatCode>
                <c:ptCount val="303"/>
                <c:pt idx="0">
                  <c:v>0.64</c:v>
                </c:pt>
                <c:pt idx="1">
                  <c:v>0.64</c:v>
                </c:pt>
                <c:pt idx="2">
                  <c:v>0.64</c:v>
                </c:pt>
                <c:pt idx="3">
                  <c:v>0.64</c:v>
                </c:pt>
                <c:pt idx="4">
                  <c:v>0.64</c:v>
                </c:pt>
                <c:pt idx="5">
                  <c:v>0.64</c:v>
                </c:pt>
                <c:pt idx="6">
                  <c:v>0.64</c:v>
                </c:pt>
                <c:pt idx="7">
                  <c:v>0.64</c:v>
                </c:pt>
                <c:pt idx="8">
                  <c:v>0.64</c:v>
                </c:pt>
                <c:pt idx="9">
                  <c:v>0.64</c:v>
                </c:pt>
                <c:pt idx="10">
                  <c:v>0.64</c:v>
                </c:pt>
                <c:pt idx="11">
                  <c:v>0.64</c:v>
                </c:pt>
                <c:pt idx="12">
                  <c:v>0.64</c:v>
                </c:pt>
                <c:pt idx="13">
                  <c:v>0.64</c:v>
                </c:pt>
                <c:pt idx="14">
                  <c:v>0.64</c:v>
                </c:pt>
                <c:pt idx="15">
                  <c:v>0.64</c:v>
                </c:pt>
                <c:pt idx="16">
                  <c:v>0.64</c:v>
                </c:pt>
                <c:pt idx="17">
                  <c:v>0.64</c:v>
                </c:pt>
                <c:pt idx="18">
                  <c:v>0.64</c:v>
                </c:pt>
                <c:pt idx="19">
                  <c:v>0.64</c:v>
                </c:pt>
                <c:pt idx="20">
                  <c:v>0.64</c:v>
                </c:pt>
                <c:pt idx="21">
                  <c:v>0.64</c:v>
                </c:pt>
                <c:pt idx="22">
                  <c:v>0.64</c:v>
                </c:pt>
                <c:pt idx="23">
                  <c:v>0.64</c:v>
                </c:pt>
                <c:pt idx="24">
                  <c:v>0.64</c:v>
                </c:pt>
                <c:pt idx="25">
                  <c:v>0.64</c:v>
                </c:pt>
                <c:pt idx="26">
                  <c:v>0.64</c:v>
                </c:pt>
                <c:pt idx="27">
                  <c:v>0.64</c:v>
                </c:pt>
                <c:pt idx="28">
                  <c:v>0.64</c:v>
                </c:pt>
                <c:pt idx="29">
                  <c:v>0.64</c:v>
                </c:pt>
                <c:pt idx="30">
                  <c:v>0.64</c:v>
                </c:pt>
                <c:pt idx="31">
                  <c:v>0.64</c:v>
                </c:pt>
                <c:pt idx="32">
                  <c:v>0.64</c:v>
                </c:pt>
                <c:pt idx="33">
                  <c:v>0.64</c:v>
                </c:pt>
                <c:pt idx="34">
                  <c:v>0.64</c:v>
                </c:pt>
                <c:pt idx="35">
                  <c:v>0.64</c:v>
                </c:pt>
                <c:pt idx="36">
                  <c:v>0.64</c:v>
                </c:pt>
                <c:pt idx="37">
                  <c:v>0.64</c:v>
                </c:pt>
                <c:pt idx="38">
                  <c:v>0.64</c:v>
                </c:pt>
                <c:pt idx="39">
                  <c:v>0.64</c:v>
                </c:pt>
                <c:pt idx="40">
                  <c:v>0.64</c:v>
                </c:pt>
                <c:pt idx="41">
                  <c:v>0.64</c:v>
                </c:pt>
                <c:pt idx="42">
                  <c:v>0.64</c:v>
                </c:pt>
                <c:pt idx="43">
                  <c:v>0.64</c:v>
                </c:pt>
                <c:pt idx="44">
                  <c:v>0.64</c:v>
                </c:pt>
                <c:pt idx="45">
                  <c:v>0.64</c:v>
                </c:pt>
                <c:pt idx="46">
                  <c:v>0.64</c:v>
                </c:pt>
                <c:pt idx="47">
                  <c:v>0.64</c:v>
                </c:pt>
                <c:pt idx="48">
                  <c:v>0.64</c:v>
                </c:pt>
                <c:pt idx="49">
                  <c:v>0.64</c:v>
                </c:pt>
                <c:pt idx="50">
                  <c:v>0.64</c:v>
                </c:pt>
                <c:pt idx="51">
                  <c:v>0.64</c:v>
                </c:pt>
                <c:pt idx="52">
                  <c:v>0.64</c:v>
                </c:pt>
                <c:pt idx="53">
                  <c:v>0.64</c:v>
                </c:pt>
                <c:pt idx="54">
                  <c:v>0.64</c:v>
                </c:pt>
                <c:pt idx="55">
                  <c:v>0.64</c:v>
                </c:pt>
                <c:pt idx="56">
                  <c:v>0.64</c:v>
                </c:pt>
                <c:pt idx="57">
                  <c:v>0.64</c:v>
                </c:pt>
                <c:pt idx="58">
                  <c:v>0.64</c:v>
                </c:pt>
                <c:pt idx="59">
                  <c:v>0.64</c:v>
                </c:pt>
                <c:pt idx="60">
                  <c:v>0.64</c:v>
                </c:pt>
                <c:pt idx="61">
                  <c:v>0.64</c:v>
                </c:pt>
                <c:pt idx="62">
                  <c:v>0.64</c:v>
                </c:pt>
                <c:pt idx="63">
                  <c:v>0.64</c:v>
                </c:pt>
                <c:pt idx="64">
                  <c:v>0.64</c:v>
                </c:pt>
                <c:pt idx="65">
                  <c:v>0.64</c:v>
                </c:pt>
                <c:pt idx="66">
                  <c:v>0.64</c:v>
                </c:pt>
                <c:pt idx="67">
                  <c:v>0.64</c:v>
                </c:pt>
                <c:pt idx="68">
                  <c:v>0.64</c:v>
                </c:pt>
                <c:pt idx="69">
                  <c:v>0.64</c:v>
                </c:pt>
                <c:pt idx="70">
                  <c:v>0.64</c:v>
                </c:pt>
                <c:pt idx="71">
                  <c:v>0.64</c:v>
                </c:pt>
                <c:pt idx="72">
                  <c:v>0.64</c:v>
                </c:pt>
                <c:pt idx="73">
                  <c:v>0.64</c:v>
                </c:pt>
                <c:pt idx="74">
                  <c:v>0.64</c:v>
                </c:pt>
                <c:pt idx="75">
                  <c:v>0.64</c:v>
                </c:pt>
                <c:pt idx="76">
                  <c:v>0.64</c:v>
                </c:pt>
                <c:pt idx="77">
                  <c:v>0.64</c:v>
                </c:pt>
                <c:pt idx="78">
                  <c:v>0.64</c:v>
                </c:pt>
                <c:pt idx="79">
                  <c:v>0.64</c:v>
                </c:pt>
                <c:pt idx="80">
                  <c:v>0.64</c:v>
                </c:pt>
                <c:pt idx="81">
                  <c:v>0.64</c:v>
                </c:pt>
                <c:pt idx="82">
                  <c:v>0.64</c:v>
                </c:pt>
                <c:pt idx="83">
                  <c:v>0.64</c:v>
                </c:pt>
                <c:pt idx="84">
                  <c:v>0.64</c:v>
                </c:pt>
                <c:pt idx="85">
                  <c:v>0.64</c:v>
                </c:pt>
                <c:pt idx="86">
                  <c:v>0.64</c:v>
                </c:pt>
                <c:pt idx="87">
                  <c:v>0.64</c:v>
                </c:pt>
                <c:pt idx="88">
                  <c:v>0.64</c:v>
                </c:pt>
                <c:pt idx="89">
                  <c:v>0.64</c:v>
                </c:pt>
                <c:pt idx="90">
                  <c:v>0.64</c:v>
                </c:pt>
                <c:pt idx="91">
                  <c:v>0.64</c:v>
                </c:pt>
                <c:pt idx="92">
                  <c:v>0.64</c:v>
                </c:pt>
                <c:pt idx="93">
                  <c:v>0.64</c:v>
                </c:pt>
                <c:pt idx="94">
                  <c:v>0.64</c:v>
                </c:pt>
                <c:pt idx="95">
                  <c:v>0.64</c:v>
                </c:pt>
                <c:pt idx="96">
                  <c:v>0.64</c:v>
                </c:pt>
                <c:pt idx="97">
                  <c:v>0.64</c:v>
                </c:pt>
                <c:pt idx="98">
                  <c:v>0.64</c:v>
                </c:pt>
                <c:pt idx="99">
                  <c:v>0.64</c:v>
                </c:pt>
                <c:pt idx="100">
                  <c:v>0.64</c:v>
                </c:pt>
                <c:pt idx="101">
                  <c:v>0.64</c:v>
                </c:pt>
                <c:pt idx="102">
                  <c:v>0.64</c:v>
                </c:pt>
                <c:pt idx="103">
                  <c:v>0.64</c:v>
                </c:pt>
                <c:pt idx="104">
                  <c:v>0.64</c:v>
                </c:pt>
                <c:pt idx="105">
                  <c:v>0.64</c:v>
                </c:pt>
                <c:pt idx="106">
                  <c:v>0.64</c:v>
                </c:pt>
                <c:pt idx="107">
                  <c:v>0.64</c:v>
                </c:pt>
                <c:pt idx="108">
                  <c:v>0.64</c:v>
                </c:pt>
                <c:pt idx="109">
                  <c:v>0.64</c:v>
                </c:pt>
                <c:pt idx="110">
                  <c:v>0.64</c:v>
                </c:pt>
                <c:pt idx="111">
                  <c:v>0.64</c:v>
                </c:pt>
                <c:pt idx="112">
                  <c:v>0.64</c:v>
                </c:pt>
                <c:pt idx="113">
                  <c:v>0.64</c:v>
                </c:pt>
                <c:pt idx="114">
                  <c:v>0.64</c:v>
                </c:pt>
                <c:pt idx="115">
                  <c:v>0.64</c:v>
                </c:pt>
                <c:pt idx="116">
                  <c:v>0.64</c:v>
                </c:pt>
                <c:pt idx="117">
                  <c:v>0.64</c:v>
                </c:pt>
                <c:pt idx="118">
                  <c:v>0.64</c:v>
                </c:pt>
                <c:pt idx="119">
                  <c:v>0.64</c:v>
                </c:pt>
                <c:pt idx="120">
                  <c:v>0.64</c:v>
                </c:pt>
                <c:pt idx="121">
                  <c:v>0.64</c:v>
                </c:pt>
                <c:pt idx="122">
                  <c:v>0.64</c:v>
                </c:pt>
                <c:pt idx="123">
                  <c:v>0.64</c:v>
                </c:pt>
                <c:pt idx="124">
                  <c:v>0.64</c:v>
                </c:pt>
                <c:pt idx="125">
                  <c:v>0.64</c:v>
                </c:pt>
                <c:pt idx="126">
                  <c:v>0.64</c:v>
                </c:pt>
                <c:pt idx="127">
                  <c:v>0.64</c:v>
                </c:pt>
                <c:pt idx="128">
                  <c:v>0.64</c:v>
                </c:pt>
                <c:pt idx="129">
                  <c:v>0.64</c:v>
                </c:pt>
                <c:pt idx="130">
                  <c:v>0.64</c:v>
                </c:pt>
                <c:pt idx="131">
                  <c:v>0.64</c:v>
                </c:pt>
                <c:pt idx="132">
                  <c:v>0.64</c:v>
                </c:pt>
                <c:pt idx="133">
                  <c:v>0.64</c:v>
                </c:pt>
                <c:pt idx="134">
                  <c:v>0.64</c:v>
                </c:pt>
                <c:pt idx="135">
                  <c:v>0.64</c:v>
                </c:pt>
                <c:pt idx="136">
                  <c:v>0.64</c:v>
                </c:pt>
                <c:pt idx="137">
                  <c:v>0.64</c:v>
                </c:pt>
                <c:pt idx="138">
                  <c:v>0.64</c:v>
                </c:pt>
                <c:pt idx="139">
                  <c:v>0.64</c:v>
                </c:pt>
                <c:pt idx="140">
                  <c:v>0.64</c:v>
                </c:pt>
                <c:pt idx="141">
                  <c:v>0.64</c:v>
                </c:pt>
                <c:pt idx="142">
                  <c:v>0.64</c:v>
                </c:pt>
                <c:pt idx="143">
                  <c:v>0.64</c:v>
                </c:pt>
                <c:pt idx="144">
                  <c:v>0.64</c:v>
                </c:pt>
                <c:pt idx="145">
                  <c:v>0.64</c:v>
                </c:pt>
                <c:pt idx="146">
                  <c:v>0.64</c:v>
                </c:pt>
                <c:pt idx="147">
                  <c:v>0.64</c:v>
                </c:pt>
                <c:pt idx="148">
                  <c:v>0.64</c:v>
                </c:pt>
                <c:pt idx="149">
                  <c:v>0.64</c:v>
                </c:pt>
                <c:pt idx="150">
                  <c:v>0.64</c:v>
                </c:pt>
                <c:pt idx="151">
                  <c:v>0.64</c:v>
                </c:pt>
                <c:pt idx="152">
                  <c:v>0.64</c:v>
                </c:pt>
                <c:pt idx="153">
                  <c:v>0.64</c:v>
                </c:pt>
                <c:pt idx="154">
                  <c:v>0.64</c:v>
                </c:pt>
                <c:pt idx="155">
                  <c:v>0.64</c:v>
                </c:pt>
                <c:pt idx="156">
                  <c:v>0.64</c:v>
                </c:pt>
                <c:pt idx="157">
                  <c:v>0.64</c:v>
                </c:pt>
                <c:pt idx="158">
                  <c:v>0.64</c:v>
                </c:pt>
                <c:pt idx="159">
                  <c:v>0.64</c:v>
                </c:pt>
                <c:pt idx="160">
                  <c:v>0.64</c:v>
                </c:pt>
                <c:pt idx="161">
                  <c:v>0.64</c:v>
                </c:pt>
                <c:pt idx="162">
                  <c:v>0.64</c:v>
                </c:pt>
                <c:pt idx="163">
                  <c:v>0.64</c:v>
                </c:pt>
                <c:pt idx="164">
                  <c:v>0.64</c:v>
                </c:pt>
                <c:pt idx="165">
                  <c:v>0.64</c:v>
                </c:pt>
                <c:pt idx="166">
                  <c:v>0.64</c:v>
                </c:pt>
                <c:pt idx="167">
                  <c:v>0.64</c:v>
                </c:pt>
                <c:pt idx="168">
                  <c:v>0.64</c:v>
                </c:pt>
                <c:pt idx="169">
                  <c:v>0.64</c:v>
                </c:pt>
                <c:pt idx="170">
                  <c:v>0.64</c:v>
                </c:pt>
                <c:pt idx="171">
                  <c:v>0.64</c:v>
                </c:pt>
                <c:pt idx="172">
                  <c:v>0.64</c:v>
                </c:pt>
                <c:pt idx="173">
                  <c:v>0.64</c:v>
                </c:pt>
                <c:pt idx="174">
                  <c:v>0.64</c:v>
                </c:pt>
                <c:pt idx="175">
                  <c:v>0.64</c:v>
                </c:pt>
                <c:pt idx="176">
                  <c:v>0.64</c:v>
                </c:pt>
                <c:pt idx="177">
                  <c:v>0.64</c:v>
                </c:pt>
                <c:pt idx="178">
                  <c:v>0.64</c:v>
                </c:pt>
                <c:pt idx="179">
                  <c:v>0.64</c:v>
                </c:pt>
                <c:pt idx="180">
                  <c:v>0.64</c:v>
                </c:pt>
                <c:pt idx="181">
                  <c:v>0.64</c:v>
                </c:pt>
                <c:pt idx="182">
                  <c:v>0.64</c:v>
                </c:pt>
                <c:pt idx="183">
                  <c:v>0.64</c:v>
                </c:pt>
                <c:pt idx="184">
                  <c:v>0.64</c:v>
                </c:pt>
                <c:pt idx="185">
                  <c:v>0.64</c:v>
                </c:pt>
                <c:pt idx="186">
                  <c:v>0.64</c:v>
                </c:pt>
                <c:pt idx="187">
                  <c:v>0.64</c:v>
                </c:pt>
                <c:pt idx="188">
                  <c:v>0.64</c:v>
                </c:pt>
                <c:pt idx="189">
                  <c:v>0.64</c:v>
                </c:pt>
                <c:pt idx="190">
                  <c:v>0.64</c:v>
                </c:pt>
                <c:pt idx="191">
                  <c:v>0.64</c:v>
                </c:pt>
                <c:pt idx="192">
                  <c:v>0.64</c:v>
                </c:pt>
                <c:pt idx="193">
                  <c:v>0.64</c:v>
                </c:pt>
                <c:pt idx="194">
                  <c:v>0.64</c:v>
                </c:pt>
                <c:pt idx="195">
                  <c:v>0.64</c:v>
                </c:pt>
                <c:pt idx="196">
                  <c:v>0.64</c:v>
                </c:pt>
                <c:pt idx="197">
                  <c:v>0.64</c:v>
                </c:pt>
                <c:pt idx="198">
                  <c:v>0.64</c:v>
                </c:pt>
                <c:pt idx="199">
                  <c:v>0.64</c:v>
                </c:pt>
                <c:pt idx="200">
                  <c:v>0.64</c:v>
                </c:pt>
                <c:pt idx="201">
                  <c:v>0.64</c:v>
                </c:pt>
                <c:pt idx="202">
                  <c:v>0.64</c:v>
                </c:pt>
                <c:pt idx="203">
                  <c:v>0.64</c:v>
                </c:pt>
                <c:pt idx="204">
                  <c:v>0.64</c:v>
                </c:pt>
                <c:pt idx="205">
                  <c:v>0.64</c:v>
                </c:pt>
                <c:pt idx="206">
                  <c:v>0.64</c:v>
                </c:pt>
                <c:pt idx="207">
                  <c:v>0.64</c:v>
                </c:pt>
                <c:pt idx="208">
                  <c:v>0.64</c:v>
                </c:pt>
                <c:pt idx="209">
                  <c:v>0.64</c:v>
                </c:pt>
                <c:pt idx="210">
                  <c:v>0.64</c:v>
                </c:pt>
                <c:pt idx="211">
                  <c:v>0.64</c:v>
                </c:pt>
                <c:pt idx="212">
                  <c:v>0.64</c:v>
                </c:pt>
                <c:pt idx="213">
                  <c:v>0.64</c:v>
                </c:pt>
                <c:pt idx="214">
                  <c:v>0.64</c:v>
                </c:pt>
                <c:pt idx="215">
                  <c:v>0.64</c:v>
                </c:pt>
                <c:pt idx="216">
                  <c:v>0.64</c:v>
                </c:pt>
                <c:pt idx="217">
                  <c:v>0.64</c:v>
                </c:pt>
                <c:pt idx="218">
                  <c:v>0.64</c:v>
                </c:pt>
                <c:pt idx="219">
                  <c:v>0.64</c:v>
                </c:pt>
                <c:pt idx="220">
                  <c:v>0.64</c:v>
                </c:pt>
                <c:pt idx="221">
                  <c:v>0.64</c:v>
                </c:pt>
                <c:pt idx="222">
                  <c:v>0.64</c:v>
                </c:pt>
                <c:pt idx="223">
                  <c:v>0.64</c:v>
                </c:pt>
                <c:pt idx="224">
                  <c:v>0.64</c:v>
                </c:pt>
                <c:pt idx="225">
                  <c:v>0.64</c:v>
                </c:pt>
                <c:pt idx="226">
                  <c:v>0.64</c:v>
                </c:pt>
                <c:pt idx="227">
                  <c:v>0.64</c:v>
                </c:pt>
                <c:pt idx="228">
                  <c:v>0.64</c:v>
                </c:pt>
                <c:pt idx="229">
                  <c:v>0.64</c:v>
                </c:pt>
                <c:pt idx="230">
                  <c:v>0.64</c:v>
                </c:pt>
                <c:pt idx="231">
                  <c:v>0.64</c:v>
                </c:pt>
                <c:pt idx="232">
                  <c:v>0.64</c:v>
                </c:pt>
                <c:pt idx="233">
                  <c:v>0.64</c:v>
                </c:pt>
                <c:pt idx="234">
                  <c:v>0.64</c:v>
                </c:pt>
                <c:pt idx="235">
                  <c:v>0.64</c:v>
                </c:pt>
                <c:pt idx="236">
                  <c:v>0.64</c:v>
                </c:pt>
                <c:pt idx="237">
                  <c:v>0.64</c:v>
                </c:pt>
                <c:pt idx="238">
                  <c:v>0.64</c:v>
                </c:pt>
                <c:pt idx="239">
                  <c:v>0.64</c:v>
                </c:pt>
                <c:pt idx="240">
                  <c:v>0.64</c:v>
                </c:pt>
                <c:pt idx="241">
                  <c:v>0.64</c:v>
                </c:pt>
                <c:pt idx="242">
                  <c:v>0.64</c:v>
                </c:pt>
                <c:pt idx="243">
                  <c:v>0.64</c:v>
                </c:pt>
                <c:pt idx="244">
                  <c:v>0.64</c:v>
                </c:pt>
                <c:pt idx="245">
                  <c:v>0.64</c:v>
                </c:pt>
                <c:pt idx="246">
                  <c:v>0.64</c:v>
                </c:pt>
                <c:pt idx="247">
                  <c:v>0.64</c:v>
                </c:pt>
                <c:pt idx="248">
                  <c:v>0.64</c:v>
                </c:pt>
                <c:pt idx="249">
                  <c:v>0.64</c:v>
                </c:pt>
                <c:pt idx="250">
                  <c:v>0.64</c:v>
                </c:pt>
                <c:pt idx="251">
                  <c:v>0.64</c:v>
                </c:pt>
                <c:pt idx="252">
                  <c:v>0.64</c:v>
                </c:pt>
                <c:pt idx="253">
                  <c:v>0.64</c:v>
                </c:pt>
                <c:pt idx="254">
                  <c:v>0.64</c:v>
                </c:pt>
                <c:pt idx="255">
                  <c:v>0.64</c:v>
                </c:pt>
                <c:pt idx="256">
                  <c:v>0.64</c:v>
                </c:pt>
                <c:pt idx="257">
                  <c:v>0.64</c:v>
                </c:pt>
                <c:pt idx="258">
                  <c:v>0.64</c:v>
                </c:pt>
                <c:pt idx="259">
                  <c:v>0.64</c:v>
                </c:pt>
                <c:pt idx="260">
                  <c:v>0.64</c:v>
                </c:pt>
                <c:pt idx="261">
                  <c:v>0.64</c:v>
                </c:pt>
                <c:pt idx="262">
                  <c:v>0.64</c:v>
                </c:pt>
                <c:pt idx="263">
                  <c:v>0.64</c:v>
                </c:pt>
                <c:pt idx="264">
                  <c:v>0.64</c:v>
                </c:pt>
                <c:pt idx="265">
                  <c:v>0.64</c:v>
                </c:pt>
                <c:pt idx="266">
                  <c:v>0.64</c:v>
                </c:pt>
                <c:pt idx="267">
                  <c:v>0.64</c:v>
                </c:pt>
                <c:pt idx="268">
                  <c:v>0.64</c:v>
                </c:pt>
                <c:pt idx="269">
                  <c:v>0.64</c:v>
                </c:pt>
                <c:pt idx="270">
                  <c:v>0.64</c:v>
                </c:pt>
                <c:pt idx="271">
                  <c:v>0.64</c:v>
                </c:pt>
                <c:pt idx="272">
                  <c:v>0.64</c:v>
                </c:pt>
                <c:pt idx="273">
                  <c:v>0.64</c:v>
                </c:pt>
                <c:pt idx="274">
                  <c:v>0.64</c:v>
                </c:pt>
                <c:pt idx="275">
                  <c:v>0.64</c:v>
                </c:pt>
                <c:pt idx="276">
                  <c:v>0.64</c:v>
                </c:pt>
                <c:pt idx="277">
                  <c:v>0.64</c:v>
                </c:pt>
                <c:pt idx="278">
                  <c:v>0.64</c:v>
                </c:pt>
                <c:pt idx="279">
                  <c:v>0.64</c:v>
                </c:pt>
                <c:pt idx="280">
                  <c:v>0.64</c:v>
                </c:pt>
                <c:pt idx="281">
                  <c:v>0.64</c:v>
                </c:pt>
                <c:pt idx="282">
                  <c:v>0.64</c:v>
                </c:pt>
                <c:pt idx="283">
                  <c:v>0.64</c:v>
                </c:pt>
                <c:pt idx="284">
                  <c:v>0.64</c:v>
                </c:pt>
                <c:pt idx="285">
                  <c:v>0.64</c:v>
                </c:pt>
                <c:pt idx="286">
                  <c:v>0.64</c:v>
                </c:pt>
                <c:pt idx="287">
                  <c:v>0.64</c:v>
                </c:pt>
                <c:pt idx="288">
                  <c:v>0.64</c:v>
                </c:pt>
                <c:pt idx="289">
                  <c:v>0.64</c:v>
                </c:pt>
                <c:pt idx="290">
                  <c:v>0.64</c:v>
                </c:pt>
                <c:pt idx="291">
                  <c:v>0.64</c:v>
                </c:pt>
                <c:pt idx="292">
                  <c:v>0.64</c:v>
                </c:pt>
                <c:pt idx="293">
                  <c:v>0.64</c:v>
                </c:pt>
                <c:pt idx="294">
                  <c:v>0.64</c:v>
                </c:pt>
                <c:pt idx="295">
                  <c:v>0.64</c:v>
                </c:pt>
                <c:pt idx="296">
                  <c:v>0.64</c:v>
                </c:pt>
                <c:pt idx="297">
                  <c:v>0.64</c:v>
                </c:pt>
                <c:pt idx="298">
                  <c:v>0.64</c:v>
                </c:pt>
                <c:pt idx="299">
                  <c:v>0.64</c:v>
                </c:pt>
                <c:pt idx="300">
                  <c:v>0.64</c:v>
                </c:pt>
                <c:pt idx="301">
                  <c:v>0.64</c:v>
                </c:pt>
                <c:pt idx="302">
                  <c:v>0.64</c:v>
                </c:pt>
              </c:numCache>
            </c:numRef>
          </c:val>
          <c:smooth val="0"/>
          <c:extLst>
            <c:ext xmlns:c16="http://schemas.microsoft.com/office/drawing/2014/chart" uri="{C3380CC4-5D6E-409C-BE32-E72D297353CC}">
              <c16:uniqueId val="{00000002-9322-4983-B973-42DC043C3C5C}"/>
            </c:ext>
          </c:extLst>
        </c:ser>
        <c:dLbls>
          <c:showLegendKey val="0"/>
          <c:showVal val="0"/>
          <c:showCatName val="0"/>
          <c:showSerName val="0"/>
          <c:showPercent val="0"/>
          <c:showBubbleSize val="0"/>
        </c:dLbls>
        <c:marker val="1"/>
        <c:smooth val="0"/>
        <c:axId val="1849992480"/>
        <c:axId val="1849998240"/>
      </c:lineChart>
      <c:catAx>
        <c:axId val="169032456"/>
        <c:scaling>
          <c:orientation val="minMax"/>
        </c:scaling>
        <c:delete val="0"/>
        <c:axPos val="b"/>
        <c:numFmt formatCode="General" sourceLinked="1"/>
        <c:majorTickMark val="out"/>
        <c:minorTickMark val="none"/>
        <c:tickLblPos val="nextTo"/>
        <c:spPr>
          <a:ln w="3205">
            <a:solidFill>
              <a:schemeClr val="tx1"/>
            </a:solidFill>
            <a:prstDash val="solid"/>
          </a:ln>
        </c:spPr>
        <c:txPr>
          <a:bodyPr rot="0" vert="horz"/>
          <a:lstStyle/>
          <a:p>
            <a:pPr>
              <a:defRPr/>
            </a:pPr>
            <a:endParaRPr lang="en-US"/>
          </a:p>
        </c:txPr>
        <c:crossAx val="1"/>
        <c:crosses val="autoZero"/>
        <c:auto val="1"/>
        <c:lblAlgn val="ctr"/>
        <c:lblOffset val="100"/>
        <c:tickLblSkip val="12"/>
        <c:tickMarkSkip val="12"/>
        <c:noMultiLvlLbl val="0"/>
      </c:catAx>
      <c:valAx>
        <c:axId val="1"/>
        <c:scaling>
          <c:orientation val="minMax"/>
          <c:max val="0.73"/>
          <c:min val="0.55000000000000004"/>
        </c:scaling>
        <c:delete val="0"/>
        <c:axPos val="l"/>
        <c:majorGridlines>
          <c:spPr>
            <a:ln w="3205">
              <a:solidFill>
                <a:schemeClr val="tx1"/>
              </a:solidFill>
              <a:prstDash val="solid"/>
            </a:ln>
          </c:spPr>
        </c:majorGridlines>
        <c:numFmt formatCode="0%" sourceLinked="0"/>
        <c:majorTickMark val="out"/>
        <c:minorTickMark val="none"/>
        <c:tickLblPos val="nextTo"/>
        <c:spPr>
          <a:ln w="3205">
            <a:solidFill>
              <a:schemeClr val="tx1"/>
            </a:solidFill>
            <a:prstDash val="solid"/>
          </a:ln>
        </c:spPr>
        <c:txPr>
          <a:bodyPr rot="0" vert="horz"/>
          <a:lstStyle/>
          <a:p>
            <a:pPr>
              <a:defRPr sz="1400">
                <a:latin typeface="Times New Roman" panose="02020603050405020304" pitchFamily="18" charset="0"/>
                <a:cs typeface="Times New Roman" panose="02020603050405020304" pitchFamily="18" charset="0"/>
              </a:defRPr>
            </a:pPr>
            <a:endParaRPr lang="en-US"/>
          </a:p>
        </c:txPr>
        <c:crossAx val="169032456"/>
        <c:crosses val="autoZero"/>
        <c:crossBetween val="midCat"/>
        <c:majorUnit val="0.01"/>
        <c:minorUnit val="0.01"/>
      </c:valAx>
      <c:valAx>
        <c:axId val="1849998240"/>
        <c:scaling>
          <c:orientation val="minMax"/>
          <c:max val="0.73000000000000009"/>
          <c:min val="0.55000000000000004"/>
        </c:scaling>
        <c:delete val="0"/>
        <c:axPos val="r"/>
        <c:numFmt formatCode="0%" sourceLinked="0"/>
        <c:majorTickMark val="out"/>
        <c:minorTickMark val="none"/>
        <c:tickLblPos val="nextTo"/>
        <c:txPr>
          <a:bodyPr/>
          <a:lstStyle/>
          <a:p>
            <a:pPr>
              <a:defRPr sz="1400">
                <a:latin typeface="Times New Roman" panose="02020603050405020304" pitchFamily="18" charset="0"/>
                <a:cs typeface="Times New Roman" panose="02020603050405020304" pitchFamily="18" charset="0"/>
              </a:defRPr>
            </a:pPr>
            <a:endParaRPr lang="en-US"/>
          </a:p>
        </c:txPr>
        <c:crossAx val="1849992480"/>
        <c:crosses val="max"/>
        <c:crossBetween val="between"/>
        <c:majorUnit val="1.0000000000000002E-2"/>
      </c:valAx>
      <c:catAx>
        <c:axId val="1849992480"/>
        <c:scaling>
          <c:orientation val="minMax"/>
        </c:scaling>
        <c:delete val="1"/>
        <c:axPos val="b"/>
        <c:numFmt formatCode="General" sourceLinked="1"/>
        <c:majorTickMark val="out"/>
        <c:minorTickMark val="none"/>
        <c:tickLblPos val="nextTo"/>
        <c:crossAx val="1849998240"/>
        <c:crosses val="autoZero"/>
        <c:auto val="1"/>
        <c:lblAlgn val="ctr"/>
        <c:lblOffset val="100"/>
        <c:noMultiLvlLbl val="0"/>
      </c:catAx>
      <c:spPr>
        <a:noFill/>
        <a:ln w="12820">
          <a:solidFill>
            <a:schemeClr val="tx1"/>
          </a:solidFill>
          <a:prstDash val="solid"/>
        </a:ln>
      </c:spPr>
    </c:plotArea>
    <c:legend>
      <c:legendPos val="r"/>
      <c:layout>
        <c:manualLayout>
          <c:xMode val="edge"/>
          <c:yMode val="edge"/>
          <c:x val="0.20162806630854693"/>
          <c:y val="0.75105759326939414"/>
          <c:w val="0.26970455037641083"/>
          <c:h val="0.1554078119434881"/>
        </c:manualLayout>
      </c:layout>
      <c:overlay val="0"/>
      <c:spPr>
        <a:solidFill>
          <a:schemeClr val="bg1"/>
        </a:solidFill>
        <a:ln w="3205">
          <a:solidFill>
            <a:schemeClr val="tx1"/>
          </a:solidFill>
          <a:prstDash val="solid"/>
        </a:ln>
      </c:spPr>
      <c:txPr>
        <a:bodyPr/>
        <a:lstStyle/>
        <a:p>
          <a:pPr>
            <a:defRPr>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spPr>
    <a:noFill/>
    <a:ln w="38459">
      <a:solidFill>
        <a:schemeClr val="tx1"/>
      </a:solidFill>
      <a:prstDash val="solid"/>
    </a:ln>
  </c:spPr>
  <c:txPr>
    <a:bodyPr/>
    <a:lstStyle/>
    <a:p>
      <a:pPr>
        <a:defRPr sz="1842"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Surplus Funds
(Cash + Investments)</a:t>
            </a:r>
          </a:p>
        </c:rich>
      </c:tx>
      <c:layout>
        <c:manualLayout>
          <c:xMode val="edge"/>
          <c:yMode val="edge"/>
          <c:x val="0.38620489362133531"/>
          <c:y val="2.6227855715758669E-2"/>
        </c:manualLayout>
      </c:layout>
      <c:overlay val="0"/>
      <c:spPr>
        <a:noFill/>
        <a:ln w="25639">
          <a:noFill/>
        </a:ln>
      </c:spPr>
    </c:title>
    <c:autoTitleDeleted val="0"/>
    <c:plotArea>
      <c:layout>
        <c:manualLayout>
          <c:layoutTarget val="inner"/>
          <c:xMode val="edge"/>
          <c:yMode val="edge"/>
          <c:x val="9.7913322632423749E-2"/>
          <c:y val="0.16889562237732969"/>
          <c:w val="0.8202247191011236"/>
          <c:h val="0.73702767993411378"/>
        </c:manualLayout>
      </c:layout>
      <c:areaChart>
        <c:grouping val="standard"/>
        <c:varyColors val="0"/>
        <c:ser>
          <c:idx val="1"/>
          <c:order val="0"/>
          <c:tx>
            <c:strRef>
              <c:f>Sheet1!$C$1</c:f>
              <c:strCache>
                <c:ptCount val="1"/>
                <c:pt idx="0">
                  <c:v>Recession</c:v>
                </c:pt>
              </c:strCache>
            </c:strRef>
          </c:tx>
          <c:spPr>
            <a:solidFill>
              <a:srgbClr val="969696"/>
            </a:solidFill>
            <a:ln w="12820">
              <a:solidFill>
                <a:schemeClr val="tx1"/>
              </a:solidFill>
              <a:prstDash val="solid"/>
            </a:ln>
          </c:spPr>
          <c:cat>
            <c:strRef>
              <c:f>Sheet1!$A$2:$A$311</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Sheet1!$C$2:$C$311</c:f>
              <c:numCache>
                <c:formatCode>General</c:formatCode>
                <c:ptCount val="310"/>
                <c:pt idx="14">
                  <c:v>0.73</c:v>
                </c:pt>
                <c:pt idx="15">
                  <c:v>0.73</c:v>
                </c:pt>
                <c:pt idx="16">
                  <c:v>0.73</c:v>
                </c:pt>
                <c:pt idx="17">
                  <c:v>0.73</c:v>
                </c:pt>
                <c:pt idx="18">
                  <c:v>0.73</c:v>
                </c:pt>
                <c:pt idx="19">
                  <c:v>0.73</c:v>
                </c:pt>
                <c:pt idx="20">
                  <c:v>0.73</c:v>
                </c:pt>
                <c:pt idx="21">
                  <c:v>0.73</c:v>
                </c:pt>
                <c:pt idx="22">
                  <c:v>0.73</c:v>
                </c:pt>
                <c:pt idx="23">
                  <c:v>0.73</c:v>
                </c:pt>
                <c:pt idx="95">
                  <c:v>0.73</c:v>
                </c:pt>
                <c:pt idx="96">
                  <c:v>0.73</c:v>
                </c:pt>
                <c:pt idx="97">
                  <c:v>0.73</c:v>
                </c:pt>
                <c:pt idx="98">
                  <c:v>0.73</c:v>
                </c:pt>
                <c:pt idx="99">
                  <c:v>0.73</c:v>
                </c:pt>
                <c:pt idx="100">
                  <c:v>0.73</c:v>
                </c:pt>
                <c:pt idx="101">
                  <c:v>0.73</c:v>
                </c:pt>
                <c:pt idx="102">
                  <c:v>0.73</c:v>
                </c:pt>
                <c:pt idx="103">
                  <c:v>0.73</c:v>
                </c:pt>
                <c:pt idx="104">
                  <c:v>0.73</c:v>
                </c:pt>
                <c:pt idx="105">
                  <c:v>0.73</c:v>
                </c:pt>
                <c:pt idx="106">
                  <c:v>0.73</c:v>
                </c:pt>
                <c:pt idx="107">
                  <c:v>0.73</c:v>
                </c:pt>
                <c:pt idx="108">
                  <c:v>0.73</c:v>
                </c:pt>
                <c:pt idx="109">
                  <c:v>0.73</c:v>
                </c:pt>
                <c:pt idx="110">
                  <c:v>0.73</c:v>
                </c:pt>
                <c:pt idx="111">
                  <c:v>0.73</c:v>
                </c:pt>
                <c:pt idx="112">
                  <c:v>0.73</c:v>
                </c:pt>
                <c:pt idx="113">
                  <c:v>0.73</c:v>
                </c:pt>
                <c:pt idx="242">
                  <c:v>0.73</c:v>
                </c:pt>
                <c:pt idx="243">
                  <c:v>0.73</c:v>
                </c:pt>
                <c:pt idx="244">
                  <c:v>0.73</c:v>
                </c:pt>
              </c:numCache>
            </c:numRef>
          </c:val>
          <c:extLst>
            <c:ext xmlns:c16="http://schemas.microsoft.com/office/drawing/2014/chart" uri="{C3380CC4-5D6E-409C-BE32-E72D297353CC}">
              <c16:uniqueId val="{00000000-445A-4F3D-89CD-B75F46FF7841}"/>
            </c:ext>
          </c:extLst>
        </c:ser>
        <c:dLbls>
          <c:showLegendKey val="0"/>
          <c:showVal val="0"/>
          <c:showCatName val="0"/>
          <c:showSerName val="0"/>
          <c:showPercent val="0"/>
          <c:showBubbleSize val="0"/>
        </c:dLbls>
        <c:axId val="192276152"/>
        <c:axId val="1"/>
      </c:areaChart>
      <c:areaChart>
        <c:grouping val="stacked"/>
        <c:varyColors val="0"/>
        <c:ser>
          <c:idx val="3"/>
          <c:order val="1"/>
          <c:tx>
            <c:strRef>
              <c:f>Sheet1!$D$1</c:f>
              <c:strCache>
                <c:ptCount val="1"/>
                <c:pt idx="0">
                  <c:v>Surplus Funds-to-Assets</c:v>
                </c:pt>
              </c:strCache>
            </c:strRef>
          </c:tx>
          <c:spPr>
            <a:solidFill>
              <a:srgbClr val="00CCFF"/>
            </a:solidFill>
            <a:ln w="12820">
              <a:solidFill>
                <a:schemeClr val="tx1"/>
              </a:solidFill>
              <a:prstDash val="solid"/>
            </a:ln>
          </c:spPr>
          <c:cat>
            <c:strRef>
              <c:f>Sheet1!$A$2:$A$311</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Sheet1!$D$2:$D$311</c:f>
              <c:numCache>
                <c:formatCode>0.00%</c:formatCode>
                <c:ptCount val="310"/>
                <c:pt idx="0">
                  <c:v>0.251</c:v>
                </c:pt>
                <c:pt idx="1">
                  <c:v>0.255</c:v>
                </c:pt>
                <c:pt idx="2">
                  <c:v>0.25600000000000001</c:v>
                </c:pt>
                <c:pt idx="3">
                  <c:v>0.249</c:v>
                </c:pt>
                <c:pt idx="4">
                  <c:v>0.24299999999999999</c:v>
                </c:pt>
                <c:pt idx="5">
                  <c:v>0.23899999999999999</c:v>
                </c:pt>
                <c:pt idx="6">
                  <c:v>0.24099999999999999</c:v>
                </c:pt>
                <c:pt idx="7">
                  <c:v>0.24199999999999999</c:v>
                </c:pt>
                <c:pt idx="8">
                  <c:v>0.249</c:v>
                </c:pt>
                <c:pt idx="9">
                  <c:v>0.254</c:v>
                </c:pt>
                <c:pt idx="10">
                  <c:v>0.26</c:v>
                </c:pt>
                <c:pt idx="11">
                  <c:v>0.26700000000000002</c:v>
                </c:pt>
                <c:pt idx="12">
                  <c:v>0.26300000000000001</c:v>
                </c:pt>
                <c:pt idx="13">
                  <c:v>0.27400000000000002</c:v>
                </c:pt>
                <c:pt idx="14">
                  <c:v>0.28699999999999998</c:v>
                </c:pt>
                <c:pt idx="15">
                  <c:v>0.27800000000000002</c:v>
                </c:pt>
                <c:pt idx="16">
                  <c:v>0.29599999999999999</c:v>
                </c:pt>
                <c:pt idx="17">
                  <c:v>0.31900000000000001</c:v>
                </c:pt>
                <c:pt idx="18">
                  <c:v>0.29599999999999999</c:v>
                </c:pt>
                <c:pt idx="19">
                  <c:v>0.28799999999999998</c:v>
                </c:pt>
                <c:pt idx="20">
                  <c:v>0.28599999999999998</c:v>
                </c:pt>
                <c:pt idx="21">
                  <c:v>0.29699999999999999</c:v>
                </c:pt>
                <c:pt idx="22">
                  <c:v>0.312</c:v>
                </c:pt>
                <c:pt idx="23">
                  <c:v>0.32400000000000001</c:v>
                </c:pt>
                <c:pt idx="24">
                  <c:v>0.32500000000000001</c:v>
                </c:pt>
                <c:pt idx="25">
                  <c:v>0.32700000000000001</c:v>
                </c:pt>
                <c:pt idx="26">
                  <c:v>0.33900000000000002</c:v>
                </c:pt>
                <c:pt idx="27">
                  <c:v>0.34599999999999997</c:v>
                </c:pt>
                <c:pt idx="28">
                  <c:v>0.34899999999999998</c:v>
                </c:pt>
                <c:pt idx="29">
                  <c:v>0.34699999999999998</c:v>
                </c:pt>
                <c:pt idx="30">
                  <c:v>0.34399999999999997</c:v>
                </c:pt>
                <c:pt idx="31">
                  <c:v>0.34</c:v>
                </c:pt>
                <c:pt idx="32">
                  <c:v>0.33800000000000002</c:v>
                </c:pt>
                <c:pt idx="33">
                  <c:v>0.34</c:v>
                </c:pt>
                <c:pt idx="34">
                  <c:v>0.34399999999999997</c:v>
                </c:pt>
                <c:pt idx="35">
                  <c:v>0.34899999999999998</c:v>
                </c:pt>
                <c:pt idx="36">
                  <c:v>0.35</c:v>
                </c:pt>
                <c:pt idx="37">
                  <c:v>0.36499999999999999</c:v>
                </c:pt>
                <c:pt idx="38">
                  <c:v>0.371</c:v>
                </c:pt>
                <c:pt idx="39">
                  <c:v>0.36799999999999999</c:v>
                </c:pt>
                <c:pt idx="40">
                  <c:v>0.378</c:v>
                </c:pt>
                <c:pt idx="41">
                  <c:v>0.373</c:v>
                </c:pt>
                <c:pt idx="42">
                  <c:v>0.36599999999999999</c:v>
                </c:pt>
                <c:pt idx="43">
                  <c:v>0.36699999999999999</c:v>
                </c:pt>
                <c:pt idx="44">
                  <c:v>0.35899999999999999</c:v>
                </c:pt>
                <c:pt idx="45">
                  <c:v>0.36</c:v>
                </c:pt>
                <c:pt idx="46">
                  <c:v>0.35799999999999998</c:v>
                </c:pt>
                <c:pt idx="47">
                  <c:v>0.34799999999999998</c:v>
                </c:pt>
                <c:pt idx="48">
                  <c:v>0.35199999999999998</c:v>
                </c:pt>
                <c:pt idx="49">
                  <c:v>0.35899999999999999</c:v>
                </c:pt>
                <c:pt idx="50">
                  <c:v>0.35799999999999998</c:v>
                </c:pt>
                <c:pt idx="51">
                  <c:v>0.36199999999999999</c:v>
                </c:pt>
                <c:pt idx="52">
                  <c:v>0.35599999999999998</c:v>
                </c:pt>
                <c:pt idx="53">
                  <c:v>0.34200000000000003</c:v>
                </c:pt>
                <c:pt idx="54">
                  <c:v>0.34399999999999997</c:v>
                </c:pt>
                <c:pt idx="55">
                  <c:v>0.33100000000000002</c:v>
                </c:pt>
                <c:pt idx="56">
                  <c:v>0.32600000000000001</c:v>
                </c:pt>
                <c:pt idx="57">
                  <c:v>0.32900000000000001</c:v>
                </c:pt>
                <c:pt idx="58">
                  <c:v>0.32400000000000001</c:v>
                </c:pt>
                <c:pt idx="59">
                  <c:v>0.32300000000000001</c:v>
                </c:pt>
                <c:pt idx="60">
                  <c:v>0.32100000000000001</c:v>
                </c:pt>
                <c:pt idx="61">
                  <c:v>0.32900000000000001</c:v>
                </c:pt>
                <c:pt idx="62">
                  <c:v>0.32900000000000001</c:v>
                </c:pt>
                <c:pt idx="63">
                  <c:v>0.32900000000000001</c:v>
                </c:pt>
                <c:pt idx="64">
                  <c:v>0.32</c:v>
                </c:pt>
                <c:pt idx="65">
                  <c:v>0.31</c:v>
                </c:pt>
                <c:pt idx="66">
                  <c:v>0.30499999999999999</c:v>
                </c:pt>
                <c:pt idx="67">
                  <c:v>0.29299999999999998</c:v>
                </c:pt>
                <c:pt idx="68">
                  <c:v>0.29599999999999999</c:v>
                </c:pt>
                <c:pt idx="69">
                  <c:v>0.28999999999999998</c:v>
                </c:pt>
                <c:pt idx="70">
                  <c:v>0.28399999999999997</c:v>
                </c:pt>
                <c:pt idx="71">
                  <c:v>0.28599999999999998</c:v>
                </c:pt>
                <c:pt idx="72">
                  <c:v>0.27900000000000003</c:v>
                </c:pt>
                <c:pt idx="73">
                  <c:v>0.28699999999999998</c:v>
                </c:pt>
                <c:pt idx="74">
                  <c:v>0.29599999999999999</c:v>
                </c:pt>
                <c:pt idx="75">
                  <c:v>0.28699999999999998</c:v>
                </c:pt>
                <c:pt idx="76">
                  <c:v>0.27700000000000002</c:v>
                </c:pt>
                <c:pt idx="77">
                  <c:v>0.27600000000000002</c:v>
                </c:pt>
                <c:pt idx="78">
                  <c:v>0.26700000000000002</c:v>
                </c:pt>
                <c:pt idx="79">
                  <c:v>0.26</c:v>
                </c:pt>
                <c:pt idx="80">
                  <c:v>0.26400000000000001</c:v>
                </c:pt>
                <c:pt idx="81">
                  <c:v>0.25800000000000001</c:v>
                </c:pt>
                <c:pt idx="82">
                  <c:v>0.25900000000000001</c:v>
                </c:pt>
                <c:pt idx="83">
                  <c:v>0.26200000000000001</c:v>
                </c:pt>
                <c:pt idx="84">
                  <c:v>0.25800000000000001</c:v>
                </c:pt>
                <c:pt idx="85">
                  <c:v>0.27</c:v>
                </c:pt>
                <c:pt idx="86">
                  <c:v>0.28599999999999998</c:v>
                </c:pt>
                <c:pt idx="87">
                  <c:v>0.27700000000000002</c:v>
                </c:pt>
                <c:pt idx="88">
                  <c:v>0.27400000000000002</c:v>
                </c:pt>
                <c:pt idx="89">
                  <c:v>0.27500000000000002</c:v>
                </c:pt>
                <c:pt idx="90">
                  <c:v>0.26400000000000001</c:v>
                </c:pt>
                <c:pt idx="91">
                  <c:v>0.26400000000000001</c:v>
                </c:pt>
                <c:pt idx="92">
                  <c:v>0.26</c:v>
                </c:pt>
                <c:pt idx="93">
                  <c:v>0.252</c:v>
                </c:pt>
                <c:pt idx="94">
                  <c:v>0.26100000000000001</c:v>
                </c:pt>
                <c:pt idx="95">
                  <c:v>0.25900000000000001</c:v>
                </c:pt>
                <c:pt idx="96">
                  <c:v>0.26500000000000001</c:v>
                </c:pt>
                <c:pt idx="97">
                  <c:v>0.28599999999999998</c:v>
                </c:pt>
                <c:pt idx="98">
                  <c:v>0.28999999999999998</c:v>
                </c:pt>
                <c:pt idx="99">
                  <c:v>0.28299999999999997</c:v>
                </c:pt>
                <c:pt idx="100">
                  <c:v>0.28999999999999998</c:v>
                </c:pt>
                <c:pt idx="101">
                  <c:v>0.27800000000000002</c:v>
                </c:pt>
                <c:pt idx="102">
                  <c:v>0.26700000000000002</c:v>
                </c:pt>
                <c:pt idx="103">
                  <c:v>0.26500000000000001</c:v>
                </c:pt>
                <c:pt idx="104">
                  <c:v>0.25700000000000001</c:v>
                </c:pt>
                <c:pt idx="105">
                  <c:v>0.26400000000000001</c:v>
                </c:pt>
                <c:pt idx="106">
                  <c:v>0.26500000000000001</c:v>
                </c:pt>
                <c:pt idx="107">
                  <c:v>0.26400000000000001</c:v>
                </c:pt>
                <c:pt idx="108">
                  <c:v>0.27800000000000002</c:v>
                </c:pt>
                <c:pt idx="109">
                  <c:v>0.29599999999999999</c:v>
                </c:pt>
                <c:pt idx="110">
                  <c:v>0.30299999999999999</c:v>
                </c:pt>
                <c:pt idx="111">
                  <c:v>0.30399999999999999</c:v>
                </c:pt>
                <c:pt idx="112">
                  <c:v>0.31</c:v>
                </c:pt>
                <c:pt idx="113">
                  <c:v>0.30399999999999999</c:v>
                </c:pt>
                <c:pt idx="114">
                  <c:v>0.308</c:v>
                </c:pt>
                <c:pt idx="115">
                  <c:v>0.30299999999999999</c:v>
                </c:pt>
                <c:pt idx="116">
                  <c:v>0.30299999999999999</c:v>
                </c:pt>
                <c:pt idx="117">
                  <c:v>0.313</c:v>
                </c:pt>
                <c:pt idx="118">
                  <c:v>0.311</c:v>
                </c:pt>
                <c:pt idx="119">
                  <c:v>0.314</c:v>
                </c:pt>
                <c:pt idx="120">
                  <c:v>0.314</c:v>
                </c:pt>
                <c:pt idx="121">
                  <c:v>0.32700000000000001</c:v>
                </c:pt>
                <c:pt idx="122">
                  <c:v>0.33200000000000002</c:v>
                </c:pt>
                <c:pt idx="123">
                  <c:v>0.34</c:v>
                </c:pt>
                <c:pt idx="124">
                  <c:v>0.33900000000000002</c:v>
                </c:pt>
                <c:pt idx="125">
                  <c:v>0.33400000000000002</c:v>
                </c:pt>
                <c:pt idx="126">
                  <c:v>0.34</c:v>
                </c:pt>
                <c:pt idx="127">
                  <c:v>0.33200000000000002</c:v>
                </c:pt>
                <c:pt idx="128">
                  <c:v>0.33400000000000002</c:v>
                </c:pt>
                <c:pt idx="129">
                  <c:v>0.34100000000000003</c:v>
                </c:pt>
                <c:pt idx="130">
                  <c:v>0.33900000000000002</c:v>
                </c:pt>
                <c:pt idx="131">
                  <c:v>0.34300000000000003</c:v>
                </c:pt>
                <c:pt idx="132">
                  <c:v>0.34499999999999997</c:v>
                </c:pt>
                <c:pt idx="133">
                  <c:v>0.35799999999999998</c:v>
                </c:pt>
                <c:pt idx="134">
                  <c:v>0.36499999999999999</c:v>
                </c:pt>
                <c:pt idx="135">
                  <c:v>0.371</c:v>
                </c:pt>
                <c:pt idx="136">
                  <c:v>0.36399999999999999</c:v>
                </c:pt>
                <c:pt idx="137">
                  <c:v>0.36199999999999999</c:v>
                </c:pt>
                <c:pt idx="138">
                  <c:v>0.36399999999999999</c:v>
                </c:pt>
                <c:pt idx="139">
                  <c:v>0.36</c:v>
                </c:pt>
                <c:pt idx="140">
                  <c:v>0.36699999999999999</c:v>
                </c:pt>
                <c:pt idx="141">
                  <c:v>0.36</c:v>
                </c:pt>
                <c:pt idx="142">
                  <c:v>0.36099999999999999</c:v>
                </c:pt>
                <c:pt idx="143">
                  <c:v>0.36599999999999999</c:v>
                </c:pt>
                <c:pt idx="144">
                  <c:v>0.36499999999999999</c:v>
                </c:pt>
                <c:pt idx="145">
                  <c:v>0.377</c:v>
                </c:pt>
                <c:pt idx="146">
                  <c:v>0.39100000000000001</c:v>
                </c:pt>
                <c:pt idx="147">
                  <c:v>0.38300000000000001</c:v>
                </c:pt>
                <c:pt idx="148">
                  <c:v>0.38100000000000001</c:v>
                </c:pt>
                <c:pt idx="149">
                  <c:v>0.38400000000000001</c:v>
                </c:pt>
                <c:pt idx="150">
                  <c:v>0.375</c:v>
                </c:pt>
                <c:pt idx="151">
                  <c:v>0.38</c:v>
                </c:pt>
                <c:pt idx="152">
                  <c:v>0.374</c:v>
                </c:pt>
                <c:pt idx="153">
                  <c:v>0.36899999999999999</c:v>
                </c:pt>
                <c:pt idx="154">
                  <c:v>0.376</c:v>
                </c:pt>
                <c:pt idx="155">
                  <c:v>0.373</c:v>
                </c:pt>
                <c:pt idx="156">
                  <c:v>0.37</c:v>
                </c:pt>
                <c:pt idx="157">
                  <c:v>0.38100000000000001</c:v>
                </c:pt>
                <c:pt idx="158">
                  <c:v>0.39</c:v>
                </c:pt>
                <c:pt idx="159">
                  <c:v>0.38300000000000001</c:v>
                </c:pt>
                <c:pt idx="160">
                  <c:v>0.38400000000000001</c:v>
                </c:pt>
                <c:pt idx="161">
                  <c:v>0.376</c:v>
                </c:pt>
                <c:pt idx="162">
                  <c:v>0.36799999999999999</c:v>
                </c:pt>
                <c:pt idx="163">
                  <c:v>0.36799999999999999</c:v>
                </c:pt>
                <c:pt idx="164">
                  <c:v>0.36</c:v>
                </c:pt>
                <c:pt idx="165">
                  <c:v>0.35799999999999998</c:v>
                </c:pt>
                <c:pt idx="166">
                  <c:v>0.36099999999999999</c:v>
                </c:pt>
                <c:pt idx="167">
                  <c:v>0.35199999999999998</c:v>
                </c:pt>
                <c:pt idx="168">
                  <c:v>0.35599999999999998</c:v>
                </c:pt>
                <c:pt idx="169">
                  <c:v>0.36699999999999999</c:v>
                </c:pt>
                <c:pt idx="170">
                  <c:v>0.36399999999999999</c:v>
                </c:pt>
                <c:pt idx="171">
                  <c:v>0.35699999999999998</c:v>
                </c:pt>
                <c:pt idx="172">
                  <c:v>0.35699999999999998</c:v>
                </c:pt>
                <c:pt idx="173">
                  <c:v>0.34699999999999998</c:v>
                </c:pt>
                <c:pt idx="174">
                  <c:v>0.34</c:v>
                </c:pt>
                <c:pt idx="175">
                  <c:v>0.33900000000000002</c:v>
                </c:pt>
                <c:pt idx="176">
                  <c:v>0.32900000000000001</c:v>
                </c:pt>
                <c:pt idx="177">
                  <c:v>0.33300000000000002</c:v>
                </c:pt>
                <c:pt idx="178">
                  <c:v>0.32900000000000001</c:v>
                </c:pt>
                <c:pt idx="179">
                  <c:v>0.32300000000000001</c:v>
                </c:pt>
                <c:pt idx="180">
                  <c:v>0.32800000000000001</c:v>
                </c:pt>
                <c:pt idx="181">
                  <c:v>0.33800000000000002</c:v>
                </c:pt>
                <c:pt idx="182">
                  <c:v>0.33300000000000002</c:v>
                </c:pt>
                <c:pt idx="183">
                  <c:v>0.32800000000000001</c:v>
                </c:pt>
                <c:pt idx="184">
                  <c:v>0.32800000000000001</c:v>
                </c:pt>
                <c:pt idx="185">
                  <c:v>0.318</c:v>
                </c:pt>
                <c:pt idx="186">
                  <c:v>0.31900000000000001</c:v>
                </c:pt>
                <c:pt idx="187">
                  <c:v>0.31</c:v>
                </c:pt>
                <c:pt idx="188">
                  <c:v>0.30399999999999999</c:v>
                </c:pt>
                <c:pt idx="189">
                  <c:v>0.31</c:v>
                </c:pt>
                <c:pt idx="190">
                  <c:v>0.308</c:v>
                </c:pt>
                <c:pt idx="191">
                  <c:v>0.30499999999999999</c:v>
                </c:pt>
                <c:pt idx="192" formatCode="General">
                  <c:v>0.30622914000000001</c:v>
                </c:pt>
                <c:pt idx="193" formatCode="General">
                  <c:v>0.31439278100000001</c:v>
                </c:pt>
                <c:pt idx="194" formatCode="General">
                  <c:v>0.311388</c:v>
                </c:pt>
                <c:pt idx="195" formatCode="General">
                  <c:v>0.31349489000000003</c:v>
                </c:pt>
                <c:pt idx="196" formatCode="General">
                  <c:v>0.30391586199999998</c:v>
                </c:pt>
                <c:pt idx="197" formatCode="General">
                  <c:v>0.29777900000000002</c:v>
                </c:pt>
                <c:pt idx="198" formatCode="General">
                  <c:v>0.29884270699999999</c:v>
                </c:pt>
                <c:pt idx="199" formatCode="General">
                  <c:v>0.29245935899999997</c:v>
                </c:pt>
                <c:pt idx="200" formatCode="General">
                  <c:v>0.29441099999999998</c:v>
                </c:pt>
                <c:pt idx="201" formatCode="General">
                  <c:v>0.291742102</c:v>
                </c:pt>
                <c:pt idx="202" formatCode="General">
                  <c:v>0.28789404699999999</c:v>
                </c:pt>
                <c:pt idx="203" formatCode="General">
                  <c:v>0.28426299999999999</c:v>
                </c:pt>
                <c:pt idx="204">
                  <c:v>0.28299999999999997</c:v>
                </c:pt>
                <c:pt idx="205">
                  <c:v>0.29299999999999998</c:v>
                </c:pt>
                <c:pt idx="206">
                  <c:v>0.29699999999999999</c:v>
                </c:pt>
                <c:pt idx="207">
                  <c:v>0.29199999999999998</c:v>
                </c:pt>
                <c:pt idx="208">
                  <c:v>0.28199999999999997</c:v>
                </c:pt>
                <c:pt idx="209">
                  <c:v>0.28100000000000003</c:v>
                </c:pt>
                <c:pt idx="210">
                  <c:v>0.27300000000000002</c:v>
                </c:pt>
                <c:pt idx="211">
                  <c:v>0.26700000000000002</c:v>
                </c:pt>
                <c:pt idx="212">
                  <c:v>0.27</c:v>
                </c:pt>
                <c:pt idx="213">
                  <c:v>0.26500000000000001</c:v>
                </c:pt>
                <c:pt idx="214">
                  <c:v>0.26400000000000001</c:v>
                </c:pt>
                <c:pt idx="215">
                  <c:v>0.26200000000000001</c:v>
                </c:pt>
                <c:pt idx="216">
                  <c:v>0.25700000000000001</c:v>
                </c:pt>
                <c:pt idx="217">
                  <c:v>0.26500000000000001</c:v>
                </c:pt>
                <c:pt idx="218">
                  <c:v>0.27200000000000002</c:v>
                </c:pt>
                <c:pt idx="219">
                  <c:v>0.26200000000000001</c:v>
                </c:pt>
                <c:pt idx="220">
                  <c:v>0.254</c:v>
                </c:pt>
                <c:pt idx="221">
                  <c:v>0.25600000000000001</c:v>
                </c:pt>
                <c:pt idx="222">
                  <c:v>0.24299999999999999</c:v>
                </c:pt>
                <c:pt idx="223">
                  <c:v>0.247</c:v>
                </c:pt>
                <c:pt idx="224">
                  <c:v>0.24199999999999999</c:v>
                </c:pt>
                <c:pt idx="225">
                  <c:v>0.23499999999999999</c:v>
                </c:pt>
                <c:pt idx="226">
                  <c:v>0.24</c:v>
                </c:pt>
                <c:pt idx="227">
                  <c:v>0.23100000000000001</c:v>
                </c:pt>
                <c:pt idx="228">
                  <c:v>0.23200000000000001</c:v>
                </c:pt>
                <c:pt idx="229">
                  <c:v>0.248</c:v>
                </c:pt>
                <c:pt idx="230">
                  <c:v>0.25900000000000001</c:v>
                </c:pt>
                <c:pt idx="231">
                  <c:v>0.251</c:v>
                </c:pt>
                <c:pt idx="232">
                  <c:v>0.255</c:v>
                </c:pt>
                <c:pt idx="233">
                  <c:v>0.251</c:v>
                </c:pt>
                <c:pt idx="234">
                  <c:v>0.24399999999999999</c:v>
                </c:pt>
                <c:pt idx="235">
                  <c:v>0.25</c:v>
                </c:pt>
                <c:pt idx="236">
                  <c:v>0.245</c:v>
                </c:pt>
                <c:pt idx="237">
                  <c:v>0.247</c:v>
                </c:pt>
                <c:pt idx="238">
                  <c:v>0.255</c:v>
                </c:pt>
                <c:pt idx="239">
                  <c:v>0.246</c:v>
                </c:pt>
                <c:pt idx="240">
                  <c:v>0.253</c:v>
                </c:pt>
                <c:pt idx="241">
                  <c:v>0.26800000000000002</c:v>
                </c:pt>
                <c:pt idx="242">
                  <c:v>0.27</c:v>
                </c:pt>
                <c:pt idx="243">
                  <c:v>0.29199999999999998</c:v>
                </c:pt>
                <c:pt idx="244">
                  <c:v>0.30099999999999999</c:v>
                </c:pt>
                <c:pt idx="245">
                  <c:v>0.30199999999999999</c:v>
                </c:pt>
                <c:pt idx="246">
                  <c:v>0.308</c:v>
                </c:pt>
                <c:pt idx="247">
                  <c:v>0.307</c:v>
                </c:pt>
                <c:pt idx="248">
                  <c:v>0.30599999999999999</c:v>
                </c:pt>
                <c:pt idx="249">
                  <c:v>0.316</c:v>
                </c:pt>
                <c:pt idx="250">
                  <c:v>0.315</c:v>
                </c:pt>
                <c:pt idx="251">
                  <c:v>0.32300000000000001</c:v>
                </c:pt>
                <c:pt idx="252">
                  <c:v>0.33</c:v>
                </c:pt>
                <c:pt idx="253">
                  <c:v>0.33900000000000002</c:v>
                </c:pt>
                <c:pt idx="254">
                  <c:v>0.35699999999999998</c:v>
                </c:pt>
                <c:pt idx="255">
                  <c:v>0.36499999999999999</c:v>
                </c:pt>
                <c:pt idx="256">
                  <c:v>0.36099999999999999</c:v>
                </c:pt>
                <c:pt idx="257">
                  <c:v>0.35099999999999998</c:v>
                </c:pt>
                <c:pt idx="258">
                  <c:v>0.35799999999999998</c:v>
                </c:pt>
                <c:pt idx="259">
                  <c:v>0.35199999999999998</c:v>
                </c:pt>
                <c:pt idx="260">
                  <c:v>0.34799999999999998</c:v>
                </c:pt>
                <c:pt idx="261">
                  <c:v>0.35099999999999998</c:v>
                </c:pt>
                <c:pt idx="262">
                  <c:v>0.34599999999999997</c:v>
                </c:pt>
                <c:pt idx="263">
                  <c:v>0.34599999999999997</c:v>
                </c:pt>
                <c:pt idx="264">
                  <c:v>0.34100000000000003</c:v>
                </c:pt>
                <c:pt idx="265">
                  <c:v>0.34200000000000003</c:v>
                </c:pt>
                <c:pt idx="266">
                  <c:v>0.33800000000000002</c:v>
                </c:pt>
                <c:pt idx="267">
                  <c:v>0.33500000000000002</c:v>
                </c:pt>
                <c:pt idx="268">
                  <c:v>0.32</c:v>
                </c:pt>
                <c:pt idx="269">
                  <c:v>0.30399999999999999</c:v>
                </c:pt>
                <c:pt idx="270">
                  <c:v>0.30299999999999999</c:v>
                </c:pt>
                <c:pt idx="271">
                  <c:v>0.28899999999999998</c:v>
                </c:pt>
                <c:pt idx="272">
                  <c:v>0.28000000000000003</c:v>
                </c:pt>
                <c:pt idx="273">
                  <c:v>0.26900000000000002</c:v>
                </c:pt>
                <c:pt idx="274">
                  <c:v>0.26400000000000001</c:v>
                </c:pt>
                <c:pt idx="275">
                  <c:v>0.26200000000000001</c:v>
                </c:pt>
                <c:pt idx="276">
                  <c:v>0.26</c:v>
                </c:pt>
                <c:pt idx="277">
                  <c:v>0.26</c:v>
                </c:pt>
                <c:pt idx="278">
                  <c:v>0.26800000000000002</c:v>
                </c:pt>
                <c:pt idx="279">
                  <c:v>0.26300000000000001</c:v>
                </c:pt>
                <c:pt idx="280">
                  <c:v>0.25700000000000001</c:v>
                </c:pt>
                <c:pt idx="281">
                  <c:v>0.25600000000000001</c:v>
                </c:pt>
                <c:pt idx="282">
                  <c:v>0.247</c:v>
                </c:pt>
                <c:pt idx="283">
                  <c:v>0.24399999999999999</c:v>
                </c:pt>
                <c:pt idx="284">
                  <c:v>0.246</c:v>
                </c:pt>
                <c:pt idx="285">
                  <c:v>0.24</c:v>
                </c:pt>
                <c:pt idx="286">
                  <c:v>0.24199999999999999</c:v>
                </c:pt>
                <c:pt idx="287">
                  <c:v>0.248</c:v>
                </c:pt>
                <c:pt idx="288">
                  <c:v>0.248</c:v>
                </c:pt>
                <c:pt idx="289">
                  <c:v>0.255</c:v>
                </c:pt>
                <c:pt idx="290">
                  <c:v>0.26300000000000001</c:v>
                </c:pt>
                <c:pt idx="291">
                  <c:v>0.254</c:v>
                </c:pt>
                <c:pt idx="292">
                  <c:v>0.25600000000000001</c:v>
                </c:pt>
                <c:pt idx="293">
                  <c:v>0.252</c:v>
                </c:pt>
                <c:pt idx="294">
                  <c:v>0.247</c:v>
                </c:pt>
                <c:pt idx="295">
                  <c:v>0.255</c:v>
                </c:pt>
                <c:pt idx="296">
                  <c:v>0.25</c:v>
                </c:pt>
                <c:pt idx="297">
                  <c:v>0.25</c:v>
                </c:pt>
                <c:pt idx="298">
                  <c:v>0.253</c:v>
                </c:pt>
                <c:pt idx="299">
                  <c:v>0.245</c:v>
                </c:pt>
                <c:pt idx="300">
                  <c:v>0.245</c:v>
                </c:pt>
              </c:numCache>
            </c:numRef>
          </c:val>
          <c:extLst>
            <c:ext xmlns:c16="http://schemas.microsoft.com/office/drawing/2014/chart" uri="{C3380CC4-5D6E-409C-BE32-E72D297353CC}">
              <c16:uniqueId val="{00000001-445A-4F3D-89CD-B75F46FF7841}"/>
            </c:ext>
          </c:extLst>
        </c:ser>
        <c:dLbls>
          <c:showLegendKey val="0"/>
          <c:showVal val="0"/>
          <c:showCatName val="0"/>
          <c:showSerName val="0"/>
          <c:showPercent val="0"/>
          <c:showBubbleSize val="0"/>
        </c:dLbls>
        <c:axId val="3"/>
        <c:axId val="4"/>
      </c:areaChart>
      <c:lineChart>
        <c:grouping val="standard"/>
        <c:varyColors val="0"/>
        <c:ser>
          <c:idx val="4"/>
          <c:order val="2"/>
          <c:tx>
            <c:strRef>
              <c:f>Sheet1!$E$1</c:f>
              <c:strCache>
                <c:ptCount val="1"/>
                <c:pt idx="0">
                  <c:v>32% Long Run Average</c:v>
                </c:pt>
              </c:strCache>
            </c:strRef>
          </c:tx>
          <c:spPr>
            <a:ln w="38459">
              <a:solidFill>
                <a:srgbClr val="FFCC00"/>
              </a:solidFill>
              <a:prstDash val="solid"/>
            </a:ln>
          </c:spPr>
          <c:marker>
            <c:symbol val="none"/>
          </c:marker>
          <c:cat>
            <c:strRef>
              <c:f>Sheet1!$A$2:$A$311</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Sheet1!$E$2:$E$311</c:f>
              <c:numCache>
                <c:formatCode>General</c:formatCode>
                <c:ptCount val="310"/>
                <c:pt idx="0">
                  <c:v>0.32</c:v>
                </c:pt>
                <c:pt idx="1">
                  <c:v>0.32</c:v>
                </c:pt>
                <c:pt idx="2">
                  <c:v>0.32</c:v>
                </c:pt>
                <c:pt idx="3">
                  <c:v>0.32</c:v>
                </c:pt>
                <c:pt idx="4">
                  <c:v>0.32</c:v>
                </c:pt>
                <c:pt idx="5">
                  <c:v>0.32</c:v>
                </c:pt>
                <c:pt idx="6">
                  <c:v>0.32</c:v>
                </c:pt>
                <c:pt idx="7">
                  <c:v>0.32</c:v>
                </c:pt>
                <c:pt idx="8">
                  <c:v>0.32</c:v>
                </c:pt>
                <c:pt idx="9">
                  <c:v>0.32</c:v>
                </c:pt>
                <c:pt idx="10">
                  <c:v>0.32</c:v>
                </c:pt>
                <c:pt idx="11">
                  <c:v>0.32</c:v>
                </c:pt>
                <c:pt idx="12">
                  <c:v>0.32</c:v>
                </c:pt>
                <c:pt idx="13">
                  <c:v>0.32</c:v>
                </c:pt>
                <c:pt idx="14">
                  <c:v>0.32</c:v>
                </c:pt>
                <c:pt idx="15">
                  <c:v>0.32</c:v>
                </c:pt>
                <c:pt idx="16">
                  <c:v>0.32</c:v>
                </c:pt>
                <c:pt idx="17">
                  <c:v>0.32</c:v>
                </c:pt>
                <c:pt idx="18">
                  <c:v>0.32</c:v>
                </c:pt>
                <c:pt idx="19">
                  <c:v>0.32</c:v>
                </c:pt>
                <c:pt idx="20">
                  <c:v>0.32</c:v>
                </c:pt>
                <c:pt idx="21">
                  <c:v>0.32</c:v>
                </c:pt>
                <c:pt idx="22">
                  <c:v>0.32</c:v>
                </c:pt>
                <c:pt idx="23">
                  <c:v>0.32</c:v>
                </c:pt>
                <c:pt idx="24">
                  <c:v>0.32</c:v>
                </c:pt>
                <c:pt idx="25">
                  <c:v>0.32</c:v>
                </c:pt>
                <c:pt idx="26">
                  <c:v>0.32</c:v>
                </c:pt>
                <c:pt idx="27">
                  <c:v>0.32</c:v>
                </c:pt>
                <c:pt idx="28">
                  <c:v>0.32</c:v>
                </c:pt>
                <c:pt idx="29">
                  <c:v>0.32</c:v>
                </c:pt>
                <c:pt idx="30">
                  <c:v>0.32</c:v>
                </c:pt>
                <c:pt idx="31">
                  <c:v>0.32</c:v>
                </c:pt>
                <c:pt idx="32">
                  <c:v>0.32</c:v>
                </c:pt>
                <c:pt idx="33">
                  <c:v>0.32</c:v>
                </c:pt>
                <c:pt idx="34">
                  <c:v>0.32</c:v>
                </c:pt>
                <c:pt idx="35">
                  <c:v>0.32</c:v>
                </c:pt>
                <c:pt idx="36">
                  <c:v>0.32</c:v>
                </c:pt>
                <c:pt idx="37">
                  <c:v>0.32</c:v>
                </c:pt>
                <c:pt idx="38">
                  <c:v>0.32</c:v>
                </c:pt>
                <c:pt idx="39">
                  <c:v>0.32</c:v>
                </c:pt>
                <c:pt idx="40">
                  <c:v>0.32</c:v>
                </c:pt>
                <c:pt idx="41">
                  <c:v>0.32</c:v>
                </c:pt>
                <c:pt idx="42">
                  <c:v>0.32</c:v>
                </c:pt>
                <c:pt idx="43">
                  <c:v>0.32</c:v>
                </c:pt>
                <c:pt idx="44">
                  <c:v>0.32</c:v>
                </c:pt>
                <c:pt idx="45">
                  <c:v>0.32</c:v>
                </c:pt>
                <c:pt idx="46">
                  <c:v>0.32</c:v>
                </c:pt>
                <c:pt idx="47">
                  <c:v>0.32</c:v>
                </c:pt>
                <c:pt idx="48">
                  <c:v>0.32</c:v>
                </c:pt>
                <c:pt idx="49">
                  <c:v>0.32</c:v>
                </c:pt>
                <c:pt idx="50">
                  <c:v>0.32</c:v>
                </c:pt>
                <c:pt idx="51">
                  <c:v>0.32</c:v>
                </c:pt>
                <c:pt idx="52">
                  <c:v>0.32</c:v>
                </c:pt>
                <c:pt idx="53">
                  <c:v>0.32</c:v>
                </c:pt>
                <c:pt idx="54">
                  <c:v>0.32</c:v>
                </c:pt>
                <c:pt idx="55">
                  <c:v>0.32</c:v>
                </c:pt>
                <c:pt idx="56">
                  <c:v>0.32</c:v>
                </c:pt>
                <c:pt idx="57">
                  <c:v>0.32</c:v>
                </c:pt>
                <c:pt idx="58">
                  <c:v>0.32</c:v>
                </c:pt>
                <c:pt idx="59">
                  <c:v>0.32</c:v>
                </c:pt>
                <c:pt idx="60">
                  <c:v>0.32</c:v>
                </c:pt>
                <c:pt idx="61">
                  <c:v>0.32</c:v>
                </c:pt>
                <c:pt idx="62">
                  <c:v>0.32</c:v>
                </c:pt>
                <c:pt idx="63">
                  <c:v>0.32</c:v>
                </c:pt>
                <c:pt idx="64">
                  <c:v>0.32</c:v>
                </c:pt>
                <c:pt idx="65">
                  <c:v>0.32</c:v>
                </c:pt>
                <c:pt idx="66">
                  <c:v>0.32</c:v>
                </c:pt>
                <c:pt idx="67">
                  <c:v>0.32</c:v>
                </c:pt>
                <c:pt idx="68">
                  <c:v>0.32</c:v>
                </c:pt>
                <c:pt idx="69">
                  <c:v>0.32</c:v>
                </c:pt>
                <c:pt idx="70">
                  <c:v>0.32</c:v>
                </c:pt>
                <c:pt idx="71">
                  <c:v>0.32</c:v>
                </c:pt>
                <c:pt idx="72">
                  <c:v>0.32</c:v>
                </c:pt>
                <c:pt idx="73">
                  <c:v>0.32</c:v>
                </c:pt>
                <c:pt idx="74">
                  <c:v>0.32</c:v>
                </c:pt>
                <c:pt idx="75">
                  <c:v>0.32</c:v>
                </c:pt>
                <c:pt idx="76">
                  <c:v>0.32</c:v>
                </c:pt>
                <c:pt idx="77">
                  <c:v>0.32</c:v>
                </c:pt>
                <c:pt idx="78">
                  <c:v>0.32</c:v>
                </c:pt>
                <c:pt idx="79">
                  <c:v>0.32</c:v>
                </c:pt>
                <c:pt idx="80">
                  <c:v>0.32</c:v>
                </c:pt>
                <c:pt idx="81">
                  <c:v>0.32</c:v>
                </c:pt>
                <c:pt idx="82">
                  <c:v>0.32</c:v>
                </c:pt>
                <c:pt idx="83">
                  <c:v>0.32</c:v>
                </c:pt>
                <c:pt idx="84">
                  <c:v>0.32</c:v>
                </c:pt>
                <c:pt idx="85">
                  <c:v>0.32</c:v>
                </c:pt>
                <c:pt idx="86">
                  <c:v>0.32</c:v>
                </c:pt>
                <c:pt idx="87">
                  <c:v>0.32</c:v>
                </c:pt>
                <c:pt idx="88">
                  <c:v>0.32</c:v>
                </c:pt>
                <c:pt idx="89">
                  <c:v>0.32</c:v>
                </c:pt>
                <c:pt idx="90">
                  <c:v>0.32</c:v>
                </c:pt>
                <c:pt idx="91">
                  <c:v>0.32</c:v>
                </c:pt>
                <c:pt idx="92">
                  <c:v>0.32</c:v>
                </c:pt>
                <c:pt idx="93">
                  <c:v>0.32</c:v>
                </c:pt>
                <c:pt idx="94">
                  <c:v>0.32</c:v>
                </c:pt>
                <c:pt idx="95">
                  <c:v>0.32</c:v>
                </c:pt>
                <c:pt idx="96">
                  <c:v>0.32</c:v>
                </c:pt>
                <c:pt idx="97">
                  <c:v>0.32</c:v>
                </c:pt>
                <c:pt idx="98">
                  <c:v>0.32</c:v>
                </c:pt>
                <c:pt idx="99">
                  <c:v>0.32</c:v>
                </c:pt>
                <c:pt idx="100">
                  <c:v>0.32</c:v>
                </c:pt>
                <c:pt idx="101">
                  <c:v>0.32</c:v>
                </c:pt>
                <c:pt idx="102">
                  <c:v>0.32</c:v>
                </c:pt>
                <c:pt idx="103">
                  <c:v>0.32</c:v>
                </c:pt>
                <c:pt idx="104">
                  <c:v>0.32</c:v>
                </c:pt>
                <c:pt idx="105">
                  <c:v>0.32</c:v>
                </c:pt>
                <c:pt idx="106">
                  <c:v>0.32</c:v>
                </c:pt>
                <c:pt idx="107">
                  <c:v>0.32</c:v>
                </c:pt>
                <c:pt idx="108">
                  <c:v>0.32</c:v>
                </c:pt>
                <c:pt idx="109">
                  <c:v>0.32</c:v>
                </c:pt>
                <c:pt idx="110">
                  <c:v>0.32</c:v>
                </c:pt>
                <c:pt idx="111">
                  <c:v>0.32</c:v>
                </c:pt>
                <c:pt idx="112">
                  <c:v>0.32</c:v>
                </c:pt>
                <c:pt idx="113">
                  <c:v>0.32</c:v>
                </c:pt>
                <c:pt idx="114">
                  <c:v>0.32</c:v>
                </c:pt>
                <c:pt idx="115">
                  <c:v>0.32</c:v>
                </c:pt>
                <c:pt idx="116">
                  <c:v>0.32</c:v>
                </c:pt>
                <c:pt idx="117">
                  <c:v>0.32</c:v>
                </c:pt>
                <c:pt idx="118">
                  <c:v>0.32</c:v>
                </c:pt>
                <c:pt idx="119">
                  <c:v>0.32</c:v>
                </c:pt>
                <c:pt idx="120">
                  <c:v>0.32</c:v>
                </c:pt>
                <c:pt idx="121">
                  <c:v>0.32</c:v>
                </c:pt>
                <c:pt idx="122">
                  <c:v>0.32</c:v>
                </c:pt>
                <c:pt idx="123">
                  <c:v>0.32</c:v>
                </c:pt>
                <c:pt idx="124">
                  <c:v>0.32</c:v>
                </c:pt>
                <c:pt idx="125">
                  <c:v>0.32</c:v>
                </c:pt>
                <c:pt idx="126">
                  <c:v>0.32</c:v>
                </c:pt>
                <c:pt idx="127">
                  <c:v>0.32</c:v>
                </c:pt>
                <c:pt idx="128">
                  <c:v>0.32</c:v>
                </c:pt>
                <c:pt idx="129">
                  <c:v>0.32</c:v>
                </c:pt>
                <c:pt idx="130">
                  <c:v>0.32</c:v>
                </c:pt>
                <c:pt idx="131">
                  <c:v>0.32</c:v>
                </c:pt>
                <c:pt idx="132">
                  <c:v>0.32</c:v>
                </c:pt>
                <c:pt idx="133">
                  <c:v>0.32</c:v>
                </c:pt>
                <c:pt idx="134">
                  <c:v>0.32</c:v>
                </c:pt>
                <c:pt idx="135">
                  <c:v>0.32</c:v>
                </c:pt>
                <c:pt idx="136">
                  <c:v>0.32</c:v>
                </c:pt>
                <c:pt idx="137">
                  <c:v>0.32</c:v>
                </c:pt>
                <c:pt idx="138">
                  <c:v>0.32</c:v>
                </c:pt>
                <c:pt idx="139">
                  <c:v>0.32</c:v>
                </c:pt>
                <c:pt idx="140">
                  <c:v>0.32</c:v>
                </c:pt>
                <c:pt idx="141">
                  <c:v>0.32</c:v>
                </c:pt>
                <c:pt idx="142">
                  <c:v>0.32</c:v>
                </c:pt>
                <c:pt idx="143">
                  <c:v>0.32</c:v>
                </c:pt>
                <c:pt idx="144">
                  <c:v>0.32</c:v>
                </c:pt>
                <c:pt idx="145">
                  <c:v>0.32</c:v>
                </c:pt>
                <c:pt idx="146">
                  <c:v>0.32</c:v>
                </c:pt>
                <c:pt idx="147">
                  <c:v>0.32</c:v>
                </c:pt>
                <c:pt idx="148">
                  <c:v>0.32</c:v>
                </c:pt>
                <c:pt idx="149">
                  <c:v>0.32</c:v>
                </c:pt>
                <c:pt idx="150">
                  <c:v>0.32</c:v>
                </c:pt>
                <c:pt idx="151">
                  <c:v>0.32</c:v>
                </c:pt>
                <c:pt idx="152">
                  <c:v>0.32</c:v>
                </c:pt>
                <c:pt idx="153">
                  <c:v>0.32</c:v>
                </c:pt>
                <c:pt idx="154">
                  <c:v>0.32</c:v>
                </c:pt>
                <c:pt idx="155">
                  <c:v>0.32</c:v>
                </c:pt>
                <c:pt idx="156">
                  <c:v>0.32</c:v>
                </c:pt>
                <c:pt idx="157">
                  <c:v>0.32</c:v>
                </c:pt>
                <c:pt idx="158">
                  <c:v>0.32</c:v>
                </c:pt>
                <c:pt idx="159">
                  <c:v>0.32</c:v>
                </c:pt>
                <c:pt idx="160">
                  <c:v>0.32</c:v>
                </c:pt>
                <c:pt idx="161">
                  <c:v>0.32</c:v>
                </c:pt>
                <c:pt idx="162">
                  <c:v>0.32</c:v>
                </c:pt>
                <c:pt idx="163">
                  <c:v>0.32</c:v>
                </c:pt>
                <c:pt idx="164">
                  <c:v>0.32</c:v>
                </c:pt>
                <c:pt idx="165">
                  <c:v>0.32</c:v>
                </c:pt>
                <c:pt idx="166">
                  <c:v>0.32</c:v>
                </c:pt>
                <c:pt idx="167">
                  <c:v>0.32</c:v>
                </c:pt>
                <c:pt idx="168">
                  <c:v>0.32</c:v>
                </c:pt>
                <c:pt idx="169">
                  <c:v>0.32</c:v>
                </c:pt>
                <c:pt idx="170">
                  <c:v>0.32</c:v>
                </c:pt>
                <c:pt idx="171">
                  <c:v>0.32</c:v>
                </c:pt>
                <c:pt idx="172">
                  <c:v>0.32</c:v>
                </c:pt>
                <c:pt idx="173">
                  <c:v>0.32</c:v>
                </c:pt>
                <c:pt idx="174">
                  <c:v>0.32</c:v>
                </c:pt>
                <c:pt idx="175">
                  <c:v>0.32</c:v>
                </c:pt>
                <c:pt idx="176">
                  <c:v>0.32</c:v>
                </c:pt>
                <c:pt idx="177">
                  <c:v>0.32</c:v>
                </c:pt>
                <c:pt idx="178">
                  <c:v>0.32</c:v>
                </c:pt>
                <c:pt idx="179">
                  <c:v>0.32</c:v>
                </c:pt>
                <c:pt idx="180">
                  <c:v>0.32</c:v>
                </c:pt>
                <c:pt idx="181">
                  <c:v>0.32</c:v>
                </c:pt>
                <c:pt idx="182">
                  <c:v>0.32</c:v>
                </c:pt>
                <c:pt idx="183">
                  <c:v>0.32</c:v>
                </c:pt>
                <c:pt idx="184">
                  <c:v>0.32</c:v>
                </c:pt>
                <c:pt idx="185">
                  <c:v>0.32</c:v>
                </c:pt>
                <c:pt idx="186">
                  <c:v>0.32</c:v>
                </c:pt>
                <c:pt idx="187">
                  <c:v>0.32</c:v>
                </c:pt>
                <c:pt idx="188">
                  <c:v>0.32</c:v>
                </c:pt>
                <c:pt idx="189">
                  <c:v>0.32</c:v>
                </c:pt>
                <c:pt idx="190">
                  <c:v>0.32</c:v>
                </c:pt>
                <c:pt idx="191">
                  <c:v>0.32</c:v>
                </c:pt>
                <c:pt idx="192">
                  <c:v>0.32</c:v>
                </c:pt>
                <c:pt idx="193">
                  <c:v>0.32</c:v>
                </c:pt>
                <c:pt idx="194">
                  <c:v>0.32</c:v>
                </c:pt>
                <c:pt idx="195">
                  <c:v>0.32</c:v>
                </c:pt>
                <c:pt idx="196">
                  <c:v>0.32</c:v>
                </c:pt>
                <c:pt idx="197">
                  <c:v>0.32</c:v>
                </c:pt>
                <c:pt idx="198">
                  <c:v>0.32</c:v>
                </c:pt>
                <c:pt idx="199">
                  <c:v>0.32</c:v>
                </c:pt>
                <c:pt idx="200">
                  <c:v>0.32</c:v>
                </c:pt>
                <c:pt idx="201">
                  <c:v>0.32</c:v>
                </c:pt>
                <c:pt idx="202">
                  <c:v>0.32</c:v>
                </c:pt>
                <c:pt idx="203">
                  <c:v>0.32</c:v>
                </c:pt>
                <c:pt idx="204">
                  <c:v>0.32</c:v>
                </c:pt>
                <c:pt idx="205">
                  <c:v>0.32</c:v>
                </c:pt>
                <c:pt idx="206">
                  <c:v>0.32</c:v>
                </c:pt>
                <c:pt idx="207">
                  <c:v>0.32</c:v>
                </c:pt>
                <c:pt idx="208">
                  <c:v>0.32</c:v>
                </c:pt>
                <c:pt idx="209">
                  <c:v>0.32</c:v>
                </c:pt>
                <c:pt idx="210">
                  <c:v>0.32</c:v>
                </c:pt>
                <c:pt idx="211">
                  <c:v>0.32</c:v>
                </c:pt>
                <c:pt idx="212">
                  <c:v>0.32</c:v>
                </c:pt>
                <c:pt idx="213">
                  <c:v>0.32</c:v>
                </c:pt>
                <c:pt idx="214">
                  <c:v>0.32</c:v>
                </c:pt>
                <c:pt idx="215">
                  <c:v>0.32</c:v>
                </c:pt>
                <c:pt idx="216">
                  <c:v>0.32</c:v>
                </c:pt>
                <c:pt idx="217">
                  <c:v>0.32</c:v>
                </c:pt>
                <c:pt idx="218">
                  <c:v>0.32</c:v>
                </c:pt>
                <c:pt idx="219">
                  <c:v>0.32</c:v>
                </c:pt>
                <c:pt idx="220">
                  <c:v>0.32</c:v>
                </c:pt>
                <c:pt idx="221">
                  <c:v>0.32</c:v>
                </c:pt>
                <c:pt idx="222">
                  <c:v>0.32</c:v>
                </c:pt>
                <c:pt idx="223">
                  <c:v>0.32</c:v>
                </c:pt>
                <c:pt idx="224">
                  <c:v>0.32</c:v>
                </c:pt>
                <c:pt idx="225">
                  <c:v>0.32</c:v>
                </c:pt>
                <c:pt idx="226">
                  <c:v>0.32</c:v>
                </c:pt>
                <c:pt idx="227">
                  <c:v>0.32</c:v>
                </c:pt>
                <c:pt idx="228">
                  <c:v>0.32</c:v>
                </c:pt>
                <c:pt idx="229">
                  <c:v>0.32</c:v>
                </c:pt>
                <c:pt idx="230">
                  <c:v>0.32</c:v>
                </c:pt>
                <c:pt idx="231">
                  <c:v>0.32</c:v>
                </c:pt>
                <c:pt idx="232">
                  <c:v>0.32</c:v>
                </c:pt>
                <c:pt idx="233">
                  <c:v>0.32</c:v>
                </c:pt>
                <c:pt idx="234">
                  <c:v>0.32</c:v>
                </c:pt>
                <c:pt idx="235">
                  <c:v>0.32</c:v>
                </c:pt>
                <c:pt idx="236">
                  <c:v>0.32</c:v>
                </c:pt>
                <c:pt idx="237">
                  <c:v>0.32</c:v>
                </c:pt>
                <c:pt idx="238">
                  <c:v>0.32</c:v>
                </c:pt>
                <c:pt idx="239">
                  <c:v>0.32</c:v>
                </c:pt>
                <c:pt idx="240">
                  <c:v>0.32</c:v>
                </c:pt>
                <c:pt idx="241">
                  <c:v>0.32</c:v>
                </c:pt>
                <c:pt idx="242">
                  <c:v>0.32</c:v>
                </c:pt>
                <c:pt idx="243">
                  <c:v>0.32</c:v>
                </c:pt>
                <c:pt idx="244">
                  <c:v>0.32</c:v>
                </c:pt>
                <c:pt idx="245">
                  <c:v>0.32</c:v>
                </c:pt>
                <c:pt idx="246">
                  <c:v>0.32</c:v>
                </c:pt>
                <c:pt idx="247">
                  <c:v>0.32</c:v>
                </c:pt>
                <c:pt idx="248">
                  <c:v>0.32</c:v>
                </c:pt>
                <c:pt idx="249">
                  <c:v>0.32</c:v>
                </c:pt>
                <c:pt idx="250">
                  <c:v>0.32</c:v>
                </c:pt>
                <c:pt idx="251">
                  <c:v>0.32</c:v>
                </c:pt>
                <c:pt idx="252">
                  <c:v>0.32</c:v>
                </c:pt>
                <c:pt idx="253">
                  <c:v>0.32</c:v>
                </c:pt>
                <c:pt idx="254">
                  <c:v>0.32</c:v>
                </c:pt>
                <c:pt idx="255">
                  <c:v>0.32</c:v>
                </c:pt>
                <c:pt idx="256">
                  <c:v>0.32</c:v>
                </c:pt>
                <c:pt idx="257">
                  <c:v>0.32</c:v>
                </c:pt>
                <c:pt idx="258">
                  <c:v>0.32</c:v>
                </c:pt>
                <c:pt idx="259">
                  <c:v>0.32</c:v>
                </c:pt>
                <c:pt idx="260">
                  <c:v>0.32</c:v>
                </c:pt>
                <c:pt idx="261">
                  <c:v>0.32</c:v>
                </c:pt>
                <c:pt idx="262">
                  <c:v>0.32</c:v>
                </c:pt>
                <c:pt idx="263">
                  <c:v>0.32</c:v>
                </c:pt>
                <c:pt idx="264">
                  <c:v>0.32</c:v>
                </c:pt>
                <c:pt idx="265">
                  <c:v>0.32</c:v>
                </c:pt>
                <c:pt idx="266">
                  <c:v>0.32</c:v>
                </c:pt>
                <c:pt idx="267">
                  <c:v>0.32</c:v>
                </c:pt>
                <c:pt idx="268">
                  <c:v>0.32</c:v>
                </c:pt>
                <c:pt idx="269">
                  <c:v>0.32</c:v>
                </c:pt>
                <c:pt idx="270">
                  <c:v>0.32</c:v>
                </c:pt>
                <c:pt idx="271">
                  <c:v>0.32</c:v>
                </c:pt>
                <c:pt idx="272">
                  <c:v>0.32</c:v>
                </c:pt>
                <c:pt idx="273">
                  <c:v>0.32</c:v>
                </c:pt>
                <c:pt idx="274">
                  <c:v>0.32</c:v>
                </c:pt>
                <c:pt idx="275">
                  <c:v>0.32</c:v>
                </c:pt>
                <c:pt idx="276">
                  <c:v>0.32</c:v>
                </c:pt>
                <c:pt idx="277">
                  <c:v>0.32</c:v>
                </c:pt>
                <c:pt idx="278">
                  <c:v>0.32</c:v>
                </c:pt>
                <c:pt idx="279">
                  <c:v>0.32</c:v>
                </c:pt>
                <c:pt idx="280">
                  <c:v>0.32</c:v>
                </c:pt>
                <c:pt idx="281">
                  <c:v>0.32</c:v>
                </c:pt>
                <c:pt idx="282">
                  <c:v>0.32</c:v>
                </c:pt>
                <c:pt idx="283">
                  <c:v>0.32</c:v>
                </c:pt>
                <c:pt idx="284">
                  <c:v>0.32</c:v>
                </c:pt>
                <c:pt idx="285">
                  <c:v>0.32</c:v>
                </c:pt>
                <c:pt idx="286">
                  <c:v>0.32</c:v>
                </c:pt>
                <c:pt idx="287">
                  <c:v>0.32</c:v>
                </c:pt>
                <c:pt idx="288">
                  <c:v>0.32</c:v>
                </c:pt>
                <c:pt idx="289">
                  <c:v>0.32</c:v>
                </c:pt>
                <c:pt idx="290">
                  <c:v>0.32</c:v>
                </c:pt>
                <c:pt idx="291">
                  <c:v>0.32</c:v>
                </c:pt>
                <c:pt idx="292">
                  <c:v>0.32</c:v>
                </c:pt>
                <c:pt idx="293">
                  <c:v>0.32</c:v>
                </c:pt>
                <c:pt idx="294">
                  <c:v>0.32</c:v>
                </c:pt>
                <c:pt idx="295">
                  <c:v>0.32</c:v>
                </c:pt>
                <c:pt idx="296">
                  <c:v>0.32</c:v>
                </c:pt>
                <c:pt idx="297">
                  <c:v>0.32</c:v>
                </c:pt>
                <c:pt idx="298">
                  <c:v>0.32</c:v>
                </c:pt>
                <c:pt idx="299">
                  <c:v>0.32</c:v>
                </c:pt>
                <c:pt idx="300">
                  <c:v>0.32</c:v>
                </c:pt>
                <c:pt idx="301">
                  <c:v>0.32</c:v>
                </c:pt>
                <c:pt idx="302">
                  <c:v>0.32</c:v>
                </c:pt>
                <c:pt idx="303">
                  <c:v>0.32</c:v>
                </c:pt>
                <c:pt idx="304">
                  <c:v>0.32</c:v>
                </c:pt>
                <c:pt idx="305">
                  <c:v>0.32</c:v>
                </c:pt>
                <c:pt idx="306">
                  <c:v>0.32</c:v>
                </c:pt>
                <c:pt idx="307">
                  <c:v>0.32</c:v>
                </c:pt>
                <c:pt idx="308">
                  <c:v>0.32</c:v>
                </c:pt>
                <c:pt idx="309">
                  <c:v>0.32</c:v>
                </c:pt>
              </c:numCache>
            </c:numRef>
          </c:val>
          <c:smooth val="0"/>
          <c:extLst>
            <c:ext xmlns:c16="http://schemas.microsoft.com/office/drawing/2014/chart" uri="{C3380CC4-5D6E-409C-BE32-E72D297353CC}">
              <c16:uniqueId val="{00000002-445A-4F3D-89CD-B75F46FF7841}"/>
            </c:ext>
          </c:extLst>
        </c:ser>
        <c:dLbls>
          <c:showLegendKey val="0"/>
          <c:showVal val="0"/>
          <c:showCatName val="0"/>
          <c:showSerName val="0"/>
          <c:showPercent val="0"/>
          <c:showBubbleSize val="0"/>
        </c:dLbls>
        <c:marker val="1"/>
        <c:smooth val="0"/>
        <c:axId val="192276152"/>
        <c:axId val="1"/>
      </c:lineChart>
      <c:catAx>
        <c:axId val="192276152"/>
        <c:scaling>
          <c:orientation val="minMax"/>
        </c:scaling>
        <c:delete val="0"/>
        <c:axPos val="b"/>
        <c:numFmt formatCode="General" sourceLinked="1"/>
        <c:majorTickMark val="out"/>
        <c:minorTickMark val="none"/>
        <c:tickLblPos val="nextTo"/>
        <c:spPr>
          <a:ln w="3205">
            <a:solidFill>
              <a:schemeClr val="tx1"/>
            </a:solidFill>
            <a:prstDash val="solid"/>
          </a:ln>
        </c:spPr>
        <c:txPr>
          <a:bodyPr rot="0" vert="horz"/>
          <a:lstStyle/>
          <a:p>
            <a:pPr>
              <a:defRPr sz="1211" b="0" i="0" u="none" strike="noStrike" baseline="0">
                <a:solidFill>
                  <a:schemeClr val="tx1"/>
                </a:solidFill>
                <a:latin typeface="Arial"/>
                <a:ea typeface="Arial"/>
                <a:cs typeface="Arial"/>
              </a:defRPr>
            </a:pPr>
            <a:endParaRPr lang="en-US"/>
          </a:p>
        </c:txPr>
        <c:crossAx val="1"/>
        <c:crosses val="autoZero"/>
        <c:auto val="1"/>
        <c:lblAlgn val="ctr"/>
        <c:lblOffset val="100"/>
        <c:tickLblSkip val="12"/>
        <c:tickMarkSkip val="12"/>
        <c:noMultiLvlLbl val="0"/>
      </c:catAx>
      <c:valAx>
        <c:axId val="1"/>
        <c:scaling>
          <c:orientation val="minMax"/>
          <c:max val="0.41"/>
          <c:min val="0.23"/>
        </c:scaling>
        <c:delete val="0"/>
        <c:axPos val="l"/>
        <c:majorGridlines>
          <c:spPr>
            <a:ln w="3205">
              <a:solidFill>
                <a:schemeClr val="tx1"/>
              </a:solidFill>
              <a:prstDash val="solid"/>
            </a:ln>
          </c:spPr>
        </c:majorGridlines>
        <c:numFmt formatCode="0%" sourceLinked="0"/>
        <c:majorTickMark val="out"/>
        <c:minorTickMark val="none"/>
        <c:tickLblPos val="nextTo"/>
        <c:spPr>
          <a:ln w="3205">
            <a:solidFill>
              <a:schemeClr val="tx1"/>
            </a:solidFill>
            <a:prstDash val="solid"/>
          </a:ln>
        </c:spPr>
        <c:txPr>
          <a:bodyPr rot="0" vert="horz"/>
          <a:lstStyle/>
          <a:p>
            <a:pPr>
              <a:defRPr sz="1211" b="0" i="0" u="none" strike="noStrike" baseline="0">
                <a:solidFill>
                  <a:schemeClr val="tx1"/>
                </a:solidFill>
                <a:latin typeface="Times New Roman"/>
                <a:ea typeface="Times New Roman"/>
                <a:cs typeface="Times New Roman"/>
              </a:defRPr>
            </a:pPr>
            <a:endParaRPr lang="en-US"/>
          </a:p>
        </c:txPr>
        <c:crossAx val="192276152"/>
        <c:crosses val="autoZero"/>
        <c:crossBetween val="midCat"/>
        <c:majorUnit val="0.01"/>
        <c:min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41"/>
          <c:min val="0.23"/>
        </c:scaling>
        <c:delete val="0"/>
        <c:axPos val="r"/>
        <c:numFmt formatCode="0%" sourceLinked="0"/>
        <c:majorTickMark val="out"/>
        <c:minorTickMark val="none"/>
        <c:tickLblPos val="nextTo"/>
        <c:spPr>
          <a:ln w="3205">
            <a:solidFill>
              <a:schemeClr val="tx1"/>
            </a:solidFill>
            <a:prstDash val="solid"/>
          </a:ln>
        </c:spPr>
        <c:txPr>
          <a:bodyPr rot="0" vert="horz"/>
          <a:lstStyle/>
          <a:p>
            <a:pPr>
              <a:defRPr sz="1211" b="0" i="0" u="none" strike="noStrike" baseline="0">
                <a:solidFill>
                  <a:schemeClr val="tx1"/>
                </a:solidFill>
                <a:latin typeface="Times New Roman"/>
                <a:ea typeface="Times New Roman"/>
                <a:cs typeface="Times New Roman"/>
              </a:defRPr>
            </a:pPr>
            <a:endParaRPr lang="en-US"/>
          </a:p>
        </c:txPr>
        <c:crossAx val="3"/>
        <c:crosses val="max"/>
        <c:crossBetween val="midCat"/>
        <c:majorUnit val="0.01"/>
        <c:minorUnit val="0.01"/>
      </c:valAx>
      <c:spPr>
        <a:noFill/>
        <a:ln w="12820">
          <a:solidFill>
            <a:schemeClr val="tx1"/>
          </a:solidFill>
          <a:prstDash val="solid"/>
        </a:ln>
      </c:spPr>
    </c:plotArea>
    <c:legend>
      <c:legendPos val="r"/>
      <c:layout>
        <c:manualLayout>
          <c:xMode val="edge"/>
          <c:yMode val="edge"/>
          <c:x val="0.22061575532540795"/>
          <c:y val="0.16516505066490933"/>
          <c:w val="0.22209837915810685"/>
          <c:h val="0.1289198606271777"/>
        </c:manualLayout>
      </c:layout>
      <c:overlay val="0"/>
      <c:spPr>
        <a:solidFill>
          <a:schemeClr val="bg1"/>
        </a:solidFill>
        <a:ln w="3205">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8459">
      <a:solidFill>
        <a:schemeClr val="tx1"/>
      </a:solidFill>
      <a:prstDash val="solid"/>
    </a:ln>
  </c:spPr>
  <c:txPr>
    <a:bodyPr/>
    <a:lstStyle/>
    <a:p>
      <a:pPr>
        <a:defRPr sz="1842" b="1" i="0" u="none" strike="noStrike" baseline="0">
          <a:solidFill>
            <a:schemeClr val="tx1"/>
          </a:solidFill>
          <a:latin typeface="Arial"/>
          <a:ea typeface="Arial"/>
          <a:cs typeface="Arial"/>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400" b="1" i="0" u="none" strike="noStrike" baseline="0" dirty="0">
                <a:solidFill>
                  <a:srgbClr val="000000"/>
                </a:solidFill>
                <a:latin typeface="Times New Roman" panose="02020603050405020304" pitchFamily="18" charset="0"/>
                <a:cs typeface="Times New Roman" panose="02020603050405020304" pitchFamily="18" charset="0"/>
              </a:rPr>
              <a:t>CU New Auto Growth</a:t>
            </a:r>
          </a:p>
          <a:p>
            <a:pPr>
              <a:defRPr sz="1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1800" b="1" i="0" u="none" strike="noStrike" baseline="0" dirty="0">
                <a:solidFill>
                  <a:srgbClr val="000000"/>
                </a:solidFill>
                <a:latin typeface="Times New Roman" panose="02020603050405020304" pitchFamily="18" charset="0"/>
                <a:cs typeface="Times New Roman" panose="02020603050405020304" pitchFamily="18" charset="0"/>
              </a:rPr>
              <a:t>Seasonally Adjusted</a:t>
            </a:r>
          </a:p>
          <a:p>
            <a:pPr>
              <a:defRPr sz="1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1800" b="1" i="0" u="none" strike="noStrike" baseline="0" dirty="0">
                <a:solidFill>
                  <a:srgbClr val="000000"/>
                </a:solidFill>
                <a:latin typeface="Times New Roman" panose="02020603050405020304" pitchFamily="18" charset="0"/>
                <a:cs typeface="Times New Roman" panose="02020603050405020304" pitchFamily="18" charset="0"/>
              </a:rPr>
              <a:t>Annualized Growth Rate</a:t>
            </a:r>
          </a:p>
        </c:rich>
      </c:tx>
      <c:layout>
        <c:manualLayout>
          <c:xMode val="edge"/>
          <c:yMode val="edge"/>
          <c:x val="0.40195692942644606"/>
          <c:y val="1.6541895152979655E-3"/>
        </c:manualLayout>
      </c:layout>
      <c:overlay val="0"/>
      <c:spPr>
        <a:noFill/>
        <a:ln w="10770">
          <a:noFill/>
        </a:ln>
      </c:spPr>
    </c:title>
    <c:autoTitleDeleted val="0"/>
    <c:plotArea>
      <c:layout>
        <c:manualLayout>
          <c:layoutTarget val="inner"/>
          <c:xMode val="edge"/>
          <c:yMode val="edge"/>
          <c:x val="8.7680355160932297E-2"/>
          <c:y val="0.14818100822307295"/>
          <c:w val="0.84350721420643726"/>
          <c:h val="0.80777321391187507"/>
        </c:manualLayout>
      </c:layout>
      <c:areaChart>
        <c:grouping val="stacked"/>
        <c:varyColors val="0"/>
        <c:ser>
          <c:idx val="4"/>
          <c:order val="0"/>
          <c:tx>
            <c:strRef>
              <c:f>Sheet1!$B$1</c:f>
              <c:strCache>
                <c:ptCount val="1"/>
                <c:pt idx="0">
                  <c:v>Recession</c:v>
                </c:pt>
              </c:strCache>
            </c:strRef>
          </c:tx>
          <c:spPr>
            <a:solidFill>
              <a:srgbClr val="FF0000"/>
            </a:solidFill>
            <a:ln w="5385">
              <a:solidFill>
                <a:schemeClr val="tx1"/>
              </a:solidFill>
              <a:prstDash val="solid"/>
            </a:ln>
          </c:spPr>
          <c:cat>
            <c:strRef>
              <c:f>Sheet1!$A$2:$A$333</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Sheet1!$B$2:$B$333</c:f>
              <c:numCache>
                <c:formatCode>General</c:formatCode>
                <c:ptCount val="332"/>
                <c:pt idx="38">
                  <c:v>0.32</c:v>
                </c:pt>
                <c:pt idx="39">
                  <c:v>0.32</c:v>
                </c:pt>
                <c:pt idx="40">
                  <c:v>0.32</c:v>
                </c:pt>
                <c:pt idx="41">
                  <c:v>0.32</c:v>
                </c:pt>
                <c:pt idx="42">
                  <c:v>0.32</c:v>
                </c:pt>
                <c:pt idx="43">
                  <c:v>0.32</c:v>
                </c:pt>
                <c:pt idx="44">
                  <c:v>0.32</c:v>
                </c:pt>
                <c:pt idx="45">
                  <c:v>0.32</c:v>
                </c:pt>
                <c:pt idx="46">
                  <c:v>0.32</c:v>
                </c:pt>
                <c:pt idx="47">
                  <c:v>0.32</c:v>
                </c:pt>
                <c:pt idx="119">
                  <c:v>0.32</c:v>
                </c:pt>
                <c:pt idx="120">
                  <c:v>0.32</c:v>
                </c:pt>
                <c:pt idx="121">
                  <c:v>0.32</c:v>
                </c:pt>
                <c:pt idx="122">
                  <c:v>0.32</c:v>
                </c:pt>
                <c:pt idx="123">
                  <c:v>0.32</c:v>
                </c:pt>
                <c:pt idx="124">
                  <c:v>0.32</c:v>
                </c:pt>
                <c:pt idx="125">
                  <c:v>0.32</c:v>
                </c:pt>
                <c:pt idx="126">
                  <c:v>0.32</c:v>
                </c:pt>
                <c:pt idx="127">
                  <c:v>0.32</c:v>
                </c:pt>
                <c:pt idx="128">
                  <c:v>0.32</c:v>
                </c:pt>
                <c:pt idx="129">
                  <c:v>0.32</c:v>
                </c:pt>
                <c:pt idx="130">
                  <c:v>0.32</c:v>
                </c:pt>
                <c:pt idx="131">
                  <c:v>0.32</c:v>
                </c:pt>
                <c:pt idx="132">
                  <c:v>0.32</c:v>
                </c:pt>
                <c:pt idx="133">
                  <c:v>0.32</c:v>
                </c:pt>
                <c:pt idx="134">
                  <c:v>0.32</c:v>
                </c:pt>
                <c:pt idx="135">
                  <c:v>0.32</c:v>
                </c:pt>
                <c:pt idx="136">
                  <c:v>0.32</c:v>
                </c:pt>
                <c:pt idx="137">
                  <c:v>0.32</c:v>
                </c:pt>
                <c:pt idx="266">
                  <c:v>0.32</c:v>
                </c:pt>
                <c:pt idx="267">
                  <c:v>0.32</c:v>
                </c:pt>
                <c:pt idx="268">
                  <c:v>0.32</c:v>
                </c:pt>
                <c:pt idx="269">
                  <c:v>0.32</c:v>
                </c:pt>
                <c:pt idx="270">
                  <c:v>0.32</c:v>
                </c:pt>
                <c:pt idx="271">
                  <c:v>0.32</c:v>
                </c:pt>
                <c:pt idx="272">
                  <c:v>0.32</c:v>
                </c:pt>
              </c:numCache>
            </c:numRef>
          </c:val>
          <c:extLst>
            <c:ext xmlns:c16="http://schemas.microsoft.com/office/drawing/2014/chart" uri="{C3380CC4-5D6E-409C-BE32-E72D297353CC}">
              <c16:uniqueId val="{00000000-EC70-479C-B064-CEA8B0CC002C}"/>
            </c:ext>
          </c:extLst>
        </c:ser>
        <c:dLbls>
          <c:showLegendKey val="0"/>
          <c:showVal val="0"/>
          <c:showCatName val="0"/>
          <c:showSerName val="0"/>
          <c:showPercent val="0"/>
          <c:showBubbleSize val="0"/>
        </c:dLbls>
        <c:axId val="229945744"/>
        <c:axId val="1"/>
      </c:areaChart>
      <c:areaChart>
        <c:grouping val="stacked"/>
        <c:varyColors val="0"/>
        <c:ser>
          <c:idx val="0"/>
          <c:order val="1"/>
          <c:tx>
            <c:strRef>
              <c:f>Sheet1!$C$1</c:f>
              <c:strCache>
                <c:ptCount val="1"/>
                <c:pt idx="0">
                  <c:v>New Auto Loan Growth</c:v>
                </c:pt>
              </c:strCache>
            </c:strRef>
          </c:tx>
          <c:spPr>
            <a:solidFill>
              <a:srgbClr val="33CCCC"/>
            </a:solidFill>
            <a:ln w="5385">
              <a:solidFill>
                <a:schemeClr val="tx1"/>
              </a:solidFill>
              <a:prstDash val="solid"/>
            </a:ln>
          </c:spPr>
          <c:cat>
            <c:strRef>
              <c:f>Sheet1!$A$2:$A$333</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Sheet1!$C$2:$C$333</c:f>
              <c:numCache>
                <c:formatCode>0.00%</c:formatCode>
                <c:ptCount val="332"/>
                <c:pt idx="0">
                  <c:v>-2.7E-2</c:v>
                </c:pt>
                <c:pt idx="1">
                  <c:v>-0.03</c:v>
                </c:pt>
                <c:pt idx="2">
                  <c:v>-3.1E-2</c:v>
                </c:pt>
                <c:pt idx="3">
                  <c:v>-1.0999999999999999E-2</c:v>
                </c:pt>
                <c:pt idx="4">
                  <c:v>-4.0000000000000001E-3</c:v>
                </c:pt>
                <c:pt idx="5">
                  <c:v>-2.5000000000000001E-2</c:v>
                </c:pt>
                <c:pt idx="6">
                  <c:v>-2.1999999999999999E-2</c:v>
                </c:pt>
                <c:pt idx="7">
                  <c:v>-1.7999999999999999E-2</c:v>
                </c:pt>
                <c:pt idx="8">
                  <c:v>-1.9E-2</c:v>
                </c:pt>
                <c:pt idx="9">
                  <c:v>-1.4999999999999999E-2</c:v>
                </c:pt>
                <c:pt idx="10">
                  <c:v>-3.0000000000000001E-3</c:v>
                </c:pt>
                <c:pt idx="11">
                  <c:v>2.1000000000000001E-2</c:v>
                </c:pt>
                <c:pt idx="12">
                  <c:v>5.2999999999999999E-2</c:v>
                </c:pt>
                <c:pt idx="13">
                  <c:v>6.8000000000000005E-2</c:v>
                </c:pt>
                <c:pt idx="14">
                  <c:v>8.7999999999999995E-2</c:v>
                </c:pt>
                <c:pt idx="15">
                  <c:v>7.8E-2</c:v>
                </c:pt>
                <c:pt idx="16">
                  <c:v>8.6999999999999994E-2</c:v>
                </c:pt>
                <c:pt idx="17">
                  <c:v>9.6000000000000002E-2</c:v>
                </c:pt>
                <c:pt idx="18">
                  <c:v>0.122</c:v>
                </c:pt>
                <c:pt idx="19">
                  <c:v>0.13500000000000001</c:v>
                </c:pt>
                <c:pt idx="20">
                  <c:v>0.14899999999999999</c:v>
                </c:pt>
                <c:pt idx="21">
                  <c:v>0.16400000000000001</c:v>
                </c:pt>
                <c:pt idx="22">
                  <c:v>0.17499999999999999</c:v>
                </c:pt>
                <c:pt idx="23">
                  <c:v>0.159</c:v>
                </c:pt>
                <c:pt idx="24">
                  <c:v>0.155</c:v>
                </c:pt>
                <c:pt idx="25">
                  <c:v>0.159</c:v>
                </c:pt>
                <c:pt idx="26">
                  <c:v>0.14799999999999999</c:v>
                </c:pt>
                <c:pt idx="27">
                  <c:v>0.14599999999999999</c:v>
                </c:pt>
                <c:pt idx="28">
                  <c:v>0.14099999999999999</c:v>
                </c:pt>
                <c:pt idx="29">
                  <c:v>0.153</c:v>
                </c:pt>
                <c:pt idx="30">
                  <c:v>0.151</c:v>
                </c:pt>
                <c:pt idx="31">
                  <c:v>0.153</c:v>
                </c:pt>
                <c:pt idx="32">
                  <c:v>0.13800000000000001</c:v>
                </c:pt>
                <c:pt idx="33">
                  <c:v>0.11700000000000001</c:v>
                </c:pt>
                <c:pt idx="34">
                  <c:v>0.1</c:v>
                </c:pt>
                <c:pt idx="35">
                  <c:v>7.9000000000000001E-2</c:v>
                </c:pt>
                <c:pt idx="36">
                  <c:v>6.0999999999999999E-2</c:v>
                </c:pt>
                <c:pt idx="37">
                  <c:v>6.0999999999999999E-2</c:v>
                </c:pt>
                <c:pt idx="38">
                  <c:v>4.4999999999999998E-2</c:v>
                </c:pt>
                <c:pt idx="39">
                  <c:v>2.1000000000000001E-2</c:v>
                </c:pt>
                <c:pt idx="40">
                  <c:v>3.0000000000000001E-3</c:v>
                </c:pt>
                <c:pt idx="41">
                  <c:v>-6.0000000000000001E-3</c:v>
                </c:pt>
                <c:pt idx="42">
                  <c:v>-2.5999999999999999E-2</c:v>
                </c:pt>
                <c:pt idx="43">
                  <c:v>-2.4E-2</c:v>
                </c:pt>
                <c:pt idx="44">
                  <c:v>-2.1000000000000001E-2</c:v>
                </c:pt>
                <c:pt idx="45">
                  <c:v>-1.4E-2</c:v>
                </c:pt>
                <c:pt idx="46">
                  <c:v>-1.4999999999999999E-2</c:v>
                </c:pt>
                <c:pt idx="47">
                  <c:v>1E-3</c:v>
                </c:pt>
                <c:pt idx="48">
                  <c:v>5.0000000000000001E-3</c:v>
                </c:pt>
                <c:pt idx="49">
                  <c:v>-0.01</c:v>
                </c:pt>
                <c:pt idx="50">
                  <c:v>-6.0000000000000001E-3</c:v>
                </c:pt>
                <c:pt idx="51">
                  <c:v>5.0000000000000001E-3</c:v>
                </c:pt>
                <c:pt idx="52">
                  <c:v>8.9999999999999993E-3</c:v>
                </c:pt>
                <c:pt idx="53">
                  <c:v>7.0000000000000001E-3</c:v>
                </c:pt>
                <c:pt idx="54">
                  <c:v>1.2999999999999999E-2</c:v>
                </c:pt>
                <c:pt idx="55">
                  <c:v>8.9999999999999993E-3</c:v>
                </c:pt>
                <c:pt idx="56">
                  <c:v>5.0000000000000001E-3</c:v>
                </c:pt>
                <c:pt idx="57">
                  <c:v>3.0000000000000001E-3</c:v>
                </c:pt>
                <c:pt idx="58">
                  <c:v>-5.0000000000000001E-3</c:v>
                </c:pt>
                <c:pt idx="59">
                  <c:v>-1.0999999999999999E-2</c:v>
                </c:pt>
                <c:pt idx="60">
                  <c:v>0</c:v>
                </c:pt>
                <c:pt idx="61">
                  <c:v>8.0000000000000002E-3</c:v>
                </c:pt>
                <c:pt idx="62">
                  <c:v>1.7000000000000001E-2</c:v>
                </c:pt>
                <c:pt idx="63">
                  <c:v>2.1000000000000001E-2</c:v>
                </c:pt>
                <c:pt idx="64">
                  <c:v>3.5999999999999997E-2</c:v>
                </c:pt>
                <c:pt idx="65">
                  <c:v>5.3999999999999999E-2</c:v>
                </c:pt>
                <c:pt idx="66">
                  <c:v>0.06</c:v>
                </c:pt>
                <c:pt idx="67">
                  <c:v>6.9000000000000006E-2</c:v>
                </c:pt>
                <c:pt idx="68">
                  <c:v>8.3000000000000004E-2</c:v>
                </c:pt>
                <c:pt idx="69">
                  <c:v>9.5000000000000001E-2</c:v>
                </c:pt>
                <c:pt idx="70">
                  <c:v>0.106</c:v>
                </c:pt>
                <c:pt idx="71">
                  <c:v>0.12</c:v>
                </c:pt>
                <c:pt idx="72">
                  <c:v>0.13100000000000001</c:v>
                </c:pt>
                <c:pt idx="73">
                  <c:v>0.13800000000000001</c:v>
                </c:pt>
                <c:pt idx="74">
                  <c:v>0.13</c:v>
                </c:pt>
                <c:pt idx="75">
                  <c:v>0.13500000000000001</c:v>
                </c:pt>
                <c:pt idx="76">
                  <c:v>0.13</c:v>
                </c:pt>
                <c:pt idx="77">
                  <c:v>0.121</c:v>
                </c:pt>
                <c:pt idx="78">
                  <c:v>0.123</c:v>
                </c:pt>
                <c:pt idx="79">
                  <c:v>0.123</c:v>
                </c:pt>
                <c:pt idx="80">
                  <c:v>0.122</c:v>
                </c:pt>
                <c:pt idx="81">
                  <c:v>0.127</c:v>
                </c:pt>
                <c:pt idx="82">
                  <c:v>0.13900000000000001</c:v>
                </c:pt>
                <c:pt idx="83">
                  <c:v>0.13900000000000001</c:v>
                </c:pt>
                <c:pt idx="84">
                  <c:v>0.153</c:v>
                </c:pt>
                <c:pt idx="85">
                  <c:v>0.17499999999999999</c:v>
                </c:pt>
                <c:pt idx="86">
                  <c:v>0.186</c:v>
                </c:pt>
                <c:pt idx="87">
                  <c:v>0.17899999999999999</c:v>
                </c:pt>
                <c:pt idx="88">
                  <c:v>0.18099999999999999</c:v>
                </c:pt>
                <c:pt idx="89">
                  <c:v>0.182</c:v>
                </c:pt>
                <c:pt idx="90">
                  <c:v>0.17299999999999999</c:v>
                </c:pt>
                <c:pt idx="91">
                  <c:v>0.17100000000000001</c:v>
                </c:pt>
                <c:pt idx="92">
                  <c:v>0.16300000000000001</c:v>
                </c:pt>
                <c:pt idx="93">
                  <c:v>0.155</c:v>
                </c:pt>
                <c:pt idx="94">
                  <c:v>0.14399999999999999</c:v>
                </c:pt>
                <c:pt idx="95">
                  <c:v>0.13500000000000001</c:v>
                </c:pt>
                <c:pt idx="96">
                  <c:v>0.10299999999999999</c:v>
                </c:pt>
                <c:pt idx="97">
                  <c:v>7.1999999999999995E-2</c:v>
                </c:pt>
                <c:pt idx="98">
                  <c:v>6.5000000000000002E-2</c:v>
                </c:pt>
                <c:pt idx="99">
                  <c:v>6.3E-2</c:v>
                </c:pt>
                <c:pt idx="100">
                  <c:v>5.7000000000000002E-2</c:v>
                </c:pt>
                <c:pt idx="101">
                  <c:v>5.5E-2</c:v>
                </c:pt>
                <c:pt idx="102">
                  <c:v>5.8000000000000003E-2</c:v>
                </c:pt>
                <c:pt idx="103">
                  <c:v>5.1999999999999998E-2</c:v>
                </c:pt>
                <c:pt idx="104">
                  <c:v>4.8000000000000001E-2</c:v>
                </c:pt>
                <c:pt idx="105">
                  <c:v>3.5999999999999997E-2</c:v>
                </c:pt>
                <c:pt idx="106">
                  <c:v>2.5000000000000001E-2</c:v>
                </c:pt>
                <c:pt idx="107">
                  <c:v>1.2E-2</c:v>
                </c:pt>
                <c:pt idx="108">
                  <c:v>0.01</c:v>
                </c:pt>
                <c:pt idx="109">
                  <c:v>5.0000000000000001E-3</c:v>
                </c:pt>
                <c:pt idx="110">
                  <c:v>3.0000000000000001E-3</c:v>
                </c:pt>
                <c:pt idx="111">
                  <c:v>-7.0000000000000001E-3</c:v>
                </c:pt>
                <c:pt idx="112">
                  <c:v>-1.2E-2</c:v>
                </c:pt>
                <c:pt idx="113">
                  <c:v>-1.9E-2</c:v>
                </c:pt>
                <c:pt idx="114">
                  <c:v>-0.03</c:v>
                </c:pt>
                <c:pt idx="115">
                  <c:v>-4.1000000000000002E-2</c:v>
                </c:pt>
                <c:pt idx="116">
                  <c:v>-5.5E-2</c:v>
                </c:pt>
                <c:pt idx="117">
                  <c:v>-5.8000000000000003E-2</c:v>
                </c:pt>
                <c:pt idx="118">
                  <c:v>-6.4000000000000001E-2</c:v>
                </c:pt>
                <c:pt idx="119">
                  <c:v>-6.7000000000000004E-2</c:v>
                </c:pt>
                <c:pt idx="120">
                  <c:v>-7.1999999999999995E-2</c:v>
                </c:pt>
                <c:pt idx="121">
                  <c:v>-7.3999999999999996E-2</c:v>
                </c:pt>
                <c:pt idx="122">
                  <c:v>-7.3999999999999996E-2</c:v>
                </c:pt>
                <c:pt idx="123">
                  <c:v>-7.0999999999999994E-2</c:v>
                </c:pt>
                <c:pt idx="124">
                  <c:v>-6.8000000000000005E-2</c:v>
                </c:pt>
                <c:pt idx="125">
                  <c:v>-6.5000000000000002E-2</c:v>
                </c:pt>
                <c:pt idx="126">
                  <c:v>-5.8000000000000003E-2</c:v>
                </c:pt>
                <c:pt idx="127">
                  <c:v>-5.0999999999999997E-2</c:v>
                </c:pt>
                <c:pt idx="128">
                  <c:v>-4.2999999999999997E-2</c:v>
                </c:pt>
                <c:pt idx="129">
                  <c:v>-4.4999999999999998E-2</c:v>
                </c:pt>
                <c:pt idx="130">
                  <c:v>-4.2000000000000003E-2</c:v>
                </c:pt>
                <c:pt idx="131">
                  <c:v>-3.6999999999999998E-2</c:v>
                </c:pt>
                <c:pt idx="132">
                  <c:v>-3.5999999999999997E-2</c:v>
                </c:pt>
                <c:pt idx="133">
                  <c:v>-0.03</c:v>
                </c:pt>
                <c:pt idx="134">
                  <c:v>-4.2999999999999997E-2</c:v>
                </c:pt>
                <c:pt idx="135">
                  <c:v>-4.9000000000000002E-2</c:v>
                </c:pt>
                <c:pt idx="136">
                  <c:v>-0.06</c:v>
                </c:pt>
                <c:pt idx="137">
                  <c:v>-7.9000000000000001E-2</c:v>
                </c:pt>
                <c:pt idx="138">
                  <c:v>-9.0999999999999998E-2</c:v>
                </c:pt>
                <c:pt idx="139">
                  <c:v>-0.10299999999999999</c:v>
                </c:pt>
                <c:pt idx="140">
                  <c:v>-0.11600000000000001</c:v>
                </c:pt>
                <c:pt idx="141">
                  <c:v>-0.121</c:v>
                </c:pt>
                <c:pt idx="142">
                  <c:v>-0.13100000000000001</c:v>
                </c:pt>
                <c:pt idx="143">
                  <c:v>-0.14199999999999999</c:v>
                </c:pt>
                <c:pt idx="144">
                  <c:v>-0.153</c:v>
                </c:pt>
                <c:pt idx="145">
                  <c:v>-0.16900000000000001</c:v>
                </c:pt>
                <c:pt idx="146">
                  <c:v>-0.16900000000000001</c:v>
                </c:pt>
                <c:pt idx="147">
                  <c:v>-0.16900000000000001</c:v>
                </c:pt>
                <c:pt idx="148">
                  <c:v>-0.16800000000000001</c:v>
                </c:pt>
                <c:pt idx="149">
                  <c:v>-0.16200000000000001</c:v>
                </c:pt>
                <c:pt idx="150">
                  <c:v>-0.161</c:v>
                </c:pt>
                <c:pt idx="151">
                  <c:v>-0.154</c:v>
                </c:pt>
                <c:pt idx="152">
                  <c:v>-0.14599999999999999</c:v>
                </c:pt>
                <c:pt idx="153">
                  <c:v>-0.14099999999999999</c:v>
                </c:pt>
                <c:pt idx="154">
                  <c:v>-0.13200000000000001</c:v>
                </c:pt>
                <c:pt idx="155">
                  <c:v>-0.125</c:v>
                </c:pt>
                <c:pt idx="156">
                  <c:v>-0.12</c:v>
                </c:pt>
                <c:pt idx="157">
                  <c:v>-0.114</c:v>
                </c:pt>
                <c:pt idx="158">
                  <c:v>-0.108</c:v>
                </c:pt>
                <c:pt idx="159">
                  <c:v>-9.9000000000000005E-2</c:v>
                </c:pt>
                <c:pt idx="160">
                  <c:v>-8.7999999999999995E-2</c:v>
                </c:pt>
                <c:pt idx="161">
                  <c:v>-7.6999999999999999E-2</c:v>
                </c:pt>
                <c:pt idx="162">
                  <c:v>-6.6000000000000003E-2</c:v>
                </c:pt>
                <c:pt idx="163">
                  <c:v>-5.5E-2</c:v>
                </c:pt>
                <c:pt idx="164">
                  <c:v>-0.04</c:v>
                </c:pt>
                <c:pt idx="165">
                  <c:v>-2.1999999999999999E-2</c:v>
                </c:pt>
                <c:pt idx="166">
                  <c:v>-8.9999999999999993E-3</c:v>
                </c:pt>
                <c:pt idx="167">
                  <c:v>7.0000000000000001E-3</c:v>
                </c:pt>
                <c:pt idx="168">
                  <c:v>2.4E-2</c:v>
                </c:pt>
                <c:pt idx="169">
                  <c:v>4.1000000000000002E-2</c:v>
                </c:pt>
                <c:pt idx="170">
                  <c:v>5.8000000000000003E-2</c:v>
                </c:pt>
                <c:pt idx="171">
                  <c:v>6.8000000000000005E-2</c:v>
                </c:pt>
                <c:pt idx="172">
                  <c:v>7.5999999999999998E-2</c:v>
                </c:pt>
                <c:pt idx="173">
                  <c:v>8.6999999999999994E-2</c:v>
                </c:pt>
                <c:pt idx="174">
                  <c:v>9.6000000000000002E-2</c:v>
                </c:pt>
                <c:pt idx="175">
                  <c:v>0.106</c:v>
                </c:pt>
                <c:pt idx="176">
                  <c:v>0.108</c:v>
                </c:pt>
                <c:pt idx="177">
                  <c:v>0.108</c:v>
                </c:pt>
                <c:pt idx="178">
                  <c:v>0.104</c:v>
                </c:pt>
                <c:pt idx="179">
                  <c:v>0.107</c:v>
                </c:pt>
                <c:pt idx="180">
                  <c:v>0.11600000000000001</c:v>
                </c:pt>
                <c:pt idx="181">
                  <c:v>0.11799999999999999</c:v>
                </c:pt>
                <c:pt idx="182">
                  <c:v>0.114</c:v>
                </c:pt>
                <c:pt idx="183">
                  <c:v>0.121</c:v>
                </c:pt>
                <c:pt idx="184">
                  <c:v>0.125</c:v>
                </c:pt>
                <c:pt idx="185">
                  <c:v>0.127</c:v>
                </c:pt>
                <c:pt idx="186">
                  <c:v>0.13600000000000001</c:v>
                </c:pt>
                <c:pt idx="187">
                  <c:v>0.13</c:v>
                </c:pt>
                <c:pt idx="188">
                  <c:v>0.13800000000000001</c:v>
                </c:pt>
                <c:pt idx="189">
                  <c:v>0.14199999999999999</c:v>
                </c:pt>
                <c:pt idx="190">
                  <c:v>0.157</c:v>
                </c:pt>
                <c:pt idx="191">
                  <c:v>0.17</c:v>
                </c:pt>
                <c:pt idx="192">
                  <c:v>0.17399999999999999</c:v>
                </c:pt>
                <c:pt idx="193">
                  <c:v>0.184</c:v>
                </c:pt>
                <c:pt idx="194">
                  <c:v>0.19400000000000001</c:v>
                </c:pt>
                <c:pt idx="195">
                  <c:v>0.20300000000000001</c:v>
                </c:pt>
                <c:pt idx="196">
                  <c:v>0.20699999999999999</c:v>
                </c:pt>
                <c:pt idx="197">
                  <c:v>0.20899999999999999</c:v>
                </c:pt>
                <c:pt idx="198">
                  <c:v>0.214</c:v>
                </c:pt>
                <c:pt idx="199">
                  <c:v>0.224</c:v>
                </c:pt>
                <c:pt idx="200">
                  <c:v>0.215</c:v>
                </c:pt>
                <c:pt idx="201">
                  <c:v>0.22</c:v>
                </c:pt>
                <c:pt idx="202">
                  <c:v>0.20599999999999999</c:v>
                </c:pt>
                <c:pt idx="203">
                  <c:v>0.19600000000000001</c:v>
                </c:pt>
                <c:pt idx="204">
                  <c:v>0.188</c:v>
                </c:pt>
                <c:pt idx="205">
                  <c:v>0.17599999999999999</c:v>
                </c:pt>
                <c:pt idx="206">
                  <c:v>0.17599999999999999</c:v>
                </c:pt>
                <c:pt idx="207">
                  <c:v>0.161</c:v>
                </c:pt>
                <c:pt idx="208">
                  <c:v>0.153</c:v>
                </c:pt>
                <c:pt idx="209">
                  <c:v>0.16</c:v>
                </c:pt>
                <c:pt idx="210">
                  <c:v>0.154</c:v>
                </c:pt>
                <c:pt idx="211">
                  <c:v>0.14799999999999999</c:v>
                </c:pt>
                <c:pt idx="212">
                  <c:v>0.154</c:v>
                </c:pt>
                <c:pt idx="213">
                  <c:v>0.14699999999999999</c:v>
                </c:pt>
                <c:pt idx="214">
                  <c:v>0.154</c:v>
                </c:pt>
                <c:pt idx="215">
                  <c:v>0.155</c:v>
                </c:pt>
                <c:pt idx="216">
                  <c:v>0.157</c:v>
                </c:pt>
                <c:pt idx="217">
                  <c:v>0.16200000000000001</c:v>
                </c:pt>
                <c:pt idx="218">
                  <c:v>0.159</c:v>
                </c:pt>
                <c:pt idx="219">
                  <c:v>0.157</c:v>
                </c:pt>
                <c:pt idx="220">
                  <c:v>0.16600000000000001</c:v>
                </c:pt>
                <c:pt idx="221">
                  <c:v>0.16900000000000001</c:v>
                </c:pt>
                <c:pt idx="222">
                  <c:v>0.17</c:v>
                </c:pt>
                <c:pt idx="223">
                  <c:v>0.16800000000000001</c:v>
                </c:pt>
                <c:pt idx="224">
                  <c:v>0.16700000000000001</c:v>
                </c:pt>
                <c:pt idx="225">
                  <c:v>0.17399999999999999</c:v>
                </c:pt>
                <c:pt idx="226">
                  <c:v>0.17199999999999999</c:v>
                </c:pt>
                <c:pt idx="227">
                  <c:v>0.16500000000000001</c:v>
                </c:pt>
                <c:pt idx="228">
                  <c:v>0.16300000000000001</c:v>
                </c:pt>
                <c:pt idx="229">
                  <c:v>0.151</c:v>
                </c:pt>
                <c:pt idx="230">
                  <c:v>0.14299999999999999</c:v>
                </c:pt>
                <c:pt idx="231">
                  <c:v>0.14399999999999999</c:v>
                </c:pt>
                <c:pt idx="232">
                  <c:v>0.13600000000000001</c:v>
                </c:pt>
                <c:pt idx="233">
                  <c:v>0.13100000000000001</c:v>
                </c:pt>
                <c:pt idx="234">
                  <c:v>0.123</c:v>
                </c:pt>
                <c:pt idx="235">
                  <c:v>0.12</c:v>
                </c:pt>
                <c:pt idx="236">
                  <c:v>0.121</c:v>
                </c:pt>
                <c:pt idx="237">
                  <c:v>0.11600000000000001</c:v>
                </c:pt>
                <c:pt idx="238">
                  <c:v>0.125</c:v>
                </c:pt>
                <c:pt idx="239">
                  <c:v>0.11700000000000001</c:v>
                </c:pt>
                <c:pt idx="240">
                  <c:v>0.113</c:v>
                </c:pt>
                <c:pt idx="241">
                  <c:v>0.121</c:v>
                </c:pt>
                <c:pt idx="242">
                  <c:v>0.125</c:v>
                </c:pt>
                <c:pt idx="243">
                  <c:v>0.121</c:v>
                </c:pt>
                <c:pt idx="244">
                  <c:v>0.11799999999999999</c:v>
                </c:pt>
                <c:pt idx="245">
                  <c:v>0.11600000000000001</c:v>
                </c:pt>
                <c:pt idx="246">
                  <c:v>0.108</c:v>
                </c:pt>
                <c:pt idx="247">
                  <c:v>0.10100000000000001</c:v>
                </c:pt>
                <c:pt idx="248">
                  <c:v>8.5000000000000006E-2</c:v>
                </c:pt>
                <c:pt idx="249">
                  <c:v>7.2999999999999995E-2</c:v>
                </c:pt>
                <c:pt idx="250">
                  <c:v>5.5E-2</c:v>
                </c:pt>
                <c:pt idx="251">
                  <c:v>5.1999999999999998E-2</c:v>
                </c:pt>
                <c:pt idx="252">
                  <c:v>4.1000000000000002E-2</c:v>
                </c:pt>
                <c:pt idx="253">
                  <c:v>0.03</c:v>
                </c:pt>
                <c:pt idx="254">
                  <c:v>2.1000000000000001E-2</c:v>
                </c:pt>
                <c:pt idx="255">
                  <c:v>0.01</c:v>
                </c:pt>
                <c:pt idx="256">
                  <c:v>6.0000000000000001E-3</c:v>
                </c:pt>
                <c:pt idx="257">
                  <c:v>0</c:v>
                </c:pt>
                <c:pt idx="258">
                  <c:v>-2E-3</c:v>
                </c:pt>
                <c:pt idx="259">
                  <c:v>-3.0000000000000001E-3</c:v>
                </c:pt>
                <c:pt idx="260">
                  <c:v>-7.0000000000000001E-3</c:v>
                </c:pt>
                <c:pt idx="261">
                  <c:v>-1.2999999999999999E-2</c:v>
                </c:pt>
                <c:pt idx="262">
                  <c:v>-2.5999999999999999E-2</c:v>
                </c:pt>
                <c:pt idx="263">
                  <c:v>-3.3000000000000002E-2</c:v>
                </c:pt>
                <c:pt idx="264">
                  <c:v>-3.4000000000000002E-2</c:v>
                </c:pt>
                <c:pt idx="265">
                  <c:v>-3.6999999999999998E-2</c:v>
                </c:pt>
                <c:pt idx="266">
                  <c:v>-3.6999999999999998E-2</c:v>
                </c:pt>
                <c:pt idx="267">
                  <c:v>-2.7E-2</c:v>
                </c:pt>
                <c:pt idx="268">
                  <c:v>-2.3E-2</c:v>
                </c:pt>
                <c:pt idx="269">
                  <c:v>-3.5999999999999997E-2</c:v>
                </c:pt>
                <c:pt idx="270">
                  <c:v>-3.2000000000000001E-2</c:v>
                </c:pt>
                <c:pt idx="271">
                  <c:v>-2.5000000000000001E-2</c:v>
                </c:pt>
                <c:pt idx="272">
                  <c:v>-3.4000000000000002E-2</c:v>
                </c:pt>
                <c:pt idx="273">
                  <c:v>-2.5999999999999999E-2</c:v>
                </c:pt>
                <c:pt idx="274">
                  <c:v>-5.0000000000000001E-3</c:v>
                </c:pt>
                <c:pt idx="275">
                  <c:v>-5.0000000000000001E-3</c:v>
                </c:pt>
                <c:pt idx="276">
                  <c:v>-4.0000000000000001E-3</c:v>
                </c:pt>
                <c:pt idx="277">
                  <c:v>-3.0000000000000001E-3</c:v>
                </c:pt>
                <c:pt idx="278">
                  <c:v>-3.0000000000000001E-3</c:v>
                </c:pt>
                <c:pt idx="279">
                  <c:v>-1.2999999999999999E-2</c:v>
                </c:pt>
                <c:pt idx="280">
                  <c:v>-1.6E-2</c:v>
                </c:pt>
                <c:pt idx="281">
                  <c:v>-2E-3</c:v>
                </c:pt>
                <c:pt idx="282">
                  <c:v>-2E-3</c:v>
                </c:pt>
                <c:pt idx="283">
                  <c:v>5.0000000000000001E-3</c:v>
                </c:pt>
                <c:pt idx="284">
                  <c:v>3.5000000000000003E-2</c:v>
                </c:pt>
                <c:pt idx="285">
                  <c:v>7.6999999999999999E-2</c:v>
                </c:pt>
                <c:pt idx="286">
                  <c:v>8.4000000000000005E-2</c:v>
                </c:pt>
                <c:pt idx="287">
                  <c:v>0.11</c:v>
                </c:pt>
                <c:pt idx="288">
                  <c:v>0.16300000000000001</c:v>
                </c:pt>
                <c:pt idx="289">
                  <c:v>0.19</c:v>
                </c:pt>
                <c:pt idx="290">
                  <c:v>0.18</c:v>
                </c:pt>
                <c:pt idx="291">
                  <c:v>0.19500000000000001</c:v>
                </c:pt>
                <c:pt idx="292">
                  <c:v>0.20799999999999999</c:v>
                </c:pt>
                <c:pt idx="293">
                  <c:v>0.223</c:v>
                </c:pt>
                <c:pt idx="294">
                  <c:v>0.22500000000000001</c:v>
                </c:pt>
                <c:pt idx="295">
                  <c:v>0.22</c:v>
                </c:pt>
                <c:pt idx="296">
                  <c:v>0.21299999999999999</c:v>
                </c:pt>
                <c:pt idx="297">
                  <c:v>0.161</c:v>
                </c:pt>
                <c:pt idx="298">
                  <c:v>0.14199999999999999</c:v>
                </c:pt>
                <c:pt idx="299">
                  <c:v>0.125</c:v>
                </c:pt>
                <c:pt idx="300">
                  <c:v>7.9000000000000001E-2</c:v>
                </c:pt>
                <c:pt idx="301">
                  <c:v>5.6000000000000001E-2</c:v>
                </c:pt>
                <c:pt idx="302">
                  <c:v>0.06</c:v>
                </c:pt>
                <c:pt idx="303">
                  <c:v>4.9000000000000002E-2</c:v>
                </c:pt>
                <c:pt idx="304">
                  <c:v>3.5000000000000003E-2</c:v>
                </c:pt>
                <c:pt idx="305">
                  <c:v>1.4E-2</c:v>
                </c:pt>
                <c:pt idx="306">
                  <c:v>4.0000000000000001E-3</c:v>
                </c:pt>
                <c:pt idx="307">
                  <c:v>-8.9999999999999993E-3</c:v>
                </c:pt>
                <c:pt idx="308">
                  <c:v>-2.4E-2</c:v>
                </c:pt>
                <c:pt idx="309">
                  <c:v>-2.8000000000000001E-2</c:v>
                </c:pt>
                <c:pt idx="310">
                  <c:v>-0.03</c:v>
                </c:pt>
                <c:pt idx="311">
                  <c:v>-4.2999999999999997E-2</c:v>
                </c:pt>
                <c:pt idx="312">
                  <c:v>-4.8000000000000001E-2</c:v>
                </c:pt>
                <c:pt idx="313">
                  <c:v>-5.6000000000000001E-2</c:v>
                </c:pt>
                <c:pt idx="314">
                  <c:v>-0.06</c:v>
                </c:pt>
                <c:pt idx="315">
                  <c:v>-0.06</c:v>
                </c:pt>
                <c:pt idx="316">
                  <c:v>-0.06</c:v>
                </c:pt>
                <c:pt idx="317">
                  <c:v>-5.8000000000000003E-2</c:v>
                </c:pt>
                <c:pt idx="318">
                  <c:v>-0.06</c:v>
                </c:pt>
                <c:pt idx="319">
                  <c:v>-6.2E-2</c:v>
                </c:pt>
                <c:pt idx="320">
                  <c:v>-0.06</c:v>
                </c:pt>
                <c:pt idx="321">
                  <c:v>-6.2E-2</c:v>
                </c:pt>
                <c:pt idx="322">
                  <c:v>-6.6000000000000003E-2</c:v>
                </c:pt>
                <c:pt idx="323">
                  <c:v>-0.05</c:v>
                </c:pt>
                <c:pt idx="324">
                  <c:v>-0.05</c:v>
                </c:pt>
                <c:pt idx="325">
                  <c:v>-0.05</c:v>
                </c:pt>
              </c:numCache>
            </c:numRef>
          </c:val>
          <c:extLst>
            <c:ext xmlns:c16="http://schemas.microsoft.com/office/drawing/2014/chart" uri="{C3380CC4-5D6E-409C-BE32-E72D297353CC}">
              <c16:uniqueId val="{00000001-EC70-479C-B064-CEA8B0CC002C}"/>
            </c:ext>
          </c:extLst>
        </c:ser>
        <c:dLbls>
          <c:showLegendKey val="0"/>
          <c:showVal val="0"/>
          <c:showCatName val="0"/>
          <c:showSerName val="0"/>
          <c:showPercent val="0"/>
          <c:showBubbleSize val="0"/>
        </c:dLbls>
        <c:axId val="3"/>
        <c:axId val="4"/>
      </c:areaChart>
      <c:lineChart>
        <c:grouping val="standard"/>
        <c:varyColors val="0"/>
        <c:ser>
          <c:idx val="1"/>
          <c:order val="2"/>
          <c:tx>
            <c:strRef>
              <c:f>Sheet1!$D$1</c:f>
              <c:strCache>
                <c:ptCount val="1"/>
                <c:pt idx="0">
                  <c:v>5% Long Run Average</c:v>
                </c:pt>
              </c:strCache>
            </c:strRef>
          </c:tx>
          <c:spPr>
            <a:ln w="5385">
              <a:solidFill>
                <a:srgbClr val="FFFF00"/>
              </a:solidFill>
              <a:prstDash val="solid"/>
            </a:ln>
          </c:spPr>
          <c:marker>
            <c:symbol val="square"/>
            <c:size val="2"/>
            <c:spPr>
              <a:solidFill>
                <a:srgbClr val="FFFF00"/>
              </a:solidFill>
              <a:ln>
                <a:solidFill>
                  <a:srgbClr val="FFFF00"/>
                </a:solidFill>
                <a:prstDash val="solid"/>
              </a:ln>
            </c:spPr>
          </c:marker>
          <c:cat>
            <c:strRef>
              <c:f>Sheet1!$A$2:$A$333</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Sheet1!$D$2:$D$333</c:f>
              <c:numCache>
                <c:formatCode>General</c:formatCode>
                <c:ptCount val="332"/>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pt idx="44">
                  <c:v>0.05</c:v>
                </c:pt>
                <c:pt idx="45">
                  <c:v>0.05</c:v>
                </c:pt>
                <c:pt idx="46">
                  <c:v>0.05</c:v>
                </c:pt>
                <c:pt idx="47">
                  <c:v>0.05</c:v>
                </c:pt>
                <c:pt idx="48">
                  <c:v>0.05</c:v>
                </c:pt>
                <c:pt idx="49">
                  <c:v>0.05</c:v>
                </c:pt>
                <c:pt idx="50">
                  <c:v>0.05</c:v>
                </c:pt>
                <c:pt idx="51">
                  <c:v>0.05</c:v>
                </c:pt>
                <c:pt idx="52">
                  <c:v>0.05</c:v>
                </c:pt>
                <c:pt idx="53">
                  <c:v>0.05</c:v>
                </c:pt>
                <c:pt idx="54">
                  <c:v>0.05</c:v>
                </c:pt>
                <c:pt idx="55">
                  <c:v>0.05</c:v>
                </c:pt>
                <c:pt idx="56">
                  <c:v>0.05</c:v>
                </c:pt>
                <c:pt idx="57">
                  <c:v>0.05</c:v>
                </c:pt>
                <c:pt idx="58">
                  <c:v>0.05</c:v>
                </c:pt>
                <c:pt idx="59">
                  <c:v>0.05</c:v>
                </c:pt>
                <c:pt idx="60">
                  <c:v>0.05</c:v>
                </c:pt>
                <c:pt idx="61">
                  <c:v>0.05</c:v>
                </c:pt>
                <c:pt idx="62">
                  <c:v>0.05</c:v>
                </c:pt>
                <c:pt idx="63">
                  <c:v>0.05</c:v>
                </c:pt>
                <c:pt idx="64">
                  <c:v>0.05</c:v>
                </c:pt>
                <c:pt idx="65">
                  <c:v>0.05</c:v>
                </c:pt>
                <c:pt idx="66">
                  <c:v>0.05</c:v>
                </c:pt>
                <c:pt idx="67">
                  <c:v>0.05</c:v>
                </c:pt>
                <c:pt idx="68">
                  <c:v>0.05</c:v>
                </c:pt>
                <c:pt idx="69">
                  <c:v>0.05</c:v>
                </c:pt>
                <c:pt idx="70">
                  <c:v>0.05</c:v>
                </c:pt>
                <c:pt idx="71">
                  <c:v>0.05</c:v>
                </c:pt>
                <c:pt idx="72">
                  <c:v>0.05</c:v>
                </c:pt>
                <c:pt idx="73">
                  <c:v>0.05</c:v>
                </c:pt>
                <c:pt idx="74">
                  <c:v>0.05</c:v>
                </c:pt>
                <c:pt idx="75">
                  <c:v>0.05</c:v>
                </c:pt>
                <c:pt idx="76">
                  <c:v>0.05</c:v>
                </c:pt>
                <c:pt idx="77">
                  <c:v>0.05</c:v>
                </c:pt>
                <c:pt idx="78">
                  <c:v>0.05</c:v>
                </c:pt>
                <c:pt idx="79">
                  <c:v>0.05</c:v>
                </c:pt>
                <c:pt idx="80">
                  <c:v>0.05</c:v>
                </c:pt>
                <c:pt idx="81">
                  <c:v>0.05</c:v>
                </c:pt>
                <c:pt idx="82">
                  <c:v>0.05</c:v>
                </c:pt>
                <c:pt idx="83">
                  <c:v>0.05</c:v>
                </c:pt>
                <c:pt idx="84">
                  <c:v>0.05</c:v>
                </c:pt>
                <c:pt idx="85">
                  <c:v>0.05</c:v>
                </c:pt>
                <c:pt idx="86">
                  <c:v>0.05</c:v>
                </c:pt>
                <c:pt idx="87">
                  <c:v>0.05</c:v>
                </c:pt>
                <c:pt idx="88">
                  <c:v>0.05</c:v>
                </c:pt>
                <c:pt idx="89">
                  <c:v>0.05</c:v>
                </c:pt>
                <c:pt idx="90">
                  <c:v>0.05</c:v>
                </c:pt>
                <c:pt idx="91">
                  <c:v>0.05</c:v>
                </c:pt>
                <c:pt idx="92">
                  <c:v>0.05</c:v>
                </c:pt>
                <c:pt idx="93">
                  <c:v>0.05</c:v>
                </c:pt>
                <c:pt idx="94">
                  <c:v>0.05</c:v>
                </c:pt>
                <c:pt idx="95">
                  <c:v>0.05</c:v>
                </c:pt>
                <c:pt idx="96">
                  <c:v>0.05</c:v>
                </c:pt>
                <c:pt idx="97">
                  <c:v>0.05</c:v>
                </c:pt>
                <c:pt idx="98">
                  <c:v>0.05</c:v>
                </c:pt>
                <c:pt idx="99">
                  <c:v>0.05</c:v>
                </c:pt>
                <c:pt idx="100">
                  <c:v>0.05</c:v>
                </c:pt>
                <c:pt idx="101">
                  <c:v>0.05</c:v>
                </c:pt>
                <c:pt idx="102">
                  <c:v>0.05</c:v>
                </c:pt>
                <c:pt idx="103">
                  <c:v>0.05</c:v>
                </c:pt>
                <c:pt idx="104">
                  <c:v>0.05</c:v>
                </c:pt>
                <c:pt idx="105">
                  <c:v>0.05</c:v>
                </c:pt>
                <c:pt idx="106">
                  <c:v>0.05</c:v>
                </c:pt>
                <c:pt idx="107">
                  <c:v>0.05</c:v>
                </c:pt>
                <c:pt idx="108">
                  <c:v>0.05</c:v>
                </c:pt>
                <c:pt idx="109">
                  <c:v>0.05</c:v>
                </c:pt>
                <c:pt idx="110">
                  <c:v>0.05</c:v>
                </c:pt>
                <c:pt idx="111">
                  <c:v>0.05</c:v>
                </c:pt>
                <c:pt idx="112">
                  <c:v>0.05</c:v>
                </c:pt>
                <c:pt idx="113">
                  <c:v>0.05</c:v>
                </c:pt>
                <c:pt idx="114">
                  <c:v>0.05</c:v>
                </c:pt>
                <c:pt idx="115">
                  <c:v>0.05</c:v>
                </c:pt>
                <c:pt idx="116">
                  <c:v>0.05</c:v>
                </c:pt>
                <c:pt idx="117">
                  <c:v>0.05</c:v>
                </c:pt>
                <c:pt idx="118">
                  <c:v>0.05</c:v>
                </c:pt>
                <c:pt idx="119">
                  <c:v>0.05</c:v>
                </c:pt>
                <c:pt idx="120">
                  <c:v>0.05</c:v>
                </c:pt>
                <c:pt idx="121">
                  <c:v>0.05</c:v>
                </c:pt>
                <c:pt idx="122">
                  <c:v>0.05</c:v>
                </c:pt>
                <c:pt idx="123">
                  <c:v>0.05</c:v>
                </c:pt>
                <c:pt idx="124">
                  <c:v>0.05</c:v>
                </c:pt>
                <c:pt idx="125">
                  <c:v>0.05</c:v>
                </c:pt>
                <c:pt idx="126">
                  <c:v>0.05</c:v>
                </c:pt>
                <c:pt idx="127">
                  <c:v>0.05</c:v>
                </c:pt>
                <c:pt idx="128">
                  <c:v>0.05</c:v>
                </c:pt>
                <c:pt idx="129">
                  <c:v>0.05</c:v>
                </c:pt>
                <c:pt idx="130">
                  <c:v>0.05</c:v>
                </c:pt>
                <c:pt idx="131">
                  <c:v>0.05</c:v>
                </c:pt>
                <c:pt idx="132">
                  <c:v>0.05</c:v>
                </c:pt>
                <c:pt idx="133">
                  <c:v>0.05</c:v>
                </c:pt>
                <c:pt idx="134">
                  <c:v>0.05</c:v>
                </c:pt>
                <c:pt idx="135">
                  <c:v>0.05</c:v>
                </c:pt>
                <c:pt idx="136">
                  <c:v>0.05</c:v>
                </c:pt>
                <c:pt idx="137">
                  <c:v>0.05</c:v>
                </c:pt>
                <c:pt idx="138">
                  <c:v>0.05</c:v>
                </c:pt>
                <c:pt idx="139">
                  <c:v>0.05</c:v>
                </c:pt>
                <c:pt idx="140">
                  <c:v>0.05</c:v>
                </c:pt>
                <c:pt idx="141">
                  <c:v>0.05</c:v>
                </c:pt>
                <c:pt idx="142">
                  <c:v>0.05</c:v>
                </c:pt>
                <c:pt idx="143">
                  <c:v>0.05</c:v>
                </c:pt>
                <c:pt idx="144">
                  <c:v>0.05</c:v>
                </c:pt>
                <c:pt idx="145">
                  <c:v>0.05</c:v>
                </c:pt>
                <c:pt idx="146">
                  <c:v>0.05</c:v>
                </c:pt>
                <c:pt idx="147">
                  <c:v>0.05</c:v>
                </c:pt>
                <c:pt idx="148">
                  <c:v>0.05</c:v>
                </c:pt>
                <c:pt idx="149">
                  <c:v>0.05</c:v>
                </c:pt>
                <c:pt idx="150">
                  <c:v>0.05</c:v>
                </c:pt>
                <c:pt idx="151">
                  <c:v>0.05</c:v>
                </c:pt>
                <c:pt idx="152">
                  <c:v>0.05</c:v>
                </c:pt>
                <c:pt idx="153">
                  <c:v>0.05</c:v>
                </c:pt>
                <c:pt idx="154">
                  <c:v>0.05</c:v>
                </c:pt>
                <c:pt idx="155">
                  <c:v>0.05</c:v>
                </c:pt>
                <c:pt idx="156">
                  <c:v>0.05</c:v>
                </c:pt>
                <c:pt idx="157">
                  <c:v>0.05</c:v>
                </c:pt>
                <c:pt idx="158">
                  <c:v>0.05</c:v>
                </c:pt>
                <c:pt idx="159">
                  <c:v>0.05</c:v>
                </c:pt>
                <c:pt idx="160">
                  <c:v>0.05</c:v>
                </c:pt>
                <c:pt idx="161">
                  <c:v>0.05</c:v>
                </c:pt>
                <c:pt idx="162">
                  <c:v>0.05</c:v>
                </c:pt>
                <c:pt idx="163">
                  <c:v>0.05</c:v>
                </c:pt>
                <c:pt idx="164">
                  <c:v>0.05</c:v>
                </c:pt>
                <c:pt idx="165">
                  <c:v>0.05</c:v>
                </c:pt>
                <c:pt idx="166">
                  <c:v>0.05</c:v>
                </c:pt>
                <c:pt idx="167">
                  <c:v>0.05</c:v>
                </c:pt>
                <c:pt idx="168">
                  <c:v>0.05</c:v>
                </c:pt>
                <c:pt idx="169">
                  <c:v>0.05</c:v>
                </c:pt>
                <c:pt idx="170">
                  <c:v>0.05</c:v>
                </c:pt>
                <c:pt idx="171">
                  <c:v>0.05</c:v>
                </c:pt>
                <c:pt idx="172">
                  <c:v>0.05</c:v>
                </c:pt>
                <c:pt idx="173">
                  <c:v>0.05</c:v>
                </c:pt>
                <c:pt idx="174">
                  <c:v>0.05</c:v>
                </c:pt>
                <c:pt idx="175">
                  <c:v>0.05</c:v>
                </c:pt>
                <c:pt idx="176">
                  <c:v>0.05</c:v>
                </c:pt>
                <c:pt idx="177">
                  <c:v>0.05</c:v>
                </c:pt>
                <c:pt idx="178">
                  <c:v>0.05</c:v>
                </c:pt>
                <c:pt idx="179">
                  <c:v>0.05</c:v>
                </c:pt>
                <c:pt idx="180">
                  <c:v>0.05</c:v>
                </c:pt>
                <c:pt idx="181">
                  <c:v>0.05</c:v>
                </c:pt>
                <c:pt idx="182">
                  <c:v>0.05</c:v>
                </c:pt>
                <c:pt idx="183">
                  <c:v>0.05</c:v>
                </c:pt>
                <c:pt idx="184">
                  <c:v>0.05</c:v>
                </c:pt>
                <c:pt idx="185">
                  <c:v>0.05</c:v>
                </c:pt>
                <c:pt idx="186">
                  <c:v>0.05</c:v>
                </c:pt>
                <c:pt idx="187">
                  <c:v>0.05</c:v>
                </c:pt>
                <c:pt idx="188">
                  <c:v>0.05</c:v>
                </c:pt>
                <c:pt idx="189">
                  <c:v>0.05</c:v>
                </c:pt>
                <c:pt idx="190">
                  <c:v>0.05</c:v>
                </c:pt>
                <c:pt idx="191">
                  <c:v>0.05</c:v>
                </c:pt>
                <c:pt idx="192">
                  <c:v>0.05</c:v>
                </c:pt>
                <c:pt idx="193">
                  <c:v>0.05</c:v>
                </c:pt>
                <c:pt idx="194">
                  <c:v>0.05</c:v>
                </c:pt>
                <c:pt idx="195">
                  <c:v>0.05</c:v>
                </c:pt>
                <c:pt idx="196">
                  <c:v>0.05</c:v>
                </c:pt>
                <c:pt idx="197">
                  <c:v>0.05</c:v>
                </c:pt>
                <c:pt idx="198">
                  <c:v>0.05</c:v>
                </c:pt>
                <c:pt idx="199">
                  <c:v>0.05</c:v>
                </c:pt>
                <c:pt idx="200">
                  <c:v>0.05</c:v>
                </c:pt>
                <c:pt idx="201">
                  <c:v>0.05</c:v>
                </c:pt>
                <c:pt idx="202">
                  <c:v>0.05</c:v>
                </c:pt>
                <c:pt idx="203">
                  <c:v>0.05</c:v>
                </c:pt>
                <c:pt idx="204">
                  <c:v>0.05</c:v>
                </c:pt>
                <c:pt idx="205">
                  <c:v>0.05</c:v>
                </c:pt>
                <c:pt idx="206">
                  <c:v>0.05</c:v>
                </c:pt>
                <c:pt idx="207">
                  <c:v>0.05</c:v>
                </c:pt>
                <c:pt idx="208">
                  <c:v>0.05</c:v>
                </c:pt>
                <c:pt idx="209">
                  <c:v>0.05</c:v>
                </c:pt>
                <c:pt idx="210">
                  <c:v>0.05</c:v>
                </c:pt>
                <c:pt idx="211">
                  <c:v>0.05</c:v>
                </c:pt>
                <c:pt idx="212">
                  <c:v>0.05</c:v>
                </c:pt>
                <c:pt idx="213">
                  <c:v>0.05</c:v>
                </c:pt>
                <c:pt idx="214">
                  <c:v>0.05</c:v>
                </c:pt>
                <c:pt idx="215">
                  <c:v>0.05</c:v>
                </c:pt>
                <c:pt idx="216">
                  <c:v>0.05</c:v>
                </c:pt>
                <c:pt idx="217">
                  <c:v>0.05</c:v>
                </c:pt>
                <c:pt idx="218">
                  <c:v>0.05</c:v>
                </c:pt>
                <c:pt idx="219">
                  <c:v>0.05</c:v>
                </c:pt>
                <c:pt idx="220">
                  <c:v>0.05</c:v>
                </c:pt>
                <c:pt idx="221">
                  <c:v>0.05</c:v>
                </c:pt>
                <c:pt idx="222">
                  <c:v>0.05</c:v>
                </c:pt>
                <c:pt idx="223">
                  <c:v>0.05</c:v>
                </c:pt>
                <c:pt idx="224">
                  <c:v>0.05</c:v>
                </c:pt>
                <c:pt idx="225">
                  <c:v>0.05</c:v>
                </c:pt>
                <c:pt idx="226">
                  <c:v>0.05</c:v>
                </c:pt>
                <c:pt idx="227">
                  <c:v>0.05</c:v>
                </c:pt>
                <c:pt idx="228">
                  <c:v>0.05</c:v>
                </c:pt>
                <c:pt idx="229">
                  <c:v>0.05</c:v>
                </c:pt>
                <c:pt idx="230">
                  <c:v>0.05</c:v>
                </c:pt>
                <c:pt idx="231">
                  <c:v>0.05</c:v>
                </c:pt>
                <c:pt idx="232">
                  <c:v>0.05</c:v>
                </c:pt>
                <c:pt idx="233">
                  <c:v>0.05</c:v>
                </c:pt>
                <c:pt idx="234">
                  <c:v>0.05</c:v>
                </c:pt>
                <c:pt idx="235">
                  <c:v>0.05</c:v>
                </c:pt>
                <c:pt idx="236">
                  <c:v>0.05</c:v>
                </c:pt>
                <c:pt idx="237">
                  <c:v>0.05</c:v>
                </c:pt>
                <c:pt idx="238">
                  <c:v>0.05</c:v>
                </c:pt>
                <c:pt idx="239">
                  <c:v>0.05</c:v>
                </c:pt>
                <c:pt idx="240">
                  <c:v>0.05</c:v>
                </c:pt>
                <c:pt idx="241">
                  <c:v>0.05</c:v>
                </c:pt>
                <c:pt idx="242">
                  <c:v>0.05</c:v>
                </c:pt>
                <c:pt idx="243">
                  <c:v>0.05</c:v>
                </c:pt>
                <c:pt idx="244">
                  <c:v>0.05</c:v>
                </c:pt>
                <c:pt idx="245">
                  <c:v>0.05</c:v>
                </c:pt>
                <c:pt idx="246">
                  <c:v>0.05</c:v>
                </c:pt>
                <c:pt idx="247">
                  <c:v>0.05</c:v>
                </c:pt>
                <c:pt idx="248">
                  <c:v>0.05</c:v>
                </c:pt>
                <c:pt idx="249">
                  <c:v>0.05</c:v>
                </c:pt>
                <c:pt idx="250">
                  <c:v>0.05</c:v>
                </c:pt>
                <c:pt idx="251">
                  <c:v>0.05</c:v>
                </c:pt>
                <c:pt idx="252">
                  <c:v>0.05</c:v>
                </c:pt>
                <c:pt idx="253">
                  <c:v>0.05</c:v>
                </c:pt>
                <c:pt idx="254">
                  <c:v>0.05</c:v>
                </c:pt>
                <c:pt idx="255">
                  <c:v>0.05</c:v>
                </c:pt>
                <c:pt idx="256">
                  <c:v>0.05</c:v>
                </c:pt>
                <c:pt idx="257">
                  <c:v>0.05</c:v>
                </c:pt>
                <c:pt idx="258">
                  <c:v>0.05</c:v>
                </c:pt>
                <c:pt idx="259">
                  <c:v>0.05</c:v>
                </c:pt>
                <c:pt idx="260">
                  <c:v>0.05</c:v>
                </c:pt>
                <c:pt idx="261">
                  <c:v>0.05</c:v>
                </c:pt>
                <c:pt idx="262">
                  <c:v>0.05</c:v>
                </c:pt>
                <c:pt idx="263">
                  <c:v>0.05</c:v>
                </c:pt>
                <c:pt idx="264">
                  <c:v>0.05</c:v>
                </c:pt>
                <c:pt idx="265">
                  <c:v>0.05</c:v>
                </c:pt>
                <c:pt idx="266">
                  <c:v>0.05</c:v>
                </c:pt>
                <c:pt idx="267">
                  <c:v>0.05</c:v>
                </c:pt>
                <c:pt idx="268">
                  <c:v>0.05</c:v>
                </c:pt>
                <c:pt idx="269">
                  <c:v>0.05</c:v>
                </c:pt>
                <c:pt idx="270">
                  <c:v>0.05</c:v>
                </c:pt>
                <c:pt idx="271">
                  <c:v>0.05</c:v>
                </c:pt>
                <c:pt idx="272">
                  <c:v>0.05</c:v>
                </c:pt>
                <c:pt idx="273">
                  <c:v>0.05</c:v>
                </c:pt>
                <c:pt idx="274">
                  <c:v>0.05</c:v>
                </c:pt>
                <c:pt idx="275">
                  <c:v>0.05</c:v>
                </c:pt>
                <c:pt idx="276">
                  <c:v>0.05</c:v>
                </c:pt>
                <c:pt idx="277">
                  <c:v>0.05</c:v>
                </c:pt>
                <c:pt idx="278">
                  <c:v>0.05</c:v>
                </c:pt>
                <c:pt idx="279">
                  <c:v>0.05</c:v>
                </c:pt>
                <c:pt idx="280">
                  <c:v>0.05</c:v>
                </c:pt>
                <c:pt idx="281">
                  <c:v>0.05</c:v>
                </c:pt>
                <c:pt idx="282">
                  <c:v>0.05</c:v>
                </c:pt>
                <c:pt idx="283">
                  <c:v>0.05</c:v>
                </c:pt>
                <c:pt idx="284">
                  <c:v>0.05</c:v>
                </c:pt>
                <c:pt idx="285">
                  <c:v>0.05</c:v>
                </c:pt>
                <c:pt idx="286">
                  <c:v>0.05</c:v>
                </c:pt>
                <c:pt idx="287">
                  <c:v>0.05</c:v>
                </c:pt>
                <c:pt idx="288">
                  <c:v>0.05</c:v>
                </c:pt>
                <c:pt idx="289">
                  <c:v>0.05</c:v>
                </c:pt>
                <c:pt idx="290">
                  <c:v>0.05</c:v>
                </c:pt>
                <c:pt idx="291">
                  <c:v>0.05</c:v>
                </c:pt>
                <c:pt idx="292">
                  <c:v>0.05</c:v>
                </c:pt>
                <c:pt idx="293">
                  <c:v>0.05</c:v>
                </c:pt>
                <c:pt idx="294">
                  <c:v>0.05</c:v>
                </c:pt>
                <c:pt idx="295">
                  <c:v>0.05</c:v>
                </c:pt>
                <c:pt idx="296">
                  <c:v>0.05</c:v>
                </c:pt>
                <c:pt idx="297">
                  <c:v>0.05</c:v>
                </c:pt>
                <c:pt idx="298">
                  <c:v>0.05</c:v>
                </c:pt>
                <c:pt idx="299">
                  <c:v>0.05</c:v>
                </c:pt>
                <c:pt idx="300">
                  <c:v>0.05</c:v>
                </c:pt>
                <c:pt idx="301">
                  <c:v>0.05</c:v>
                </c:pt>
                <c:pt idx="302">
                  <c:v>0.05</c:v>
                </c:pt>
                <c:pt idx="303">
                  <c:v>0.05</c:v>
                </c:pt>
                <c:pt idx="304">
                  <c:v>0.05</c:v>
                </c:pt>
                <c:pt idx="305">
                  <c:v>0.05</c:v>
                </c:pt>
                <c:pt idx="306">
                  <c:v>0.05</c:v>
                </c:pt>
                <c:pt idx="307">
                  <c:v>0.05</c:v>
                </c:pt>
                <c:pt idx="308">
                  <c:v>0.05</c:v>
                </c:pt>
                <c:pt idx="309">
                  <c:v>0.05</c:v>
                </c:pt>
                <c:pt idx="310">
                  <c:v>0.05</c:v>
                </c:pt>
                <c:pt idx="311">
                  <c:v>0.05</c:v>
                </c:pt>
                <c:pt idx="312">
                  <c:v>0.05</c:v>
                </c:pt>
                <c:pt idx="313">
                  <c:v>0.05</c:v>
                </c:pt>
                <c:pt idx="314">
                  <c:v>0.05</c:v>
                </c:pt>
                <c:pt idx="315">
                  <c:v>0.05</c:v>
                </c:pt>
                <c:pt idx="316">
                  <c:v>0.05</c:v>
                </c:pt>
                <c:pt idx="317">
                  <c:v>0.05</c:v>
                </c:pt>
                <c:pt idx="318">
                  <c:v>0.05</c:v>
                </c:pt>
                <c:pt idx="319">
                  <c:v>0.05</c:v>
                </c:pt>
                <c:pt idx="320">
                  <c:v>0.05</c:v>
                </c:pt>
                <c:pt idx="321">
                  <c:v>0.05</c:v>
                </c:pt>
                <c:pt idx="322">
                  <c:v>0.05</c:v>
                </c:pt>
                <c:pt idx="323">
                  <c:v>0.05</c:v>
                </c:pt>
                <c:pt idx="324">
                  <c:v>0.05</c:v>
                </c:pt>
                <c:pt idx="325">
                  <c:v>0.05</c:v>
                </c:pt>
              </c:numCache>
            </c:numRef>
          </c:val>
          <c:smooth val="0"/>
          <c:extLst>
            <c:ext xmlns:c16="http://schemas.microsoft.com/office/drawing/2014/chart" uri="{C3380CC4-5D6E-409C-BE32-E72D297353CC}">
              <c16:uniqueId val="{00000002-EC70-479C-B064-CEA8B0CC002C}"/>
            </c:ext>
          </c:extLst>
        </c:ser>
        <c:dLbls>
          <c:showLegendKey val="0"/>
          <c:showVal val="0"/>
          <c:showCatName val="0"/>
          <c:showSerName val="0"/>
          <c:showPercent val="0"/>
          <c:showBubbleSize val="0"/>
        </c:dLbls>
        <c:marker val="1"/>
        <c:smooth val="0"/>
        <c:axId val="3"/>
        <c:axId val="4"/>
      </c:lineChart>
      <c:catAx>
        <c:axId val="229945744"/>
        <c:scaling>
          <c:orientation val="minMax"/>
        </c:scaling>
        <c:delete val="0"/>
        <c:axPos val="b"/>
        <c:numFmt formatCode="General" sourceLinked="1"/>
        <c:majorTickMark val="out"/>
        <c:minorTickMark val="none"/>
        <c:tickLblPos val="nextTo"/>
        <c:spPr>
          <a:ln w="1346">
            <a:solidFill>
              <a:schemeClr val="tx1"/>
            </a:solidFill>
            <a:prstDash val="solid"/>
          </a:ln>
        </c:spPr>
        <c:txPr>
          <a:bodyPr rot="0" vert="horz"/>
          <a:lstStyle/>
          <a:p>
            <a:pPr>
              <a:defRPr sz="1200"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25"/>
          <c:min val="-0.2"/>
        </c:scaling>
        <c:delete val="0"/>
        <c:axPos val="l"/>
        <c:majorGridlines>
          <c:spPr>
            <a:ln w="1346">
              <a:solidFill>
                <a:schemeClr val="tx1"/>
              </a:solidFill>
              <a:prstDash val="solid"/>
            </a:ln>
          </c:spPr>
        </c:majorGridlines>
        <c:numFmt formatCode="0%" sourceLinked="0"/>
        <c:majorTickMark val="out"/>
        <c:minorTickMark val="none"/>
        <c:tickLblPos val="nextTo"/>
        <c:spPr>
          <a:ln w="1346">
            <a:solidFill>
              <a:schemeClr val="tx1"/>
            </a:solidFill>
            <a:prstDash val="solid"/>
          </a:ln>
        </c:spPr>
        <c:txPr>
          <a:bodyPr rot="0" vert="horz"/>
          <a:lstStyle/>
          <a:p>
            <a:pPr>
              <a:defRPr sz="1200" b="1" i="0" u="none" strike="noStrike" baseline="0">
                <a:solidFill>
                  <a:schemeClr val="tx1"/>
                </a:solidFill>
                <a:latin typeface="Times New Roman"/>
                <a:ea typeface="Times New Roman"/>
                <a:cs typeface="Times New Roman"/>
              </a:defRPr>
            </a:pPr>
            <a:endParaRPr lang="en-US"/>
          </a:p>
        </c:txPr>
        <c:crossAx val="229945744"/>
        <c:crosses val="autoZero"/>
        <c:crossBetween val="midCat"/>
        <c:majorUnit val="0.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25"/>
          <c:min val="-0.2"/>
        </c:scaling>
        <c:delete val="0"/>
        <c:axPos val="r"/>
        <c:numFmt formatCode="0%" sourceLinked="0"/>
        <c:majorTickMark val="out"/>
        <c:minorTickMark val="none"/>
        <c:tickLblPos val="nextTo"/>
        <c:spPr>
          <a:ln w="1346">
            <a:solidFill>
              <a:schemeClr val="tx1"/>
            </a:solidFill>
            <a:prstDash val="solid"/>
          </a:ln>
        </c:spPr>
        <c:txPr>
          <a:bodyPr rot="0" vert="horz"/>
          <a:lstStyle/>
          <a:p>
            <a:pPr>
              <a:defRPr sz="1200" b="1" i="0" u="none" strike="noStrike" baseline="0">
                <a:solidFill>
                  <a:schemeClr val="tx1"/>
                </a:solidFill>
                <a:latin typeface="Times New Roman"/>
                <a:ea typeface="Times New Roman"/>
                <a:cs typeface="Times New Roman"/>
              </a:defRPr>
            </a:pPr>
            <a:endParaRPr lang="en-US"/>
          </a:p>
        </c:txPr>
        <c:crossAx val="3"/>
        <c:crosses val="max"/>
        <c:crossBetween val="midCat"/>
        <c:majorUnit val="0.05"/>
      </c:valAx>
      <c:spPr>
        <a:noFill/>
        <a:ln w="5385">
          <a:solidFill>
            <a:schemeClr val="tx1"/>
          </a:solidFill>
          <a:prstDash val="solid"/>
        </a:ln>
      </c:spPr>
    </c:plotArea>
    <c:legend>
      <c:legendPos val="r"/>
      <c:layout>
        <c:manualLayout>
          <c:xMode val="edge"/>
          <c:yMode val="edge"/>
          <c:x val="8.9664421809968017E-2"/>
          <c:y val="0.79923368165493591"/>
          <c:w val="0.21542737679431676"/>
          <c:h val="0.15809093218186437"/>
        </c:manualLayout>
      </c:layout>
      <c:overlay val="0"/>
      <c:spPr>
        <a:solidFill>
          <a:schemeClr val="bg1"/>
        </a:solidFill>
        <a:ln w="1346">
          <a:solidFill>
            <a:schemeClr val="tx1"/>
          </a:solidFill>
          <a:prstDash val="solid"/>
        </a:ln>
      </c:spPr>
      <c:txPr>
        <a:bodyPr/>
        <a:lstStyle/>
        <a:p>
          <a:pPr>
            <a:defRPr sz="12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9525" cap="flat" cmpd="sng" algn="ctr">
      <a:solidFill>
        <a:schemeClr val="tx1"/>
      </a:solidFill>
      <a:prstDash val="solid"/>
      <a:miter lim="800000"/>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c:spPr>
  <c:txPr>
    <a:bodyPr/>
    <a:lstStyle/>
    <a:p>
      <a:pPr>
        <a:defRPr sz="827"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b="1" i="0" u="none" strike="noStrike" baseline="0">
                <a:solidFill>
                  <a:schemeClr val="tx1"/>
                </a:solidFill>
                <a:latin typeface="+mn-lt"/>
                <a:ea typeface="Times New Roman"/>
                <a:cs typeface="Times New Roman"/>
              </a:defRPr>
            </a:pPr>
            <a:r>
              <a:rPr lang="en-US" sz="2400" b="1" i="0" u="none" strike="noStrike" baseline="0" dirty="0">
                <a:solidFill>
                  <a:srgbClr val="000000"/>
                </a:solidFill>
                <a:latin typeface="Century Gothic" panose="020B0502020202020204" pitchFamily="34" charset="0"/>
                <a:cs typeface="Arial"/>
              </a:rPr>
              <a:t>U.S. Vehicles Sales</a:t>
            </a:r>
          </a:p>
          <a:p>
            <a:pPr>
              <a:defRPr sz="2400" b="1" i="0" u="none" strike="noStrike" baseline="0">
                <a:solidFill>
                  <a:schemeClr val="tx1"/>
                </a:solidFill>
                <a:latin typeface="+mn-lt"/>
                <a:ea typeface="Times New Roman"/>
                <a:cs typeface="Times New Roman"/>
              </a:defRPr>
            </a:pPr>
            <a:r>
              <a:rPr lang="en-US" sz="2000" b="0" i="0" u="none" strike="noStrike" baseline="0" dirty="0">
                <a:solidFill>
                  <a:srgbClr val="000000"/>
                </a:solidFill>
                <a:latin typeface="Century Gothic" panose="020B0502020202020204" pitchFamily="34" charset="0"/>
                <a:cs typeface="Calibri"/>
              </a:rPr>
              <a:t>Seasonally-Adjusted Annual Rate</a:t>
            </a:r>
          </a:p>
        </c:rich>
      </c:tx>
      <c:layout>
        <c:manualLayout>
          <c:xMode val="edge"/>
          <c:yMode val="edge"/>
          <c:x val="0.27924006721559458"/>
          <c:y val="3.0626850982726123E-2"/>
        </c:manualLayout>
      </c:layout>
      <c:overlay val="0"/>
      <c:spPr>
        <a:noFill/>
        <a:ln w="16654">
          <a:noFill/>
        </a:ln>
      </c:spPr>
    </c:title>
    <c:autoTitleDeleted val="0"/>
    <c:plotArea>
      <c:layout>
        <c:manualLayout>
          <c:layoutTarget val="inner"/>
          <c:xMode val="edge"/>
          <c:yMode val="edge"/>
          <c:x val="9.4684364311336797E-2"/>
          <c:y val="0.20325455255690836"/>
          <c:w val="0.81893687707641194"/>
          <c:h val="0.65063490439275717"/>
        </c:manualLayout>
      </c:layout>
      <c:areaChart>
        <c:grouping val="standard"/>
        <c:varyColors val="0"/>
        <c:ser>
          <c:idx val="0"/>
          <c:order val="1"/>
          <c:tx>
            <c:strRef>
              <c:f>Sheet1!$C$1</c:f>
              <c:strCache>
                <c:ptCount val="1"/>
                <c:pt idx="0">
                  <c:v>Recession</c:v>
                </c:pt>
              </c:strCache>
            </c:strRef>
          </c:tx>
          <c:spPr>
            <a:solidFill>
              <a:srgbClr val="D13289">
                <a:lumMod val="60000"/>
                <a:lumOff val="40000"/>
              </a:srgbClr>
            </a:solidFill>
            <a:ln w="8327">
              <a:noFill/>
              <a:prstDash val="solid"/>
            </a:ln>
          </c:spPr>
          <c:cat>
            <c:strRef>
              <c:f>Sheet1!$A$2:$A$206</c:f>
              <c:strCache>
                <c:ptCount val="205"/>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pt idx="204">
                  <c:v>24</c:v>
                </c:pt>
              </c:strCache>
            </c:strRef>
          </c:cat>
          <c:val>
            <c:numRef>
              <c:f>Sheet1!$C$2:$C$225</c:f>
              <c:numCache>
                <c:formatCode>General</c:formatCode>
                <c:ptCount val="224"/>
                <c:pt idx="11">
                  <c:v>20</c:v>
                </c:pt>
                <c:pt idx="12">
                  <c:v>20</c:v>
                </c:pt>
                <c:pt idx="13">
                  <c:v>20</c:v>
                </c:pt>
                <c:pt idx="14">
                  <c:v>20</c:v>
                </c:pt>
                <c:pt idx="15">
                  <c:v>20</c:v>
                </c:pt>
                <c:pt idx="16">
                  <c:v>20</c:v>
                </c:pt>
                <c:pt idx="17">
                  <c:v>20</c:v>
                </c:pt>
                <c:pt idx="18">
                  <c:v>20</c:v>
                </c:pt>
                <c:pt idx="19">
                  <c:v>20</c:v>
                </c:pt>
                <c:pt idx="20">
                  <c:v>20</c:v>
                </c:pt>
                <c:pt idx="21">
                  <c:v>20</c:v>
                </c:pt>
                <c:pt idx="22">
                  <c:v>20</c:v>
                </c:pt>
                <c:pt idx="23">
                  <c:v>20</c:v>
                </c:pt>
                <c:pt idx="24">
                  <c:v>20</c:v>
                </c:pt>
                <c:pt idx="25">
                  <c:v>20</c:v>
                </c:pt>
                <c:pt idx="26">
                  <c:v>20</c:v>
                </c:pt>
                <c:pt idx="27">
                  <c:v>20</c:v>
                </c:pt>
                <c:pt idx="28">
                  <c:v>20</c:v>
                </c:pt>
                <c:pt idx="29">
                  <c:v>20</c:v>
                </c:pt>
                <c:pt idx="158">
                  <c:v>20</c:v>
                </c:pt>
                <c:pt idx="159">
                  <c:v>20</c:v>
                </c:pt>
              </c:numCache>
            </c:numRef>
          </c:val>
          <c:extLst>
            <c:ext xmlns:c16="http://schemas.microsoft.com/office/drawing/2014/chart" uri="{C3380CC4-5D6E-409C-BE32-E72D297353CC}">
              <c16:uniqueId val="{00000000-E555-4D11-8EDE-FC585D4667D5}"/>
            </c:ext>
          </c:extLst>
        </c:ser>
        <c:dLbls>
          <c:showLegendKey val="0"/>
          <c:showVal val="0"/>
          <c:showCatName val="0"/>
          <c:showSerName val="0"/>
          <c:showPercent val="0"/>
          <c:showBubbleSize val="0"/>
        </c:dLbls>
        <c:axId val="153368064"/>
        <c:axId val="153370624"/>
      </c:areaChart>
      <c:areaChart>
        <c:grouping val="stacked"/>
        <c:varyColors val="0"/>
        <c:ser>
          <c:idx val="4"/>
          <c:order val="0"/>
          <c:tx>
            <c:strRef>
              <c:f>Sheet1!$B$1</c:f>
              <c:strCache>
                <c:ptCount val="1"/>
                <c:pt idx="0">
                  <c:v>New Auto Sales</c:v>
                </c:pt>
              </c:strCache>
            </c:strRef>
          </c:tx>
          <c:spPr>
            <a:solidFill>
              <a:srgbClr val="608CFF">
                <a:lumMod val="75000"/>
              </a:srgbClr>
            </a:solidFill>
            <a:ln w="8327">
              <a:solidFill>
                <a:srgbClr val="646468"/>
              </a:solidFill>
              <a:prstDash val="solid"/>
            </a:ln>
          </c:spPr>
          <c:cat>
            <c:strRef>
              <c:f>Sheet1!$A$2:$A$206</c:f>
              <c:strCache>
                <c:ptCount val="205"/>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pt idx="204">
                  <c:v>24</c:v>
                </c:pt>
              </c:strCache>
            </c:strRef>
          </c:cat>
          <c:val>
            <c:numRef>
              <c:f>Sheet1!$B$2:$B$225</c:f>
              <c:numCache>
                <c:formatCode>General</c:formatCode>
                <c:ptCount val="224"/>
                <c:pt idx="0">
                  <c:v>16.402000000000001</c:v>
                </c:pt>
                <c:pt idx="1">
                  <c:v>16.704000000000001</c:v>
                </c:pt>
                <c:pt idx="2">
                  <c:v>16.015000000000001</c:v>
                </c:pt>
                <c:pt idx="3">
                  <c:v>16.215</c:v>
                </c:pt>
                <c:pt idx="4">
                  <c:v>16.295999999999999</c:v>
                </c:pt>
                <c:pt idx="5">
                  <c:v>15.823</c:v>
                </c:pt>
                <c:pt idx="6">
                  <c:v>15.499000000000001</c:v>
                </c:pt>
                <c:pt idx="7">
                  <c:v>16.033999999999999</c:v>
                </c:pt>
                <c:pt idx="8">
                  <c:v>16.2</c:v>
                </c:pt>
                <c:pt idx="9">
                  <c:v>16.126999999999999</c:v>
                </c:pt>
                <c:pt idx="10">
                  <c:v>16.038</c:v>
                </c:pt>
                <c:pt idx="11">
                  <c:v>15.718</c:v>
                </c:pt>
                <c:pt idx="12">
                  <c:v>15.382999999999999</c:v>
                </c:pt>
                <c:pt idx="13">
                  <c:v>15.166</c:v>
                </c:pt>
                <c:pt idx="14">
                  <c:v>14.795</c:v>
                </c:pt>
                <c:pt idx="15">
                  <c:v>14.268000000000001</c:v>
                </c:pt>
                <c:pt idx="16">
                  <c:v>14.364000000000001</c:v>
                </c:pt>
                <c:pt idx="17">
                  <c:v>14.065</c:v>
                </c:pt>
                <c:pt idx="18">
                  <c:v>12.715</c:v>
                </c:pt>
                <c:pt idx="19">
                  <c:v>13.834</c:v>
                </c:pt>
                <c:pt idx="20">
                  <c:v>12.688000000000001</c:v>
                </c:pt>
                <c:pt idx="21">
                  <c:v>10.666</c:v>
                </c:pt>
                <c:pt idx="22">
                  <c:v>10.255000000000001</c:v>
                </c:pt>
                <c:pt idx="23">
                  <c:v>10.141</c:v>
                </c:pt>
                <c:pt idx="24">
                  <c:v>9.5730000000000004</c:v>
                </c:pt>
                <c:pt idx="25">
                  <c:v>9.0229999999999997</c:v>
                </c:pt>
                <c:pt idx="26">
                  <c:v>9.5519999999999996</c:v>
                </c:pt>
                <c:pt idx="27">
                  <c:v>9.1969999999999992</c:v>
                </c:pt>
                <c:pt idx="28">
                  <c:v>9.9960000000000004</c:v>
                </c:pt>
                <c:pt idx="29">
                  <c:v>9.9559999999999995</c:v>
                </c:pt>
                <c:pt idx="30">
                  <c:v>11.37</c:v>
                </c:pt>
                <c:pt idx="31">
                  <c:v>14.568</c:v>
                </c:pt>
                <c:pt idx="32">
                  <c:v>9.3469999999999995</c:v>
                </c:pt>
                <c:pt idx="33">
                  <c:v>10.371</c:v>
                </c:pt>
                <c:pt idx="34">
                  <c:v>10.817</c:v>
                </c:pt>
                <c:pt idx="35">
                  <c:v>11.06</c:v>
                </c:pt>
                <c:pt idx="36">
                  <c:v>10.669</c:v>
                </c:pt>
                <c:pt idx="37">
                  <c:v>10.108000000000001</c:v>
                </c:pt>
                <c:pt idx="38">
                  <c:v>11.553000000000001</c:v>
                </c:pt>
                <c:pt idx="39">
                  <c:v>11.249000000000001</c:v>
                </c:pt>
                <c:pt idx="40">
                  <c:v>11.821</c:v>
                </c:pt>
                <c:pt idx="41">
                  <c:v>11.385</c:v>
                </c:pt>
                <c:pt idx="42">
                  <c:v>11.715</c:v>
                </c:pt>
                <c:pt idx="43">
                  <c:v>11.802</c:v>
                </c:pt>
                <c:pt idx="44">
                  <c:v>11.702999999999999</c:v>
                </c:pt>
                <c:pt idx="45">
                  <c:v>12.199</c:v>
                </c:pt>
                <c:pt idx="46">
                  <c:v>12.07</c:v>
                </c:pt>
                <c:pt idx="47">
                  <c:v>12.382999999999999</c:v>
                </c:pt>
                <c:pt idx="48">
                  <c:v>12.547000000000001</c:v>
                </c:pt>
                <c:pt idx="49">
                  <c:v>12.815</c:v>
                </c:pt>
                <c:pt idx="50">
                  <c:v>12.984</c:v>
                </c:pt>
                <c:pt idx="51">
                  <c:v>13.037000000000001</c:v>
                </c:pt>
                <c:pt idx="52">
                  <c:v>11.98</c:v>
                </c:pt>
                <c:pt idx="53">
                  <c:v>11.581</c:v>
                </c:pt>
                <c:pt idx="54">
                  <c:v>12.419</c:v>
                </c:pt>
                <c:pt idx="55">
                  <c:v>12.276999999999999</c:v>
                </c:pt>
                <c:pt idx="56">
                  <c:v>13.026</c:v>
                </c:pt>
                <c:pt idx="57">
                  <c:v>13.391</c:v>
                </c:pt>
                <c:pt idx="58">
                  <c:v>13.406000000000001</c:v>
                </c:pt>
                <c:pt idx="59">
                  <c:v>13.455</c:v>
                </c:pt>
                <c:pt idx="60">
                  <c:v>14.058</c:v>
                </c:pt>
                <c:pt idx="61">
                  <c:v>14.617000000000001</c:v>
                </c:pt>
                <c:pt idx="62">
                  <c:v>14.237</c:v>
                </c:pt>
                <c:pt idx="63">
                  <c:v>14.407999999999999</c:v>
                </c:pt>
                <c:pt idx="64">
                  <c:v>14.135</c:v>
                </c:pt>
                <c:pt idx="65">
                  <c:v>14.118</c:v>
                </c:pt>
                <c:pt idx="66">
                  <c:v>14.026999999999999</c:v>
                </c:pt>
                <c:pt idx="67">
                  <c:v>14.092000000000001</c:v>
                </c:pt>
                <c:pt idx="68">
                  <c:v>14.759</c:v>
                </c:pt>
                <c:pt idx="69">
                  <c:v>14.513999999999999</c:v>
                </c:pt>
                <c:pt idx="70">
                  <c:v>15.13</c:v>
                </c:pt>
                <c:pt idx="71">
                  <c:v>15.121</c:v>
                </c:pt>
                <c:pt idx="72">
                  <c:v>15.474</c:v>
                </c:pt>
                <c:pt idx="73">
                  <c:v>15.516</c:v>
                </c:pt>
                <c:pt idx="74">
                  <c:v>15.412000000000001</c:v>
                </c:pt>
                <c:pt idx="75">
                  <c:v>15.451000000000001</c:v>
                </c:pt>
                <c:pt idx="76">
                  <c:v>15.537000000000001</c:v>
                </c:pt>
                <c:pt idx="77">
                  <c:v>15.773999999999999</c:v>
                </c:pt>
                <c:pt idx="78">
                  <c:v>15.673999999999999</c:v>
                </c:pt>
                <c:pt idx="79">
                  <c:v>15.486000000000001</c:v>
                </c:pt>
                <c:pt idx="80">
                  <c:v>15.506</c:v>
                </c:pt>
                <c:pt idx="81">
                  <c:v>15.353999999999999</c:v>
                </c:pt>
                <c:pt idx="82">
                  <c:v>15.714</c:v>
                </c:pt>
                <c:pt idx="83">
                  <c:v>15.462999999999999</c:v>
                </c:pt>
                <c:pt idx="84">
                  <c:v>15.249000000000001</c:v>
                </c:pt>
                <c:pt idx="85">
                  <c:v>15.617000000000001</c:v>
                </c:pt>
                <c:pt idx="86">
                  <c:v>16.606000000000002</c:v>
                </c:pt>
                <c:pt idx="87">
                  <c:v>16.28</c:v>
                </c:pt>
                <c:pt idx="88">
                  <c:v>16.736999999999998</c:v>
                </c:pt>
                <c:pt idx="89">
                  <c:v>17.125</c:v>
                </c:pt>
                <c:pt idx="90">
                  <c:v>16.850999999999999</c:v>
                </c:pt>
                <c:pt idx="91">
                  <c:v>16.808</c:v>
                </c:pt>
                <c:pt idx="92">
                  <c:v>16.527000000000001</c:v>
                </c:pt>
                <c:pt idx="93">
                  <c:v>16.326000000000001</c:v>
                </c:pt>
                <c:pt idx="94">
                  <c:v>16.544</c:v>
                </c:pt>
                <c:pt idx="95">
                  <c:v>16.757000000000001</c:v>
                </c:pt>
                <c:pt idx="96">
                  <c:v>16.497</c:v>
                </c:pt>
                <c:pt idx="97">
                  <c:v>16.454999999999998</c:v>
                </c:pt>
                <c:pt idx="98">
                  <c:v>17.416</c:v>
                </c:pt>
                <c:pt idx="99">
                  <c:v>17.196999999999999</c:v>
                </c:pt>
                <c:pt idx="100">
                  <c:v>17.562000000000001</c:v>
                </c:pt>
                <c:pt idx="101">
                  <c:v>17.39</c:v>
                </c:pt>
                <c:pt idx="102">
                  <c:v>17.837</c:v>
                </c:pt>
                <c:pt idx="103">
                  <c:v>17.972999999999999</c:v>
                </c:pt>
                <c:pt idx="104">
                  <c:v>17.792000000000002</c:v>
                </c:pt>
                <c:pt idx="105">
                  <c:v>17.748000000000001</c:v>
                </c:pt>
                <c:pt idx="106">
                  <c:v>17.858000000000001</c:v>
                </c:pt>
                <c:pt idx="107">
                  <c:v>17.030999999999999</c:v>
                </c:pt>
                <c:pt idx="108">
                  <c:v>17.631</c:v>
                </c:pt>
                <c:pt idx="109">
                  <c:v>17.585000000000001</c:v>
                </c:pt>
                <c:pt idx="110">
                  <c:v>16.867999999999999</c:v>
                </c:pt>
                <c:pt idx="111">
                  <c:v>17.295000000000002</c:v>
                </c:pt>
                <c:pt idx="112">
                  <c:v>17.350999999999999</c:v>
                </c:pt>
                <c:pt idx="113">
                  <c:v>17.337</c:v>
                </c:pt>
                <c:pt idx="114">
                  <c:v>17.728999999999999</c:v>
                </c:pt>
                <c:pt idx="115">
                  <c:v>17.523</c:v>
                </c:pt>
                <c:pt idx="116">
                  <c:v>17.585000000000001</c:v>
                </c:pt>
                <c:pt idx="117">
                  <c:v>17.492999999999999</c:v>
                </c:pt>
                <c:pt idx="118">
                  <c:v>17.373999999999999</c:v>
                </c:pt>
                <c:pt idx="119">
                  <c:v>17.806000000000001</c:v>
                </c:pt>
                <c:pt idx="120">
                  <c:v>17.3</c:v>
                </c:pt>
                <c:pt idx="121">
                  <c:v>17.385999999999999</c:v>
                </c:pt>
                <c:pt idx="122">
                  <c:v>16.71</c:v>
                </c:pt>
                <c:pt idx="123">
                  <c:v>16.863</c:v>
                </c:pt>
                <c:pt idx="124">
                  <c:v>16.850999999999999</c:v>
                </c:pt>
                <c:pt idx="125">
                  <c:v>16.795999999999999</c:v>
                </c:pt>
                <c:pt idx="126">
                  <c:v>16.771000000000001</c:v>
                </c:pt>
                <c:pt idx="127">
                  <c:v>16.59</c:v>
                </c:pt>
                <c:pt idx="128">
                  <c:v>17.951000000000001</c:v>
                </c:pt>
                <c:pt idx="129">
                  <c:v>17.768000000000001</c:v>
                </c:pt>
                <c:pt idx="130">
                  <c:v>17.416</c:v>
                </c:pt>
                <c:pt idx="131">
                  <c:v>17.234999999999999</c:v>
                </c:pt>
                <c:pt idx="132">
                  <c:v>17.13</c:v>
                </c:pt>
                <c:pt idx="133">
                  <c:v>17.079999999999998</c:v>
                </c:pt>
                <c:pt idx="134">
                  <c:v>17.22</c:v>
                </c:pt>
                <c:pt idx="135">
                  <c:v>17.312000000000001</c:v>
                </c:pt>
                <c:pt idx="136">
                  <c:v>17.309000000000001</c:v>
                </c:pt>
                <c:pt idx="137">
                  <c:v>17.215</c:v>
                </c:pt>
                <c:pt idx="138">
                  <c:v>16.89</c:v>
                </c:pt>
                <c:pt idx="139">
                  <c:v>16.856999999999999</c:v>
                </c:pt>
                <c:pt idx="140">
                  <c:v>17.315999999999999</c:v>
                </c:pt>
                <c:pt idx="141">
                  <c:v>17.478000000000002</c:v>
                </c:pt>
                <c:pt idx="142">
                  <c:v>17.379000000000001</c:v>
                </c:pt>
                <c:pt idx="143">
                  <c:v>17.376999999999999</c:v>
                </c:pt>
                <c:pt idx="144" formatCode="0.000">
                  <c:v>16.710999999999999</c:v>
                </c:pt>
                <c:pt idx="145" formatCode="0.000">
                  <c:v>16.518999999999998</c:v>
                </c:pt>
                <c:pt idx="146" formatCode="0.000">
                  <c:v>17.260000000000002</c:v>
                </c:pt>
                <c:pt idx="147" formatCode="0.000">
                  <c:v>16.483000000000001</c:v>
                </c:pt>
                <c:pt idx="148" formatCode="0.000">
                  <c:v>17.385000000000002</c:v>
                </c:pt>
                <c:pt idx="149" formatCode="0.000">
                  <c:v>17.178000000000001</c:v>
                </c:pt>
                <c:pt idx="150" formatCode="0.000">
                  <c:v>16.876000000000001</c:v>
                </c:pt>
                <c:pt idx="151" formatCode="0.000">
                  <c:v>16.974</c:v>
                </c:pt>
                <c:pt idx="152" formatCode="0.000">
                  <c:v>17.148</c:v>
                </c:pt>
                <c:pt idx="153" formatCode="0.000">
                  <c:v>16.52</c:v>
                </c:pt>
                <c:pt idx="154" formatCode="0.000">
                  <c:v>16.984999999999999</c:v>
                </c:pt>
                <c:pt idx="155" formatCode="0.000">
                  <c:v>16.646999999999998</c:v>
                </c:pt>
                <c:pt idx="156" formatCode="0.000">
                  <c:v>16.884</c:v>
                </c:pt>
                <c:pt idx="157" formatCode="0.000">
                  <c:v>16.603000000000002</c:v>
                </c:pt>
                <c:pt idx="158" formatCode="0.000">
                  <c:v>11.301</c:v>
                </c:pt>
                <c:pt idx="159" formatCode="0.000">
                  <c:v>8.577</c:v>
                </c:pt>
                <c:pt idx="160" formatCode="0.000">
                  <c:v>12.026999999999999</c:v>
                </c:pt>
                <c:pt idx="161" formatCode="0.000">
                  <c:v>12.92</c:v>
                </c:pt>
                <c:pt idx="162" formatCode="0.000">
                  <c:v>14.693</c:v>
                </c:pt>
                <c:pt idx="163" formatCode="0.000">
                  <c:v>15.263</c:v>
                </c:pt>
                <c:pt idx="164" formatCode="0.000">
                  <c:v>16.256</c:v>
                </c:pt>
                <c:pt idx="165" formatCode="0.000">
                  <c:v>16.632999999999999</c:v>
                </c:pt>
                <c:pt idx="166" formatCode="0.000">
                  <c:v>16.024000000000001</c:v>
                </c:pt>
                <c:pt idx="167" formatCode="0.000">
                  <c:v>16.481999999999999</c:v>
                </c:pt>
                <c:pt idx="168" formatCode="0.000">
                  <c:v>16.821999999999999</c:v>
                </c:pt>
                <c:pt idx="169" formatCode="0.000">
                  <c:v>15.645</c:v>
                </c:pt>
                <c:pt idx="170" formatCode="0.000">
                  <c:v>17.722999999999999</c:v>
                </c:pt>
                <c:pt idx="171" formatCode="0.000">
                  <c:v>18.172999999999998</c:v>
                </c:pt>
                <c:pt idx="172" formatCode="0.000">
                  <c:v>16.687999999999999</c:v>
                </c:pt>
                <c:pt idx="173" formatCode="0.000">
                  <c:v>15.282</c:v>
                </c:pt>
                <c:pt idx="174" formatCode="0.000">
                  <c:v>14.62</c:v>
                </c:pt>
                <c:pt idx="175" formatCode="0.000">
                  <c:v>13.055999999999999</c:v>
                </c:pt>
                <c:pt idx="176" formatCode="0.000">
                  <c:v>12.311</c:v>
                </c:pt>
                <c:pt idx="177" formatCode="0.000">
                  <c:v>13.224</c:v>
                </c:pt>
                <c:pt idx="178" formatCode="0.000">
                  <c:v>13.103</c:v>
                </c:pt>
                <c:pt idx="179" formatCode="0.000">
                  <c:v>12.715999999999999</c:v>
                </c:pt>
                <c:pt idx="180" formatCode="0.000">
                  <c:v>15.112</c:v>
                </c:pt>
                <c:pt idx="181" formatCode="0.000">
                  <c:v>13.714</c:v>
                </c:pt>
                <c:pt idx="182" formatCode="0.000">
                  <c:v>13.555</c:v>
                </c:pt>
                <c:pt idx="183" formatCode="0.000">
                  <c:v>14.282999999999999</c:v>
                </c:pt>
                <c:pt idx="184" formatCode="0.000">
                  <c:v>12.579000000000001</c:v>
                </c:pt>
                <c:pt idx="185" formatCode="0.000">
                  <c:v>13.045</c:v>
                </c:pt>
                <c:pt idx="186" formatCode="0.000">
                  <c:v>13.314</c:v>
                </c:pt>
                <c:pt idx="187" formatCode="0.000">
                  <c:v>13.234</c:v>
                </c:pt>
                <c:pt idx="188" formatCode="0.000">
                  <c:v>13.638</c:v>
                </c:pt>
                <c:pt idx="189" formatCode="0.000">
                  <c:v>15.281000000000001</c:v>
                </c:pt>
                <c:pt idx="190" formatCode="0.000">
                  <c:v>14.340999999999999</c:v>
                </c:pt>
                <c:pt idx="191">
                  <c:v>13.374000000000001</c:v>
                </c:pt>
                <c:pt idx="192">
                  <c:v>15.106</c:v>
                </c:pt>
                <c:pt idx="193">
                  <c:v>14.875999999999999</c:v>
                </c:pt>
                <c:pt idx="194">
                  <c:v>14.93</c:v>
                </c:pt>
                <c:pt idx="195">
                  <c:v>15.676</c:v>
                </c:pt>
                <c:pt idx="196">
                  <c:v>15.518000000000001</c:v>
                </c:pt>
                <c:pt idx="197">
                  <c:v>16.058</c:v>
                </c:pt>
                <c:pt idx="198">
                  <c:v>15.939</c:v>
                </c:pt>
                <c:pt idx="199">
                  <c:v>15.295999999999999</c:v>
                </c:pt>
                <c:pt idx="200">
                  <c:v>15.77</c:v>
                </c:pt>
                <c:pt idx="201">
                  <c:v>15.468</c:v>
                </c:pt>
                <c:pt idx="202">
                  <c:v>15.536</c:v>
                </c:pt>
                <c:pt idx="203">
                  <c:v>16.114999999999998</c:v>
                </c:pt>
                <c:pt idx="204">
                  <c:v>15.026</c:v>
                </c:pt>
                <c:pt idx="205">
                  <c:v>15.669</c:v>
                </c:pt>
                <c:pt idx="206">
                  <c:v>15.677</c:v>
                </c:pt>
                <c:pt idx="207">
                  <c:v>16.027999999999999</c:v>
                </c:pt>
                <c:pt idx="208">
                  <c:v>15.824999999999999</c:v>
                </c:pt>
                <c:pt idx="209">
                  <c:v>14.992000000000001</c:v>
                </c:pt>
                <c:pt idx="210">
                  <c:v>15.83</c:v>
                </c:pt>
                <c:pt idx="211">
                  <c:v>15.138</c:v>
                </c:pt>
                <c:pt idx="212">
                  <c:v>15.798999999999999</c:v>
                </c:pt>
                <c:pt idx="213">
                  <c:v>16.119</c:v>
                </c:pt>
                <c:pt idx="214">
                  <c:v>16.66</c:v>
                </c:pt>
                <c:pt idx="215">
                  <c:v>16.869</c:v>
                </c:pt>
                <c:pt idx="216">
                  <c:v>15.603</c:v>
                </c:pt>
                <c:pt idx="217">
                  <c:v>15.603</c:v>
                </c:pt>
              </c:numCache>
            </c:numRef>
          </c:val>
          <c:extLst>
            <c:ext xmlns:c16="http://schemas.microsoft.com/office/drawing/2014/chart" uri="{C3380CC4-5D6E-409C-BE32-E72D297353CC}">
              <c16:uniqueId val="{00000001-E555-4D11-8EDE-FC585D4667D5}"/>
            </c:ext>
          </c:extLst>
        </c:ser>
        <c:dLbls>
          <c:showLegendKey val="0"/>
          <c:showVal val="0"/>
          <c:showCatName val="0"/>
          <c:showSerName val="0"/>
          <c:showPercent val="0"/>
          <c:showBubbleSize val="0"/>
        </c:dLbls>
        <c:axId val="153372544"/>
        <c:axId val="153374080"/>
      </c:areaChart>
      <c:lineChart>
        <c:grouping val="standard"/>
        <c:varyColors val="0"/>
        <c:ser>
          <c:idx val="1"/>
          <c:order val="2"/>
          <c:tx>
            <c:strRef>
              <c:f>Sheet1!$D$1</c:f>
              <c:strCache>
                <c:ptCount val="1"/>
                <c:pt idx="0">
                  <c:v>Inherent Demand</c:v>
                </c:pt>
              </c:strCache>
            </c:strRef>
          </c:tx>
          <c:spPr>
            <a:ln w="8327">
              <a:solidFill>
                <a:srgbClr val="FAE07E"/>
              </a:solidFill>
              <a:prstDash val="solid"/>
            </a:ln>
          </c:spPr>
          <c:marker>
            <c:symbol val="square"/>
            <c:size val="3"/>
            <c:spPr>
              <a:solidFill>
                <a:srgbClr val="FAE07E"/>
              </a:solidFill>
              <a:ln>
                <a:solidFill>
                  <a:srgbClr val="FAE07E"/>
                </a:solidFill>
                <a:prstDash val="solid"/>
              </a:ln>
            </c:spPr>
          </c:marker>
          <c:cat>
            <c:strRef>
              <c:f>Sheet1!$A$2:$A$225</c:f>
              <c:strCache>
                <c:ptCount val="217"/>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pt idx="204">
                  <c:v>24</c:v>
                </c:pt>
                <c:pt idx="216">
                  <c:v>25</c:v>
                </c:pt>
              </c:strCache>
            </c:strRef>
          </c:cat>
          <c:val>
            <c:numRef>
              <c:f>Sheet1!$D$2:$D$225</c:f>
              <c:numCache>
                <c:formatCode>General</c:formatCode>
                <c:ptCount val="224"/>
                <c:pt idx="0">
                  <c:v>17</c:v>
                </c:pt>
                <c:pt idx="1">
                  <c:v>17</c:v>
                </c:pt>
                <c:pt idx="2">
                  <c:v>17</c:v>
                </c:pt>
                <c:pt idx="3">
                  <c:v>17</c:v>
                </c:pt>
                <c:pt idx="4">
                  <c:v>17</c:v>
                </c:pt>
                <c:pt idx="5">
                  <c:v>17</c:v>
                </c:pt>
                <c:pt idx="6">
                  <c:v>17</c:v>
                </c:pt>
                <c:pt idx="7">
                  <c:v>17</c:v>
                </c:pt>
                <c:pt idx="8">
                  <c:v>17</c:v>
                </c:pt>
                <c:pt idx="9">
                  <c:v>17</c:v>
                </c:pt>
                <c:pt idx="10">
                  <c:v>17</c:v>
                </c:pt>
                <c:pt idx="11">
                  <c:v>17</c:v>
                </c:pt>
                <c:pt idx="12">
                  <c:v>17</c:v>
                </c:pt>
                <c:pt idx="13">
                  <c:v>17</c:v>
                </c:pt>
                <c:pt idx="14">
                  <c:v>17</c:v>
                </c:pt>
                <c:pt idx="15">
                  <c:v>17</c:v>
                </c:pt>
                <c:pt idx="16">
                  <c:v>17</c:v>
                </c:pt>
                <c:pt idx="17">
                  <c:v>17</c:v>
                </c:pt>
                <c:pt idx="18">
                  <c:v>17</c:v>
                </c:pt>
                <c:pt idx="19">
                  <c:v>17</c:v>
                </c:pt>
                <c:pt idx="20">
                  <c:v>17</c:v>
                </c:pt>
                <c:pt idx="21">
                  <c:v>17</c:v>
                </c:pt>
                <c:pt idx="22">
                  <c:v>17</c:v>
                </c:pt>
                <c:pt idx="23">
                  <c:v>17</c:v>
                </c:pt>
                <c:pt idx="24">
                  <c:v>17</c:v>
                </c:pt>
                <c:pt idx="25">
                  <c:v>17</c:v>
                </c:pt>
                <c:pt idx="26">
                  <c:v>17</c:v>
                </c:pt>
                <c:pt idx="27">
                  <c:v>17</c:v>
                </c:pt>
                <c:pt idx="28">
                  <c:v>17</c:v>
                </c:pt>
                <c:pt idx="29">
                  <c:v>17</c:v>
                </c:pt>
                <c:pt idx="30">
                  <c:v>17</c:v>
                </c:pt>
                <c:pt idx="31">
                  <c:v>17</c:v>
                </c:pt>
                <c:pt idx="32">
                  <c:v>17</c:v>
                </c:pt>
                <c:pt idx="33">
                  <c:v>17</c:v>
                </c:pt>
                <c:pt idx="34">
                  <c:v>17</c:v>
                </c:pt>
                <c:pt idx="35">
                  <c:v>17</c:v>
                </c:pt>
                <c:pt idx="36">
                  <c:v>17</c:v>
                </c:pt>
                <c:pt idx="37">
                  <c:v>17</c:v>
                </c:pt>
                <c:pt idx="38">
                  <c:v>17</c:v>
                </c:pt>
                <c:pt idx="39">
                  <c:v>17</c:v>
                </c:pt>
                <c:pt idx="40">
                  <c:v>17</c:v>
                </c:pt>
                <c:pt idx="41">
                  <c:v>17</c:v>
                </c:pt>
                <c:pt idx="42">
                  <c:v>17</c:v>
                </c:pt>
                <c:pt idx="43">
                  <c:v>17</c:v>
                </c:pt>
                <c:pt idx="44">
                  <c:v>17</c:v>
                </c:pt>
                <c:pt idx="45">
                  <c:v>17</c:v>
                </c:pt>
                <c:pt idx="46">
                  <c:v>17</c:v>
                </c:pt>
                <c:pt idx="47">
                  <c:v>17</c:v>
                </c:pt>
                <c:pt idx="48">
                  <c:v>17</c:v>
                </c:pt>
                <c:pt idx="49">
                  <c:v>17</c:v>
                </c:pt>
                <c:pt idx="50">
                  <c:v>17</c:v>
                </c:pt>
                <c:pt idx="51">
                  <c:v>17</c:v>
                </c:pt>
                <c:pt idx="52">
                  <c:v>17</c:v>
                </c:pt>
                <c:pt idx="53">
                  <c:v>17</c:v>
                </c:pt>
                <c:pt idx="54">
                  <c:v>17</c:v>
                </c:pt>
                <c:pt idx="55">
                  <c:v>17</c:v>
                </c:pt>
                <c:pt idx="56">
                  <c:v>17</c:v>
                </c:pt>
                <c:pt idx="57">
                  <c:v>17</c:v>
                </c:pt>
                <c:pt idx="58">
                  <c:v>17</c:v>
                </c:pt>
                <c:pt idx="59">
                  <c:v>17</c:v>
                </c:pt>
                <c:pt idx="60">
                  <c:v>17</c:v>
                </c:pt>
                <c:pt idx="61">
                  <c:v>17</c:v>
                </c:pt>
                <c:pt idx="62">
                  <c:v>17</c:v>
                </c:pt>
                <c:pt idx="63">
                  <c:v>17</c:v>
                </c:pt>
                <c:pt idx="64">
                  <c:v>17</c:v>
                </c:pt>
                <c:pt idx="65">
                  <c:v>17</c:v>
                </c:pt>
                <c:pt idx="66">
                  <c:v>17</c:v>
                </c:pt>
                <c:pt idx="67">
                  <c:v>17</c:v>
                </c:pt>
                <c:pt idx="68">
                  <c:v>17</c:v>
                </c:pt>
                <c:pt idx="69">
                  <c:v>17</c:v>
                </c:pt>
                <c:pt idx="70">
                  <c:v>17</c:v>
                </c:pt>
                <c:pt idx="71">
                  <c:v>17</c:v>
                </c:pt>
                <c:pt idx="72">
                  <c:v>17</c:v>
                </c:pt>
                <c:pt idx="73">
                  <c:v>17</c:v>
                </c:pt>
                <c:pt idx="74">
                  <c:v>17</c:v>
                </c:pt>
                <c:pt idx="75">
                  <c:v>17</c:v>
                </c:pt>
                <c:pt idx="76">
                  <c:v>17</c:v>
                </c:pt>
                <c:pt idx="77">
                  <c:v>17</c:v>
                </c:pt>
                <c:pt idx="78">
                  <c:v>17</c:v>
                </c:pt>
                <c:pt idx="79">
                  <c:v>17</c:v>
                </c:pt>
                <c:pt idx="80">
                  <c:v>17</c:v>
                </c:pt>
                <c:pt idx="81">
                  <c:v>17</c:v>
                </c:pt>
                <c:pt idx="82">
                  <c:v>17</c:v>
                </c:pt>
                <c:pt idx="83">
                  <c:v>17</c:v>
                </c:pt>
                <c:pt idx="84">
                  <c:v>17</c:v>
                </c:pt>
                <c:pt idx="85">
                  <c:v>17</c:v>
                </c:pt>
                <c:pt idx="86">
                  <c:v>17</c:v>
                </c:pt>
                <c:pt idx="87">
                  <c:v>17</c:v>
                </c:pt>
                <c:pt idx="88">
                  <c:v>17</c:v>
                </c:pt>
                <c:pt idx="89">
                  <c:v>17</c:v>
                </c:pt>
                <c:pt idx="90">
                  <c:v>17</c:v>
                </c:pt>
                <c:pt idx="91">
                  <c:v>17</c:v>
                </c:pt>
                <c:pt idx="92">
                  <c:v>17</c:v>
                </c:pt>
                <c:pt idx="93">
                  <c:v>17</c:v>
                </c:pt>
                <c:pt idx="94">
                  <c:v>17</c:v>
                </c:pt>
                <c:pt idx="95">
                  <c:v>17</c:v>
                </c:pt>
                <c:pt idx="96">
                  <c:v>17</c:v>
                </c:pt>
                <c:pt idx="97">
                  <c:v>17</c:v>
                </c:pt>
                <c:pt idx="98">
                  <c:v>17</c:v>
                </c:pt>
                <c:pt idx="99">
                  <c:v>17</c:v>
                </c:pt>
                <c:pt idx="100">
                  <c:v>17</c:v>
                </c:pt>
                <c:pt idx="101">
                  <c:v>17</c:v>
                </c:pt>
                <c:pt idx="102">
                  <c:v>17</c:v>
                </c:pt>
                <c:pt idx="103">
                  <c:v>17</c:v>
                </c:pt>
                <c:pt idx="104">
                  <c:v>17</c:v>
                </c:pt>
                <c:pt idx="105">
                  <c:v>17</c:v>
                </c:pt>
                <c:pt idx="106">
                  <c:v>17</c:v>
                </c:pt>
                <c:pt idx="107">
                  <c:v>17</c:v>
                </c:pt>
                <c:pt idx="108">
                  <c:v>17</c:v>
                </c:pt>
                <c:pt idx="109">
                  <c:v>17</c:v>
                </c:pt>
                <c:pt idx="110">
                  <c:v>17</c:v>
                </c:pt>
                <c:pt idx="111">
                  <c:v>17</c:v>
                </c:pt>
                <c:pt idx="112">
                  <c:v>17</c:v>
                </c:pt>
                <c:pt idx="113">
                  <c:v>17</c:v>
                </c:pt>
                <c:pt idx="114">
                  <c:v>17</c:v>
                </c:pt>
                <c:pt idx="115">
                  <c:v>17</c:v>
                </c:pt>
                <c:pt idx="116">
                  <c:v>17</c:v>
                </c:pt>
                <c:pt idx="117">
                  <c:v>17</c:v>
                </c:pt>
                <c:pt idx="118">
                  <c:v>17</c:v>
                </c:pt>
                <c:pt idx="119">
                  <c:v>17</c:v>
                </c:pt>
                <c:pt idx="120">
                  <c:v>17</c:v>
                </c:pt>
                <c:pt idx="121">
                  <c:v>17</c:v>
                </c:pt>
                <c:pt idx="122">
                  <c:v>17</c:v>
                </c:pt>
                <c:pt idx="123">
                  <c:v>17</c:v>
                </c:pt>
                <c:pt idx="124">
                  <c:v>17</c:v>
                </c:pt>
                <c:pt idx="125">
                  <c:v>17</c:v>
                </c:pt>
                <c:pt idx="126">
                  <c:v>17</c:v>
                </c:pt>
                <c:pt idx="127">
                  <c:v>17</c:v>
                </c:pt>
                <c:pt idx="128">
                  <c:v>17</c:v>
                </c:pt>
                <c:pt idx="129">
                  <c:v>17</c:v>
                </c:pt>
                <c:pt idx="130">
                  <c:v>17</c:v>
                </c:pt>
                <c:pt idx="131">
                  <c:v>17</c:v>
                </c:pt>
                <c:pt idx="132">
                  <c:v>17</c:v>
                </c:pt>
                <c:pt idx="133">
                  <c:v>17</c:v>
                </c:pt>
                <c:pt idx="134">
                  <c:v>17</c:v>
                </c:pt>
                <c:pt idx="135">
                  <c:v>17</c:v>
                </c:pt>
                <c:pt idx="136">
                  <c:v>17</c:v>
                </c:pt>
                <c:pt idx="137">
                  <c:v>17</c:v>
                </c:pt>
                <c:pt idx="138">
                  <c:v>17</c:v>
                </c:pt>
                <c:pt idx="139">
                  <c:v>17</c:v>
                </c:pt>
                <c:pt idx="140">
                  <c:v>17</c:v>
                </c:pt>
                <c:pt idx="141">
                  <c:v>17</c:v>
                </c:pt>
                <c:pt idx="142">
                  <c:v>17</c:v>
                </c:pt>
                <c:pt idx="143">
                  <c:v>17</c:v>
                </c:pt>
                <c:pt idx="144">
                  <c:v>17</c:v>
                </c:pt>
                <c:pt idx="145">
                  <c:v>17</c:v>
                </c:pt>
                <c:pt idx="146">
                  <c:v>17</c:v>
                </c:pt>
                <c:pt idx="147">
                  <c:v>17</c:v>
                </c:pt>
                <c:pt idx="148">
                  <c:v>17</c:v>
                </c:pt>
                <c:pt idx="149">
                  <c:v>17</c:v>
                </c:pt>
                <c:pt idx="150">
                  <c:v>17</c:v>
                </c:pt>
                <c:pt idx="151">
                  <c:v>17</c:v>
                </c:pt>
                <c:pt idx="152">
                  <c:v>17</c:v>
                </c:pt>
                <c:pt idx="153">
                  <c:v>17</c:v>
                </c:pt>
                <c:pt idx="154">
                  <c:v>17</c:v>
                </c:pt>
                <c:pt idx="155">
                  <c:v>17</c:v>
                </c:pt>
                <c:pt idx="156">
                  <c:v>17</c:v>
                </c:pt>
                <c:pt idx="157">
                  <c:v>17</c:v>
                </c:pt>
                <c:pt idx="158">
                  <c:v>17</c:v>
                </c:pt>
                <c:pt idx="159">
                  <c:v>17</c:v>
                </c:pt>
                <c:pt idx="160">
                  <c:v>17</c:v>
                </c:pt>
                <c:pt idx="161">
                  <c:v>17</c:v>
                </c:pt>
                <c:pt idx="162">
                  <c:v>17</c:v>
                </c:pt>
                <c:pt idx="163">
                  <c:v>17</c:v>
                </c:pt>
                <c:pt idx="164">
                  <c:v>17</c:v>
                </c:pt>
                <c:pt idx="165">
                  <c:v>17</c:v>
                </c:pt>
                <c:pt idx="166">
                  <c:v>17</c:v>
                </c:pt>
                <c:pt idx="167">
                  <c:v>17</c:v>
                </c:pt>
                <c:pt idx="168">
                  <c:v>17</c:v>
                </c:pt>
                <c:pt idx="169">
                  <c:v>17</c:v>
                </c:pt>
                <c:pt idx="170">
                  <c:v>17</c:v>
                </c:pt>
                <c:pt idx="171">
                  <c:v>17</c:v>
                </c:pt>
                <c:pt idx="172">
                  <c:v>17</c:v>
                </c:pt>
                <c:pt idx="173">
                  <c:v>17</c:v>
                </c:pt>
                <c:pt idx="174">
                  <c:v>17</c:v>
                </c:pt>
                <c:pt idx="175">
                  <c:v>17</c:v>
                </c:pt>
                <c:pt idx="176">
                  <c:v>17</c:v>
                </c:pt>
                <c:pt idx="177">
                  <c:v>17</c:v>
                </c:pt>
                <c:pt idx="178">
                  <c:v>17</c:v>
                </c:pt>
                <c:pt idx="179">
                  <c:v>17</c:v>
                </c:pt>
                <c:pt idx="180">
                  <c:v>17</c:v>
                </c:pt>
                <c:pt idx="181">
                  <c:v>17</c:v>
                </c:pt>
                <c:pt idx="182">
                  <c:v>17</c:v>
                </c:pt>
                <c:pt idx="183">
                  <c:v>17</c:v>
                </c:pt>
                <c:pt idx="184">
                  <c:v>17</c:v>
                </c:pt>
                <c:pt idx="185">
                  <c:v>17</c:v>
                </c:pt>
                <c:pt idx="186">
                  <c:v>17</c:v>
                </c:pt>
                <c:pt idx="187">
                  <c:v>17</c:v>
                </c:pt>
                <c:pt idx="188">
                  <c:v>17</c:v>
                </c:pt>
                <c:pt idx="189">
                  <c:v>17</c:v>
                </c:pt>
                <c:pt idx="190">
                  <c:v>17</c:v>
                </c:pt>
                <c:pt idx="191">
                  <c:v>17</c:v>
                </c:pt>
                <c:pt idx="192">
                  <c:v>17</c:v>
                </c:pt>
                <c:pt idx="193">
                  <c:v>17</c:v>
                </c:pt>
                <c:pt idx="194">
                  <c:v>17</c:v>
                </c:pt>
                <c:pt idx="195">
                  <c:v>17</c:v>
                </c:pt>
                <c:pt idx="196">
                  <c:v>17</c:v>
                </c:pt>
                <c:pt idx="197">
                  <c:v>17</c:v>
                </c:pt>
                <c:pt idx="198">
                  <c:v>17</c:v>
                </c:pt>
                <c:pt idx="199">
                  <c:v>17</c:v>
                </c:pt>
                <c:pt idx="200">
                  <c:v>17</c:v>
                </c:pt>
                <c:pt idx="201">
                  <c:v>17</c:v>
                </c:pt>
                <c:pt idx="202">
                  <c:v>17</c:v>
                </c:pt>
                <c:pt idx="203">
                  <c:v>17</c:v>
                </c:pt>
                <c:pt idx="204">
                  <c:v>17</c:v>
                </c:pt>
                <c:pt idx="205">
                  <c:v>17</c:v>
                </c:pt>
                <c:pt idx="206">
                  <c:v>17</c:v>
                </c:pt>
                <c:pt idx="207">
                  <c:v>17</c:v>
                </c:pt>
                <c:pt idx="208">
                  <c:v>17</c:v>
                </c:pt>
                <c:pt idx="209">
                  <c:v>17</c:v>
                </c:pt>
                <c:pt idx="210">
                  <c:v>17</c:v>
                </c:pt>
                <c:pt idx="211">
                  <c:v>17</c:v>
                </c:pt>
                <c:pt idx="212">
                  <c:v>17</c:v>
                </c:pt>
                <c:pt idx="213">
                  <c:v>17</c:v>
                </c:pt>
                <c:pt idx="214">
                  <c:v>17</c:v>
                </c:pt>
                <c:pt idx="215">
                  <c:v>17</c:v>
                </c:pt>
                <c:pt idx="216">
                  <c:v>17</c:v>
                </c:pt>
                <c:pt idx="217">
                  <c:v>17</c:v>
                </c:pt>
                <c:pt idx="218">
                  <c:v>17</c:v>
                </c:pt>
                <c:pt idx="219">
                  <c:v>17</c:v>
                </c:pt>
                <c:pt idx="220">
                  <c:v>17</c:v>
                </c:pt>
                <c:pt idx="221">
                  <c:v>17</c:v>
                </c:pt>
                <c:pt idx="222">
                  <c:v>17</c:v>
                </c:pt>
              </c:numCache>
            </c:numRef>
          </c:val>
          <c:smooth val="0"/>
          <c:extLst>
            <c:ext xmlns:c16="http://schemas.microsoft.com/office/drawing/2014/chart" uri="{C3380CC4-5D6E-409C-BE32-E72D297353CC}">
              <c16:uniqueId val="{00000002-E555-4D11-8EDE-FC585D4667D5}"/>
            </c:ext>
          </c:extLst>
        </c:ser>
        <c:dLbls>
          <c:showLegendKey val="0"/>
          <c:showVal val="0"/>
          <c:showCatName val="0"/>
          <c:showSerName val="0"/>
          <c:showPercent val="0"/>
          <c:showBubbleSize val="0"/>
        </c:dLbls>
        <c:marker val="1"/>
        <c:smooth val="0"/>
        <c:axId val="153372544"/>
        <c:axId val="153374080"/>
      </c:lineChart>
      <c:catAx>
        <c:axId val="153368064"/>
        <c:scaling>
          <c:orientation val="minMax"/>
        </c:scaling>
        <c:delete val="0"/>
        <c:axPos val="b"/>
        <c:numFmt formatCode="General" sourceLinked="1"/>
        <c:majorTickMark val="out"/>
        <c:minorTickMark val="none"/>
        <c:tickLblPos val="nextTo"/>
        <c:spPr>
          <a:ln w="2082">
            <a:solidFill>
              <a:srgbClr val="FFFFFF">
                <a:lumMod val="85000"/>
              </a:srgbClr>
            </a:solidFill>
            <a:prstDash val="solid"/>
          </a:ln>
        </c:spPr>
        <c:txPr>
          <a:bodyPr rot="0" vert="horz"/>
          <a:lstStyle/>
          <a:p>
            <a:pPr>
              <a:defRPr sz="1000" b="0" i="0" u="none" strike="noStrike" baseline="0">
                <a:solidFill>
                  <a:schemeClr val="tx1"/>
                </a:solidFill>
                <a:latin typeface="Century Gothic" panose="020B0502020202020204" pitchFamily="34" charset="0"/>
                <a:ea typeface="Arial"/>
                <a:cs typeface="Arial"/>
              </a:defRPr>
            </a:pPr>
            <a:endParaRPr lang="en-US"/>
          </a:p>
        </c:txPr>
        <c:crossAx val="153370624"/>
        <c:crosses val="autoZero"/>
        <c:auto val="1"/>
        <c:lblAlgn val="ctr"/>
        <c:lblOffset val="100"/>
        <c:tickLblSkip val="12"/>
        <c:tickMarkSkip val="12"/>
        <c:noMultiLvlLbl val="0"/>
      </c:catAx>
      <c:valAx>
        <c:axId val="153370624"/>
        <c:scaling>
          <c:orientation val="minMax"/>
          <c:max val="20"/>
          <c:min val="6"/>
        </c:scaling>
        <c:delete val="0"/>
        <c:axPos val="l"/>
        <c:majorGridlines>
          <c:spPr>
            <a:ln w="2082">
              <a:solidFill>
                <a:srgbClr val="FFFFFF">
                  <a:lumMod val="85000"/>
                </a:srgbClr>
              </a:solidFill>
              <a:prstDash val="solid"/>
            </a:ln>
          </c:spPr>
        </c:majorGridlines>
        <c:title>
          <c:tx>
            <c:rich>
              <a:bodyPr rot="0" vert="horz"/>
              <a:lstStyle/>
              <a:p>
                <a:pPr algn="ctr">
                  <a:defRPr sz="1100" b="1" i="0" u="none" strike="noStrike" baseline="0">
                    <a:solidFill>
                      <a:schemeClr val="tx1"/>
                    </a:solidFill>
                    <a:latin typeface="Arial"/>
                    <a:ea typeface="Arial"/>
                    <a:cs typeface="Arial"/>
                  </a:defRPr>
                </a:pPr>
                <a:r>
                  <a:rPr lang="en-US" sz="1200" b="1" i="0" dirty="0">
                    <a:latin typeface="Century Gothic" panose="020B0502020202020204" pitchFamily="34" charset="0"/>
                  </a:rPr>
                  <a:t>Millions of Units</a:t>
                </a:r>
              </a:p>
            </c:rich>
          </c:tx>
          <c:layout>
            <c:manualLayout>
              <c:xMode val="edge"/>
              <c:yMode val="edge"/>
              <c:x val="4.5405359375129866E-3"/>
              <c:y val="0.11498512792819977"/>
            </c:manualLayout>
          </c:layout>
          <c:overlay val="0"/>
          <c:spPr>
            <a:noFill/>
            <a:ln w="16654">
              <a:noFill/>
            </a:ln>
          </c:spPr>
        </c:title>
        <c:numFmt formatCode="#,##0" sourceLinked="0"/>
        <c:majorTickMark val="out"/>
        <c:minorTickMark val="none"/>
        <c:tickLblPos val="nextTo"/>
        <c:spPr>
          <a:ln w="2082">
            <a:solidFill>
              <a:srgbClr val="FFFFFF">
                <a:lumMod val="85000"/>
              </a:srgbClr>
            </a:solidFill>
            <a:prstDash val="solid"/>
          </a:ln>
        </c:spPr>
        <c:txPr>
          <a:bodyPr rot="0" vert="horz"/>
          <a:lstStyle/>
          <a:p>
            <a:pPr>
              <a:defRPr sz="1000" b="0" i="0" u="none" strike="noStrike" baseline="0">
                <a:solidFill>
                  <a:schemeClr val="tx1"/>
                </a:solidFill>
                <a:latin typeface="Century Gothic" panose="020B0502020202020204" pitchFamily="34" charset="0"/>
                <a:ea typeface="Arial"/>
                <a:cs typeface="Arial"/>
              </a:defRPr>
            </a:pPr>
            <a:endParaRPr lang="en-US"/>
          </a:p>
        </c:txPr>
        <c:crossAx val="153368064"/>
        <c:crosses val="autoZero"/>
        <c:crossBetween val="midCat"/>
        <c:majorUnit val="1"/>
        <c:minorUnit val="1"/>
      </c:valAx>
      <c:catAx>
        <c:axId val="153372544"/>
        <c:scaling>
          <c:orientation val="minMax"/>
        </c:scaling>
        <c:delete val="1"/>
        <c:axPos val="b"/>
        <c:numFmt formatCode="General" sourceLinked="1"/>
        <c:majorTickMark val="out"/>
        <c:minorTickMark val="none"/>
        <c:tickLblPos val="nextTo"/>
        <c:crossAx val="153374080"/>
        <c:crosses val="autoZero"/>
        <c:auto val="1"/>
        <c:lblAlgn val="ctr"/>
        <c:lblOffset val="100"/>
        <c:noMultiLvlLbl val="0"/>
      </c:catAx>
      <c:valAx>
        <c:axId val="153374080"/>
        <c:scaling>
          <c:orientation val="minMax"/>
          <c:max val="20"/>
          <c:min val="6"/>
        </c:scaling>
        <c:delete val="0"/>
        <c:axPos val="r"/>
        <c:numFmt formatCode="General" sourceLinked="1"/>
        <c:majorTickMark val="out"/>
        <c:minorTickMark val="none"/>
        <c:tickLblPos val="nextTo"/>
        <c:spPr>
          <a:ln w="2082">
            <a:solidFill>
              <a:srgbClr val="FFFFFF">
                <a:lumMod val="85000"/>
              </a:srgbClr>
            </a:solidFill>
            <a:prstDash val="solid"/>
          </a:ln>
        </c:spPr>
        <c:txPr>
          <a:bodyPr rot="0" vert="horz"/>
          <a:lstStyle/>
          <a:p>
            <a:pPr>
              <a:defRPr sz="1000" b="0" i="0" u="none" strike="noStrike" baseline="0">
                <a:solidFill>
                  <a:schemeClr val="tx1"/>
                </a:solidFill>
                <a:latin typeface="Century Gothic" panose="020B0502020202020204" pitchFamily="34" charset="0"/>
                <a:ea typeface="Arial"/>
                <a:cs typeface="Arial"/>
              </a:defRPr>
            </a:pPr>
            <a:endParaRPr lang="en-US"/>
          </a:p>
        </c:txPr>
        <c:crossAx val="153372544"/>
        <c:crosses val="max"/>
        <c:crossBetween val="midCat"/>
        <c:majorUnit val="1"/>
      </c:valAx>
      <c:spPr>
        <a:noFill/>
        <a:ln w="25400">
          <a:noFill/>
        </a:ln>
      </c:spPr>
    </c:plotArea>
    <c:legend>
      <c:legendPos val="r"/>
      <c:layout>
        <c:manualLayout>
          <c:xMode val="edge"/>
          <c:yMode val="edge"/>
          <c:x val="0.38703698060119851"/>
          <c:y val="0.94963661952965561"/>
          <c:w val="0.56250108449969594"/>
          <c:h val="4.4313221990101556E-2"/>
        </c:manualLayout>
      </c:layout>
      <c:overlay val="0"/>
      <c:spPr>
        <a:solidFill>
          <a:schemeClr val="bg1"/>
        </a:solidFill>
        <a:ln w="2082">
          <a:noFill/>
          <a:prstDash val="solid"/>
        </a:ln>
      </c:spPr>
      <c:txPr>
        <a:bodyPr/>
        <a:lstStyle/>
        <a:p>
          <a:pPr>
            <a:defRPr sz="1000" b="0" i="0" u="none" strike="noStrike" baseline="0">
              <a:solidFill>
                <a:schemeClr val="tx1"/>
              </a:solidFill>
              <a:latin typeface="Century Gothic" panose="020B0502020202020204" pitchFamily="34" charset="0"/>
              <a:ea typeface="Arial"/>
              <a:cs typeface="Arial"/>
            </a:defRPr>
          </a:pPr>
          <a:endParaRPr lang="en-US"/>
        </a:p>
      </c:txPr>
    </c:legend>
    <c:plotVisOnly val="1"/>
    <c:dispBlanksAs val="gap"/>
    <c:showDLblsOverMax val="0"/>
  </c:chart>
  <c:spPr>
    <a:noFill/>
    <a:ln w="19050">
      <a:noFill/>
      <a:prstDash val="solid"/>
    </a:ln>
  </c:spPr>
  <c:txPr>
    <a:bodyPr/>
    <a:lstStyle/>
    <a:p>
      <a:pPr>
        <a:defRPr sz="1180" b="1"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Arial"/>
              </a:rPr>
              <a:t>New and Used Vehicle Prices</a:t>
            </a:r>
          </a:p>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New Car Prices</c:v>
                </c:pt>
              </c:strCache>
            </c:strRef>
          </c:tx>
          <c:spPr>
            <a:ln w="22225">
              <a:solidFill>
                <a:srgbClr val="0070C0"/>
              </a:solidFill>
              <a:prstDash val="solid"/>
            </a:ln>
          </c:spPr>
          <c:marker>
            <c:symbol val="diamond"/>
            <c:size val="3"/>
            <c:spPr>
              <a:noFill/>
              <a:ln>
                <a:no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Sheet1!$B$2:$B$306</c:f>
              <c:numCache>
                <c:formatCode>General</c:formatCode>
                <c:ptCount val="305"/>
                <c:pt idx="0">
                  <c:v>-7.6654999999999996E-3</c:v>
                </c:pt>
                <c:pt idx="1">
                  <c:v>-5.5944000000000002E-3</c:v>
                </c:pt>
                <c:pt idx="2">
                  <c:v>-7.0029999999999995E-4</c:v>
                </c:pt>
                <c:pt idx="3">
                  <c:v>1.4005999999999999E-3</c:v>
                </c:pt>
                <c:pt idx="4">
                  <c:v>2.8011000000000004E-3</c:v>
                </c:pt>
                <c:pt idx="5">
                  <c:v>2.8011000000000004E-3</c:v>
                </c:pt>
                <c:pt idx="6">
                  <c:v>4.2046000000000002E-3</c:v>
                </c:pt>
                <c:pt idx="7">
                  <c:v>3.5038999999999999E-3</c:v>
                </c:pt>
                <c:pt idx="8">
                  <c:v>-7.0029999999999995E-4</c:v>
                </c:pt>
                <c:pt idx="9">
                  <c:v>-5.5944000000000002E-3</c:v>
                </c:pt>
                <c:pt idx="10">
                  <c:v>-3.5014E-3</c:v>
                </c:pt>
                <c:pt idx="11">
                  <c:v>0</c:v>
                </c:pt>
                <c:pt idx="12">
                  <c:v>7.0220000000000005E-4</c:v>
                </c:pt>
                <c:pt idx="13">
                  <c:v>1.4065E-3</c:v>
                </c:pt>
                <c:pt idx="14">
                  <c:v>-2.8031000000000002E-3</c:v>
                </c:pt>
                <c:pt idx="15">
                  <c:v>-4.8951000000000003E-3</c:v>
                </c:pt>
                <c:pt idx="16">
                  <c:v>-6.9832000000000002E-3</c:v>
                </c:pt>
                <c:pt idx="17">
                  <c:v>-7.6815999999999994E-3</c:v>
                </c:pt>
                <c:pt idx="18">
                  <c:v>-8.3739999999999995E-3</c:v>
                </c:pt>
                <c:pt idx="19">
                  <c:v>-1.1173200000000001E-2</c:v>
                </c:pt>
                <c:pt idx="20">
                  <c:v>-9.11E-3</c:v>
                </c:pt>
                <c:pt idx="21">
                  <c:v>-4.2193999999999999E-3</c:v>
                </c:pt>
                <c:pt idx="22">
                  <c:v>-7.027E-4</c:v>
                </c:pt>
                <c:pt idx="23">
                  <c:v>-7.0129999999999997E-4</c:v>
                </c:pt>
                <c:pt idx="24">
                  <c:v>-7.0174999999999994E-3</c:v>
                </c:pt>
                <c:pt idx="25">
                  <c:v>-1.54494E-2</c:v>
                </c:pt>
                <c:pt idx="26">
                  <c:v>-1.54603E-2</c:v>
                </c:pt>
                <c:pt idx="27">
                  <c:v>-1.6163E-2</c:v>
                </c:pt>
                <c:pt idx="28">
                  <c:v>-1.68776E-2</c:v>
                </c:pt>
                <c:pt idx="29">
                  <c:v>-1.75932E-2</c:v>
                </c:pt>
                <c:pt idx="30">
                  <c:v>-1.75932E-2</c:v>
                </c:pt>
                <c:pt idx="31">
                  <c:v>-1.5536700000000001E-2</c:v>
                </c:pt>
                <c:pt idx="32">
                  <c:v>-1.0608200000000002E-2</c:v>
                </c:pt>
                <c:pt idx="33">
                  <c:v>-1.1299399999999999E-2</c:v>
                </c:pt>
                <c:pt idx="34">
                  <c:v>-1.47679E-2</c:v>
                </c:pt>
                <c:pt idx="35">
                  <c:v>-1.89474E-2</c:v>
                </c:pt>
                <c:pt idx="36">
                  <c:v>-2.1201400000000002E-2</c:v>
                </c:pt>
                <c:pt idx="37">
                  <c:v>-1.4265300000000002E-2</c:v>
                </c:pt>
                <c:pt idx="38">
                  <c:v>-9.9929000000000007E-3</c:v>
                </c:pt>
                <c:pt idx="39">
                  <c:v>-1.2142900000000002E-2</c:v>
                </c:pt>
                <c:pt idx="40">
                  <c:v>-1.2160200000000001E-2</c:v>
                </c:pt>
                <c:pt idx="41">
                  <c:v>-1.2894000000000001E-2</c:v>
                </c:pt>
                <c:pt idx="42">
                  <c:v>-1.43266E-2</c:v>
                </c:pt>
                <c:pt idx="43">
                  <c:v>-1.0043E-2</c:v>
                </c:pt>
                <c:pt idx="44">
                  <c:v>-1.6440300000000001E-2</c:v>
                </c:pt>
                <c:pt idx="45">
                  <c:v>-2.0714299999999998E-2</c:v>
                </c:pt>
                <c:pt idx="46">
                  <c:v>-2.0699499999999999E-2</c:v>
                </c:pt>
                <c:pt idx="47">
                  <c:v>-1.8598E-2</c:v>
                </c:pt>
                <c:pt idx="48">
                  <c:v>-1.2274400000000001E-2</c:v>
                </c:pt>
                <c:pt idx="49">
                  <c:v>-6.5122999999999995E-3</c:v>
                </c:pt>
                <c:pt idx="50">
                  <c:v>-1.0093700000000001E-2</c:v>
                </c:pt>
                <c:pt idx="51">
                  <c:v>-7.2306999999999996E-3</c:v>
                </c:pt>
                <c:pt idx="52">
                  <c:v>-4.3447E-3</c:v>
                </c:pt>
                <c:pt idx="53">
                  <c:v>-7.2569999999999991E-4</c:v>
                </c:pt>
                <c:pt idx="54">
                  <c:v>-5.8140000000000006E-3</c:v>
                </c:pt>
                <c:pt idx="55">
                  <c:v>-1.5217400000000001E-2</c:v>
                </c:pt>
                <c:pt idx="56">
                  <c:v>-1.16279E-2</c:v>
                </c:pt>
                <c:pt idx="57">
                  <c:v>-5.1058000000000006E-3</c:v>
                </c:pt>
                <c:pt idx="58">
                  <c:v>2.9154999999999997E-3</c:v>
                </c:pt>
                <c:pt idx="59">
                  <c:v>6.5598000000000002E-3</c:v>
                </c:pt>
                <c:pt idx="60">
                  <c:v>1.2426900000000001E-2</c:v>
                </c:pt>
                <c:pt idx="61">
                  <c:v>9.4682999999999989E-3</c:v>
                </c:pt>
                <c:pt idx="62">
                  <c:v>7.2833000000000004E-3</c:v>
                </c:pt>
                <c:pt idx="63">
                  <c:v>7.2833000000000004E-3</c:v>
                </c:pt>
                <c:pt idx="64">
                  <c:v>8.7273000000000003E-3</c:v>
                </c:pt>
                <c:pt idx="65">
                  <c:v>6.5358999999999999E-3</c:v>
                </c:pt>
                <c:pt idx="66">
                  <c:v>3.6549999999999998E-3</c:v>
                </c:pt>
                <c:pt idx="67">
                  <c:v>4.4149999999999997E-3</c:v>
                </c:pt>
                <c:pt idx="68">
                  <c:v>8.0882000000000003E-3</c:v>
                </c:pt>
                <c:pt idx="69">
                  <c:v>9.5308000000000007E-3</c:v>
                </c:pt>
                <c:pt idx="70">
                  <c:v>7.2669999999999994E-4</c:v>
                </c:pt>
                <c:pt idx="71">
                  <c:v>-4.3447E-3</c:v>
                </c:pt>
                <c:pt idx="72">
                  <c:v>-3.6100999999999998E-3</c:v>
                </c:pt>
                <c:pt idx="73">
                  <c:v>-3.6075E-3</c:v>
                </c:pt>
                <c:pt idx="74">
                  <c:v>-2.8923E-3</c:v>
                </c:pt>
                <c:pt idx="75">
                  <c:v>-2.8923E-3</c:v>
                </c:pt>
                <c:pt idx="76">
                  <c:v>-7.2097999999999997E-3</c:v>
                </c:pt>
                <c:pt idx="77">
                  <c:v>-6.4935000000000001E-3</c:v>
                </c:pt>
                <c:pt idx="78">
                  <c:v>3.6416999999999999E-3</c:v>
                </c:pt>
                <c:pt idx="79">
                  <c:v>8.0586000000000008E-3</c:v>
                </c:pt>
                <c:pt idx="80">
                  <c:v>3.6470000000000001E-3</c:v>
                </c:pt>
                <c:pt idx="81">
                  <c:v>-2.1786000000000002E-3</c:v>
                </c:pt>
                <c:pt idx="82">
                  <c:v>-7.9883999999999997E-3</c:v>
                </c:pt>
                <c:pt idx="83">
                  <c:v>-8.0000000000000002E-3</c:v>
                </c:pt>
                <c:pt idx="84">
                  <c:v>-1.1326099999999999E-2</c:v>
                </c:pt>
                <c:pt idx="85">
                  <c:v>-1.37509E-2</c:v>
                </c:pt>
                <c:pt idx="86">
                  <c:v>-1.02901E-2</c:v>
                </c:pt>
                <c:pt idx="87">
                  <c:v>-9.5867000000000001E-3</c:v>
                </c:pt>
                <c:pt idx="88">
                  <c:v>-0.01</c:v>
                </c:pt>
                <c:pt idx="89">
                  <c:v>-1.1103799999999999E-2</c:v>
                </c:pt>
                <c:pt idx="90">
                  <c:v>-1.13498E-2</c:v>
                </c:pt>
                <c:pt idx="91">
                  <c:v>-8.4448000000000006E-3</c:v>
                </c:pt>
                <c:pt idx="92">
                  <c:v>-1.12573E-2</c:v>
                </c:pt>
                <c:pt idx="93">
                  <c:v>-1.1419200000000001E-2</c:v>
                </c:pt>
                <c:pt idx="94">
                  <c:v>-3.2650000000000001E-3</c:v>
                </c:pt>
                <c:pt idx="95">
                  <c:v>-2.2141000000000001E-3</c:v>
                </c:pt>
                <c:pt idx="96">
                  <c:v>-3.7452999999999996E-3</c:v>
                </c:pt>
                <c:pt idx="97">
                  <c:v>-5.8443000000000002E-3</c:v>
                </c:pt>
                <c:pt idx="98">
                  <c:v>-1.1195699999999999E-2</c:v>
                </c:pt>
                <c:pt idx="99">
                  <c:v>-1.3560000000000001E-2</c:v>
                </c:pt>
                <c:pt idx="100">
                  <c:v>-1.23017E-2</c:v>
                </c:pt>
                <c:pt idx="101">
                  <c:v>-1.1096299999999998E-2</c:v>
                </c:pt>
                <c:pt idx="102">
                  <c:v>-1.03864E-2</c:v>
                </c:pt>
                <c:pt idx="103">
                  <c:v>-1.6681600000000001E-2</c:v>
                </c:pt>
                <c:pt idx="104">
                  <c:v>-1.87797E-2</c:v>
                </c:pt>
                <c:pt idx="105">
                  <c:v>-2.1394199999999999E-2</c:v>
                </c:pt>
                <c:pt idx="106">
                  <c:v>-2.6859299999999999E-2</c:v>
                </c:pt>
                <c:pt idx="107">
                  <c:v>-2.96037E-2</c:v>
                </c:pt>
                <c:pt idx="108">
                  <c:v>-2.39616E-2</c:v>
                </c:pt>
                <c:pt idx="109">
                  <c:v>-1.46967E-2</c:v>
                </c:pt>
                <c:pt idx="110">
                  <c:v>-8.0546999999999997E-3</c:v>
                </c:pt>
                <c:pt idx="111">
                  <c:v>-2.6646999999999999E-3</c:v>
                </c:pt>
                <c:pt idx="112">
                  <c:v>2.5325999999999999E-3</c:v>
                </c:pt>
                <c:pt idx="113">
                  <c:v>7.9384999999999994E-3</c:v>
                </c:pt>
                <c:pt idx="114">
                  <c:v>1.0955299999999999E-2</c:v>
                </c:pt>
                <c:pt idx="115">
                  <c:v>4.5392999999999996E-3</c:v>
                </c:pt>
                <c:pt idx="116">
                  <c:v>1.51915E-2</c:v>
                </c:pt>
                <c:pt idx="117">
                  <c:v>3.7359400000000001E-2</c:v>
                </c:pt>
                <c:pt idx="118">
                  <c:v>4.9585999999999998E-2</c:v>
                </c:pt>
                <c:pt idx="119">
                  <c:v>5.1935000000000002E-2</c:v>
                </c:pt>
                <c:pt idx="120">
                  <c:v>4.2602300000000003E-2</c:v>
                </c:pt>
                <c:pt idx="121">
                  <c:v>3.5243400000000001E-2</c:v>
                </c:pt>
                <c:pt idx="122">
                  <c:v>2.9977699999999999E-2</c:v>
                </c:pt>
                <c:pt idx="123">
                  <c:v>2.43512E-2</c:v>
                </c:pt>
                <c:pt idx="124">
                  <c:v>1.8483300000000001E-2</c:v>
                </c:pt>
                <c:pt idx="125">
                  <c:v>1.2377599999999999E-2</c:v>
                </c:pt>
                <c:pt idx="126">
                  <c:v>8.7014999999999992E-3</c:v>
                </c:pt>
                <c:pt idx="127">
                  <c:v>2.2341600000000003E-2</c:v>
                </c:pt>
                <c:pt idx="128">
                  <c:v>2.0217800000000001E-2</c:v>
                </c:pt>
                <c:pt idx="129">
                  <c:v>3.9959000000000001E-3</c:v>
                </c:pt>
                <c:pt idx="130">
                  <c:v>-4.3001000000000003E-3</c:v>
                </c:pt>
                <c:pt idx="131">
                  <c:v>-1.7994999999999999E-3</c:v>
                </c:pt>
                <c:pt idx="132">
                  <c:v>4.4606000000000003E-3</c:v>
                </c:pt>
                <c:pt idx="133">
                  <c:v>1.1642300000000001E-2</c:v>
                </c:pt>
                <c:pt idx="134">
                  <c:v>1.84292E-2</c:v>
                </c:pt>
                <c:pt idx="135">
                  <c:v>2.3532600000000001E-2</c:v>
                </c:pt>
                <c:pt idx="136">
                  <c:v>3.2964300000000002E-2</c:v>
                </c:pt>
                <c:pt idx="137">
                  <c:v>3.8549099999999996E-2</c:v>
                </c:pt>
                <c:pt idx="138">
                  <c:v>3.90736E-2</c:v>
                </c:pt>
                <c:pt idx="139">
                  <c:v>3.6768200000000001E-2</c:v>
                </c:pt>
                <c:pt idx="140">
                  <c:v>3.3819399999999999E-2</c:v>
                </c:pt>
                <c:pt idx="141">
                  <c:v>3.3609699999999999E-2</c:v>
                </c:pt>
                <c:pt idx="142">
                  <c:v>3.2974900000000001E-2</c:v>
                </c:pt>
                <c:pt idx="143">
                  <c:v>3.2341099999999998E-2</c:v>
                </c:pt>
                <c:pt idx="144">
                  <c:v>3.2590099999999997E-2</c:v>
                </c:pt>
                <c:pt idx="145">
                  <c:v>2.9436399999999998E-2</c:v>
                </c:pt>
                <c:pt idx="146">
                  <c:v>2.47899E-2</c:v>
                </c:pt>
                <c:pt idx="147">
                  <c:v>2.1436999999999998E-2</c:v>
                </c:pt>
                <c:pt idx="148">
                  <c:v>1.3576100000000001E-2</c:v>
                </c:pt>
                <c:pt idx="149">
                  <c:v>9.5791000000000001E-3</c:v>
                </c:pt>
                <c:pt idx="150">
                  <c:v>8.9181E-3</c:v>
                </c:pt>
                <c:pt idx="151">
                  <c:v>1.0241699999999999E-2</c:v>
                </c:pt>
                <c:pt idx="152">
                  <c:v>9.9272000000000006E-3</c:v>
                </c:pt>
                <c:pt idx="153">
                  <c:v>1.0147099999999999E-2</c:v>
                </c:pt>
                <c:pt idx="154">
                  <c:v>1.39057E-2</c:v>
                </c:pt>
                <c:pt idx="155">
                  <c:v>1.50528E-2</c:v>
                </c:pt>
                <c:pt idx="156">
                  <c:v>1.44076E-2</c:v>
                </c:pt>
                <c:pt idx="157">
                  <c:v>8.9198000000000003E-3</c:v>
                </c:pt>
                <c:pt idx="158">
                  <c:v>9.444000000000001E-3</c:v>
                </c:pt>
                <c:pt idx="159">
                  <c:v>1.02851E-2</c:v>
                </c:pt>
                <c:pt idx="160">
                  <c:v>9.9831999999999994E-3</c:v>
                </c:pt>
                <c:pt idx="161">
                  <c:v>1.2361800000000001E-2</c:v>
                </c:pt>
                <c:pt idx="162">
                  <c:v>1.31409E-2</c:v>
                </c:pt>
                <c:pt idx="163">
                  <c:v>1.21612E-2</c:v>
                </c:pt>
                <c:pt idx="164">
                  <c:v>1.40067E-2</c:v>
                </c:pt>
                <c:pt idx="165">
                  <c:v>1.1664000000000001E-2</c:v>
                </c:pt>
                <c:pt idx="166">
                  <c:v>7.9090000000000011E-3</c:v>
                </c:pt>
                <c:pt idx="167">
                  <c:v>4.9822E-3</c:v>
                </c:pt>
                <c:pt idx="168">
                  <c:v>6.2530000000000007E-4</c:v>
                </c:pt>
                <c:pt idx="169">
                  <c:v>3.473E-3</c:v>
                </c:pt>
                <c:pt idx="170">
                  <c:v>2.6573E-3</c:v>
                </c:pt>
                <c:pt idx="171">
                  <c:v>4.1821999999999996E-3</c:v>
                </c:pt>
                <c:pt idx="172">
                  <c:v>5.2346000000000007E-3</c:v>
                </c:pt>
                <c:pt idx="173">
                  <c:v>1.6798E-3</c:v>
                </c:pt>
                <c:pt idx="174">
                  <c:v>1.5819E-3</c:v>
                </c:pt>
                <c:pt idx="175">
                  <c:v>2.7247999999999999E-3</c:v>
                </c:pt>
                <c:pt idx="176">
                  <c:v>2.2954E-3</c:v>
                </c:pt>
                <c:pt idx="177">
                  <c:v>4.7527000000000003E-3</c:v>
                </c:pt>
                <c:pt idx="178">
                  <c:v>5.3908999999999997E-3</c:v>
                </c:pt>
                <c:pt idx="179">
                  <c:v>5.7792E-3</c:v>
                </c:pt>
                <c:pt idx="180">
                  <c:v>3.2962000000000004E-3</c:v>
                </c:pt>
                <c:pt idx="181">
                  <c:v>4.7450999999999995E-3</c:v>
                </c:pt>
                <c:pt idx="182">
                  <c:v>7.0445000000000004E-3</c:v>
                </c:pt>
                <c:pt idx="183">
                  <c:v>7.1103000000000008E-3</c:v>
                </c:pt>
                <c:pt idx="184">
                  <c:v>8.1223000000000007E-3</c:v>
                </c:pt>
                <c:pt idx="185">
                  <c:v>9.5140999999999993E-3</c:v>
                </c:pt>
                <c:pt idx="186">
                  <c:v>8.2527E-3</c:v>
                </c:pt>
                <c:pt idx="187">
                  <c:v>6.4589000000000001E-3</c:v>
                </c:pt>
                <c:pt idx="188">
                  <c:v>6.0933999999999997E-3</c:v>
                </c:pt>
                <c:pt idx="189">
                  <c:v>3.7637E-3</c:v>
                </c:pt>
                <c:pt idx="190">
                  <c:v>3.4499000000000001E-3</c:v>
                </c:pt>
                <c:pt idx="191">
                  <c:v>2.6279000000000003E-3</c:v>
                </c:pt>
                <c:pt idx="192">
                  <c:v>4.1203999999999998E-3</c:v>
                </c:pt>
                <c:pt idx="193">
                  <c:v>7.2309000000000002E-3</c:v>
                </c:pt>
                <c:pt idx="194">
                  <c:v>5.2566000000000002E-3</c:v>
                </c:pt>
                <c:pt idx="195">
                  <c:v>1.2855E-3</c:v>
                </c:pt>
                <c:pt idx="196">
                  <c:v>-1.0317E-3</c:v>
                </c:pt>
                <c:pt idx="197">
                  <c:v>-3.0036000000000004E-3</c:v>
                </c:pt>
                <c:pt idx="198">
                  <c:v>-1.0782000000000001E-3</c:v>
                </c:pt>
                <c:pt idx="199">
                  <c:v>-5.0880000000000001E-4</c:v>
                </c:pt>
                <c:pt idx="200">
                  <c:v>-8.7389999999999994E-4</c:v>
                </c:pt>
                <c:pt idx="201">
                  <c:v>2.0544999999999999E-3</c:v>
                </c:pt>
                <c:pt idx="202">
                  <c:v>1.8376999999999998E-3</c:v>
                </c:pt>
                <c:pt idx="203">
                  <c:v>2.8111000000000004E-3</c:v>
                </c:pt>
                <c:pt idx="204">
                  <c:v>9.9518999999999996E-3</c:v>
                </c:pt>
                <c:pt idx="205">
                  <c:v>6.1748000000000003E-3</c:v>
                </c:pt>
                <c:pt idx="206">
                  <c:v>4.1371999999999997E-3</c:v>
                </c:pt>
                <c:pt idx="207">
                  <c:v>6.3444999999999994E-3</c:v>
                </c:pt>
                <c:pt idx="208">
                  <c:v>4.1514999999999998E-3</c:v>
                </c:pt>
                <c:pt idx="209">
                  <c:v>3.4680000000000003E-4</c:v>
                </c:pt>
                <c:pt idx="210">
                  <c:v>-7.5014999999999995E-3</c:v>
                </c:pt>
                <c:pt idx="211">
                  <c:v>-8.4025999999999997E-3</c:v>
                </c:pt>
                <c:pt idx="212">
                  <c:v>-1.17641E-2</c:v>
                </c:pt>
                <c:pt idx="213">
                  <c:v>-1.56309E-2</c:v>
                </c:pt>
                <c:pt idx="214">
                  <c:v>-1.2427500000000001E-2</c:v>
                </c:pt>
                <c:pt idx="215">
                  <c:v>-6.0668999999999992E-3</c:v>
                </c:pt>
                <c:pt idx="216">
                  <c:v>-2.5579000000000001E-3</c:v>
                </c:pt>
                <c:pt idx="217">
                  <c:v>-6.0558999999999995E-3</c:v>
                </c:pt>
                <c:pt idx="218">
                  <c:v>-3.9040000000000004E-3</c:v>
                </c:pt>
                <c:pt idx="219">
                  <c:v>-1.4735400000000001E-2</c:v>
                </c:pt>
                <c:pt idx="220">
                  <c:v>-1.3533099999999999E-2</c:v>
                </c:pt>
                <c:pt idx="221">
                  <c:v>-9.0281000000000007E-3</c:v>
                </c:pt>
                <c:pt idx="222">
                  <c:v>-5.0068999999999999E-3</c:v>
                </c:pt>
                <c:pt idx="223">
                  <c:v>-4.1478999999999995E-3</c:v>
                </c:pt>
                <c:pt idx="224">
                  <c:v>-2.1475999999999999E-3</c:v>
                </c:pt>
                <c:pt idx="225">
                  <c:v>-1.1690000000000001E-4</c:v>
                </c:pt>
                <c:pt idx="226">
                  <c:v>1.9328000000000001E-3</c:v>
                </c:pt>
                <c:pt idx="227">
                  <c:v>3.3449E-3</c:v>
                </c:pt>
                <c:pt idx="228">
                  <c:v>3.3800000000000002E-5</c:v>
                </c:pt>
                <c:pt idx="229">
                  <c:v>2.5036000000000004E-3</c:v>
                </c:pt>
                <c:pt idx="230">
                  <c:v>6.6249000000000004E-3</c:v>
                </c:pt>
                <c:pt idx="231">
                  <c:v>1.17974E-2</c:v>
                </c:pt>
                <c:pt idx="232">
                  <c:v>9.3081999999999991E-3</c:v>
                </c:pt>
                <c:pt idx="233">
                  <c:v>6.3661999999999998E-3</c:v>
                </c:pt>
                <c:pt idx="234">
                  <c:v>4.2278000000000003E-3</c:v>
                </c:pt>
                <c:pt idx="235">
                  <c:v>2.4055999999999999E-3</c:v>
                </c:pt>
                <c:pt idx="236">
                  <c:v>8.5950000000000002E-4</c:v>
                </c:pt>
                <c:pt idx="237">
                  <c:v>9.5560000000000003E-4</c:v>
                </c:pt>
                <c:pt idx="238">
                  <c:v>-5.8149999999999999E-4</c:v>
                </c:pt>
                <c:pt idx="239">
                  <c:v>2.376E-4</c:v>
                </c:pt>
                <c:pt idx="240">
                  <c:v>1.3600000000000001E-3</c:v>
                </c:pt>
                <c:pt idx="241">
                  <c:v>4.1013999999999998E-3</c:v>
                </c:pt>
                <c:pt idx="242">
                  <c:v>-4.6547000000000003E-3</c:v>
                </c:pt>
                <c:pt idx="243">
                  <c:v>-5.2408000000000003E-3</c:v>
                </c:pt>
                <c:pt idx="244">
                  <c:v>-3.0106999999999998E-3</c:v>
                </c:pt>
                <c:pt idx="245">
                  <c:v>-2.3244999999999997E-3</c:v>
                </c:pt>
                <c:pt idx="246">
                  <c:v>5.2642000000000001E-3</c:v>
                </c:pt>
                <c:pt idx="247">
                  <c:v>6.4933999999999999E-3</c:v>
                </c:pt>
                <c:pt idx="248">
                  <c:v>1.0236400000000001E-2</c:v>
                </c:pt>
                <c:pt idx="249">
                  <c:v>1.5213300000000001E-2</c:v>
                </c:pt>
                <c:pt idx="250">
                  <c:v>1.6201500000000001E-2</c:v>
                </c:pt>
                <c:pt idx="251">
                  <c:v>1.9529399999999999E-2</c:v>
                </c:pt>
                <c:pt idx="252">
                  <c:v>1.44466E-2</c:v>
                </c:pt>
                <c:pt idx="253">
                  <c:v>1.16001E-2</c:v>
                </c:pt>
                <c:pt idx="254">
                  <c:v>1.4949799999999999E-2</c:v>
                </c:pt>
                <c:pt idx="255">
                  <c:v>1.96308E-2</c:v>
                </c:pt>
                <c:pt idx="256">
                  <c:v>3.3435600000000003E-2</c:v>
                </c:pt>
                <c:pt idx="257">
                  <c:v>5.2604600000000001E-2</c:v>
                </c:pt>
                <c:pt idx="258">
                  <c:v>6.3595499999999999E-2</c:v>
                </c:pt>
                <c:pt idx="259">
                  <c:v>7.6252799999999996E-2</c:v>
                </c:pt>
                <c:pt idx="260">
                  <c:v>8.7426600000000007E-2</c:v>
                </c:pt>
                <c:pt idx="261">
                  <c:v>9.8483899999999999E-2</c:v>
                </c:pt>
                <c:pt idx="262">
                  <c:v>0.11109019999999999</c:v>
                </c:pt>
                <c:pt idx="263">
                  <c:v>0.1177951</c:v>
                </c:pt>
                <c:pt idx="264">
                  <c:v>0.1218736</c:v>
                </c:pt>
                <c:pt idx="265">
                  <c:v>0.123819</c:v>
                </c:pt>
                <c:pt idx="266">
                  <c:v>0.12547180000000002</c:v>
                </c:pt>
                <c:pt idx="267">
                  <c:v>0.1321397</c:v>
                </c:pt>
                <c:pt idx="268">
                  <c:v>0.12624250000000001</c:v>
                </c:pt>
                <c:pt idx="269">
                  <c:v>0.1143033</c:v>
                </c:pt>
                <c:pt idx="270">
                  <c:v>0.10441839999999999</c:v>
                </c:pt>
                <c:pt idx="271">
                  <c:v>0.1004931</c:v>
                </c:pt>
                <c:pt idx="272">
                  <c:v>9.4018299999999999E-2</c:v>
                </c:pt>
                <c:pt idx="273">
                  <c:v>8.3840400000000009E-2</c:v>
                </c:pt>
                <c:pt idx="274">
                  <c:v>7.1945599999999998E-2</c:v>
                </c:pt>
                <c:pt idx="275">
                  <c:v>5.8843899999999998E-2</c:v>
                </c:pt>
                <c:pt idx="276">
                  <c:v>5.7781399999999997E-2</c:v>
                </c:pt>
                <c:pt idx="277">
                  <c:v>5.8506499999999996E-2</c:v>
                </c:pt>
                <c:pt idx="278">
                  <c:v>6.1077000000000006E-2</c:v>
                </c:pt>
                <c:pt idx="279">
                  <c:v>5.4555100000000002E-2</c:v>
                </c:pt>
                <c:pt idx="280">
                  <c:v>4.6525800000000006E-2</c:v>
                </c:pt>
                <c:pt idx="281">
                  <c:v>4.0416199999999999E-2</c:v>
                </c:pt>
                <c:pt idx="282">
                  <c:v>3.5032299999999995E-2</c:v>
                </c:pt>
                <c:pt idx="283">
                  <c:v>2.9161899999999998E-2</c:v>
                </c:pt>
                <c:pt idx="284">
                  <c:v>2.5277400000000002E-2</c:v>
                </c:pt>
                <c:pt idx="285">
                  <c:v>1.85588E-2</c:v>
                </c:pt>
                <c:pt idx="286">
                  <c:v>1.355E-2</c:v>
                </c:pt>
                <c:pt idx="287">
                  <c:v>1.0052700000000001E-2</c:v>
                </c:pt>
                <c:pt idx="288">
                  <c:v>7.437E-3</c:v>
                </c:pt>
                <c:pt idx="289">
                  <c:v>4.3579999999999999E-3</c:v>
                </c:pt>
                <c:pt idx="290">
                  <c:v>-5.4000000000000001E-4</c:v>
                </c:pt>
                <c:pt idx="291">
                  <c:v>-3.5899999999999999E-3</c:v>
                </c:pt>
                <c:pt idx="292">
                  <c:v>-7.6400000000000001E-3</c:v>
                </c:pt>
                <c:pt idx="293">
                  <c:v>-8.7799999999999996E-3</c:v>
                </c:pt>
                <c:pt idx="294">
                  <c:v>-1.0330000000000001E-2</c:v>
                </c:pt>
                <c:pt idx="295">
                  <c:v>-1.2E-2</c:v>
                </c:pt>
                <c:pt idx="296">
                  <c:v>-1.2880000000000001E-2</c:v>
                </c:pt>
                <c:pt idx="297">
                  <c:v>-1.273E-2</c:v>
                </c:pt>
                <c:pt idx="298">
                  <c:v>-6.8700000000000002E-3</c:v>
                </c:pt>
                <c:pt idx="299">
                  <c:v>-4.0200000000000001E-3</c:v>
                </c:pt>
              </c:numCache>
            </c:numRef>
          </c:val>
          <c:smooth val="0"/>
          <c:extLst>
            <c:ext xmlns:c16="http://schemas.microsoft.com/office/drawing/2014/chart" uri="{C3380CC4-5D6E-409C-BE32-E72D297353CC}">
              <c16:uniqueId val="{00000000-1787-4634-A4F8-3D6046E7D3E8}"/>
            </c:ext>
          </c:extLst>
        </c:ser>
        <c:ser>
          <c:idx val="1"/>
          <c:order val="1"/>
          <c:tx>
            <c:strRef>
              <c:f>Sheet1!#REF!</c:f>
              <c:strCache>
                <c:ptCount val="1"/>
                <c:pt idx="0">
                  <c:v>#REF!</c:v>
                </c:pt>
              </c:strCache>
            </c:strRef>
          </c:tx>
          <c:marker>
            <c:symbol val="square"/>
            <c:size val="2"/>
            <c:spPr>
              <a:solidFill>
                <a:schemeClr val="accent4"/>
              </a:solidFill>
              <a:ln>
                <a:solidFill>
                  <a:srgbClr val="FF0000"/>
                </a:solid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Sheet1!$C$1</c:f>
              <c:strCache>
                <c:ptCount val="1"/>
                <c:pt idx="0">
                  <c:v>Federal Reserve's Core CPI 2.5% Target</c:v>
                </c:pt>
              </c:strCache>
            </c:strRef>
          </c:tx>
          <c:spPr>
            <a:ln w="27660">
              <a:solidFill>
                <a:srgbClr val="FFC000"/>
              </a:solidFill>
              <a:prstDash val="solid"/>
            </a:ln>
          </c:spPr>
          <c:marker>
            <c:symbol val="none"/>
          </c:marker>
          <c:cat>
            <c:strRef>
              <c:f>Sheet1!$A$2:$A$306</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Sheet1!$C$2:$C$306</c:f>
              <c:numCache>
                <c:formatCode>General</c:formatCode>
                <c:ptCount val="305"/>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pt idx="123">
                  <c:v>0.02</c:v>
                </c:pt>
                <c:pt idx="124">
                  <c:v>0.02</c:v>
                </c:pt>
                <c:pt idx="125">
                  <c:v>0.02</c:v>
                </c:pt>
                <c:pt idx="126">
                  <c:v>0.02</c:v>
                </c:pt>
                <c:pt idx="127">
                  <c:v>0.02</c:v>
                </c:pt>
                <c:pt idx="128">
                  <c:v>0.02</c:v>
                </c:pt>
                <c:pt idx="129">
                  <c:v>0.02</c:v>
                </c:pt>
                <c:pt idx="130">
                  <c:v>0.02</c:v>
                </c:pt>
                <c:pt idx="131">
                  <c:v>0.02</c:v>
                </c:pt>
                <c:pt idx="132">
                  <c:v>0.02</c:v>
                </c:pt>
                <c:pt idx="133">
                  <c:v>0.02</c:v>
                </c:pt>
                <c:pt idx="134">
                  <c:v>0.02</c:v>
                </c:pt>
                <c:pt idx="135">
                  <c:v>0.02</c:v>
                </c:pt>
                <c:pt idx="136">
                  <c:v>0.02</c:v>
                </c:pt>
                <c:pt idx="137">
                  <c:v>0.02</c:v>
                </c:pt>
                <c:pt idx="138">
                  <c:v>0.02</c:v>
                </c:pt>
                <c:pt idx="139">
                  <c:v>0.02</c:v>
                </c:pt>
                <c:pt idx="140">
                  <c:v>0.02</c:v>
                </c:pt>
                <c:pt idx="141">
                  <c:v>0.02</c:v>
                </c:pt>
                <c:pt idx="142">
                  <c:v>0.02</c:v>
                </c:pt>
                <c:pt idx="143">
                  <c:v>0.02</c:v>
                </c:pt>
                <c:pt idx="144">
                  <c:v>0.02</c:v>
                </c:pt>
                <c:pt idx="145">
                  <c:v>0.02</c:v>
                </c:pt>
                <c:pt idx="146">
                  <c:v>0.02</c:v>
                </c:pt>
                <c:pt idx="147">
                  <c:v>0.02</c:v>
                </c:pt>
                <c:pt idx="148">
                  <c:v>0.02</c:v>
                </c:pt>
                <c:pt idx="149">
                  <c:v>0.02</c:v>
                </c:pt>
                <c:pt idx="150">
                  <c:v>0.02</c:v>
                </c:pt>
                <c:pt idx="151">
                  <c:v>0.02</c:v>
                </c:pt>
                <c:pt idx="152">
                  <c:v>0.02</c:v>
                </c:pt>
                <c:pt idx="153">
                  <c:v>0.02</c:v>
                </c:pt>
                <c:pt idx="154">
                  <c:v>0.02</c:v>
                </c:pt>
                <c:pt idx="155">
                  <c:v>0.02</c:v>
                </c:pt>
                <c:pt idx="156">
                  <c:v>0.02</c:v>
                </c:pt>
                <c:pt idx="157">
                  <c:v>0.02</c:v>
                </c:pt>
                <c:pt idx="158">
                  <c:v>0.02</c:v>
                </c:pt>
                <c:pt idx="159">
                  <c:v>0.02</c:v>
                </c:pt>
                <c:pt idx="160">
                  <c:v>0.02</c:v>
                </c:pt>
                <c:pt idx="161">
                  <c:v>0.02</c:v>
                </c:pt>
                <c:pt idx="162">
                  <c:v>0.02</c:v>
                </c:pt>
                <c:pt idx="163">
                  <c:v>0.02</c:v>
                </c:pt>
                <c:pt idx="164">
                  <c:v>0.02</c:v>
                </c:pt>
                <c:pt idx="165">
                  <c:v>0.02</c:v>
                </c:pt>
                <c:pt idx="166">
                  <c:v>0.02</c:v>
                </c:pt>
                <c:pt idx="167">
                  <c:v>0.02</c:v>
                </c:pt>
                <c:pt idx="168">
                  <c:v>0.02</c:v>
                </c:pt>
                <c:pt idx="169">
                  <c:v>0.02</c:v>
                </c:pt>
                <c:pt idx="170">
                  <c:v>0.02</c:v>
                </c:pt>
                <c:pt idx="171">
                  <c:v>0.02</c:v>
                </c:pt>
                <c:pt idx="172">
                  <c:v>0.02</c:v>
                </c:pt>
                <c:pt idx="173">
                  <c:v>0.02</c:v>
                </c:pt>
                <c:pt idx="174">
                  <c:v>0.02</c:v>
                </c:pt>
                <c:pt idx="175">
                  <c:v>0.02</c:v>
                </c:pt>
                <c:pt idx="176">
                  <c:v>0.02</c:v>
                </c:pt>
                <c:pt idx="177">
                  <c:v>0.02</c:v>
                </c:pt>
                <c:pt idx="178">
                  <c:v>0.02</c:v>
                </c:pt>
                <c:pt idx="179">
                  <c:v>0.02</c:v>
                </c:pt>
                <c:pt idx="180">
                  <c:v>0.02</c:v>
                </c:pt>
                <c:pt idx="181">
                  <c:v>0.02</c:v>
                </c:pt>
                <c:pt idx="182">
                  <c:v>0.02</c:v>
                </c:pt>
                <c:pt idx="183">
                  <c:v>0.02</c:v>
                </c:pt>
                <c:pt idx="184">
                  <c:v>0.02</c:v>
                </c:pt>
                <c:pt idx="185">
                  <c:v>0.02</c:v>
                </c:pt>
                <c:pt idx="186">
                  <c:v>0.02</c:v>
                </c:pt>
                <c:pt idx="187">
                  <c:v>0.02</c:v>
                </c:pt>
                <c:pt idx="188">
                  <c:v>0.02</c:v>
                </c:pt>
                <c:pt idx="189">
                  <c:v>0.02</c:v>
                </c:pt>
                <c:pt idx="190">
                  <c:v>0.02</c:v>
                </c:pt>
                <c:pt idx="191">
                  <c:v>0.02</c:v>
                </c:pt>
                <c:pt idx="192">
                  <c:v>0.02</c:v>
                </c:pt>
                <c:pt idx="193">
                  <c:v>0.02</c:v>
                </c:pt>
                <c:pt idx="194">
                  <c:v>0.02</c:v>
                </c:pt>
                <c:pt idx="195">
                  <c:v>0.02</c:v>
                </c:pt>
                <c:pt idx="196">
                  <c:v>0.02</c:v>
                </c:pt>
                <c:pt idx="197">
                  <c:v>0.02</c:v>
                </c:pt>
                <c:pt idx="198">
                  <c:v>0.02</c:v>
                </c:pt>
                <c:pt idx="199">
                  <c:v>0.02</c:v>
                </c:pt>
                <c:pt idx="200">
                  <c:v>0.02</c:v>
                </c:pt>
                <c:pt idx="201">
                  <c:v>0.02</c:v>
                </c:pt>
                <c:pt idx="202">
                  <c:v>0.02</c:v>
                </c:pt>
                <c:pt idx="203">
                  <c:v>0.02</c:v>
                </c:pt>
                <c:pt idx="204">
                  <c:v>0.02</c:v>
                </c:pt>
                <c:pt idx="205">
                  <c:v>0.02</c:v>
                </c:pt>
                <c:pt idx="206">
                  <c:v>0.02</c:v>
                </c:pt>
                <c:pt idx="207">
                  <c:v>0.02</c:v>
                </c:pt>
                <c:pt idx="208">
                  <c:v>0.02</c:v>
                </c:pt>
                <c:pt idx="209">
                  <c:v>0.02</c:v>
                </c:pt>
                <c:pt idx="210">
                  <c:v>0.02</c:v>
                </c:pt>
                <c:pt idx="211">
                  <c:v>0.02</c:v>
                </c:pt>
                <c:pt idx="212">
                  <c:v>0.02</c:v>
                </c:pt>
                <c:pt idx="213">
                  <c:v>0.02</c:v>
                </c:pt>
                <c:pt idx="214">
                  <c:v>0.02</c:v>
                </c:pt>
                <c:pt idx="215">
                  <c:v>0.02</c:v>
                </c:pt>
                <c:pt idx="216">
                  <c:v>0.02</c:v>
                </c:pt>
                <c:pt idx="217">
                  <c:v>0.02</c:v>
                </c:pt>
                <c:pt idx="218">
                  <c:v>0.02</c:v>
                </c:pt>
                <c:pt idx="219">
                  <c:v>0.02</c:v>
                </c:pt>
                <c:pt idx="220">
                  <c:v>0.02</c:v>
                </c:pt>
                <c:pt idx="221">
                  <c:v>0.02</c:v>
                </c:pt>
                <c:pt idx="222">
                  <c:v>0.02</c:v>
                </c:pt>
                <c:pt idx="223">
                  <c:v>0.02</c:v>
                </c:pt>
                <c:pt idx="224">
                  <c:v>0.02</c:v>
                </c:pt>
                <c:pt idx="225">
                  <c:v>0.02</c:v>
                </c:pt>
                <c:pt idx="226">
                  <c:v>0.02</c:v>
                </c:pt>
                <c:pt idx="227">
                  <c:v>0.02</c:v>
                </c:pt>
                <c:pt idx="228">
                  <c:v>0.02</c:v>
                </c:pt>
                <c:pt idx="229">
                  <c:v>0.02</c:v>
                </c:pt>
                <c:pt idx="230">
                  <c:v>0.02</c:v>
                </c:pt>
                <c:pt idx="231">
                  <c:v>0.02</c:v>
                </c:pt>
                <c:pt idx="232">
                  <c:v>0.02</c:v>
                </c:pt>
                <c:pt idx="233">
                  <c:v>0.02</c:v>
                </c:pt>
                <c:pt idx="234">
                  <c:v>0.02</c:v>
                </c:pt>
                <c:pt idx="235">
                  <c:v>0.02</c:v>
                </c:pt>
                <c:pt idx="236">
                  <c:v>0.02</c:v>
                </c:pt>
                <c:pt idx="237">
                  <c:v>0.02</c:v>
                </c:pt>
                <c:pt idx="238">
                  <c:v>0.02</c:v>
                </c:pt>
                <c:pt idx="239">
                  <c:v>0.02</c:v>
                </c:pt>
                <c:pt idx="240">
                  <c:v>0.02</c:v>
                </c:pt>
                <c:pt idx="241">
                  <c:v>0.02</c:v>
                </c:pt>
                <c:pt idx="242">
                  <c:v>0.02</c:v>
                </c:pt>
                <c:pt idx="243">
                  <c:v>0.02</c:v>
                </c:pt>
                <c:pt idx="244">
                  <c:v>0.02</c:v>
                </c:pt>
                <c:pt idx="245">
                  <c:v>0.02</c:v>
                </c:pt>
                <c:pt idx="246">
                  <c:v>0.02</c:v>
                </c:pt>
                <c:pt idx="247">
                  <c:v>0.02</c:v>
                </c:pt>
                <c:pt idx="248">
                  <c:v>0.02</c:v>
                </c:pt>
                <c:pt idx="249">
                  <c:v>0.02</c:v>
                </c:pt>
                <c:pt idx="250">
                  <c:v>0.02</c:v>
                </c:pt>
                <c:pt idx="251">
                  <c:v>0.02</c:v>
                </c:pt>
                <c:pt idx="252">
                  <c:v>0.02</c:v>
                </c:pt>
                <c:pt idx="253">
                  <c:v>0.02</c:v>
                </c:pt>
                <c:pt idx="254">
                  <c:v>0.02</c:v>
                </c:pt>
                <c:pt idx="255">
                  <c:v>0.02</c:v>
                </c:pt>
                <c:pt idx="256">
                  <c:v>0.02</c:v>
                </c:pt>
                <c:pt idx="257">
                  <c:v>0.02</c:v>
                </c:pt>
                <c:pt idx="258">
                  <c:v>0.02</c:v>
                </c:pt>
                <c:pt idx="259">
                  <c:v>0.02</c:v>
                </c:pt>
                <c:pt idx="260">
                  <c:v>0.02</c:v>
                </c:pt>
                <c:pt idx="261">
                  <c:v>0.02</c:v>
                </c:pt>
                <c:pt idx="262">
                  <c:v>0.02</c:v>
                </c:pt>
                <c:pt idx="263">
                  <c:v>0.02</c:v>
                </c:pt>
                <c:pt idx="264">
                  <c:v>0.02</c:v>
                </c:pt>
                <c:pt idx="265">
                  <c:v>0.02</c:v>
                </c:pt>
                <c:pt idx="266">
                  <c:v>0.02</c:v>
                </c:pt>
                <c:pt idx="267">
                  <c:v>0.02</c:v>
                </c:pt>
                <c:pt idx="268">
                  <c:v>0.02</c:v>
                </c:pt>
                <c:pt idx="269">
                  <c:v>0.02</c:v>
                </c:pt>
                <c:pt idx="270">
                  <c:v>0.02</c:v>
                </c:pt>
                <c:pt idx="271">
                  <c:v>0.02</c:v>
                </c:pt>
                <c:pt idx="272">
                  <c:v>0.02</c:v>
                </c:pt>
                <c:pt idx="273">
                  <c:v>0.02</c:v>
                </c:pt>
                <c:pt idx="274">
                  <c:v>0.02</c:v>
                </c:pt>
                <c:pt idx="275">
                  <c:v>0.02</c:v>
                </c:pt>
                <c:pt idx="276">
                  <c:v>0.02</c:v>
                </c:pt>
                <c:pt idx="277">
                  <c:v>0.02</c:v>
                </c:pt>
                <c:pt idx="278">
                  <c:v>0.02</c:v>
                </c:pt>
                <c:pt idx="279">
                  <c:v>0.02</c:v>
                </c:pt>
                <c:pt idx="280">
                  <c:v>0.02</c:v>
                </c:pt>
                <c:pt idx="281">
                  <c:v>0.02</c:v>
                </c:pt>
                <c:pt idx="282">
                  <c:v>0.02</c:v>
                </c:pt>
                <c:pt idx="283">
                  <c:v>0.02</c:v>
                </c:pt>
                <c:pt idx="284">
                  <c:v>0.02</c:v>
                </c:pt>
                <c:pt idx="285">
                  <c:v>0.02</c:v>
                </c:pt>
                <c:pt idx="286">
                  <c:v>0.02</c:v>
                </c:pt>
                <c:pt idx="287">
                  <c:v>0.02</c:v>
                </c:pt>
                <c:pt idx="288">
                  <c:v>0.02</c:v>
                </c:pt>
                <c:pt idx="289">
                  <c:v>0.02</c:v>
                </c:pt>
                <c:pt idx="290">
                  <c:v>0.02</c:v>
                </c:pt>
                <c:pt idx="291">
                  <c:v>0.02</c:v>
                </c:pt>
                <c:pt idx="292">
                  <c:v>0.02</c:v>
                </c:pt>
                <c:pt idx="293">
                  <c:v>0.02</c:v>
                </c:pt>
                <c:pt idx="294">
                  <c:v>0.02</c:v>
                </c:pt>
                <c:pt idx="295">
                  <c:v>0.02</c:v>
                </c:pt>
                <c:pt idx="296">
                  <c:v>0.02</c:v>
                </c:pt>
                <c:pt idx="297">
                  <c:v>0.02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max val="0.15000000000000002"/>
          <c:min val="-5.000000000000001E-2"/>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5.000000000000001E-2"/>
        <c:minorUnit val="5.000000000000001E-2"/>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15000000000000002"/>
          <c:min val="-5.000000000000001E-2"/>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5.000000000000001E-2"/>
        <c:minorUnit val="5.000000000000001E-2"/>
      </c:valAx>
      <c:spPr>
        <a:noFill/>
        <a:ln w="9220">
          <a:solidFill>
            <a:schemeClr val="tx1"/>
          </a:solidFill>
          <a:prstDash val="solid"/>
        </a:ln>
      </c:spPr>
    </c:plotArea>
    <c:legend>
      <c:legendPos val="r"/>
      <c:legendEntry>
        <c:idx val="1"/>
        <c:delete val="1"/>
      </c:legendEntry>
      <c:legendEntry>
        <c:idx val="2"/>
        <c:delete val="1"/>
      </c:legendEntry>
      <c:layout>
        <c:manualLayout>
          <c:xMode val="edge"/>
          <c:yMode val="edge"/>
          <c:x val="0.31223876643031817"/>
          <c:y val="0.12488071058834245"/>
          <c:w val="0.19638489502388459"/>
          <c:h val="7.0837731255389988E-2"/>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Arial"/>
              </a:rPr>
              <a:t>New and Used Vehicle Prices</a:t>
            </a:r>
          </a:p>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New Car Prices</c:v>
                </c:pt>
              </c:strCache>
            </c:strRef>
          </c:tx>
          <c:spPr>
            <a:ln w="22225">
              <a:solidFill>
                <a:srgbClr val="0070C0"/>
              </a:solidFill>
              <a:prstDash val="solid"/>
            </a:ln>
          </c:spPr>
          <c:marker>
            <c:symbol val="diamond"/>
            <c:size val="3"/>
            <c:spPr>
              <a:noFill/>
              <a:ln>
                <a:noFill/>
                <a:prstDash val="solid"/>
              </a:ln>
            </c:spPr>
          </c:marker>
          <c:cat>
            <c:strRef>
              <c:f>Sheet1!$A$2:$A$306</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Sheet1!$B$2:$B$306</c:f>
              <c:numCache>
                <c:formatCode>General</c:formatCode>
                <c:ptCount val="305"/>
                <c:pt idx="0">
                  <c:v>-7.6654999999999996E-3</c:v>
                </c:pt>
                <c:pt idx="1">
                  <c:v>-5.5944000000000002E-3</c:v>
                </c:pt>
                <c:pt idx="2">
                  <c:v>-7.0029999999999995E-4</c:v>
                </c:pt>
                <c:pt idx="3">
                  <c:v>1.4005999999999999E-3</c:v>
                </c:pt>
                <c:pt idx="4">
                  <c:v>2.8011000000000004E-3</c:v>
                </c:pt>
                <c:pt idx="5">
                  <c:v>2.8011000000000004E-3</c:v>
                </c:pt>
                <c:pt idx="6">
                  <c:v>4.2046000000000002E-3</c:v>
                </c:pt>
                <c:pt idx="7">
                  <c:v>3.5038999999999999E-3</c:v>
                </c:pt>
                <c:pt idx="8">
                  <c:v>-7.0029999999999995E-4</c:v>
                </c:pt>
                <c:pt idx="9">
                  <c:v>-5.5944000000000002E-3</c:v>
                </c:pt>
                <c:pt idx="10">
                  <c:v>-3.5014E-3</c:v>
                </c:pt>
                <c:pt idx="11">
                  <c:v>0</c:v>
                </c:pt>
                <c:pt idx="12">
                  <c:v>7.0220000000000005E-4</c:v>
                </c:pt>
                <c:pt idx="13">
                  <c:v>1.4065E-3</c:v>
                </c:pt>
                <c:pt idx="14">
                  <c:v>-2.8031000000000002E-3</c:v>
                </c:pt>
                <c:pt idx="15">
                  <c:v>-4.8951000000000003E-3</c:v>
                </c:pt>
                <c:pt idx="16">
                  <c:v>-6.9832000000000002E-3</c:v>
                </c:pt>
                <c:pt idx="17">
                  <c:v>-7.6815999999999994E-3</c:v>
                </c:pt>
                <c:pt idx="18">
                  <c:v>-8.3739999999999995E-3</c:v>
                </c:pt>
                <c:pt idx="19">
                  <c:v>-1.1173200000000001E-2</c:v>
                </c:pt>
                <c:pt idx="20">
                  <c:v>-9.11E-3</c:v>
                </c:pt>
                <c:pt idx="21">
                  <c:v>-4.2193999999999999E-3</c:v>
                </c:pt>
                <c:pt idx="22">
                  <c:v>-7.027E-4</c:v>
                </c:pt>
                <c:pt idx="23">
                  <c:v>-7.0129999999999997E-4</c:v>
                </c:pt>
                <c:pt idx="24">
                  <c:v>-7.0174999999999994E-3</c:v>
                </c:pt>
                <c:pt idx="25">
                  <c:v>-1.54494E-2</c:v>
                </c:pt>
                <c:pt idx="26">
                  <c:v>-1.54603E-2</c:v>
                </c:pt>
                <c:pt idx="27">
                  <c:v>-1.6163E-2</c:v>
                </c:pt>
                <c:pt idx="28">
                  <c:v>-1.68776E-2</c:v>
                </c:pt>
                <c:pt idx="29">
                  <c:v>-1.75932E-2</c:v>
                </c:pt>
                <c:pt idx="30">
                  <c:v>-1.75932E-2</c:v>
                </c:pt>
                <c:pt idx="31">
                  <c:v>-1.5536700000000001E-2</c:v>
                </c:pt>
                <c:pt idx="32">
                  <c:v>-1.0608200000000002E-2</c:v>
                </c:pt>
                <c:pt idx="33">
                  <c:v>-1.1299399999999999E-2</c:v>
                </c:pt>
                <c:pt idx="34">
                  <c:v>-1.47679E-2</c:v>
                </c:pt>
                <c:pt idx="35">
                  <c:v>-1.89474E-2</c:v>
                </c:pt>
                <c:pt idx="36">
                  <c:v>-2.1201400000000002E-2</c:v>
                </c:pt>
                <c:pt idx="37">
                  <c:v>-1.4265300000000002E-2</c:v>
                </c:pt>
                <c:pt idx="38">
                  <c:v>-9.9929000000000007E-3</c:v>
                </c:pt>
                <c:pt idx="39">
                  <c:v>-1.2142900000000002E-2</c:v>
                </c:pt>
                <c:pt idx="40">
                  <c:v>-1.2160200000000001E-2</c:v>
                </c:pt>
                <c:pt idx="41">
                  <c:v>-1.2894000000000001E-2</c:v>
                </c:pt>
                <c:pt idx="42">
                  <c:v>-1.43266E-2</c:v>
                </c:pt>
                <c:pt idx="43">
                  <c:v>-1.0043E-2</c:v>
                </c:pt>
                <c:pt idx="44">
                  <c:v>-1.6440300000000001E-2</c:v>
                </c:pt>
                <c:pt idx="45">
                  <c:v>-2.0714299999999998E-2</c:v>
                </c:pt>
                <c:pt idx="46">
                  <c:v>-2.0699499999999999E-2</c:v>
                </c:pt>
                <c:pt idx="47">
                  <c:v>-1.8598E-2</c:v>
                </c:pt>
                <c:pt idx="48">
                  <c:v>-1.2274400000000001E-2</c:v>
                </c:pt>
                <c:pt idx="49">
                  <c:v>-6.5122999999999995E-3</c:v>
                </c:pt>
                <c:pt idx="50">
                  <c:v>-1.0093700000000001E-2</c:v>
                </c:pt>
                <c:pt idx="51">
                  <c:v>-7.2306999999999996E-3</c:v>
                </c:pt>
                <c:pt idx="52">
                  <c:v>-4.3447E-3</c:v>
                </c:pt>
                <c:pt idx="53">
                  <c:v>-7.2569999999999991E-4</c:v>
                </c:pt>
                <c:pt idx="54">
                  <c:v>-5.8140000000000006E-3</c:v>
                </c:pt>
                <c:pt idx="55">
                  <c:v>-1.5217400000000001E-2</c:v>
                </c:pt>
                <c:pt idx="56">
                  <c:v>-1.16279E-2</c:v>
                </c:pt>
                <c:pt idx="57">
                  <c:v>-5.1058000000000006E-3</c:v>
                </c:pt>
                <c:pt idx="58">
                  <c:v>2.9154999999999997E-3</c:v>
                </c:pt>
                <c:pt idx="59">
                  <c:v>6.5598000000000002E-3</c:v>
                </c:pt>
                <c:pt idx="60">
                  <c:v>1.2426900000000001E-2</c:v>
                </c:pt>
                <c:pt idx="61">
                  <c:v>9.4682999999999989E-3</c:v>
                </c:pt>
                <c:pt idx="62">
                  <c:v>7.2833000000000004E-3</c:v>
                </c:pt>
                <c:pt idx="63">
                  <c:v>7.2833000000000004E-3</c:v>
                </c:pt>
                <c:pt idx="64">
                  <c:v>8.7273000000000003E-3</c:v>
                </c:pt>
                <c:pt idx="65">
                  <c:v>6.5358999999999999E-3</c:v>
                </c:pt>
                <c:pt idx="66">
                  <c:v>3.6549999999999998E-3</c:v>
                </c:pt>
                <c:pt idx="67">
                  <c:v>4.4149999999999997E-3</c:v>
                </c:pt>
                <c:pt idx="68">
                  <c:v>8.0882000000000003E-3</c:v>
                </c:pt>
                <c:pt idx="69">
                  <c:v>9.5308000000000007E-3</c:v>
                </c:pt>
                <c:pt idx="70">
                  <c:v>7.2669999999999994E-4</c:v>
                </c:pt>
                <c:pt idx="71">
                  <c:v>-4.3447E-3</c:v>
                </c:pt>
                <c:pt idx="72">
                  <c:v>-3.6100999999999998E-3</c:v>
                </c:pt>
                <c:pt idx="73">
                  <c:v>-3.6075E-3</c:v>
                </c:pt>
                <c:pt idx="74">
                  <c:v>-2.8923E-3</c:v>
                </c:pt>
                <c:pt idx="75">
                  <c:v>-2.8923E-3</c:v>
                </c:pt>
                <c:pt idx="76">
                  <c:v>-7.2097999999999997E-3</c:v>
                </c:pt>
                <c:pt idx="77">
                  <c:v>-6.4935000000000001E-3</c:v>
                </c:pt>
                <c:pt idx="78">
                  <c:v>3.6416999999999999E-3</c:v>
                </c:pt>
                <c:pt idx="79">
                  <c:v>8.0586000000000008E-3</c:v>
                </c:pt>
                <c:pt idx="80">
                  <c:v>3.6470000000000001E-3</c:v>
                </c:pt>
                <c:pt idx="81">
                  <c:v>-2.1786000000000002E-3</c:v>
                </c:pt>
                <c:pt idx="82">
                  <c:v>-7.9883999999999997E-3</c:v>
                </c:pt>
                <c:pt idx="83">
                  <c:v>-8.0000000000000002E-3</c:v>
                </c:pt>
                <c:pt idx="84">
                  <c:v>-1.1326099999999999E-2</c:v>
                </c:pt>
                <c:pt idx="85">
                  <c:v>-1.37509E-2</c:v>
                </c:pt>
                <c:pt idx="86">
                  <c:v>-1.02901E-2</c:v>
                </c:pt>
                <c:pt idx="87">
                  <c:v>-9.5867000000000001E-3</c:v>
                </c:pt>
                <c:pt idx="88">
                  <c:v>-0.01</c:v>
                </c:pt>
                <c:pt idx="89">
                  <c:v>-1.1103799999999999E-2</c:v>
                </c:pt>
                <c:pt idx="90">
                  <c:v>-1.13498E-2</c:v>
                </c:pt>
                <c:pt idx="91">
                  <c:v>-8.4448000000000006E-3</c:v>
                </c:pt>
                <c:pt idx="92">
                  <c:v>-1.12573E-2</c:v>
                </c:pt>
                <c:pt idx="93">
                  <c:v>-1.1419200000000001E-2</c:v>
                </c:pt>
                <c:pt idx="94">
                  <c:v>-3.2650000000000001E-3</c:v>
                </c:pt>
                <c:pt idx="95">
                  <c:v>-2.2141000000000001E-3</c:v>
                </c:pt>
                <c:pt idx="96">
                  <c:v>-3.7452999999999996E-3</c:v>
                </c:pt>
                <c:pt idx="97">
                  <c:v>-5.8443000000000002E-3</c:v>
                </c:pt>
                <c:pt idx="98">
                  <c:v>-1.1195699999999999E-2</c:v>
                </c:pt>
                <c:pt idx="99">
                  <c:v>-1.3560000000000001E-2</c:v>
                </c:pt>
                <c:pt idx="100">
                  <c:v>-1.23017E-2</c:v>
                </c:pt>
                <c:pt idx="101">
                  <c:v>-1.1096299999999998E-2</c:v>
                </c:pt>
                <c:pt idx="102">
                  <c:v>-1.03864E-2</c:v>
                </c:pt>
                <c:pt idx="103">
                  <c:v>-1.6681600000000001E-2</c:v>
                </c:pt>
                <c:pt idx="104">
                  <c:v>-1.87797E-2</c:v>
                </c:pt>
                <c:pt idx="105">
                  <c:v>-2.1394199999999999E-2</c:v>
                </c:pt>
                <c:pt idx="106">
                  <c:v>-2.6859299999999999E-2</c:v>
                </c:pt>
                <c:pt idx="107">
                  <c:v>-2.96037E-2</c:v>
                </c:pt>
                <c:pt idx="108">
                  <c:v>-2.39616E-2</c:v>
                </c:pt>
                <c:pt idx="109">
                  <c:v>-1.46967E-2</c:v>
                </c:pt>
                <c:pt idx="110">
                  <c:v>-8.0546999999999997E-3</c:v>
                </c:pt>
                <c:pt idx="111">
                  <c:v>-2.6646999999999999E-3</c:v>
                </c:pt>
                <c:pt idx="112">
                  <c:v>2.5325999999999999E-3</c:v>
                </c:pt>
                <c:pt idx="113">
                  <c:v>7.9384999999999994E-3</c:v>
                </c:pt>
                <c:pt idx="114">
                  <c:v>1.0955299999999999E-2</c:v>
                </c:pt>
                <c:pt idx="115">
                  <c:v>4.5392999999999996E-3</c:v>
                </c:pt>
                <c:pt idx="116">
                  <c:v>1.51915E-2</c:v>
                </c:pt>
                <c:pt idx="117">
                  <c:v>3.7359400000000001E-2</c:v>
                </c:pt>
                <c:pt idx="118">
                  <c:v>4.9585999999999998E-2</c:v>
                </c:pt>
                <c:pt idx="119">
                  <c:v>5.1935000000000002E-2</c:v>
                </c:pt>
                <c:pt idx="120">
                  <c:v>4.2602300000000003E-2</c:v>
                </c:pt>
                <c:pt idx="121">
                  <c:v>3.5243400000000001E-2</c:v>
                </c:pt>
                <c:pt idx="122">
                  <c:v>2.9977699999999999E-2</c:v>
                </c:pt>
                <c:pt idx="123">
                  <c:v>2.43512E-2</c:v>
                </c:pt>
                <c:pt idx="124">
                  <c:v>1.8483300000000001E-2</c:v>
                </c:pt>
                <c:pt idx="125">
                  <c:v>1.2377599999999999E-2</c:v>
                </c:pt>
                <c:pt idx="126">
                  <c:v>8.7014999999999992E-3</c:v>
                </c:pt>
                <c:pt idx="127">
                  <c:v>2.2341600000000003E-2</c:v>
                </c:pt>
                <c:pt idx="128">
                  <c:v>2.0217800000000001E-2</c:v>
                </c:pt>
                <c:pt idx="129">
                  <c:v>3.9959000000000001E-3</c:v>
                </c:pt>
                <c:pt idx="130">
                  <c:v>-4.3001000000000003E-3</c:v>
                </c:pt>
                <c:pt idx="131">
                  <c:v>-1.7994999999999999E-3</c:v>
                </c:pt>
                <c:pt idx="132">
                  <c:v>4.4606000000000003E-3</c:v>
                </c:pt>
                <c:pt idx="133">
                  <c:v>1.1642300000000001E-2</c:v>
                </c:pt>
                <c:pt idx="134">
                  <c:v>1.84292E-2</c:v>
                </c:pt>
                <c:pt idx="135">
                  <c:v>2.3532600000000001E-2</c:v>
                </c:pt>
                <c:pt idx="136">
                  <c:v>3.2964300000000002E-2</c:v>
                </c:pt>
                <c:pt idx="137">
                  <c:v>3.8549099999999996E-2</c:v>
                </c:pt>
                <c:pt idx="138">
                  <c:v>3.90736E-2</c:v>
                </c:pt>
                <c:pt idx="139">
                  <c:v>3.6768200000000001E-2</c:v>
                </c:pt>
                <c:pt idx="140">
                  <c:v>3.3819399999999999E-2</c:v>
                </c:pt>
                <c:pt idx="141">
                  <c:v>3.3609699999999999E-2</c:v>
                </c:pt>
                <c:pt idx="142">
                  <c:v>3.2974900000000001E-2</c:v>
                </c:pt>
                <c:pt idx="143">
                  <c:v>3.2341099999999998E-2</c:v>
                </c:pt>
                <c:pt idx="144">
                  <c:v>3.2590099999999997E-2</c:v>
                </c:pt>
                <c:pt idx="145">
                  <c:v>2.9436399999999998E-2</c:v>
                </c:pt>
                <c:pt idx="146">
                  <c:v>2.47899E-2</c:v>
                </c:pt>
                <c:pt idx="147">
                  <c:v>2.1436999999999998E-2</c:v>
                </c:pt>
                <c:pt idx="148">
                  <c:v>1.3576100000000001E-2</c:v>
                </c:pt>
                <c:pt idx="149">
                  <c:v>9.5791000000000001E-3</c:v>
                </c:pt>
                <c:pt idx="150">
                  <c:v>8.9181E-3</c:v>
                </c:pt>
                <c:pt idx="151">
                  <c:v>1.0241699999999999E-2</c:v>
                </c:pt>
                <c:pt idx="152">
                  <c:v>9.9272000000000006E-3</c:v>
                </c:pt>
                <c:pt idx="153">
                  <c:v>1.0147099999999999E-2</c:v>
                </c:pt>
                <c:pt idx="154">
                  <c:v>1.39057E-2</c:v>
                </c:pt>
                <c:pt idx="155">
                  <c:v>1.50528E-2</c:v>
                </c:pt>
                <c:pt idx="156">
                  <c:v>1.44076E-2</c:v>
                </c:pt>
                <c:pt idx="157">
                  <c:v>8.9198000000000003E-3</c:v>
                </c:pt>
                <c:pt idx="158">
                  <c:v>9.444000000000001E-3</c:v>
                </c:pt>
                <c:pt idx="159">
                  <c:v>1.02851E-2</c:v>
                </c:pt>
                <c:pt idx="160">
                  <c:v>9.9831999999999994E-3</c:v>
                </c:pt>
                <c:pt idx="161">
                  <c:v>1.2361800000000001E-2</c:v>
                </c:pt>
                <c:pt idx="162">
                  <c:v>1.31409E-2</c:v>
                </c:pt>
                <c:pt idx="163">
                  <c:v>1.21612E-2</c:v>
                </c:pt>
                <c:pt idx="164">
                  <c:v>1.40067E-2</c:v>
                </c:pt>
                <c:pt idx="165">
                  <c:v>1.1664000000000001E-2</c:v>
                </c:pt>
                <c:pt idx="166">
                  <c:v>7.9090000000000011E-3</c:v>
                </c:pt>
                <c:pt idx="167">
                  <c:v>4.9822E-3</c:v>
                </c:pt>
                <c:pt idx="168">
                  <c:v>6.2530000000000007E-4</c:v>
                </c:pt>
                <c:pt idx="169">
                  <c:v>3.473E-3</c:v>
                </c:pt>
                <c:pt idx="170">
                  <c:v>2.6573E-3</c:v>
                </c:pt>
                <c:pt idx="171">
                  <c:v>4.1821999999999996E-3</c:v>
                </c:pt>
                <c:pt idx="172">
                  <c:v>5.2346000000000007E-3</c:v>
                </c:pt>
                <c:pt idx="173">
                  <c:v>1.6798E-3</c:v>
                </c:pt>
                <c:pt idx="174">
                  <c:v>1.5819E-3</c:v>
                </c:pt>
                <c:pt idx="175">
                  <c:v>2.7247999999999999E-3</c:v>
                </c:pt>
                <c:pt idx="176">
                  <c:v>2.2954E-3</c:v>
                </c:pt>
                <c:pt idx="177">
                  <c:v>4.7527000000000003E-3</c:v>
                </c:pt>
                <c:pt idx="178">
                  <c:v>5.3908999999999997E-3</c:v>
                </c:pt>
                <c:pt idx="179">
                  <c:v>5.7792E-3</c:v>
                </c:pt>
                <c:pt idx="180">
                  <c:v>3.2962000000000004E-3</c:v>
                </c:pt>
                <c:pt idx="181">
                  <c:v>4.7450999999999995E-3</c:v>
                </c:pt>
                <c:pt idx="182">
                  <c:v>7.0445000000000004E-3</c:v>
                </c:pt>
                <c:pt idx="183">
                  <c:v>7.1103000000000008E-3</c:v>
                </c:pt>
                <c:pt idx="184">
                  <c:v>8.1223000000000007E-3</c:v>
                </c:pt>
                <c:pt idx="185">
                  <c:v>9.5140999999999993E-3</c:v>
                </c:pt>
                <c:pt idx="186">
                  <c:v>8.2527E-3</c:v>
                </c:pt>
                <c:pt idx="187">
                  <c:v>6.4589000000000001E-3</c:v>
                </c:pt>
                <c:pt idx="188">
                  <c:v>6.0933999999999997E-3</c:v>
                </c:pt>
                <c:pt idx="189">
                  <c:v>3.7637E-3</c:v>
                </c:pt>
                <c:pt idx="190">
                  <c:v>3.4499000000000001E-3</c:v>
                </c:pt>
                <c:pt idx="191">
                  <c:v>2.6279000000000003E-3</c:v>
                </c:pt>
                <c:pt idx="192">
                  <c:v>4.1203999999999998E-3</c:v>
                </c:pt>
                <c:pt idx="193">
                  <c:v>7.2309000000000002E-3</c:v>
                </c:pt>
                <c:pt idx="194">
                  <c:v>5.2566000000000002E-3</c:v>
                </c:pt>
                <c:pt idx="195">
                  <c:v>1.2855E-3</c:v>
                </c:pt>
                <c:pt idx="196">
                  <c:v>-1.0317E-3</c:v>
                </c:pt>
                <c:pt idx="197">
                  <c:v>-3.0036000000000004E-3</c:v>
                </c:pt>
                <c:pt idx="198">
                  <c:v>-1.0782000000000001E-3</c:v>
                </c:pt>
                <c:pt idx="199">
                  <c:v>-5.0880000000000001E-4</c:v>
                </c:pt>
                <c:pt idx="200">
                  <c:v>-8.7389999999999994E-4</c:v>
                </c:pt>
                <c:pt idx="201">
                  <c:v>2.0544999999999999E-3</c:v>
                </c:pt>
                <c:pt idx="202">
                  <c:v>1.8376999999999998E-3</c:v>
                </c:pt>
                <c:pt idx="203">
                  <c:v>2.8111000000000004E-3</c:v>
                </c:pt>
                <c:pt idx="204">
                  <c:v>9.9518999999999996E-3</c:v>
                </c:pt>
                <c:pt idx="205">
                  <c:v>6.1748000000000003E-3</c:v>
                </c:pt>
                <c:pt idx="206">
                  <c:v>4.1371999999999997E-3</c:v>
                </c:pt>
                <c:pt idx="207">
                  <c:v>6.3444999999999994E-3</c:v>
                </c:pt>
                <c:pt idx="208">
                  <c:v>4.1514999999999998E-3</c:v>
                </c:pt>
                <c:pt idx="209">
                  <c:v>3.4680000000000003E-4</c:v>
                </c:pt>
                <c:pt idx="210">
                  <c:v>-7.5014999999999995E-3</c:v>
                </c:pt>
                <c:pt idx="211">
                  <c:v>-8.4025999999999997E-3</c:v>
                </c:pt>
                <c:pt idx="212">
                  <c:v>-1.17641E-2</c:v>
                </c:pt>
                <c:pt idx="213">
                  <c:v>-1.56309E-2</c:v>
                </c:pt>
                <c:pt idx="214">
                  <c:v>-1.2427500000000001E-2</c:v>
                </c:pt>
                <c:pt idx="215">
                  <c:v>-6.0668999999999992E-3</c:v>
                </c:pt>
                <c:pt idx="216">
                  <c:v>-2.5579000000000001E-3</c:v>
                </c:pt>
                <c:pt idx="217">
                  <c:v>-6.0558999999999995E-3</c:v>
                </c:pt>
                <c:pt idx="218">
                  <c:v>-3.9040000000000004E-3</c:v>
                </c:pt>
                <c:pt idx="219">
                  <c:v>-1.4735400000000001E-2</c:v>
                </c:pt>
                <c:pt idx="220">
                  <c:v>-1.3533099999999999E-2</c:v>
                </c:pt>
                <c:pt idx="221">
                  <c:v>-9.0281000000000007E-3</c:v>
                </c:pt>
                <c:pt idx="222">
                  <c:v>-5.0068999999999999E-3</c:v>
                </c:pt>
                <c:pt idx="223">
                  <c:v>-4.1478999999999995E-3</c:v>
                </c:pt>
                <c:pt idx="224">
                  <c:v>-2.1475999999999999E-3</c:v>
                </c:pt>
                <c:pt idx="225">
                  <c:v>-1.1690000000000001E-4</c:v>
                </c:pt>
                <c:pt idx="226">
                  <c:v>1.9328000000000001E-3</c:v>
                </c:pt>
                <c:pt idx="227">
                  <c:v>3.3449E-3</c:v>
                </c:pt>
                <c:pt idx="228">
                  <c:v>3.3800000000000002E-5</c:v>
                </c:pt>
                <c:pt idx="229">
                  <c:v>2.5036000000000004E-3</c:v>
                </c:pt>
                <c:pt idx="230">
                  <c:v>6.6249000000000004E-3</c:v>
                </c:pt>
                <c:pt idx="231">
                  <c:v>1.17974E-2</c:v>
                </c:pt>
                <c:pt idx="232">
                  <c:v>9.3081999999999991E-3</c:v>
                </c:pt>
                <c:pt idx="233">
                  <c:v>6.3661999999999998E-3</c:v>
                </c:pt>
                <c:pt idx="234">
                  <c:v>4.2278000000000003E-3</c:v>
                </c:pt>
                <c:pt idx="235">
                  <c:v>2.4055999999999999E-3</c:v>
                </c:pt>
                <c:pt idx="236">
                  <c:v>8.5950000000000002E-4</c:v>
                </c:pt>
                <c:pt idx="237">
                  <c:v>9.5560000000000003E-4</c:v>
                </c:pt>
                <c:pt idx="238">
                  <c:v>-5.8149999999999999E-4</c:v>
                </c:pt>
                <c:pt idx="239">
                  <c:v>2.376E-4</c:v>
                </c:pt>
                <c:pt idx="240">
                  <c:v>1.3600000000000001E-3</c:v>
                </c:pt>
                <c:pt idx="241">
                  <c:v>4.1013999999999998E-3</c:v>
                </c:pt>
                <c:pt idx="242">
                  <c:v>-4.6547000000000003E-3</c:v>
                </c:pt>
                <c:pt idx="243">
                  <c:v>-5.2408000000000003E-3</c:v>
                </c:pt>
                <c:pt idx="244">
                  <c:v>-3.0106999999999998E-3</c:v>
                </c:pt>
                <c:pt idx="245">
                  <c:v>-2.3244999999999997E-3</c:v>
                </c:pt>
                <c:pt idx="246">
                  <c:v>5.2642000000000001E-3</c:v>
                </c:pt>
                <c:pt idx="247">
                  <c:v>6.4933999999999999E-3</c:v>
                </c:pt>
                <c:pt idx="248">
                  <c:v>1.0236400000000001E-2</c:v>
                </c:pt>
                <c:pt idx="249">
                  <c:v>1.5213300000000001E-2</c:v>
                </c:pt>
                <c:pt idx="250">
                  <c:v>1.6201500000000001E-2</c:v>
                </c:pt>
                <c:pt idx="251">
                  <c:v>1.9529399999999999E-2</c:v>
                </c:pt>
                <c:pt idx="252">
                  <c:v>1.44466E-2</c:v>
                </c:pt>
                <c:pt idx="253">
                  <c:v>1.16001E-2</c:v>
                </c:pt>
                <c:pt idx="254">
                  <c:v>1.4949799999999999E-2</c:v>
                </c:pt>
                <c:pt idx="255">
                  <c:v>1.96308E-2</c:v>
                </c:pt>
                <c:pt idx="256">
                  <c:v>3.3435600000000003E-2</c:v>
                </c:pt>
                <c:pt idx="257">
                  <c:v>5.2604600000000001E-2</c:v>
                </c:pt>
                <c:pt idx="258">
                  <c:v>6.3595499999999999E-2</c:v>
                </c:pt>
                <c:pt idx="259">
                  <c:v>7.6252799999999996E-2</c:v>
                </c:pt>
                <c:pt idx="260">
                  <c:v>8.7426600000000007E-2</c:v>
                </c:pt>
                <c:pt idx="261">
                  <c:v>9.8483899999999999E-2</c:v>
                </c:pt>
                <c:pt idx="262">
                  <c:v>0.11109019999999999</c:v>
                </c:pt>
                <c:pt idx="263">
                  <c:v>0.1177951</c:v>
                </c:pt>
                <c:pt idx="264">
                  <c:v>0.1218736</c:v>
                </c:pt>
                <c:pt idx="265">
                  <c:v>0.123819</c:v>
                </c:pt>
                <c:pt idx="266">
                  <c:v>0.12547180000000002</c:v>
                </c:pt>
                <c:pt idx="267">
                  <c:v>0.1321397</c:v>
                </c:pt>
                <c:pt idx="268">
                  <c:v>0.12624250000000001</c:v>
                </c:pt>
                <c:pt idx="269">
                  <c:v>0.1143033</c:v>
                </c:pt>
                <c:pt idx="270">
                  <c:v>0.10441839999999999</c:v>
                </c:pt>
                <c:pt idx="271">
                  <c:v>0.1004931</c:v>
                </c:pt>
                <c:pt idx="272">
                  <c:v>9.4018299999999999E-2</c:v>
                </c:pt>
                <c:pt idx="273">
                  <c:v>8.3840400000000009E-2</c:v>
                </c:pt>
                <c:pt idx="274">
                  <c:v>7.1945599999999998E-2</c:v>
                </c:pt>
                <c:pt idx="275">
                  <c:v>5.8843899999999998E-2</c:v>
                </c:pt>
                <c:pt idx="276">
                  <c:v>5.7781399999999997E-2</c:v>
                </c:pt>
                <c:pt idx="277">
                  <c:v>5.8506499999999996E-2</c:v>
                </c:pt>
                <c:pt idx="278">
                  <c:v>6.1077000000000006E-2</c:v>
                </c:pt>
                <c:pt idx="279">
                  <c:v>5.4555100000000002E-2</c:v>
                </c:pt>
                <c:pt idx="280">
                  <c:v>4.6525800000000006E-2</c:v>
                </c:pt>
                <c:pt idx="281">
                  <c:v>4.0416199999999999E-2</c:v>
                </c:pt>
                <c:pt idx="282">
                  <c:v>3.5032299999999995E-2</c:v>
                </c:pt>
                <c:pt idx="283">
                  <c:v>2.9161899999999998E-2</c:v>
                </c:pt>
                <c:pt idx="284">
                  <c:v>2.5277400000000002E-2</c:v>
                </c:pt>
                <c:pt idx="285">
                  <c:v>1.85588E-2</c:v>
                </c:pt>
                <c:pt idx="286">
                  <c:v>1.355E-2</c:v>
                </c:pt>
                <c:pt idx="287">
                  <c:v>1.0052700000000001E-2</c:v>
                </c:pt>
                <c:pt idx="288">
                  <c:v>7.437E-3</c:v>
                </c:pt>
                <c:pt idx="289">
                  <c:v>4.3579999999999999E-3</c:v>
                </c:pt>
                <c:pt idx="290">
                  <c:v>-5.4000000000000001E-4</c:v>
                </c:pt>
                <c:pt idx="291">
                  <c:v>-3.5899999999999999E-3</c:v>
                </c:pt>
                <c:pt idx="292">
                  <c:v>-7.6400000000000001E-3</c:v>
                </c:pt>
                <c:pt idx="293">
                  <c:v>-8.7799999999999996E-3</c:v>
                </c:pt>
                <c:pt idx="294">
                  <c:v>-1.0330000000000001E-2</c:v>
                </c:pt>
                <c:pt idx="295">
                  <c:v>-1.2E-2</c:v>
                </c:pt>
                <c:pt idx="296">
                  <c:v>-1.2880000000000001E-2</c:v>
                </c:pt>
                <c:pt idx="297">
                  <c:v>-1.273E-2</c:v>
                </c:pt>
                <c:pt idx="298">
                  <c:v>-6.8700000000000002E-3</c:v>
                </c:pt>
                <c:pt idx="299">
                  <c:v>-4.0200000000000001E-3</c:v>
                </c:pt>
              </c:numCache>
            </c:numRef>
          </c:val>
          <c:smooth val="0"/>
          <c:extLst>
            <c:ext xmlns:c16="http://schemas.microsoft.com/office/drawing/2014/chart" uri="{C3380CC4-5D6E-409C-BE32-E72D297353CC}">
              <c16:uniqueId val="{00000000-1787-4634-A4F8-3D6046E7D3E8}"/>
            </c:ext>
          </c:extLst>
        </c:ser>
        <c:ser>
          <c:idx val="1"/>
          <c:order val="1"/>
          <c:tx>
            <c:strRef>
              <c:f>Sheet1!$C$1</c:f>
              <c:strCache>
                <c:ptCount val="1"/>
                <c:pt idx="0">
                  <c:v>Used Car Prices </c:v>
                </c:pt>
              </c:strCache>
            </c:strRef>
          </c:tx>
          <c:spPr>
            <a:ln w="25400">
              <a:solidFill>
                <a:srgbClr val="FF0000"/>
              </a:solidFill>
              <a:prstDash val="solid"/>
            </a:ln>
          </c:spPr>
          <c:marker>
            <c:symbol val="square"/>
            <c:size val="2"/>
            <c:spPr>
              <a:solidFill>
                <a:schemeClr val="accent4"/>
              </a:solidFill>
              <a:ln>
                <a:solidFill>
                  <a:srgbClr val="FF0000"/>
                </a:solidFill>
                <a:prstDash val="solid"/>
              </a:ln>
            </c:spPr>
          </c:marker>
          <c:cat>
            <c:strRef>
              <c:f>Sheet1!$A$2:$A$306</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Sheet1!$C$2:$C$306</c:f>
              <c:numCache>
                <c:formatCode>General</c:formatCode>
                <c:ptCount val="305"/>
                <c:pt idx="0">
                  <c:v>2.1912400000000002E-2</c:v>
                </c:pt>
                <c:pt idx="1">
                  <c:v>3.1692499999999998E-2</c:v>
                </c:pt>
                <c:pt idx="2">
                  <c:v>3.7991899999999995E-2</c:v>
                </c:pt>
                <c:pt idx="3">
                  <c:v>3.84356E-2</c:v>
                </c:pt>
                <c:pt idx="4">
                  <c:v>3.8770100000000002E-2</c:v>
                </c:pt>
                <c:pt idx="5">
                  <c:v>3.18091E-2</c:v>
                </c:pt>
                <c:pt idx="6">
                  <c:v>1.9698E-2</c:v>
                </c:pt>
                <c:pt idx="7">
                  <c:v>9.1027E-3</c:v>
                </c:pt>
                <c:pt idx="8">
                  <c:v>3.2113000000000003E-3</c:v>
                </c:pt>
                <c:pt idx="9">
                  <c:v>9.5908E-3</c:v>
                </c:pt>
                <c:pt idx="10">
                  <c:v>2.0499699999999999E-2</c:v>
                </c:pt>
                <c:pt idx="11">
                  <c:v>3.3548399999999999E-2</c:v>
                </c:pt>
                <c:pt idx="12">
                  <c:v>4.2235200000000001E-2</c:v>
                </c:pt>
                <c:pt idx="13">
                  <c:v>4.8365999999999999E-2</c:v>
                </c:pt>
                <c:pt idx="14">
                  <c:v>4.5097999999999999E-2</c:v>
                </c:pt>
                <c:pt idx="15">
                  <c:v>3.7012999999999997E-2</c:v>
                </c:pt>
                <c:pt idx="16">
                  <c:v>2.3809499999999997E-2</c:v>
                </c:pt>
                <c:pt idx="17">
                  <c:v>2.0552299999999999E-2</c:v>
                </c:pt>
                <c:pt idx="18">
                  <c:v>1.9317500000000001E-2</c:v>
                </c:pt>
                <c:pt idx="19">
                  <c:v>1.80412E-2</c:v>
                </c:pt>
                <c:pt idx="20">
                  <c:v>7.0423000000000005E-3</c:v>
                </c:pt>
                <c:pt idx="21">
                  <c:v>-6.3329999999999994E-4</c:v>
                </c:pt>
                <c:pt idx="22">
                  <c:v>-1.1927200000000001E-2</c:v>
                </c:pt>
                <c:pt idx="23">
                  <c:v>-1.8726599999999999E-2</c:v>
                </c:pt>
                <c:pt idx="24">
                  <c:v>-2.9925199999999999E-2</c:v>
                </c:pt>
                <c:pt idx="25">
                  <c:v>-4.0523699999999996E-2</c:v>
                </c:pt>
                <c:pt idx="26">
                  <c:v>-4.8780499999999997E-2</c:v>
                </c:pt>
                <c:pt idx="27">
                  <c:v>-4.9467800000000006E-2</c:v>
                </c:pt>
                <c:pt idx="28">
                  <c:v>-4.5883099999999996E-2</c:v>
                </c:pt>
                <c:pt idx="29">
                  <c:v>-4.2164900000000005E-2</c:v>
                </c:pt>
                <c:pt idx="30">
                  <c:v>-3.5375899999999995E-2</c:v>
                </c:pt>
                <c:pt idx="31">
                  <c:v>-2.9113899999999998E-2</c:v>
                </c:pt>
                <c:pt idx="32">
                  <c:v>-3.2422100000000002E-2</c:v>
                </c:pt>
                <c:pt idx="33">
                  <c:v>-4.4993699999999998E-2</c:v>
                </c:pt>
                <c:pt idx="34">
                  <c:v>-5.4637900000000003E-2</c:v>
                </c:pt>
                <c:pt idx="35">
                  <c:v>-5.5343499999999997E-2</c:v>
                </c:pt>
                <c:pt idx="36">
                  <c:v>-4.6915199999999997E-2</c:v>
                </c:pt>
                <c:pt idx="37">
                  <c:v>-3.5737499999999998E-2</c:v>
                </c:pt>
                <c:pt idx="38">
                  <c:v>-2.3668599999999998E-2</c:v>
                </c:pt>
                <c:pt idx="39">
                  <c:v>-2.2397900000000002E-2</c:v>
                </c:pt>
                <c:pt idx="40">
                  <c:v>-2.5691700000000001E-2</c:v>
                </c:pt>
                <c:pt idx="41">
                  <c:v>-3.1537500000000003E-2</c:v>
                </c:pt>
                <c:pt idx="42">
                  <c:v>-4.58415E-2</c:v>
                </c:pt>
                <c:pt idx="43">
                  <c:v>-6.5840899999999994E-2</c:v>
                </c:pt>
                <c:pt idx="44">
                  <c:v>-8.6728E-2</c:v>
                </c:pt>
                <c:pt idx="45">
                  <c:v>-0.1035169</c:v>
                </c:pt>
                <c:pt idx="46">
                  <c:v>-0.1129032</c:v>
                </c:pt>
                <c:pt idx="47">
                  <c:v>-0.11784509999999999</c:v>
                </c:pt>
                <c:pt idx="48">
                  <c:v>-0.111261</c:v>
                </c:pt>
                <c:pt idx="49">
                  <c:v>-0.11185980000000001</c:v>
                </c:pt>
                <c:pt idx="50">
                  <c:v>-0.1124579</c:v>
                </c:pt>
                <c:pt idx="51">
                  <c:v>-0.1132075</c:v>
                </c:pt>
                <c:pt idx="52">
                  <c:v>-0.1088573</c:v>
                </c:pt>
                <c:pt idx="53">
                  <c:v>-0.1187246</c:v>
                </c:pt>
                <c:pt idx="54">
                  <c:v>-0.10157859999999999</c:v>
                </c:pt>
                <c:pt idx="55">
                  <c:v>-7.8855500000000009E-2</c:v>
                </c:pt>
                <c:pt idx="56">
                  <c:v>-2.5179900000000002E-2</c:v>
                </c:pt>
                <c:pt idx="57">
                  <c:v>1.1843100000000001E-2</c:v>
                </c:pt>
                <c:pt idx="58">
                  <c:v>4.3181799999999999E-2</c:v>
                </c:pt>
                <c:pt idx="59">
                  <c:v>5.6488500000000004E-2</c:v>
                </c:pt>
                <c:pt idx="60">
                  <c:v>5.1593299999999995E-2</c:v>
                </c:pt>
                <c:pt idx="61">
                  <c:v>5.0075900000000007E-2</c:v>
                </c:pt>
                <c:pt idx="62">
                  <c:v>4.9317099999999996E-2</c:v>
                </c:pt>
                <c:pt idx="63">
                  <c:v>5.1671699999999994E-2</c:v>
                </c:pt>
                <c:pt idx="64">
                  <c:v>5.3110799999999993E-2</c:v>
                </c:pt>
                <c:pt idx="65">
                  <c:v>7.2363400000000008E-2</c:v>
                </c:pt>
                <c:pt idx="66">
                  <c:v>6.8754799999999991E-2</c:v>
                </c:pt>
                <c:pt idx="67">
                  <c:v>6.1363599999999997E-2</c:v>
                </c:pt>
                <c:pt idx="68">
                  <c:v>3.5424400000000002E-2</c:v>
                </c:pt>
                <c:pt idx="69">
                  <c:v>2.5603500000000001E-2</c:v>
                </c:pt>
                <c:pt idx="70">
                  <c:v>1.8881600000000002E-2</c:v>
                </c:pt>
                <c:pt idx="71">
                  <c:v>1.3005800000000001E-2</c:v>
                </c:pt>
                <c:pt idx="72">
                  <c:v>1.22655E-2</c:v>
                </c:pt>
                <c:pt idx="73">
                  <c:v>1.4450899999999999E-2</c:v>
                </c:pt>
                <c:pt idx="74">
                  <c:v>1.8076600000000002E-2</c:v>
                </c:pt>
                <c:pt idx="75">
                  <c:v>1.87861E-2</c:v>
                </c:pt>
                <c:pt idx="76">
                  <c:v>1.6570600000000001E-2</c:v>
                </c:pt>
                <c:pt idx="77">
                  <c:v>1.22039E-2</c:v>
                </c:pt>
                <c:pt idx="78">
                  <c:v>5.7184000000000002E-3</c:v>
                </c:pt>
                <c:pt idx="79">
                  <c:v>2.1413000000000001E-3</c:v>
                </c:pt>
                <c:pt idx="80">
                  <c:v>-2.8510000000000002E-3</c:v>
                </c:pt>
                <c:pt idx="81">
                  <c:v>-8.5591999999999994E-3</c:v>
                </c:pt>
                <c:pt idx="82">
                  <c:v>-1.4255199999999999E-2</c:v>
                </c:pt>
                <c:pt idx="83">
                  <c:v>-2.1398E-2</c:v>
                </c:pt>
                <c:pt idx="84">
                  <c:v>-2.9443999999999998E-2</c:v>
                </c:pt>
                <c:pt idx="85">
                  <c:v>-3.46652E-2</c:v>
                </c:pt>
                <c:pt idx="86">
                  <c:v>-3.9765599999999998E-2</c:v>
                </c:pt>
                <c:pt idx="87">
                  <c:v>-4.25887E-2</c:v>
                </c:pt>
                <c:pt idx="88">
                  <c:v>-4.5690999999999996E-2</c:v>
                </c:pt>
                <c:pt idx="89">
                  <c:v>-4.5602799999999999E-2</c:v>
                </c:pt>
                <c:pt idx="90">
                  <c:v>-4.2302799999999995E-2</c:v>
                </c:pt>
                <c:pt idx="91">
                  <c:v>-3.6645299999999999E-2</c:v>
                </c:pt>
                <c:pt idx="92">
                  <c:v>-2.7719800000000003E-2</c:v>
                </c:pt>
                <c:pt idx="93">
                  <c:v>-1.6496400000000001E-2</c:v>
                </c:pt>
                <c:pt idx="94">
                  <c:v>-5.3578999999999996E-3</c:v>
                </c:pt>
                <c:pt idx="95">
                  <c:v>4.7740999999999999E-3</c:v>
                </c:pt>
                <c:pt idx="96">
                  <c:v>2.0335000000000002E-2</c:v>
                </c:pt>
                <c:pt idx="97">
                  <c:v>2.4237600000000002E-2</c:v>
                </c:pt>
                <c:pt idx="98">
                  <c:v>2.4704E-2</c:v>
                </c:pt>
                <c:pt idx="99">
                  <c:v>1.9734100000000001E-2</c:v>
                </c:pt>
                <c:pt idx="100">
                  <c:v>1.2922100000000001E-2</c:v>
                </c:pt>
                <c:pt idx="101">
                  <c:v>3.3439999999999998E-3</c:v>
                </c:pt>
                <c:pt idx="102">
                  <c:v>-7.7107E-3</c:v>
                </c:pt>
                <c:pt idx="103">
                  <c:v>-2.0110199999999998E-2</c:v>
                </c:pt>
                <c:pt idx="104">
                  <c:v>-3.5626600000000001E-2</c:v>
                </c:pt>
                <c:pt idx="105">
                  <c:v>-5.3398899999999999E-2</c:v>
                </c:pt>
                <c:pt idx="106">
                  <c:v>-6.91412E-2</c:v>
                </c:pt>
                <c:pt idx="107">
                  <c:v>-7.6399099999999998E-2</c:v>
                </c:pt>
                <c:pt idx="108">
                  <c:v>-8.8312799999999997E-2</c:v>
                </c:pt>
                <c:pt idx="109">
                  <c:v>-0.10382659999999999</c:v>
                </c:pt>
                <c:pt idx="110">
                  <c:v>-0.11787850000000001</c:v>
                </c:pt>
                <c:pt idx="111">
                  <c:v>-0.11457299999999999</c:v>
                </c:pt>
                <c:pt idx="112">
                  <c:v>-0.10161809999999999</c:v>
                </c:pt>
                <c:pt idx="113">
                  <c:v>-8.7276000000000006E-2</c:v>
                </c:pt>
                <c:pt idx="114">
                  <c:v>-8.12586E-2</c:v>
                </c:pt>
                <c:pt idx="115">
                  <c:v>-5.6769899999999998E-2</c:v>
                </c:pt>
                <c:pt idx="116">
                  <c:v>-2.7024800000000002E-2</c:v>
                </c:pt>
                <c:pt idx="117">
                  <c:v>2.3708099999999999E-2</c:v>
                </c:pt>
                <c:pt idx="118">
                  <c:v>5.9993100000000001E-2</c:v>
                </c:pt>
                <c:pt idx="119">
                  <c:v>9.4664800000000007E-2</c:v>
                </c:pt>
                <c:pt idx="120">
                  <c:v>0.12758549999999999</c:v>
                </c:pt>
                <c:pt idx="121">
                  <c:v>0.1508621</c:v>
                </c:pt>
                <c:pt idx="122">
                  <c:v>0.16501919999999998</c:v>
                </c:pt>
                <c:pt idx="123">
                  <c:v>0.16238810000000001</c:v>
                </c:pt>
                <c:pt idx="124">
                  <c:v>0.1503187</c:v>
                </c:pt>
                <c:pt idx="125">
                  <c:v>0.1518631</c:v>
                </c:pt>
                <c:pt idx="126">
                  <c:v>0.16010549999999998</c:v>
                </c:pt>
                <c:pt idx="127">
                  <c:v>0.147259</c:v>
                </c:pt>
                <c:pt idx="128">
                  <c:v>0.12850329999999999</c:v>
                </c:pt>
                <c:pt idx="129">
                  <c:v>8.9360300000000004E-2</c:v>
                </c:pt>
                <c:pt idx="130">
                  <c:v>6.6462800000000002E-2</c:v>
                </c:pt>
                <c:pt idx="131">
                  <c:v>4.5151199999999996E-2</c:v>
                </c:pt>
                <c:pt idx="132">
                  <c:v>2.5548000000000001E-2</c:v>
                </c:pt>
                <c:pt idx="133">
                  <c:v>2.1016499999999997E-2</c:v>
                </c:pt>
                <c:pt idx="134">
                  <c:v>2.29602E-2</c:v>
                </c:pt>
                <c:pt idx="135">
                  <c:v>2.7258600000000001E-2</c:v>
                </c:pt>
                <c:pt idx="136">
                  <c:v>3.9190599999999999E-2</c:v>
                </c:pt>
                <c:pt idx="137">
                  <c:v>4.6262400000000002E-2</c:v>
                </c:pt>
                <c:pt idx="138">
                  <c:v>5.2339500000000004E-2</c:v>
                </c:pt>
                <c:pt idx="139">
                  <c:v>5.5027199999999998E-2</c:v>
                </c:pt>
                <c:pt idx="140">
                  <c:v>5.3078500000000001E-2</c:v>
                </c:pt>
                <c:pt idx="141">
                  <c:v>5.31692E-2</c:v>
                </c:pt>
                <c:pt idx="142">
                  <c:v>5.1371E-2</c:v>
                </c:pt>
                <c:pt idx="143">
                  <c:v>4.4031300000000002E-2</c:v>
                </c:pt>
                <c:pt idx="144">
                  <c:v>3.1595200000000004E-2</c:v>
                </c:pt>
                <c:pt idx="145">
                  <c:v>2.5386199999999998E-2</c:v>
                </c:pt>
                <c:pt idx="146">
                  <c:v>2.4847899999999999E-2</c:v>
                </c:pt>
                <c:pt idx="147">
                  <c:v>3.0994500000000001E-2</c:v>
                </c:pt>
                <c:pt idx="148">
                  <c:v>3.4893100000000003E-2</c:v>
                </c:pt>
                <c:pt idx="149">
                  <c:v>2.52158E-2</c:v>
                </c:pt>
                <c:pt idx="150">
                  <c:v>1.3329200000000001E-2</c:v>
                </c:pt>
                <c:pt idx="151">
                  <c:v>-2.9145E-3</c:v>
                </c:pt>
                <c:pt idx="152">
                  <c:v>-1.33837E-2</c:v>
                </c:pt>
                <c:pt idx="153">
                  <c:v>-1.9738700000000001E-2</c:v>
                </c:pt>
                <c:pt idx="154">
                  <c:v>-2.13882E-2</c:v>
                </c:pt>
                <c:pt idx="155">
                  <c:v>-1.8674E-2</c:v>
                </c:pt>
                <c:pt idx="156">
                  <c:v>-9.0334000000000005E-3</c:v>
                </c:pt>
                <c:pt idx="157">
                  <c:v>-6.9379999999999995E-4</c:v>
                </c:pt>
                <c:pt idx="158">
                  <c:v>-2.3649000000000001E-3</c:v>
                </c:pt>
                <c:pt idx="159">
                  <c:v>-9.8364999999999998E-3</c:v>
                </c:pt>
                <c:pt idx="160">
                  <c:v>-2.0357899999999998E-2</c:v>
                </c:pt>
                <c:pt idx="161">
                  <c:v>-2.3124500000000003E-2</c:v>
                </c:pt>
                <c:pt idx="162">
                  <c:v>-1.91617E-2</c:v>
                </c:pt>
                <c:pt idx="163">
                  <c:v>-8.8287000000000001E-3</c:v>
                </c:pt>
                <c:pt idx="164">
                  <c:v>5.4193999999999996E-3</c:v>
                </c:pt>
                <c:pt idx="165">
                  <c:v>1.5182599999999999E-2</c:v>
                </c:pt>
                <c:pt idx="166">
                  <c:v>2.0552999999999998E-2</c:v>
                </c:pt>
                <c:pt idx="167">
                  <c:v>2.15353E-2</c:v>
                </c:pt>
                <c:pt idx="168">
                  <c:v>1.19807E-2</c:v>
                </c:pt>
                <c:pt idx="169">
                  <c:v>6.2021000000000003E-3</c:v>
                </c:pt>
                <c:pt idx="170">
                  <c:v>4.8954999999999997E-3</c:v>
                </c:pt>
                <c:pt idx="171">
                  <c:v>4.3075000000000006E-3</c:v>
                </c:pt>
                <c:pt idx="172">
                  <c:v>3.4007E-3</c:v>
                </c:pt>
                <c:pt idx="173">
                  <c:v>1.2034000000000001E-3</c:v>
                </c:pt>
                <c:pt idx="174">
                  <c:v>1.06E-3</c:v>
                </c:pt>
                <c:pt idx="175">
                  <c:v>-4.4799999999999999E-4</c:v>
                </c:pt>
                <c:pt idx="176">
                  <c:v>-3.9811999999999998E-3</c:v>
                </c:pt>
                <c:pt idx="177">
                  <c:v>-1.5167099999999999E-2</c:v>
                </c:pt>
                <c:pt idx="178">
                  <c:v>-2.9639499999999999E-2</c:v>
                </c:pt>
                <c:pt idx="179">
                  <c:v>-4.3468E-2</c:v>
                </c:pt>
                <c:pt idx="180">
                  <c:v>-4.3950199999999995E-2</c:v>
                </c:pt>
                <c:pt idx="181">
                  <c:v>-2.2917E-2</c:v>
                </c:pt>
                <c:pt idx="182">
                  <c:v>-1.3011099999999999E-2</c:v>
                </c:pt>
                <c:pt idx="183">
                  <c:v>-5.4483999999999999E-3</c:v>
                </c:pt>
                <c:pt idx="184">
                  <c:v>1.9059999999999999E-3</c:v>
                </c:pt>
                <c:pt idx="185">
                  <c:v>3.7537E-3</c:v>
                </c:pt>
                <c:pt idx="186">
                  <c:v>-9.2480000000000004E-4</c:v>
                </c:pt>
                <c:pt idx="187">
                  <c:v>-7.8744000000000001E-3</c:v>
                </c:pt>
                <c:pt idx="188">
                  <c:v>-1.5381100000000002E-2</c:v>
                </c:pt>
                <c:pt idx="189">
                  <c:v>-1.7166399999999998E-2</c:v>
                </c:pt>
                <c:pt idx="190">
                  <c:v>-1.7886200000000001E-2</c:v>
                </c:pt>
                <c:pt idx="191">
                  <c:v>-1.2857400000000001E-2</c:v>
                </c:pt>
                <c:pt idx="192">
                  <c:v>-1.6359E-3</c:v>
                </c:pt>
                <c:pt idx="193">
                  <c:v>-2.2306900000000001E-2</c:v>
                </c:pt>
                <c:pt idx="194">
                  <c:v>-2.7320000000000001E-2</c:v>
                </c:pt>
                <c:pt idx="195">
                  <c:v>-1.9736699999999999E-2</c:v>
                </c:pt>
                <c:pt idx="196">
                  <c:v>-1.92511E-2</c:v>
                </c:pt>
                <c:pt idx="197">
                  <c:v>-3.07265E-2</c:v>
                </c:pt>
                <c:pt idx="198">
                  <c:v>-3.8959500000000001E-2</c:v>
                </c:pt>
                <c:pt idx="199">
                  <c:v>-3.7034299999999999E-2</c:v>
                </c:pt>
                <c:pt idx="200">
                  <c:v>-1.83187E-2</c:v>
                </c:pt>
                <c:pt idx="201">
                  <c:v>-2.8552499999999998E-2</c:v>
                </c:pt>
                <c:pt idx="202">
                  <c:v>-3.3655499999999998E-2</c:v>
                </c:pt>
                <c:pt idx="203">
                  <c:v>-3.12459E-2</c:v>
                </c:pt>
                <c:pt idx="204">
                  <c:v>-4.0632500000000002E-2</c:v>
                </c:pt>
                <c:pt idx="205">
                  <c:v>-3.6574799999999998E-2</c:v>
                </c:pt>
                <c:pt idx="206">
                  <c:v>-3.0816E-2</c:v>
                </c:pt>
                <c:pt idx="207">
                  <c:v>-4.7286500000000002E-2</c:v>
                </c:pt>
                <c:pt idx="208">
                  <c:v>-5.3375300000000001E-2</c:v>
                </c:pt>
                <c:pt idx="209">
                  <c:v>-4.9666300000000004E-2</c:v>
                </c:pt>
                <c:pt idx="210">
                  <c:v>-4.4656900000000006E-2</c:v>
                </c:pt>
                <c:pt idx="211">
                  <c:v>-4.1511699999999999E-2</c:v>
                </c:pt>
                <c:pt idx="212">
                  <c:v>-6.7779999999999993E-2</c:v>
                </c:pt>
                <c:pt idx="213">
                  <c:v>-3.1037099999999998E-2</c:v>
                </c:pt>
                <c:pt idx="214">
                  <c:v>-1.2244999999999999E-2</c:v>
                </c:pt>
                <c:pt idx="215">
                  <c:v>-9.5656999999999999E-3</c:v>
                </c:pt>
                <c:pt idx="216">
                  <c:v>-1.4557000000000001E-3</c:v>
                </c:pt>
                <c:pt idx="217">
                  <c:v>-5.0460000000000001E-4</c:v>
                </c:pt>
                <c:pt idx="218">
                  <c:v>-7.3258999999999998E-3</c:v>
                </c:pt>
                <c:pt idx="219">
                  <c:v>-5.195E-3</c:v>
                </c:pt>
                <c:pt idx="220">
                  <c:v>-4.906E-4</c:v>
                </c:pt>
                <c:pt idx="221">
                  <c:v>1.8955E-3</c:v>
                </c:pt>
                <c:pt idx="222">
                  <c:v>5.3773000000000007E-3</c:v>
                </c:pt>
                <c:pt idx="223">
                  <c:v>8.8985999999999996E-3</c:v>
                </c:pt>
                <c:pt idx="224">
                  <c:v>1.39744E-2</c:v>
                </c:pt>
                <c:pt idx="225">
                  <c:v>3.222E-3</c:v>
                </c:pt>
                <c:pt idx="226">
                  <c:v>1.08635E-2</c:v>
                </c:pt>
                <c:pt idx="227">
                  <c:v>1.4892499999999999E-2</c:v>
                </c:pt>
                <c:pt idx="228">
                  <c:v>2.6378699999999998E-2</c:v>
                </c:pt>
                <c:pt idx="229">
                  <c:v>2.6175099999999996E-2</c:v>
                </c:pt>
                <c:pt idx="230">
                  <c:v>2.1749200000000003E-2</c:v>
                </c:pt>
                <c:pt idx="231">
                  <c:v>1.4643600000000001E-2</c:v>
                </c:pt>
                <c:pt idx="232">
                  <c:v>2.8870000000000002E-4</c:v>
                </c:pt>
                <c:pt idx="233">
                  <c:v>2.0949000000000002E-3</c:v>
                </c:pt>
                <c:pt idx="234">
                  <c:v>3.8079000000000003E-3</c:v>
                </c:pt>
                <c:pt idx="235">
                  <c:v>4.2942000000000006E-3</c:v>
                </c:pt>
                <c:pt idx="236">
                  <c:v>1.2956499999999999E-2</c:v>
                </c:pt>
                <c:pt idx="237">
                  <c:v>1.05174E-2</c:v>
                </c:pt>
                <c:pt idx="238">
                  <c:v>-1.3165E-3</c:v>
                </c:pt>
                <c:pt idx="239">
                  <c:v>-6.5629999999999996E-4</c:v>
                </c:pt>
                <c:pt idx="240">
                  <c:v>-1.9618299999999998E-2</c:v>
                </c:pt>
                <c:pt idx="241">
                  <c:v>-1.1801299999999999E-2</c:v>
                </c:pt>
                <c:pt idx="242">
                  <c:v>3.1795E-3</c:v>
                </c:pt>
                <c:pt idx="243">
                  <c:v>-7.1840000000000003E-3</c:v>
                </c:pt>
                <c:pt idx="244">
                  <c:v>-4.6978999999999996E-3</c:v>
                </c:pt>
                <c:pt idx="245">
                  <c:v>-2.9549800000000001E-2</c:v>
                </c:pt>
                <c:pt idx="246">
                  <c:v>-9.8601000000000001E-3</c:v>
                </c:pt>
                <c:pt idx="247">
                  <c:v>3.9052200000000002E-2</c:v>
                </c:pt>
                <c:pt idx="248">
                  <c:v>0.1029172</c:v>
                </c:pt>
                <c:pt idx="249">
                  <c:v>0.1164129</c:v>
                </c:pt>
                <c:pt idx="250">
                  <c:v>0.10917120000000001</c:v>
                </c:pt>
                <c:pt idx="251">
                  <c:v>0.10085089999999999</c:v>
                </c:pt>
                <c:pt idx="252">
                  <c:v>9.9961300000000003E-2</c:v>
                </c:pt>
                <c:pt idx="253">
                  <c:v>9.2849600000000004E-2</c:v>
                </c:pt>
                <c:pt idx="254">
                  <c:v>9.3620999999999996E-2</c:v>
                </c:pt>
                <c:pt idx="255">
                  <c:v>0.20963349999999997</c:v>
                </c:pt>
                <c:pt idx="256">
                  <c:v>0.29732019999999998</c:v>
                </c:pt>
                <c:pt idx="257">
                  <c:v>0.4523838</c:v>
                </c:pt>
                <c:pt idx="258">
                  <c:v>0.41649479999999994</c:v>
                </c:pt>
                <c:pt idx="259">
                  <c:v>0.31896849999999999</c:v>
                </c:pt>
                <c:pt idx="260">
                  <c:v>0.2441033</c:v>
                </c:pt>
                <c:pt idx="261">
                  <c:v>0.2644841</c:v>
                </c:pt>
                <c:pt idx="262">
                  <c:v>0.31435819999999998</c:v>
                </c:pt>
                <c:pt idx="263">
                  <c:v>0.37293149999999997</c:v>
                </c:pt>
                <c:pt idx="264">
                  <c:v>0.40514210000000001</c:v>
                </c:pt>
                <c:pt idx="265">
                  <c:v>0.41152119999999998</c:v>
                </c:pt>
                <c:pt idx="266">
                  <c:v>0.35316589999999998</c:v>
                </c:pt>
                <c:pt idx="267">
                  <c:v>0.22730139999999999</c:v>
                </c:pt>
                <c:pt idx="268">
                  <c:v>0.1606447</c:v>
                </c:pt>
                <c:pt idx="269">
                  <c:v>7.1035600000000004E-2</c:v>
                </c:pt>
                <c:pt idx="270">
                  <c:v>6.6162899999999997E-2</c:v>
                </c:pt>
                <c:pt idx="271">
                  <c:v>7.7715099999999995E-2</c:v>
                </c:pt>
                <c:pt idx="272">
                  <c:v>7.1631299999999995E-2</c:v>
                </c:pt>
                <c:pt idx="273">
                  <c:v>2.0064499999999999E-2</c:v>
                </c:pt>
                <c:pt idx="274">
                  <c:v>-3.3545499999999999E-2</c:v>
                </c:pt>
                <c:pt idx="275">
                  <c:v>-8.8415300000000002E-2</c:v>
                </c:pt>
                <c:pt idx="276">
                  <c:v>-0.116342</c:v>
                </c:pt>
                <c:pt idx="277">
                  <c:v>-0.13447780000000001</c:v>
                </c:pt>
                <c:pt idx="278">
                  <c:v>-0.1098375</c:v>
                </c:pt>
                <c:pt idx="279">
                  <c:v>-6.5700300000000003E-2</c:v>
                </c:pt>
                <c:pt idx="280">
                  <c:v>-4.2759499999999999E-2</c:v>
                </c:pt>
                <c:pt idx="281">
                  <c:v>-5.3122599999999999E-2</c:v>
                </c:pt>
                <c:pt idx="282">
                  <c:v>-5.73754E-2</c:v>
                </c:pt>
                <c:pt idx="283">
                  <c:v>-6.7170500000000008E-2</c:v>
                </c:pt>
                <c:pt idx="284">
                  <c:v>-7.98764E-2</c:v>
                </c:pt>
                <c:pt idx="285">
                  <c:v>-7.1043999999999996E-2</c:v>
                </c:pt>
                <c:pt idx="286">
                  <c:v>-3.6687900000000002E-2</c:v>
                </c:pt>
                <c:pt idx="287">
                  <c:v>-1.26316E-2</c:v>
                </c:pt>
                <c:pt idx="288">
                  <c:v>-3.2939999999999997E-2</c:v>
                </c:pt>
                <c:pt idx="289">
                  <c:v>-1.388E-2</c:v>
                </c:pt>
                <c:pt idx="290">
                  <c:v>-1.917E-2</c:v>
                </c:pt>
                <c:pt idx="291">
                  <c:v>-6.2939999999999996E-2</c:v>
                </c:pt>
                <c:pt idx="292">
                  <c:v>-8.6419999999999997E-2</c:v>
                </c:pt>
                <c:pt idx="293">
                  <c:v>-9.4990000000000005E-2</c:v>
                </c:pt>
                <c:pt idx="294">
                  <c:v>-0.10267</c:v>
                </c:pt>
                <c:pt idx="295">
                  <c:v>-9.4460000000000002E-2</c:v>
                </c:pt>
                <c:pt idx="296">
                  <c:v>-7.5050000000000006E-2</c:v>
                </c:pt>
                <c:pt idx="297">
                  <c:v>-4.5960000000000001E-2</c:v>
                </c:pt>
                <c:pt idx="298">
                  <c:v>-4.0189999999999997E-2</c:v>
                </c:pt>
                <c:pt idx="299">
                  <c:v>-3.4299999999999997E-2</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Sheet1!$D$1</c:f>
              <c:strCache>
                <c:ptCount val="1"/>
                <c:pt idx="0">
                  <c:v>Federal Reserve's Core CPI 2.5% Target</c:v>
                </c:pt>
              </c:strCache>
            </c:strRef>
          </c:tx>
          <c:spPr>
            <a:ln w="27660">
              <a:solidFill>
                <a:srgbClr val="FFC000"/>
              </a:solidFill>
              <a:prstDash val="solid"/>
            </a:ln>
          </c:spPr>
          <c:marker>
            <c:symbol val="none"/>
          </c:marker>
          <c:cat>
            <c:strRef>
              <c:f>Sheet1!$A$2:$A$306</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Sheet1!$D$2:$D$306</c:f>
              <c:numCache>
                <c:formatCode>General</c:formatCode>
                <c:ptCount val="305"/>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pt idx="123">
                  <c:v>0.02</c:v>
                </c:pt>
                <c:pt idx="124">
                  <c:v>0.02</c:v>
                </c:pt>
                <c:pt idx="125">
                  <c:v>0.02</c:v>
                </c:pt>
                <c:pt idx="126">
                  <c:v>0.02</c:v>
                </c:pt>
                <c:pt idx="127">
                  <c:v>0.02</c:v>
                </c:pt>
                <c:pt idx="128">
                  <c:v>0.02</c:v>
                </c:pt>
                <c:pt idx="129">
                  <c:v>0.02</c:v>
                </c:pt>
                <c:pt idx="130">
                  <c:v>0.02</c:v>
                </c:pt>
                <c:pt idx="131">
                  <c:v>0.02</c:v>
                </c:pt>
                <c:pt idx="132">
                  <c:v>0.02</c:v>
                </c:pt>
                <c:pt idx="133">
                  <c:v>0.02</c:v>
                </c:pt>
                <c:pt idx="134">
                  <c:v>0.02</c:v>
                </c:pt>
                <c:pt idx="135">
                  <c:v>0.02</c:v>
                </c:pt>
                <c:pt idx="136">
                  <c:v>0.02</c:v>
                </c:pt>
                <c:pt idx="137">
                  <c:v>0.02</c:v>
                </c:pt>
                <c:pt idx="138">
                  <c:v>0.02</c:v>
                </c:pt>
                <c:pt idx="139">
                  <c:v>0.02</c:v>
                </c:pt>
                <c:pt idx="140">
                  <c:v>0.02</c:v>
                </c:pt>
                <c:pt idx="141">
                  <c:v>0.02</c:v>
                </c:pt>
                <c:pt idx="142">
                  <c:v>0.02</c:v>
                </c:pt>
                <c:pt idx="143">
                  <c:v>0.02</c:v>
                </c:pt>
                <c:pt idx="144">
                  <c:v>0.02</c:v>
                </c:pt>
                <c:pt idx="145">
                  <c:v>0.02</c:v>
                </c:pt>
                <c:pt idx="146">
                  <c:v>0.02</c:v>
                </c:pt>
                <c:pt idx="147">
                  <c:v>0.02</c:v>
                </c:pt>
                <c:pt idx="148">
                  <c:v>0.02</c:v>
                </c:pt>
                <c:pt idx="149">
                  <c:v>0.02</c:v>
                </c:pt>
                <c:pt idx="150">
                  <c:v>0.02</c:v>
                </c:pt>
                <c:pt idx="151">
                  <c:v>0.02</c:v>
                </c:pt>
                <c:pt idx="152">
                  <c:v>0.02</c:v>
                </c:pt>
                <c:pt idx="153">
                  <c:v>0.02</c:v>
                </c:pt>
                <c:pt idx="154">
                  <c:v>0.02</c:v>
                </c:pt>
                <c:pt idx="155">
                  <c:v>0.02</c:v>
                </c:pt>
                <c:pt idx="156">
                  <c:v>0.02</c:v>
                </c:pt>
                <c:pt idx="157">
                  <c:v>0.02</c:v>
                </c:pt>
                <c:pt idx="158">
                  <c:v>0.02</c:v>
                </c:pt>
                <c:pt idx="159">
                  <c:v>0.02</c:v>
                </c:pt>
                <c:pt idx="160">
                  <c:v>0.02</c:v>
                </c:pt>
                <c:pt idx="161">
                  <c:v>0.02</c:v>
                </c:pt>
                <c:pt idx="162">
                  <c:v>0.02</c:v>
                </c:pt>
                <c:pt idx="163">
                  <c:v>0.02</c:v>
                </c:pt>
                <c:pt idx="164">
                  <c:v>0.02</c:v>
                </c:pt>
                <c:pt idx="165">
                  <c:v>0.02</c:v>
                </c:pt>
                <c:pt idx="166">
                  <c:v>0.02</c:v>
                </c:pt>
                <c:pt idx="167">
                  <c:v>0.02</c:v>
                </c:pt>
                <c:pt idx="168">
                  <c:v>0.02</c:v>
                </c:pt>
                <c:pt idx="169">
                  <c:v>0.02</c:v>
                </c:pt>
                <c:pt idx="170">
                  <c:v>0.02</c:v>
                </c:pt>
                <c:pt idx="171">
                  <c:v>0.02</c:v>
                </c:pt>
                <c:pt idx="172">
                  <c:v>0.02</c:v>
                </c:pt>
                <c:pt idx="173">
                  <c:v>0.02</c:v>
                </c:pt>
                <c:pt idx="174">
                  <c:v>0.02</c:v>
                </c:pt>
                <c:pt idx="175">
                  <c:v>0.02</c:v>
                </c:pt>
                <c:pt idx="176">
                  <c:v>0.02</c:v>
                </c:pt>
                <c:pt idx="177">
                  <c:v>0.02</c:v>
                </c:pt>
                <c:pt idx="178">
                  <c:v>0.02</c:v>
                </c:pt>
                <c:pt idx="179">
                  <c:v>0.02</c:v>
                </c:pt>
                <c:pt idx="180">
                  <c:v>0.02</c:v>
                </c:pt>
                <c:pt idx="181">
                  <c:v>0.02</c:v>
                </c:pt>
                <c:pt idx="182">
                  <c:v>0.02</c:v>
                </c:pt>
                <c:pt idx="183">
                  <c:v>0.02</c:v>
                </c:pt>
                <c:pt idx="184">
                  <c:v>0.02</c:v>
                </c:pt>
                <c:pt idx="185">
                  <c:v>0.02</c:v>
                </c:pt>
                <c:pt idx="186">
                  <c:v>0.02</c:v>
                </c:pt>
                <c:pt idx="187">
                  <c:v>0.02</c:v>
                </c:pt>
                <c:pt idx="188">
                  <c:v>0.02</c:v>
                </c:pt>
                <c:pt idx="189">
                  <c:v>0.02</c:v>
                </c:pt>
                <c:pt idx="190">
                  <c:v>0.02</c:v>
                </c:pt>
                <c:pt idx="191">
                  <c:v>0.02</c:v>
                </c:pt>
                <c:pt idx="192">
                  <c:v>0.02</c:v>
                </c:pt>
                <c:pt idx="193">
                  <c:v>0.02</c:v>
                </c:pt>
                <c:pt idx="194">
                  <c:v>0.02</c:v>
                </c:pt>
                <c:pt idx="195">
                  <c:v>0.02</c:v>
                </c:pt>
                <c:pt idx="196">
                  <c:v>0.02</c:v>
                </c:pt>
                <c:pt idx="197">
                  <c:v>0.02</c:v>
                </c:pt>
                <c:pt idx="198">
                  <c:v>0.02</c:v>
                </c:pt>
                <c:pt idx="199">
                  <c:v>0.02</c:v>
                </c:pt>
                <c:pt idx="200">
                  <c:v>0.02</c:v>
                </c:pt>
                <c:pt idx="201">
                  <c:v>0.02</c:v>
                </c:pt>
                <c:pt idx="202">
                  <c:v>0.02</c:v>
                </c:pt>
                <c:pt idx="203">
                  <c:v>0.02</c:v>
                </c:pt>
                <c:pt idx="204">
                  <c:v>0.02</c:v>
                </c:pt>
                <c:pt idx="205">
                  <c:v>0.02</c:v>
                </c:pt>
                <c:pt idx="206">
                  <c:v>0.02</c:v>
                </c:pt>
                <c:pt idx="207">
                  <c:v>0.02</c:v>
                </c:pt>
                <c:pt idx="208">
                  <c:v>0.02</c:v>
                </c:pt>
                <c:pt idx="209">
                  <c:v>0.02</c:v>
                </c:pt>
                <c:pt idx="210">
                  <c:v>0.02</c:v>
                </c:pt>
                <c:pt idx="211">
                  <c:v>0.02</c:v>
                </c:pt>
                <c:pt idx="212">
                  <c:v>0.02</c:v>
                </c:pt>
                <c:pt idx="213">
                  <c:v>0.02</c:v>
                </c:pt>
                <c:pt idx="214">
                  <c:v>0.02</c:v>
                </c:pt>
                <c:pt idx="215">
                  <c:v>0.02</c:v>
                </c:pt>
                <c:pt idx="216">
                  <c:v>0.02</c:v>
                </c:pt>
                <c:pt idx="217">
                  <c:v>0.02</c:v>
                </c:pt>
                <c:pt idx="218">
                  <c:v>0.02</c:v>
                </c:pt>
                <c:pt idx="219">
                  <c:v>0.02</c:v>
                </c:pt>
                <c:pt idx="220">
                  <c:v>0.02</c:v>
                </c:pt>
                <c:pt idx="221">
                  <c:v>0.02</c:v>
                </c:pt>
                <c:pt idx="222">
                  <c:v>0.02</c:v>
                </c:pt>
                <c:pt idx="223">
                  <c:v>0.02</c:v>
                </c:pt>
                <c:pt idx="224">
                  <c:v>0.02</c:v>
                </c:pt>
                <c:pt idx="225">
                  <c:v>0.02</c:v>
                </c:pt>
                <c:pt idx="226">
                  <c:v>0.02</c:v>
                </c:pt>
                <c:pt idx="227">
                  <c:v>0.02</c:v>
                </c:pt>
                <c:pt idx="228">
                  <c:v>0.02</c:v>
                </c:pt>
                <c:pt idx="229">
                  <c:v>0.02</c:v>
                </c:pt>
                <c:pt idx="230">
                  <c:v>0.02</c:v>
                </c:pt>
                <c:pt idx="231">
                  <c:v>0.02</c:v>
                </c:pt>
                <c:pt idx="232">
                  <c:v>0.02</c:v>
                </c:pt>
                <c:pt idx="233">
                  <c:v>0.02</c:v>
                </c:pt>
                <c:pt idx="234">
                  <c:v>0.02</c:v>
                </c:pt>
                <c:pt idx="235">
                  <c:v>0.02</c:v>
                </c:pt>
                <c:pt idx="236">
                  <c:v>0.02</c:v>
                </c:pt>
                <c:pt idx="237">
                  <c:v>0.02</c:v>
                </c:pt>
                <c:pt idx="238">
                  <c:v>0.02</c:v>
                </c:pt>
                <c:pt idx="239">
                  <c:v>0.02</c:v>
                </c:pt>
                <c:pt idx="240">
                  <c:v>0.02</c:v>
                </c:pt>
                <c:pt idx="241">
                  <c:v>0.02</c:v>
                </c:pt>
                <c:pt idx="242">
                  <c:v>0.02</c:v>
                </c:pt>
                <c:pt idx="243">
                  <c:v>0.02</c:v>
                </c:pt>
                <c:pt idx="244">
                  <c:v>0.02</c:v>
                </c:pt>
                <c:pt idx="245">
                  <c:v>0.02</c:v>
                </c:pt>
                <c:pt idx="246">
                  <c:v>0.02</c:v>
                </c:pt>
                <c:pt idx="247">
                  <c:v>0.02</c:v>
                </c:pt>
                <c:pt idx="248">
                  <c:v>0.02</c:v>
                </c:pt>
                <c:pt idx="249">
                  <c:v>0.02</c:v>
                </c:pt>
                <c:pt idx="250">
                  <c:v>0.02</c:v>
                </c:pt>
                <c:pt idx="251">
                  <c:v>0.02</c:v>
                </c:pt>
                <c:pt idx="252">
                  <c:v>0.02</c:v>
                </c:pt>
                <c:pt idx="253">
                  <c:v>0.02</c:v>
                </c:pt>
                <c:pt idx="254">
                  <c:v>0.02</c:v>
                </c:pt>
                <c:pt idx="255">
                  <c:v>0.02</c:v>
                </c:pt>
                <c:pt idx="256">
                  <c:v>0.02</c:v>
                </c:pt>
                <c:pt idx="257">
                  <c:v>0.02</c:v>
                </c:pt>
                <c:pt idx="258">
                  <c:v>0.02</c:v>
                </c:pt>
                <c:pt idx="259">
                  <c:v>0.02</c:v>
                </c:pt>
                <c:pt idx="260">
                  <c:v>0.02</c:v>
                </c:pt>
                <c:pt idx="261">
                  <c:v>0.02</c:v>
                </c:pt>
                <c:pt idx="262">
                  <c:v>0.02</c:v>
                </c:pt>
                <c:pt idx="263">
                  <c:v>0.02</c:v>
                </c:pt>
                <c:pt idx="264">
                  <c:v>0.02</c:v>
                </c:pt>
                <c:pt idx="265">
                  <c:v>0.02</c:v>
                </c:pt>
                <c:pt idx="266">
                  <c:v>0.02</c:v>
                </c:pt>
                <c:pt idx="267">
                  <c:v>0.02</c:v>
                </c:pt>
                <c:pt idx="268">
                  <c:v>0.02</c:v>
                </c:pt>
                <c:pt idx="269">
                  <c:v>0.02</c:v>
                </c:pt>
                <c:pt idx="270">
                  <c:v>0.02</c:v>
                </c:pt>
                <c:pt idx="271">
                  <c:v>0.02</c:v>
                </c:pt>
                <c:pt idx="272">
                  <c:v>0.02</c:v>
                </c:pt>
                <c:pt idx="273">
                  <c:v>0.02</c:v>
                </c:pt>
                <c:pt idx="274">
                  <c:v>0.02</c:v>
                </c:pt>
                <c:pt idx="275">
                  <c:v>0.02</c:v>
                </c:pt>
                <c:pt idx="276">
                  <c:v>0.02</c:v>
                </c:pt>
                <c:pt idx="277">
                  <c:v>0.02</c:v>
                </c:pt>
                <c:pt idx="278">
                  <c:v>0.02</c:v>
                </c:pt>
                <c:pt idx="279">
                  <c:v>0.02</c:v>
                </c:pt>
                <c:pt idx="280">
                  <c:v>0.02</c:v>
                </c:pt>
                <c:pt idx="281">
                  <c:v>0.02</c:v>
                </c:pt>
                <c:pt idx="282">
                  <c:v>0.02</c:v>
                </c:pt>
                <c:pt idx="283">
                  <c:v>0.02</c:v>
                </c:pt>
                <c:pt idx="284">
                  <c:v>0.02</c:v>
                </c:pt>
                <c:pt idx="285">
                  <c:v>0.02</c:v>
                </c:pt>
                <c:pt idx="286">
                  <c:v>0.02</c:v>
                </c:pt>
                <c:pt idx="287">
                  <c:v>0.02</c:v>
                </c:pt>
                <c:pt idx="288">
                  <c:v>0.02</c:v>
                </c:pt>
                <c:pt idx="289">
                  <c:v>0.02</c:v>
                </c:pt>
                <c:pt idx="290">
                  <c:v>0.02</c:v>
                </c:pt>
                <c:pt idx="291">
                  <c:v>0.02</c:v>
                </c:pt>
                <c:pt idx="292">
                  <c:v>0.02</c:v>
                </c:pt>
                <c:pt idx="293">
                  <c:v>0.02</c:v>
                </c:pt>
                <c:pt idx="294">
                  <c:v>0.02</c:v>
                </c:pt>
                <c:pt idx="295">
                  <c:v>0.02</c:v>
                </c:pt>
                <c:pt idx="296">
                  <c:v>0.02</c:v>
                </c:pt>
                <c:pt idx="297">
                  <c:v>0.02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min val="-0.15000000000000002"/>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5.000000000000001E-2"/>
        <c:minorUnit val="5.000000000000001E-2"/>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5"/>
          <c:min val="-0.15000000000000002"/>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5.000000000000001E-2"/>
        <c:minorUnit val="5.000000000000001E-2"/>
      </c:valAx>
      <c:spPr>
        <a:noFill/>
        <a:ln w="9220">
          <a:solidFill>
            <a:schemeClr val="tx1"/>
          </a:solidFill>
          <a:prstDash val="solid"/>
        </a:ln>
      </c:spPr>
    </c:plotArea>
    <c:legend>
      <c:legendPos val="r"/>
      <c:layout>
        <c:manualLayout>
          <c:xMode val="edge"/>
          <c:yMode val="edge"/>
          <c:x val="0.10267380819681972"/>
          <c:y val="0.12488071058834245"/>
          <c:w val="0.40594987237938523"/>
          <c:h val="0.12724306688417619"/>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400" b="1" i="0" u="none" strike="noStrike" baseline="0" dirty="0">
                <a:solidFill>
                  <a:srgbClr val="000000"/>
                </a:solidFill>
                <a:latin typeface="Times New Roman" panose="02020603050405020304" pitchFamily="18" charset="0"/>
                <a:cs typeface="Times New Roman" panose="02020603050405020304" pitchFamily="18" charset="0"/>
              </a:rPr>
              <a:t>CU Used Loan Growth</a:t>
            </a:r>
          </a:p>
          <a:p>
            <a:pPr>
              <a:defRPr sz="2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1800" b="1" i="0" u="none" strike="noStrike" baseline="0" dirty="0">
                <a:solidFill>
                  <a:srgbClr val="000000"/>
                </a:solidFill>
                <a:latin typeface="Times New Roman" panose="02020603050405020304" pitchFamily="18" charset="0"/>
                <a:cs typeface="Times New Roman" panose="02020603050405020304" pitchFamily="18" charset="0"/>
              </a:rPr>
              <a:t>Seasonally Adjusted</a:t>
            </a:r>
          </a:p>
          <a:p>
            <a:pPr>
              <a:defRPr sz="2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1800" b="1" i="0" u="none" strike="noStrike" baseline="0" dirty="0">
                <a:solidFill>
                  <a:srgbClr val="000000"/>
                </a:solidFill>
                <a:latin typeface="Times New Roman" panose="02020603050405020304" pitchFamily="18" charset="0"/>
                <a:cs typeface="Times New Roman" panose="02020603050405020304" pitchFamily="18" charset="0"/>
              </a:rPr>
              <a:t>Annualized Growth Rate</a:t>
            </a:r>
          </a:p>
        </c:rich>
      </c:tx>
      <c:layout>
        <c:manualLayout>
          <c:xMode val="edge"/>
          <c:yMode val="edge"/>
          <c:x val="0.35876831478340937"/>
          <c:y val="0"/>
        </c:manualLayout>
      </c:layout>
      <c:overlay val="0"/>
      <c:spPr>
        <a:noFill/>
        <a:ln w="30132">
          <a:noFill/>
        </a:ln>
      </c:spPr>
    </c:title>
    <c:autoTitleDeleted val="0"/>
    <c:plotArea>
      <c:layout>
        <c:manualLayout>
          <c:layoutTarget val="inner"/>
          <c:xMode val="edge"/>
          <c:yMode val="edge"/>
          <c:x val="0.11627906976744186"/>
          <c:y val="0.15017667844522969"/>
          <c:w val="0.77076411960132896"/>
          <c:h val="0.80565371024734977"/>
        </c:manualLayout>
      </c:layout>
      <c:areaChart>
        <c:grouping val="stacked"/>
        <c:varyColors val="0"/>
        <c:ser>
          <c:idx val="4"/>
          <c:order val="0"/>
          <c:tx>
            <c:strRef>
              <c:f>Sheet1!$B$1</c:f>
              <c:strCache>
                <c:ptCount val="1"/>
                <c:pt idx="0">
                  <c:v>Recession</c:v>
                </c:pt>
              </c:strCache>
            </c:strRef>
          </c:tx>
          <c:spPr>
            <a:solidFill>
              <a:srgbClr val="FF0000"/>
            </a:solidFill>
            <a:ln w="15066">
              <a:solidFill>
                <a:schemeClr val="tx1"/>
              </a:solidFill>
              <a:prstDash val="solid"/>
            </a:ln>
          </c:spPr>
          <c:cat>
            <c:strRef>
              <c:f>Sheet1!$A$2:$A$336</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Sheet1!$B$2:$B$336</c:f>
              <c:numCache>
                <c:formatCode>General</c:formatCode>
                <c:ptCount val="335"/>
                <c:pt idx="38">
                  <c:v>0.22</c:v>
                </c:pt>
                <c:pt idx="39">
                  <c:v>0.22</c:v>
                </c:pt>
                <c:pt idx="40">
                  <c:v>0.22</c:v>
                </c:pt>
                <c:pt idx="41">
                  <c:v>0.22</c:v>
                </c:pt>
                <c:pt idx="42">
                  <c:v>0.22</c:v>
                </c:pt>
                <c:pt idx="43">
                  <c:v>0.22</c:v>
                </c:pt>
                <c:pt idx="44">
                  <c:v>0.22</c:v>
                </c:pt>
                <c:pt idx="45">
                  <c:v>0.22</c:v>
                </c:pt>
                <c:pt idx="46">
                  <c:v>0.22</c:v>
                </c:pt>
                <c:pt idx="47">
                  <c:v>0.22</c:v>
                </c:pt>
                <c:pt idx="119">
                  <c:v>0.22</c:v>
                </c:pt>
                <c:pt idx="120">
                  <c:v>0.22</c:v>
                </c:pt>
                <c:pt idx="121">
                  <c:v>0.22</c:v>
                </c:pt>
                <c:pt idx="122">
                  <c:v>0.22</c:v>
                </c:pt>
                <c:pt idx="123">
                  <c:v>0.22</c:v>
                </c:pt>
                <c:pt idx="124">
                  <c:v>0.22</c:v>
                </c:pt>
                <c:pt idx="125">
                  <c:v>0.22</c:v>
                </c:pt>
                <c:pt idx="126">
                  <c:v>0.22</c:v>
                </c:pt>
                <c:pt idx="127">
                  <c:v>0.22</c:v>
                </c:pt>
                <c:pt idx="128">
                  <c:v>0.22</c:v>
                </c:pt>
                <c:pt idx="129">
                  <c:v>0.22</c:v>
                </c:pt>
                <c:pt idx="130">
                  <c:v>0.22</c:v>
                </c:pt>
                <c:pt idx="131">
                  <c:v>0.22</c:v>
                </c:pt>
                <c:pt idx="132">
                  <c:v>0.22</c:v>
                </c:pt>
                <c:pt idx="133">
                  <c:v>0.22</c:v>
                </c:pt>
                <c:pt idx="134">
                  <c:v>0.22</c:v>
                </c:pt>
                <c:pt idx="135">
                  <c:v>0.22</c:v>
                </c:pt>
                <c:pt idx="136">
                  <c:v>0.22</c:v>
                </c:pt>
                <c:pt idx="137">
                  <c:v>0.22</c:v>
                </c:pt>
                <c:pt idx="266">
                  <c:v>0.22</c:v>
                </c:pt>
                <c:pt idx="267">
                  <c:v>0.22</c:v>
                </c:pt>
                <c:pt idx="268">
                  <c:v>0.22</c:v>
                </c:pt>
                <c:pt idx="269">
                  <c:v>0.22</c:v>
                </c:pt>
                <c:pt idx="270">
                  <c:v>0.22</c:v>
                </c:pt>
                <c:pt idx="271">
                  <c:v>0.22</c:v>
                </c:pt>
              </c:numCache>
            </c:numRef>
          </c:val>
          <c:extLst>
            <c:ext xmlns:c16="http://schemas.microsoft.com/office/drawing/2014/chart" uri="{C3380CC4-5D6E-409C-BE32-E72D297353CC}">
              <c16:uniqueId val="{00000000-2022-40FE-B5A2-980CAA9298CF}"/>
            </c:ext>
          </c:extLst>
        </c:ser>
        <c:dLbls>
          <c:showLegendKey val="0"/>
          <c:showVal val="0"/>
          <c:showCatName val="0"/>
          <c:showSerName val="0"/>
          <c:showPercent val="0"/>
          <c:showBubbleSize val="0"/>
        </c:dLbls>
        <c:axId val="194094984"/>
        <c:axId val="1"/>
      </c:areaChart>
      <c:areaChart>
        <c:grouping val="stacked"/>
        <c:varyColors val="0"/>
        <c:ser>
          <c:idx val="0"/>
          <c:order val="1"/>
          <c:tx>
            <c:strRef>
              <c:f>Sheet1!$C$1</c:f>
              <c:strCache>
                <c:ptCount val="1"/>
                <c:pt idx="0">
                  <c:v>Used Auto Growth</c:v>
                </c:pt>
              </c:strCache>
            </c:strRef>
          </c:tx>
          <c:spPr>
            <a:solidFill>
              <a:srgbClr val="CC99FF"/>
            </a:solidFill>
            <a:ln w="15066">
              <a:solidFill>
                <a:schemeClr val="tx1"/>
              </a:solidFill>
              <a:prstDash val="solid"/>
            </a:ln>
          </c:spPr>
          <c:cat>
            <c:strRef>
              <c:f>Sheet1!$A$2:$A$336</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Sheet1!$C$2:$C$336</c:f>
              <c:numCache>
                <c:formatCode>0.00%</c:formatCode>
                <c:ptCount val="335"/>
                <c:pt idx="0">
                  <c:v>0.125</c:v>
                </c:pt>
                <c:pt idx="1">
                  <c:v>0.13200000000000001</c:v>
                </c:pt>
                <c:pt idx="2">
                  <c:v>0.129</c:v>
                </c:pt>
                <c:pt idx="3">
                  <c:v>0.11700000000000001</c:v>
                </c:pt>
                <c:pt idx="4">
                  <c:v>0.123</c:v>
                </c:pt>
                <c:pt idx="5">
                  <c:v>0.114</c:v>
                </c:pt>
                <c:pt idx="6">
                  <c:v>0.114</c:v>
                </c:pt>
                <c:pt idx="7">
                  <c:v>0.108</c:v>
                </c:pt>
                <c:pt idx="8">
                  <c:v>0.10100000000000001</c:v>
                </c:pt>
                <c:pt idx="9">
                  <c:v>9.2999999999999999E-2</c:v>
                </c:pt>
                <c:pt idx="10">
                  <c:v>0.10199999999999999</c:v>
                </c:pt>
                <c:pt idx="11">
                  <c:v>0.111</c:v>
                </c:pt>
                <c:pt idx="12">
                  <c:v>0.127</c:v>
                </c:pt>
                <c:pt idx="13">
                  <c:v>0.124</c:v>
                </c:pt>
                <c:pt idx="14">
                  <c:v>0.125</c:v>
                </c:pt>
                <c:pt idx="15">
                  <c:v>0.13800000000000001</c:v>
                </c:pt>
                <c:pt idx="16">
                  <c:v>0.13900000000000001</c:v>
                </c:pt>
                <c:pt idx="17">
                  <c:v>0.128</c:v>
                </c:pt>
                <c:pt idx="18">
                  <c:v>0.13500000000000001</c:v>
                </c:pt>
                <c:pt idx="19">
                  <c:v>0.14199999999999999</c:v>
                </c:pt>
                <c:pt idx="20">
                  <c:v>0.14799999999999999</c:v>
                </c:pt>
                <c:pt idx="21">
                  <c:v>0.151</c:v>
                </c:pt>
                <c:pt idx="22">
                  <c:v>0.15</c:v>
                </c:pt>
                <c:pt idx="23">
                  <c:v>0.126</c:v>
                </c:pt>
                <c:pt idx="24">
                  <c:v>0.125</c:v>
                </c:pt>
                <c:pt idx="25">
                  <c:v>0.112</c:v>
                </c:pt>
                <c:pt idx="26">
                  <c:v>0.112</c:v>
                </c:pt>
                <c:pt idx="27">
                  <c:v>0.1</c:v>
                </c:pt>
                <c:pt idx="28">
                  <c:v>0.09</c:v>
                </c:pt>
                <c:pt idx="29">
                  <c:v>9.7000000000000003E-2</c:v>
                </c:pt>
                <c:pt idx="30">
                  <c:v>0.1</c:v>
                </c:pt>
                <c:pt idx="31">
                  <c:v>9.4E-2</c:v>
                </c:pt>
                <c:pt idx="32">
                  <c:v>9.5000000000000001E-2</c:v>
                </c:pt>
                <c:pt idx="33">
                  <c:v>0.09</c:v>
                </c:pt>
                <c:pt idx="34">
                  <c:v>8.5999999999999993E-2</c:v>
                </c:pt>
                <c:pt idx="35">
                  <c:v>7.6999999999999999E-2</c:v>
                </c:pt>
                <c:pt idx="36">
                  <c:v>0.10199999999999999</c:v>
                </c:pt>
                <c:pt idx="37">
                  <c:v>0.108</c:v>
                </c:pt>
                <c:pt idx="38">
                  <c:v>0.10199999999999999</c:v>
                </c:pt>
                <c:pt idx="39">
                  <c:v>0.10199999999999999</c:v>
                </c:pt>
                <c:pt idx="40">
                  <c:v>0.107</c:v>
                </c:pt>
                <c:pt idx="41">
                  <c:v>0.104</c:v>
                </c:pt>
                <c:pt idx="42">
                  <c:v>8.6999999999999994E-2</c:v>
                </c:pt>
                <c:pt idx="43">
                  <c:v>8.8999999999999996E-2</c:v>
                </c:pt>
                <c:pt idx="44">
                  <c:v>9.2999999999999999E-2</c:v>
                </c:pt>
                <c:pt idx="45">
                  <c:v>9.8000000000000004E-2</c:v>
                </c:pt>
                <c:pt idx="46">
                  <c:v>9.8000000000000004E-2</c:v>
                </c:pt>
                <c:pt idx="47">
                  <c:v>0.104</c:v>
                </c:pt>
                <c:pt idx="48">
                  <c:v>8.2000000000000003E-2</c:v>
                </c:pt>
                <c:pt idx="49">
                  <c:v>7.3999999999999996E-2</c:v>
                </c:pt>
                <c:pt idx="50">
                  <c:v>0.08</c:v>
                </c:pt>
                <c:pt idx="51">
                  <c:v>8.6999999999999994E-2</c:v>
                </c:pt>
                <c:pt idx="52">
                  <c:v>8.5999999999999993E-2</c:v>
                </c:pt>
                <c:pt idx="53">
                  <c:v>9.1999999999999998E-2</c:v>
                </c:pt>
                <c:pt idx="54">
                  <c:v>9.6000000000000002E-2</c:v>
                </c:pt>
                <c:pt idx="55">
                  <c:v>9.4E-2</c:v>
                </c:pt>
                <c:pt idx="56">
                  <c:v>9.7000000000000003E-2</c:v>
                </c:pt>
                <c:pt idx="57">
                  <c:v>9.9000000000000005E-2</c:v>
                </c:pt>
                <c:pt idx="58">
                  <c:v>0.105</c:v>
                </c:pt>
                <c:pt idx="59">
                  <c:v>0.115</c:v>
                </c:pt>
                <c:pt idx="60">
                  <c:v>0.11799999999999999</c:v>
                </c:pt>
                <c:pt idx="61">
                  <c:v>0.13200000000000001</c:v>
                </c:pt>
                <c:pt idx="62">
                  <c:v>0.13100000000000001</c:v>
                </c:pt>
                <c:pt idx="63">
                  <c:v>0.128</c:v>
                </c:pt>
                <c:pt idx="64">
                  <c:v>0.126</c:v>
                </c:pt>
                <c:pt idx="65">
                  <c:v>0.125</c:v>
                </c:pt>
                <c:pt idx="66">
                  <c:v>0.127</c:v>
                </c:pt>
                <c:pt idx="67">
                  <c:v>0.123</c:v>
                </c:pt>
                <c:pt idx="68">
                  <c:v>0.123</c:v>
                </c:pt>
                <c:pt idx="69">
                  <c:v>0.108</c:v>
                </c:pt>
                <c:pt idx="70">
                  <c:v>9.2999999999999999E-2</c:v>
                </c:pt>
                <c:pt idx="71">
                  <c:v>8.5000000000000006E-2</c:v>
                </c:pt>
                <c:pt idx="72">
                  <c:v>7.2999999999999995E-2</c:v>
                </c:pt>
                <c:pt idx="73">
                  <c:v>6.6000000000000003E-2</c:v>
                </c:pt>
                <c:pt idx="74">
                  <c:v>5.0999999999999997E-2</c:v>
                </c:pt>
                <c:pt idx="75">
                  <c:v>0.05</c:v>
                </c:pt>
                <c:pt idx="76">
                  <c:v>4.5999999999999999E-2</c:v>
                </c:pt>
                <c:pt idx="77">
                  <c:v>4.2999999999999997E-2</c:v>
                </c:pt>
                <c:pt idx="78">
                  <c:v>4.2999999999999997E-2</c:v>
                </c:pt>
                <c:pt idx="79">
                  <c:v>4.2000000000000003E-2</c:v>
                </c:pt>
                <c:pt idx="80">
                  <c:v>0.04</c:v>
                </c:pt>
                <c:pt idx="81">
                  <c:v>4.5999999999999999E-2</c:v>
                </c:pt>
                <c:pt idx="82">
                  <c:v>4.4999999999999998E-2</c:v>
                </c:pt>
                <c:pt idx="83">
                  <c:v>3.7999999999999999E-2</c:v>
                </c:pt>
                <c:pt idx="84">
                  <c:v>3.6999999999999998E-2</c:v>
                </c:pt>
                <c:pt idx="85">
                  <c:v>3.4000000000000002E-2</c:v>
                </c:pt>
                <c:pt idx="86">
                  <c:v>3.7999999999999999E-2</c:v>
                </c:pt>
                <c:pt idx="87">
                  <c:v>3.2000000000000001E-2</c:v>
                </c:pt>
                <c:pt idx="88">
                  <c:v>2.9000000000000001E-2</c:v>
                </c:pt>
                <c:pt idx="89">
                  <c:v>2.4E-2</c:v>
                </c:pt>
                <c:pt idx="90">
                  <c:v>2E-3</c:v>
                </c:pt>
                <c:pt idx="91">
                  <c:v>4.0000000000000001E-3</c:v>
                </c:pt>
                <c:pt idx="92">
                  <c:v>2E-3</c:v>
                </c:pt>
                <c:pt idx="93">
                  <c:v>-6.0000000000000001E-3</c:v>
                </c:pt>
                <c:pt idx="94">
                  <c:v>-2E-3</c:v>
                </c:pt>
                <c:pt idx="95">
                  <c:v>3.0000000000000001E-3</c:v>
                </c:pt>
                <c:pt idx="96">
                  <c:v>-2E-3</c:v>
                </c:pt>
                <c:pt idx="97">
                  <c:v>2E-3</c:v>
                </c:pt>
                <c:pt idx="98">
                  <c:v>7.0000000000000001E-3</c:v>
                </c:pt>
                <c:pt idx="99">
                  <c:v>7.0000000000000001E-3</c:v>
                </c:pt>
                <c:pt idx="100">
                  <c:v>8.0000000000000002E-3</c:v>
                </c:pt>
                <c:pt idx="101">
                  <c:v>8.0000000000000002E-3</c:v>
                </c:pt>
                <c:pt idx="102">
                  <c:v>2.1999999999999999E-2</c:v>
                </c:pt>
                <c:pt idx="103">
                  <c:v>1.7000000000000001E-2</c:v>
                </c:pt>
                <c:pt idx="104">
                  <c:v>1.6E-2</c:v>
                </c:pt>
                <c:pt idx="105">
                  <c:v>1.4999999999999999E-2</c:v>
                </c:pt>
                <c:pt idx="106">
                  <c:v>1.2E-2</c:v>
                </c:pt>
                <c:pt idx="107">
                  <c:v>0.01</c:v>
                </c:pt>
                <c:pt idx="108">
                  <c:v>1.0999999999999999E-2</c:v>
                </c:pt>
                <c:pt idx="109">
                  <c:v>8.9999999999999993E-3</c:v>
                </c:pt>
                <c:pt idx="110">
                  <c:v>8.9999999999999993E-3</c:v>
                </c:pt>
                <c:pt idx="111">
                  <c:v>1.2E-2</c:v>
                </c:pt>
                <c:pt idx="112">
                  <c:v>1.4999999999999999E-2</c:v>
                </c:pt>
                <c:pt idx="113">
                  <c:v>1.6E-2</c:v>
                </c:pt>
                <c:pt idx="114">
                  <c:v>1.9E-2</c:v>
                </c:pt>
                <c:pt idx="115">
                  <c:v>2.1000000000000001E-2</c:v>
                </c:pt>
                <c:pt idx="116">
                  <c:v>2.1000000000000001E-2</c:v>
                </c:pt>
                <c:pt idx="117">
                  <c:v>3.2000000000000001E-2</c:v>
                </c:pt>
                <c:pt idx="118">
                  <c:v>3.3000000000000002E-2</c:v>
                </c:pt>
                <c:pt idx="119">
                  <c:v>3.4000000000000002E-2</c:v>
                </c:pt>
                <c:pt idx="120">
                  <c:v>4.2999999999999997E-2</c:v>
                </c:pt>
                <c:pt idx="121">
                  <c:v>4.3999999999999997E-2</c:v>
                </c:pt>
                <c:pt idx="122">
                  <c:v>4.7E-2</c:v>
                </c:pt>
                <c:pt idx="123">
                  <c:v>4.8000000000000001E-2</c:v>
                </c:pt>
                <c:pt idx="124">
                  <c:v>4.5999999999999999E-2</c:v>
                </c:pt>
                <c:pt idx="125">
                  <c:v>0.05</c:v>
                </c:pt>
                <c:pt idx="126">
                  <c:v>0.06</c:v>
                </c:pt>
                <c:pt idx="127">
                  <c:v>5.8000000000000003E-2</c:v>
                </c:pt>
                <c:pt idx="128">
                  <c:v>5.7000000000000002E-2</c:v>
                </c:pt>
                <c:pt idx="129">
                  <c:v>5.5E-2</c:v>
                </c:pt>
                <c:pt idx="130">
                  <c:v>5.2999999999999999E-2</c:v>
                </c:pt>
                <c:pt idx="131">
                  <c:v>5.0999999999999997E-2</c:v>
                </c:pt>
                <c:pt idx="132">
                  <c:v>4.8000000000000001E-2</c:v>
                </c:pt>
                <c:pt idx="133">
                  <c:v>0.05</c:v>
                </c:pt>
                <c:pt idx="134">
                  <c:v>4.4999999999999998E-2</c:v>
                </c:pt>
                <c:pt idx="135">
                  <c:v>4.4999999999999998E-2</c:v>
                </c:pt>
                <c:pt idx="136">
                  <c:v>4.1000000000000002E-2</c:v>
                </c:pt>
                <c:pt idx="137">
                  <c:v>3.7999999999999999E-2</c:v>
                </c:pt>
                <c:pt idx="138">
                  <c:v>3.1E-2</c:v>
                </c:pt>
                <c:pt idx="139">
                  <c:v>2.9000000000000001E-2</c:v>
                </c:pt>
                <c:pt idx="140">
                  <c:v>2.8000000000000001E-2</c:v>
                </c:pt>
                <c:pt idx="141">
                  <c:v>2.3E-2</c:v>
                </c:pt>
                <c:pt idx="142">
                  <c:v>2.5999999999999999E-2</c:v>
                </c:pt>
                <c:pt idx="143">
                  <c:v>2.5000000000000001E-2</c:v>
                </c:pt>
                <c:pt idx="144">
                  <c:v>2.5000000000000001E-2</c:v>
                </c:pt>
                <c:pt idx="145">
                  <c:v>2.5000000000000001E-2</c:v>
                </c:pt>
                <c:pt idx="146">
                  <c:v>2.8000000000000001E-2</c:v>
                </c:pt>
                <c:pt idx="147">
                  <c:v>2.7E-2</c:v>
                </c:pt>
                <c:pt idx="148">
                  <c:v>3.5999999999999997E-2</c:v>
                </c:pt>
                <c:pt idx="149">
                  <c:v>3.9E-2</c:v>
                </c:pt>
                <c:pt idx="150">
                  <c:v>3.6999999999999998E-2</c:v>
                </c:pt>
                <c:pt idx="151">
                  <c:v>2.9000000000000001E-2</c:v>
                </c:pt>
                <c:pt idx="152">
                  <c:v>3.5000000000000003E-2</c:v>
                </c:pt>
                <c:pt idx="153">
                  <c:v>3.9E-2</c:v>
                </c:pt>
                <c:pt idx="154">
                  <c:v>3.9E-2</c:v>
                </c:pt>
                <c:pt idx="155">
                  <c:v>0.04</c:v>
                </c:pt>
                <c:pt idx="156">
                  <c:v>0.04</c:v>
                </c:pt>
                <c:pt idx="157">
                  <c:v>4.2000000000000003E-2</c:v>
                </c:pt>
                <c:pt idx="158">
                  <c:v>4.2000000000000003E-2</c:v>
                </c:pt>
                <c:pt idx="159">
                  <c:v>4.7E-2</c:v>
                </c:pt>
                <c:pt idx="160">
                  <c:v>4.4999999999999998E-2</c:v>
                </c:pt>
                <c:pt idx="161">
                  <c:v>4.4999999999999998E-2</c:v>
                </c:pt>
                <c:pt idx="162">
                  <c:v>4.9000000000000002E-2</c:v>
                </c:pt>
                <c:pt idx="163">
                  <c:v>6.3E-2</c:v>
                </c:pt>
                <c:pt idx="164">
                  <c:v>6.6000000000000003E-2</c:v>
                </c:pt>
                <c:pt idx="165">
                  <c:v>6.5000000000000002E-2</c:v>
                </c:pt>
                <c:pt idx="166">
                  <c:v>7.0000000000000007E-2</c:v>
                </c:pt>
                <c:pt idx="167">
                  <c:v>7.0999999999999994E-2</c:v>
                </c:pt>
                <c:pt idx="168">
                  <c:v>7.2999999999999995E-2</c:v>
                </c:pt>
                <c:pt idx="169">
                  <c:v>7.3999999999999996E-2</c:v>
                </c:pt>
                <c:pt idx="170">
                  <c:v>7.8E-2</c:v>
                </c:pt>
                <c:pt idx="171">
                  <c:v>0.08</c:v>
                </c:pt>
                <c:pt idx="172">
                  <c:v>7.8E-2</c:v>
                </c:pt>
                <c:pt idx="173">
                  <c:v>7.9000000000000001E-2</c:v>
                </c:pt>
                <c:pt idx="174">
                  <c:v>8.3000000000000004E-2</c:v>
                </c:pt>
                <c:pt idx="175">
                  <c:v>8.1000000000000003E-2</c:v>
                </c:pt>
                <c:pt idx="176">
                  <c:v>8.2000000000000003E-2</c:v>
                </c:pt>
                <c:pt idx="177">
                  <c:v>8.6999999999999994E-2</c:v>
                </c:pt>
                <c:pt idx="178">
                  <c:v>8.5000000000000006E-2</c:v>
                </c:pt>
                <c:pt idx="179">
                  <c:v>9.2999999999999999E-2</c:v>
                </c:pt>
                <c:pt idx="180">
                  <c:v>9.7000000000000003E-2</c:v>
                </c:pt>
                <c:pt idx="181">
                  <c:v>9.7000000000000003E-2</c:v>
                </c:pt>
                <c:pt idx="182">
                  <c:v>9.7000000000000003E-2</c:v>
                </c:pt>
                <c:pt idx="183">
                  <c:v>0.10199999999999999</c:v>
                </c:pt>
                <c:pt idx="184">
                  <c:v>0.109</c:v>
                </c:pt>
                <c:pt idx="185">
                  <c:v>0.105</c:v>
                </c:pt>
                <c:pt idx="186">
                  <c:v>0.108</c:v>
                </c:pt>
                <c:pt idx="187">
                  <c:v>0.112</c:v>
                </c:pt>
                <c:pt idx="188">
                  <c:v>0.113</c:v>
                </c:pt>
                <c:pt idx="189">
                  <c:v>0.112</c:v>
                </c:pt>
                <c:pt idx="190">
                  <c:v>0.11600000000000001</c:v>
                </c:pt>
                <c:pt idx="191">
                  <c:v>0.115</c:v>
                </c:pt>
                <c:pt idx="192">
                  <c:v>0.11700000000000001</c:v>
                </c:pt>
                <c:pt idx="193">
                  <c:v>0.11899999999999999</c:v>
                </c:pt>
                <c:pt idx="194">
                  <c:v>0.122</c:v>
                </c:pt>
                <c:pt idx="195">
                  <c:v>0.122</c:v>
                </c:pt>
                <c:pt idx="196">
                  <c:v>0.124</c:v>
                </c:pt>
                <c:pt idx="197">
                  <c:v>0.128</c:v>
                </c:pt>
                <c:pt idx="198">
                  <c:v>0.13</c:v>
                </c:pt>
                <c:pt idx="199">
                  <c:v>0.13100000000000001</c:v>
                </c:pt>
                <c:pt idx="200">
                  <c:v>0.13200000000000001</c:v>
                </c:pt>
                <c:pt idx="201">
                  <c:v>0.13</c:v>
                </c:pt>
                <c:pt idx="202">
                  <c:v>0.13200000000000001</c:v>
                </c:pt>
                <c:pt idx="203">
                  <c:v>0.13</c:v>
                </c:pt>
                <c:pt idx="204">
                  <c:v>0.13200000000000001</c:v>
                </c:pt>
                <c:pt idx="205">
                  <c:v>0.13200000000000001</c:v>
                </c:pt>
                <c:pt idx="206">
                  <c:v>0.13100000000000001</c:v>
                </c:pt>
                <c:pt idx="207">
                  <c:v>0.126</c:v>
                </c:pt>
                <c:pt idx="208">
                  <c:v>0.123</c:v>
                </c:pt>
                <c:pt idx="209">
                  <c:v>0.126</c:v>
                </c:pt>
                <c:pt idx="210">
                  <c:v>0.125</c:v>
                </c:pt>
                <c:pt idx="211">
                  <c:v>0.126</c:v>
                </c:pt>
                <c:pt idx="212">
                  <c:v>0.13200000000000001</c:v>
                </c:pt>
                <c:pt idx="213">
                  <c:v>0.13500000000000001</c:v>
                </c:pt>
                <c:pt idx="214">
                  <c:v>0.13300000000000001</c:v>
                </c:pt>
                <c:pt idx="215">
                  <c:v>0.13100000000000001</c:v>
                </c:pt>
                <c:pt idx="216">
                  <c:v>0.125</c:v>
                </c:pt>
                <c:pt idx="217">
                  <c:v>0.125</c:v>
                </c:pt>
                <c:pt idx="218">
                  <c:v>0.123</c:v>
                </c:pt>
                <c:pt idx="219">
                  <c:v>0.12</c:v>
                </c:pt>
                <c:pt idx="220">
                  <c:v>0.123</c:v>
                </c:pt>
                <c:pt idx="221">
                  <c:v>0.124</c:v>
                </c:pt>
                <c:pt idx="222">
                  <c:v>0.126</c:v>
                </c:pt>
                <c:pt idx="223">
                  <c:v>0.125</c:v>
                </c:pt>
                <c:pt idx="224">
                  <c:v>0.121</c:v>
                </c:pt>
                <c:pt idx="225">
                  <c:v>0.12</c:v>
                </c:pt>
                <c:pt idx="226">
                  <c:v>0.123</c:v>
                </c:pt>
                <c:pt idx="227">
                  <c:v>0.11899999999999999</c:v>
                </c:pt>
                <c:pt idx="228">
                  <c:v>0.11899999999999999</c:v>
                </c:pt>
                <c:pt idx="229">
                  <c:v>0.11799999999999999</c:v>
                </c:pt>
                <c:pt idx="230">
                  <c:v>0.112</c:v>
                </c:pt>
                <c:pt idx="231">
                  <c:v>0.107</c:v>
                </c:pt>
                <c:pt idx="232">
                  <c:v>0.104</c:v>
                </c:pt>
                <c:pt idx="233">
                  <c:v>0.10100000000000001</c:v>
                </c:pt>
                <c:pt idx="234">
                  <c:v>0.10100000000000001</c:v>
                </c:pt>
                <c:pt idx="235">
                  <c:v>0.1</c:v>
                </c:pt>
                <c:pt idx="236">
                  <c:v>0.1</c:v>
                </c:pt>
                <c:pt idx="237">
                  <c:v>0.10299999999999999</c:v>
                </c:pt>
                <c:pt idx="238">
                  <c:v>0.106</c:v>
                </c:pt>
                <c:pt idx="239">
                  <c:v>9.9000000000000005E-2</c:v>
                </c:pt>
                <c:pt idx="240">
                  <c:v>9.7000000000000003E-2</c:v>
                </c:pt>
                <c:pt idx="241">
                  <c:v>9.6000000000000002E-2</c:v>
                </c:pt>
                <c:pt idx="242">
                  <c:v>9.8000000000000004E-2</c:v>
                </c:pt>
                <c:pt idx="243">
                  <c:v>9.7000000000000003E-2</c:v>
                </c:pt>
                <c:pt idx="244">
                  <c:v>9.6000000000000002E-2</c:v>
                </c:pt>
                <c:pt idx="245">
                  <c:v>0.09</c:v>
                </c:pt>
                <c:pt idx="246">
                  <c:v>8.5000000000000006E-2</c:v>
                </c:pt>
                <c:pt idx="247">
                  <c:v>8.2000000000000003E-2</c:v>
                </c:pt>
                <c:pt idx="248">
                  <c:v>7.1999999999999995E-2</c:v>
                </c:pt>
                <c:pt idx="249">
                  <c:v>6.0999999999999999E-2</c:v>
                </c:pt>
                <c:pt idx="250">
                  <c:v>4.9000000000000002E-2</c:v>
                </c:pt>
                <c:pt idx="251">
                  <c:v>5.2999999999999999E-2</c:v>
                </c:pt>
                <c:pt idx="252">
                  <c:v>4.8000000000000001E-2</c:v>
                </c:pt>
                <c:pt idx="253">
                  <c:v>4.3999999999999997E-2</c:v>
                </c:pt>
                <c:pt idx="254">
                  <c:v>4.3999999999999997E-2</c:v>
                </c:pt>
                <c:pt idx="255">
                  <c:v>4.2000000000000003E-2</c:v>
                </c:pt>
                <c:pt idx="256">
                  <c:v>3.9E-2</c:v>
                </c:pt>
                <c:pt idx="257">
                  <c:v>4.1000000000000002E-2</c:v>
                </c:pt>
                <c:pt idx="258">
                  <c:v>3.9E-2</c:v>
                </c:pt>
                <c:pt idx="259">
                  <c:v>4.1000000000000002E-2</c:v>
                </c:pt>
                <c:pt idx="260">
                  <c:v>3.9E-2</c:v>
                </c:pt>
                <c:pt idx="261">
                  <c:v>2.7E-2</c:v>
                </c:pt>
                <c:pt idx="262">
                  <c:v>2.9000000000000001E-2</c:v>
                </c:pt>
                <c:pt idx="263">
                  <c:v>3.7999999999999999E-2</c:v>
                </c:pt>
                <c:pt idx="264">
                  <c:v>4.5999999999999999E-2</c:v>
                </c:pt>
                <c:pt idx="265">
                  <c:v>4.4999999999999998E-2</c:v>
                </c:pt>
                <c:pt idx="266">
                  <c:v>4.3999999999999997E-2</c:v>
                </c:pt>
                <c:pt idx="267">
                  <c:v>4.7E-2</c:v>
                </c:pt>
                <c:pt idx="268">
                  <c:v>4.7E-2</c:v>
                </c:pt>
                <c:pt idx="269">
                  <c:v>4.4999999999999998E-2</c:v>
                </c:pt>
                <c:pt idx="270">
                  <c:v>4.4999999999999998E-2</c:v>
                </c:pt>
                <c:pt idx="271">
                  <c:v>4.2000000000000003E-2</c:v>
                </c:pt>
                <c:pt idx="272">
                  <c:v>4.9000000000000002E-2</c:v>
                </c:pt>
                <c:pt idx="273">
                  <c:v>6.4000000000000001E-2</c:v>
                </c:pt>
                <c:pt idx="274">
                  <c:v>7.0000000000000007E-2</c:v>
                </c:pt>
                <c:pt idx="275">
                  <c:v>6.5000000000000002E-2</c:v>
                </c:pt>
                <c:pt idx="276">
                  <c:v>6.3E-2</c:v>
                </c:pt>
                <c:pt idx="277">
                  <c:v>7.2999999999999995E-2</c:v>
                </c:pt>
                <c:pt idx="278">
                  <c:v>8.3000000000000004E-2</c:v>
                </c:pt>
                <c:pt idx="279">
                  <c:v>8.7999999999999995E-2</c:v>
                </c:pt>
                <c:pt idx="280">
                  <c:v>9.6000000000000002E-2</c:v>
                </c:pt>
                <c:pt idx="281">
                  <c:v>0.104</c:v>
                </c:pt>
                <c:pt idx="282">
                  <c:v>0.109</c:v>
                </c:pt>
                <c:pt idx="283">
                  <c:v>0.11899999999999999</c:v>
                </c:pt>
                <c:pt idx="284">
                  <c:v>0.13300000000000001</c:v>
                </c:pt>
                <c:pt idx="285">
                  <c:v>0.14799999999999999</c:v>
                </c:pt>
                <c:pt idx="286">
                  <c:v>0.156</c:v>
                </c:pt>
                <c:pt idx="287">
                  <c:v>0.17299999999999999</c:v>
                </c:pt>
                <c:pt idx="288">
                  <c:v>0.17599999999999999</c:v>
                </c:pt>
                <c:pt idx="289">
                  <c:v>0.18099999999999999</c:v>
                </c:pt>
                <c:pt idx="290">
                  <c:v>0.189</c:v>
                </c:pt>
                <c:pt idx="291">
                  <c:v>0.19</c:v>
                </c:pt>
                <c:pt idx="292">
                  <c:v>0.185</c:v>
                </c:pt>
                <c:pt idx="293">
                  <c:v>0.188</c:v>
                </c:pt>
                <c:pt idx="294">
                  <c:v>0.188</c:v>
                </c:pt>
                <c:pt idx="295">
                  <c:v>0.183</c:v>
                </c:pt>
                <c:pt idx="296">
                  <c:v>0.16700000000000001</c:v>
                </c:pt>
                <c:pt idx="297">
                  <c:v>0.14399999999999999</c:v>
                </c:pt>
                <c:pt idx="298">
                  <c:v>0.121</c:v>
                </c:pt>
                <c:pt idx="299">
                  <c:v>0.10100000000000001</c:v>
                </c:pt>
                <c:pt idx="300">
                  <c:v>9.5000000000000001E-2</c:v>
                </c:pt>
                <c:pt idx="301">
                  <c:v>8.2000000000000003E-2</c:v>
                </c:pt>
                <c:pt idx="302">
                  <c:v>6.3E-2</c:v>
                </c:pt>
                <c:pt idx="303">
                  <c:v>5.6000000000000001E-2</c:v>
                </c:pt>
                <c:pt idx="304">
                  <c:v>0.05</c:v>
                </c:pt>
                <c:pt idx="305">
                  <c:v>3.6999999999999998E-2</c:v>
                </c:pt>
                <c:pt idx="306">
                  <c:v>2.8000000000000001E-2</c:v>
                </c:pt>
                <c:pt idx="307">
                  <c:v>2.1999999999999999E-2</c:v>
                </c:pt>
                <c:pt idx="308">
                  <c:v>0.01</c:v>
                </c:pt>
                <c:pt idx="309">
                  <c:v>1.2E-2</c:v>
                </c:pt>
                <c:pt idx="310">
                  <c:v>1.0999999999999999E-2</c:v>
                </c:pt>
                <c:pt idx="311">
                  <c:v>-1E-3</c:v>
                </c:pt>
                <c:pt idx="312">
                  <c:v>-2E-3</c:v>
                </c:pt>
                <c:pt idx="313">
                  <c:v>-7.0000000000000001E-3</c:v>
                </c:pt>
                <c:pt idx="314">
                  <c:v>-1.4999999999999999E-2</c:v>
                </c:pt>
                <c:pt idx="315">
                  <c:v>-1.7999999999999999E-2</c:v>
                </c:pt>
                <c:pt idx="316">
                  <c:v>-1.7000000000000001E-2</c:v>
                </c:pt>
                <c:pt idx="317">
                  <c:v>-1.4999999999999999E-2</c:v>
                </c:pt>
                <c:pt idx="318">
                  <c:v>-2.1999999999999999E-2</c:v>
                </c:pt>
                <c:pt idx="319">
                  <c:v>-2.8000000000000001E-2</c:v>
                </c:pt>
                <c:pt idx="320">
                  <c:v>-2.1000000000000001E-2</c:v>
                </c:pt>
                <c:pt idx="321">
                  <c:v>-2.3E-2</c:v>
                </c:pt>
                <c:pt idx="322">
                  <c:v>-2.1000000000000001E-2</c:v>
                </c:pt>
                <c:pt idx="323">
                  <c:v>-4.0000000000000001E-3</c:v>
                </c:pt>
                <c:pt idx="324">
                  <c:v>-4.0000000000000001E-3</c:v>
                </c:pt>
                <c:pt idx="325">
                  <c:v>-4.0000000000000001E-3</c:v>
                </c:pt>
              </c:numCache>
            </c:numRef>
          </c:val>
          <c:extLst>
            <c:ext xmlns:c16="http://schemas.microsoft.com/office/drawing/2014/chart" uri="{C3380CC4-5D6E-409C-BE32-E72D297353CC}">
              <c16:uniqueId val="{00000001-2022-40FE-B5A2-980CAA9298CF}"/>
            </c:ext>
          </c:extLst>
        </c:ser>
        <c:dLbls>
          <c:showLegendKey val="0"/>
          <c:showVal val="0"/>
          <c:showCatName val="0"/>
          <c:showSerName val="0"/>
          <c:showPercent val="0"/>
          <c:showBubbleSize val="0"/>
        </c:dLbls>
        <c:axId val="3"/>
        <c:axId val="4"/>
      </c:areaChart>
      <c:lineChart>
        <c:grouping val="standard"/>
        <c:varyColors val="0"/>
        <c:ser>
          <c:idx val="1"/>
          <c:order val="2"/>
          <c:tx>
            <c:strRef>
              <c:f>Sheet1!$D$1</c:f>
              <c:strCache>
                <c:ptCount val="1"/>
                <c:pt idx="0">
                  <c:v>7.5% Long Run Average</c:v>
                </c:pt>
              </c:strCache>
            </c:strRef>
          </c:tx>
          <c:spPr>
            <a:ln w="15066">
              <a:solidFill>
                <a:srgbClr val="FFFF00"/>
              </a:solidFill>
              <a:prstDash val="solid"/>
            </a:ln>
          </c:spPr>
          <c:marker>
            <c:symbol val="square"/>
            <c:size val="5"/>
            <c:spPr>
              <a:solidFill>
                <a:srgbClr val="FFFF00"/>
              </a:solidFill>
              <a:ln>
                <a:solidFill>
                  <a:srgbClr val="FFFF00"/>
                </a:solidFill>
                <a:prstDash val="solid"/>
              </a:ln>
            </c:spPr>
          </c:marker>
          <c:cat>
            <c:strRef>
              <c:f>Sheet1!$A$2:$A$336</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Sheet1!$D$2:$D$336</c:f>
              <c:numCache>
                <c:formatCode>General</c:formatCode>
                <c:ptCount val="335"/>
                <c:pt idx="0">
                  <c:v>7.4999999999999997E-2</c:v>
                </c:pt>
                <c:pt idx="1">
                  <c:v>7.4999999999999997E-2</c:v>
                </c:pt>
                <c:pt idx="2">
                  <c:v>7.4999999999999997E-2</c:v>
                </c:pt>
                <c:pt idx="3">
                  <c:v>7.4999999999999997E-2</c:v>
                </c:pt>
                <c:pt idx="4">
                  <c:v>7.4999999999999997E-2</c:v>
                </c:pt>
                <c:pt idx="5">
                  <c:v>7.4999999999999997E-2</c:v>
                </c:pt>
                <c:pt idx="6">
                  <c:v>7.4999999999999997E-2</c:v>
                </c:pt>
                <c:pt idx="7">
                  <c:v>7.4999999999999997E-2</c:v>
                </c:pt>
                <c:pt idx="8">
                  <c:v>7.4999999999999997E-2</c:v>
                </c:pt>
                <c:pt idx="9">
                  <c:v>7.4999999999999997E-2</c:v>
                </c:pt>
                <c:pt idx="10">
                  <c:v>7.4999999999999997E-2</c:v>
                </c:pt>
                <c:pt idx="11">
                  <c:v>7.4999999999999997E-2</c:v>
                </c:pt>
                <c:pt idx="12">
                  <c:v>7.4999999999999997E-2</c:v>
                </c:pt>
                <c:pt idx="13">
                  <c:v>7.4999999999999997E-2</c:v>
                </c:pt>
                <c:pt idx="14">
                  <c:v>7.4999999999999997E-2</c:v>
                </c:pt>
                <c:pt idx="15">
                  <c:v>7.4999999999999997E-2</c:v>
                </c:pt>
                <c:pt idx="16">
                  <c:v>7.4999999999999997E-2</c:v>
                </c:pt>
                <c:pt idx="17">
                  <c:v>7.4999999999999997E-2</c:v>
                </c:pt>
                <c:pt idx="18">
                  <c:v>7.4999999999999997E-2</c:v>
                </c:pt>
                <c:pt idx="19">
                  <c:v>7.4999999999999997E-2</c:v>
                </c:pt>
                <c:pt idx="20">
                  <c:v>7.4999999999999997E-2</c:v>
                </c:pt>
                <c:pt idx="21">
                  <c:v>7.4999999999999997E-2</c:v>
                </c:pt>
                <c:pt idx="22">
                  <c:v>7.4999999999999997E-2</c:v>
                </c:pt>
                <c:pt idx="23">
                  <c:v>7.4999999999999997E-2</c:v>
                </c:pt>
                <c:pt idx="24">
                  <c:v>7.4999999999999997E-2</c:v>
                </c:pt>
                <c:pt idx="25">
                  <c:v>7.4999999999999997E-2</c:v>
                </c:pt>
                <c:pt idx="26">
                  <c:v>7.4999999999999997E-2</c:v>
                </c:pt>
                <c:pt idx="27">
                  <c:v>7.4999999999999997E-2</c:v>
                </c:pt>
                <c:pt idx="28">
                  <c:v>7.4999999999999997E-2</c:v>
                </c:pt>
                <c:pt idx="29">
                  <c:v>7.4999999999999997E-2</c:v>
                </c:pt>
                <c:pt idx="30">
                  <c:v>7.4999999999999997E-2</c:v>
                </c:pt>
                <c:pt idx="31">
                  <c:v>7.4999999999999997E-2</c:v>
                </c:pt>
                <c:pt idx="32">
                  <c:v>7.4999999999999997E-2</c:v>
                </c:pt>
                <c:pt idx="33">
                  <c:v>7.4999999999999997E-2</c:v>
                </c:pt>
                <c:pt idx="34">
                  <c:v>7.4999999999999997E-2</c:v>
                </c:pt>
                <c:pt idx="35">
                  <c:v>7.4999999999999997E-2</c:v>
                </c:pt>
                <c:pt idx="36">
                  <c:v>7.4999999999999997E-2</c:v>
                </c:pt>
                <c:pt idx="37">
                  <c:v>7.4999999999999997E-2</c:v>
                </c:pt>
                <c:pt idx="38">
                  <c:v>7.4999999999999997E-2</c:v>
                </c:pt>
                <c:pt idx="39">
                  <c:v>7.4999999999999997E-2</c:v>
                </c:pt>
                <c:pt idx="40">
                  <c:v>7.4999999999999997E-2</c:v>
                </c:pt>
                <c:pt idx="41">
                  <c:v>7.4999999999999997E-2</c:v>
                </c:pt>
                <c:pt idx="42">
                  <c:v>7.4999999999999997E-2</c:v>
                </c:pt>
                <c:pt idx="43">
                  <c:v>7.4999999999999997E-2</c:v>
                </c:pt>
                <c:pt idx="44">
                  <c:v>7.4999999999999997E-2</c:v>
                </c:pt>
                <c:pt idx="45">
                  <c:v>7.4999999999999997E-2</c:v>
                </c:pt>
                <c:pt idx="46">
                  <c:v>7.4999999999999997E-2</c:v>
                </c:pt>
                <c:pt idx="47">
                  <c:v>7.4999999999999997E-2</c:v>
                </c:pt>
                <c:pt idx="48">
                  <c:v>7.4999999999999997E-2</c:v>
                </c:pt>
                <c:pt idx="49">
                  <c:v>7.4999999999999997E-2</c:v>
                </c:pt>
                <c:pt idx="50">
                  <c:v>7.4999999999999997E-2</c:v>
                </c:pt>
                <c:pt idx="51">
                  <c:v>7.4999999999999997E-2</c:v>
                </c:pt>
                <c:pt idx="52">
                  <c:v>7.4999999999999997E-2</c:v>
                </c:pt>
                <c:pt idx="53">
                  <c:v>7.4999999999999997E-2</c:v>
                </c:pt>
                <c:pt idx="54">
                  <c:v>7.4999999999999997E-2</c:v>
                </c:pt>
                <c:pt idx="55">
                  <c:v>7.4999999999999997E-2</c:v>
                </c:pt>
                <c:pt idx="56">
                  <c:v>7.4999999999999997E-2</c:v>
                </c:pt>
                <c:pt idx="57">
                  <c:v>7.4999999999999997E-2</c:v>
                </c:pt>
                <c:pt idx="58">
                  <c:v>7.4999999999999997E-2</c:v>
                </c:pt>
                <c:pt idx="59">
                  <c:v>7.4999999999999997E-2</c:v>
                </c:pt>
                <c:pt idx="60">
                  <c:v>7.4999999999999997E-2</c:v>
                </c:pt>
                <c:pt idx="61">
                  <c:v>7.4999999999999997E-2</c:v>
                </c:pt>
                <c:pt idx="62">
                  <c:v>7.4999999999999997E-2</c:v>
                </c:pt>
                <c:pt idx="63">
                  <c:v>7.4999999999999997E-2</c:v>
                </c:pt>
                <c:pt idx="64">
                  <c:v>7.4999999999999997E-2</c:v>
                </c:pt>
                <c:pt idx="65">
                  <c:v>7.4999999999999997E-2</c:v>
                </c:pt>
                <c:pt idx="66">
                  <c:v>7.4999999999999997E-2</c:v>
                </c:pt>
                <c:pt idx="67">
                  <c:v>7.4999999999999997E-2</c:v>
                </c:pt>
                <c:pt idx="68">
                  <c:v>7.4999999999999997E-2</c:v>
                </c:pt>
                <c:pt idx="69">
                  <c:v>7.4999999999999997E-2</c:v>
                </c:pt>
                <c:pt idx="70">
                  <c:v>7.4999999999999997E-2</c:v>
                </c:pt>
                <c:pt idx="71">
                  <c:v>7.4999999999999997E-2</c:v>
                </c:pt>
                <c:pt idx="72">
                  <c:v>7.4999999999999997E-2</c:v>
                </c:pt>
                <c:pt idx="73">
                  <c:v>7.4999999999999997E-2</c:v>
                </c:pt>
                <c:pt idx="74">
                  <c:v>7.4999999999999997E-2</c:v>
                </c:pt>
                <c:pt idx="75">
                  <c:v>7.4999999999999997E-2</c:v>
                </c:pt>
                <c:pt idx="76">
                  <c:v>7.4999999999999997E-2</c:v>
                </c:pt>
                <c:pt idx="77">
                  <c:v>7.4999999999999997E-2</c:v>
                </c:pt>
                <c:pt idx="78">
                  <c:v>7.4999999999999997E-2</c:v>
                </c:pt>
                <c:pt idx="79">
                  <c:v>7.4999999999999997E-2</c:v>
                </c:pt>
                <c:pt idx="80">
                  <c:v>7.4999999999999997E-2</c:v>
                </c:pt>
                <c:pt idx="81">
                  <c:v>7.4999999999999997E-2</c:v>
                </c:pt>
                <c:pt idx="82">
                  <c:v>7.4999999999999997E-2</c:v>
                </c:pt>
                <c:pt idx="83">
                  <c:v>7.4999999999999997E-2</c:v>
                </c:pt>
                <c:pt idx="84">
                  <c:v>7.4999999999999997E-2</c:v>
                </c:pt>
                <c:pt idx="85">
                  <c:v>7.4999999999999997E-2</c:v>
                </c:pt>
                <c:pt idx="86">
                  <c:v>7.4999999999999997E-2</c:v>
                </c:pt>
                <c:pt idx="87">
                  <c:v>7.4999999999999997E-2</c:v>
                </c:pt>
                <c:pt idx="88">
                  <c:v>7.4999999999999997E-2</c:v>
                </c:pt>
                <c:pt idx="89">
                  <c:v>7.4999999999999997E-2</c:v>
                </c:pt>
                <c:pt idx="90">
                  <c:v>7.4999999999999997E-2</c:v>
                </c:pt>
                <c:pt idx="91">
                  <c:v>7.4999999999999997E-2</c:v>
                </c:pt>
                <c:pt idx="92">
                  <c:v>7.4999999999999997E-2</c:v>
                </c:pt>
                <c:pt idx="93">
                  <c:v>7.4999999999999997E-2</c:v>
                </c:pt>
                <c:pt idx="94">
                  <c:v>7.4999999999999997E-2</c:v>
                </c:pt>
                <c:pt idx="95">
                  <c:v>7.4999999999999997E-2</c:v>
                </c:pt>
                <c:pt idx="96">
                  <c:v>7.4999999999999997E-2</c:v>
                </c:pt>
                <c:pt idx="97">
                  <c:v>7.4999999999999997E-2</c:v>
                </c:pt>
                <c:pt idx="98">
                  <c:v>7.4999999999999997E-2</c:v>
                </c:pt>
                <c:pt idx="99">
                  <c:v>7.4999999999999997E-2</c:v>
                </c:pt>
                <c:pt idx="100">
                  <c:v>7.4999999999999997E-2</c:v>
                </c:pt>
                <c:pt idx="101">
                  <c:v>7.4999999999999997E-2</c:v>
                </c:pt>
                <c:pt idx="102">
                  <c:v>7.4999999999999997E-2</c:v>
                </c:pt>
                <c:pt idx="103">
                  <c:v>7.4999999999999997E-2</c:v>
                </c:pt>
                <c:pt idx="104">
                  <c:v>7.4999999999999997E-2</c:v>
                </c:pt>
                <c:pt idx="105">
                  <c:v>7.4999999999999997E-2</c:v>
                </c:pt>
                <c:pt idx="106">
                  <c:v>7.4999999999999997E-2</c:v>
                </c:pt>
                <c:pt idx="107">
                  <c:v>7.4999999999999997E-2</c:v>
                </c:pt>
                <c:pt idx="108">
                  <c:v>7.4999999999999997E-2</c:v>
                </c:pt>
                <c:pt idx="109">
                  <c:v>7.4999999999999997E-2</c:v>
                </c:pt>
                <c:pt idx="110">
                  <c:v>7.4999999999999997E-2</c:v>
                </c:pt>
                <c:pt idx="111">
                  <c:v>7.4999999999999997E-2</c:v>
                </c:pt>
                <c:pt idx="112">
                  <c:v>7.4999999999999997E-2</c:v>
                </c:pt>
                <c:pt idx="113">
                  <c:v>7.4999999999999997E-2</c:v>
                </c:pt>
                <c:pt idx="114">
                  <c:v>7.4999999999999997E-2</c:v>
                </c:pt>
                <c:pt idx="115">
                  <c:v>7.4999999999999997E-2</c:v>
                </c:pt>
                <c:pt idx="116">
                  <c:v>7.4999999999999997E-2</c:v>
                </c:pt>
                <c:pt idx="117">
                  <c:v>7.4999999999999997E-2</c:v>
                </c:pt>
                <c:pt idx="118">
                  <c:v>7.4999999999999997E-2</c:v>
                </c:pt>
                <c:pt idx="119">
                  <c:v>7.4999999999999997E-2</c:v>
                </c:pt>
                <c:pt idx="120">
                  <c:v>7.4999999999999997E-2</c:v>
                </c:pt>
                <c:pt idx="121">
                  <c:v>7.4999999999999997E-2</c:v>
                </c:pt>
                <c:pt idx="122">
                  <c:v>7.4999999999999997E-2</c:v>
                </c:pt>
                <c:pt idx="123">
                  <c:v>7.4999999999999997E-2</c:v>
                </c:pt>
                <c:pt idx="124">
                  <c:v>7.4999999999999997E-2</c:v>
                </c:pt>
                <c:pt idx="125">
                  <c:v>7.4999999999999997E-2</c:v>
                </c:pt>
                <c:pt idx="126">
                  <c:v>7.4999999999999997E-2</c:v>
                </c:pt>
                <c:pt idx="127">
                  <c:v>7.4999999999999997E-2</c:v>
                </c:pt>
                <c:pt idx="128">
                  <c:v>7.4999999999999997E-2</c:v>
                </c:pt>
                <c:pt idx="129">
                  <c:v>7.4999999999999997E-2</c:v>
                </c:pt>
                <c:pt idx="130">
                  <c:v>7.4999999999999997E-2</c:v>
                </c:pt>
                <c:pt idx="131">
                  <c:v>7.4999999999999997E-2</c:v>
                </c:pt>
                <c:pt idx="132">
                  <c:v>7.4999999999999997E-2</c:v>
                </c:pt>
                <c:pt idx="133">
                  <c:v>7.4999999999999997E-2</c:v>
                </c:pt>
                <c:pt idx="134">
                  <c:v>7.4999999999999997E-2</c:v>
                </c:pt>
                <c:pt idx="135">
                  <c:v>7.4999999999999997E-2</c:v>
                </c:pt>
                <c:pt idx="136">
                  <c:v>7.4999999999999997E-2</c:v>
                </c:pt>
                <c:pt idx="137">
                  <c:v>7.4999999999999997E-2</c:v>
                </c:pt>
                <c:pt idx="138">
                  <c:v>7.4999999999999997E-2</c:v>
                </c:pt>
                <c:pt idx="139">
                  <c:v>7.4999999999999997E-2</c:v>
                </c:pt>
                <c:pt idx="140">
                  <c:v>7.4999999999999997E-2</c:v>
                </c:pt>
                <c:pt idx="141">
                  <c:v>7.4999999999999997E-2</c:v>
                </c:pt>
                <c:pt idx="142">
                  <c:v>7.4999999999999997E-2</c:v>
                </c:pt>
                <c:pt idx="143">
                  <c:v>7.4999999999999997E-2</c:v>
                </c:pt>
                <c:pt idx="144">
                  <c:v>7.4999999999999997E-2</c:v>
                </c:pt>
                <c:pt idx="145">
                  <c:v>7.4999999999999997E-2</c:v>
                </c:pt>
                <c:pt idx="146">
                  <c:v>7.4999999999999997E-2</c:v>
                </c:pt>
                <c:pt idx="147">
                  <c:v>7.4999999999999997E-2</c:v>
                </c:pt>
                <c:pt idx="148">
                  <c:v>7.4999999999999997E-2</c:v>
                </c:pt>
                <c:pt idx="149">
                  <c:v>7.4999999999999997E-2</c:v>
                </c:pt>
                <c:pt idx="150">
                  <c:v>7.4999999999999997E-2</c:v>
                </c:pt>
                <c:pt idx="151">
                  <c:v>7.4999999999999997E-2</c:v>
                </c:pt>
                <c:pt idx="152">
                  <c:v>7.4999999999999997E-2</c:v>
                </c:pt>
                <c:pt idx="153">
                  <c:v>7.4999999999999997E-2</c:v>
                </c:pt>
                <c:pt idx="154">
                  <c:v>7.4999999999999997E-2</c:v>
                </c:pt>
                <c:pt idx="155">
                  <c:v>7.4999999999999997E-2</c:v>
                </c:pt>
                <c:pt idx="156">
                  <c:v>7.4999999999999997E-2</c:v>
                </c:pt>
                <c:pt idx="157">
                  <c:v>7.4999999999999997E-2</c:v>
                </c:pt>
                <c:pt idx="158">
                  <c:v>7.4999999999999997E-2</c:v>
                </c:pt>
                <c:pt idx="159">
                  <c:v>7.4999999999999997E-2</c:v>
                </c:pt>
                <c:pt idx="160">
                  <c:v>7.4999999999999997E-2</c:v>
                </c:pt>
                <c:pt idx="161">
                  <c:v>7.4999999999999997E-2</c:v>
                </c:pt>
                <c:pt idx="162">
                  <c:v>7.4999999999999997E-2</c:v>
                </c:pt>
                <c:pt idx="163">
                  <c:v>7.4999999999999997E-2</c:v>
                </c:pt>
                <c:pt idx="164">
                  <c:v>7.4999999999999997E-2</c:v>
                </c:pt>
                <c:pt idx="165">
                  <c:v>7.4999999999999997E-2</c:v>
                </c:pt>
                <c:pt idx="166">
                  <c:v>7.4999999999999997E-2</c:v>
                </c:pt>
                <c:pt idx="167">
                  <c:v>7.4999999999999997E-2</c:v>
                </c:pt>
                <c:pt idx="168">
                  <c:v>7.4999999999999997E-2</c:v>
                </c:pt>
                <c:pt idx="169">
                  <c:v>7.4999999999999997E-2</c:v>
                </c:pt>
                <c:pt idx="170">
                  <c:v>7.4999999999999997E-2</c:v>
                </c:pt>
                <c:pt idx="171">
                  <c:v>7.4999999999999997E-2</c:v>
                </c:pt>
                <c:pt idx="172">
                  <c:v>7.4999999999999997E-2</c:v>
                </c:pt>
                <c:pt idx="173">
                  <c:v>7.4999999999999997E-2</c:v>
                </c:pt>
                <c:pt idx="174">
                  <c:v>7.4999999999999997E-2</c:v>
                </c:pt>
                <c:pt idx="175">
                  <c:v>7.4999999999999997E-2</c:v>
                </c:pt>
                <c:pt idx="176">
                  <c:v>7.4999999999999997E-2</c:v>
                </c:pt>
                <c:pt idx="177">
                  <c:v>7.4999999999999997E-2</c:v>
                </c:pt>
                <c:pt idx="178">
                  <c:v>7.4999999999999997E-2</c:v>
                </c:pt>
                <c:pt idx="179">
                  <c:v>7.4999999999999997E-2</c:v>
                </c:pt>
                <c:pt idx="180">
                  <c:v>7.4999999999999997E-2</c:v>
                </c:pt>
                <c:pt idx="181">
                  <c:v>7.4999999999999997E-2</c:v>
                </c:pt>
                <c:pt idx="182">
                  <c:v>7.4999999999999997E-2</c:v>
                </c:pt>
                <c:pt idx="183">
                  <c:v>7.4999999999999997E-2</c:v>
                </c:pt>
                <c:pt idx="184">
                  <c:v>7.4999999999999997E-2</c:v>
                </c:pt>
                <c:pt idx="185">
                  <c:v>7.4999999999999997E-2</c:v>
                </c:pt>
                <c:pt idx="186">
                  <c:v>7.4999999999999997E-2</c:v>
                </c:pt>
                <c:pt idx="187">
                  <c:v>7.4999999999999997E-2</c:v>
                </c:pt>
                <c:pt idx="188">
                  <c:v>7.4999999999999997E-2</c:v>
                </c:pt>
                <c:pt idx="189">
                  <c:v>7.4999999999999997E-2</c:v>
                </c:pt>
                <c:pt idx="190">
                  <c:v>7.4999999999999997E-2</c:v>
                </c:pt>
                <c:pt idx="191">
                  <c:v>7.4999999999999997E-2</c:v>
                </c:pt>
                <c:pt idx="192">
                  <c:v>7.4999999999999997E-2</c:v>
                </c:pt>
                <c:pt idx="193">
                  <c:v>7.4999999999999997E-2</c:v>
                </c:pt>
                <c:pt idx="194">
                  <c:v>7.4999999999999997E-2</c:v>
                </c:pt>
                <c:pt idx="195">
                  <c:v>7.4999999999999997E-2</c:v>
                </c:pt>
                <c:pt idx="196">
                  <c:v>7.4999999999999997E-2</c:v>
                </c:pt>
                <c:pt idx="197">
                  <c:v>7.4999999999999997E-2</c:v>
                </c:pt>
                <c:pt idx="198">
                  <c:v>7.4999999999999997E-2</c:v>
                </c:pt>
                <c:pt idx="199">
                  <c:v>7.4999999999999997E-2</c:v>
                </c:pt>
                <c:pt idx="200">
                  <c:v>7.4999999999999997E-2</c:v>
                </c:pt>
                <c:pt idx="201">
                  <c:v>7.4999999999999997E-2</c:v>
                </c:pt>
                <c:pt idx="202">
                  <c:v>7.4999999999999997E-2</c:v>
                </c:pt>
                <c:pt idx="203">
                  <c:v>7.4999999999999997E-2</c:v>
                </c:pt>
                <c:pt idx="204">
                  <c:v>7.4999999999999997E-2</c:v>
                </c:pt>
                <c:pt idx="205">
                  <c:v>7.4999999999999997E-2</c:v>
                </c:pt>
                <c:pt idx="206">
                  <c:v>7.4999999999999997E-2</c:v>
                </c:pt>
                <c:pt idx="207">
                  <c:v>7.4999999999999997E-2</c:v>
                </c:pt>
                <c:pt idx="208">
                  <c:v>7.4999999999999997E-2</c:v>
                </c:pt>
                <c:pt idx="209">
                  <c:v>7.4999999999999997E-2</c:v>
                </c:pt>
                <c:pt idx="210">
                  <c:v>7.4999999999999997E-2</c:v>
                </c:pt>
                <c:pt idx="211">
                  <c:v>7.4999999999999997E-2</c:v>
                </c:pt>
                <c:pt idx="212">
                  <c:v>7.4999999999999997E-2</c:v>
                </c:pt>
                <c:pt idx="213">
                  <c:v>7.4999999999999997E-2</c:v>
                </c:pt>
                <c:pt idx="214">
                  <c:v>7.4999999999999997E-2</c:v>
                </c:pt>
                <c:pt idx="215">
                  <c:v>7.4999999999999997E-2</c:v>
                </c:pt>
                <c:pt idx="216">
                  <c:v>7.4999999999999997E-2</c:v>
                </c:pt>
                <c:pt idx="217">
                  <c:v>7.4999999999999997E-2</c:v>
                </c:pt>
                <c:pt idx="218">
                  <c:v>7.4999999999999997E-2</c:v>
                </c:pt>
                <c:pt idx="219">
                  <c:v>7.4999999999999997E-2</c:v>
                </c:pt>
                <c:pt idx="220">
                  <c:v>7.4999999999999997E-2</c:v>
                </c:pt>
                <c:pt idx="221">
                  <c:v>7.4999999999999997E-2</c:v>
                </c:pt>
                <c:pt idx="222">
                  <c:v>7.4999999999999997E-2</c:v>
                </c:pt>
                <c:pt idx="223">
                  <c:v>7.4999999999999997E-2</c:v>
                </c:pt>
                <c:pt idx="224">
                  <c:v>7.4999999999999997E-2</c:v>
                </c:pt>
                <c:pt idx="225">
                  <c:v>7.4999999999999997E-2</c:v>
                </c:pt>
                <c:pt idx="226">
                  <c:v>7.4999999999999997E-2</c:v>
                </c:pt>
                <c:pt idx="227">
                  <c:v>7.4999999999999997E-2</c:v>
                </c:pt>
                <c:pt idx="228">
                  <c:v>7.4999999999999997E-2</c:v>
                </c:pt>
                <c:pt idx="229">
                  <c:v>7.4999999999999997E-2</c:v>
                </c:pt>
                <c:pt idx="230">
                  <c:v>7.4999999999999997E-2</c:v>
                </c:pt>
                <c:pt idx="231">
                  <c:v>7.4999999999999997E-2</c:v>
                </c:pt>
                <c:pt idx="232">
                  <c:v>7.4999999999999997E-2</c:v>
                </c:pt>
                <c:pt idx="233">
                  <c:v>7.4999999999999997E-2</c:v>
                </c:pt>
                <c:pt idx="234">
                  <c:v>7.4999999999999997E-2</c:v>
                </c:pt>
                <c:pt idx="235">
                  <c:v>7.4999999999999997E-2</c:v>
                </c:pt>
                <c:pt idx="236">
                  <c:v>7.4999999999999997E-2</c:v>
                </c:pt>
                <c:pt idx="237">
                  <c:v>7.4999999999999997E-2</c:v>
                </c:pt>
                <c:pt idx="238">
                  <c:v>7.4999999999999997E-2</c:v>
                </c:pt>
                <c:pt idx="239">
                  <c:v>7.4999999999999997E-2</c:v>
                </c:pt>
                <c:pt idx="240">
                  <c:v>7.4999999999999997E-2</c:v>
                </c:pt>
                <c:pt idx="241">
                  <c:v>7.4999999999999997E-2</c:v>
                </c:pt>
                <c:pt idx="242">
                  <c:v>7.4999999999999997E-2</c:v>
                </c:pt>
                <c:pt idx="243">
                  <c:v>7.4999999999999997E-2</c:v>
                </c:pt>
                <c:pt idx="244">
                  <c:v>7.4999999999999997E-2</c:v>
                </c:pt>
                <c:pt idx="245">
                  <c:v>7.4999999999999997E-2</c:v>
                </c:pt>
                <c:pt idx="246">
                  <c:v>7.4999999999999997E-2</c:v>
                </c:pt>
                <c:pt idx="247">
                  <c:v>7.4999999999999997E-2</c:v>
                </c:pt>
                <c:pt idx="248">
                  <c:v>7.4999999999999997E-2</c:v>
                </c:pt>
                <c:pt idx="249">
                  <c:v>7.4999999999999997E-2</c:v>
                </c:pt>
                <c:pt idx="250">
                  <c:v>7.4999999999999997E-2</c:v>
                </c:pt>
                <c:pt idx="251">
                  <c:v>7.4999999999999997E-2</c:v>
                </c:pt>
                <c:pt idx="252">
                  <c:v>7.4999999999999997E-2</c:v>
                </c:pt>
                <c:pt idx="253">
                  <c:v>7.4999999999999997E-2</c:v>
                </c:pt>
                <c:pt idx="254">
                  <c:v>7.4999999999999997E-2</c:v>
                </c:pt>
                <c:pt idx="255">
                  <c:v>7.4999999999999997E-2</c:v>
                </c:pt>
                <c:pt idx="256">
                  <c:v>7.4999999999999997E-2</c:v>
                </c:pt>
                <c:pt idx="257">
                  <c:v>7.4999999999999997E-2</c:v>
                </c:pt>
                <c:pt idx="258">
                  <c:v>7.4999999999999997E-2</c:v>
                </c:pt>
                <c:pt idx="259">
                  <c:v>7.4999999999999997E-2</c:v>
                </c:pt>
                <c:pt idx="260">
                  <c:v>7.4999999999999997E-2</c:v>
                </c:pt>
                <c:pt idx="261">
                  <c:v>7.4999999999999997E-2</c:v>
                </c:pt>
                <c:pt idx="262">
                  <c:v>7.4999999999999997E-2</c:v>
                </c:pt>
                <c:pt idx="263">
                  <c:v>7.4999999999999997E-2</c:v>
                </c:pt>
                <c:pt idx="264">
                  <c:v>7.4999999999999997E-2</c:v>
                </c:pt>
                <c:pt idx="265">
                  <c:v>7.4999999999999997E-2</c:v>
                </c:pt>
                <c:pt idx="266">
                  <c:v>7.4999999999999997E-2</c:v>
                </c:pt>
                <c:pt idx="267">
                  <c:v>7.4999999999999997E-2</c:v>
                </c:pt>
                <c:pt idx="268">
                  <c:v>7.4999999999999997E-2</c:v>
                </c:pt>
                <c:pt idx="269">
                  <c:v>7.4999999999999997E-2</c:v>
                </c:pt>
                <c:pt idx="270">
                  <c:v>7.4999999999999997E-2</c:v>
                </c:pt>
                <c:pt idx="271">
                  <c:v>7.4999999999999997E-2</c:v>
                </c:pt>
                <c:pt idx="272">
                  <c:v>7.4999999999999997E-2</c:v>
                </c:pt>
                <c:pt idx="273">
                  <c:v>7.4999999999999997E-2</c:v>
                </c:pt>
                <c:pt idx="274">
                  <c:v>7.4999999999999997E-2</c:v>
                </c:pt>
                <c:pt idx="275">
                  <c:v>7.4999999999999997E-2</c:v>
                </c:pt>
                <c:pt idx="276">
                  <c:v>7.4999999999999997E-2</c:v>
                </c:pt>
                <c:pt idx="277">
                  <c:v>7.4999999999999997E-2</c:v>
                </c:pt>
                <c:pt idx="278">
                  <c:v>7.4999999999999997E-2</c:v>
                </c:pt>
                <c:pt idx="279">
                  <c:v>7.4999999999999997E-2</c:v>
                </c:pt>
                <c:pt idx="280">
                  <c:v>7.4999999999999997E-2</c:v>
                </c:pt>
                <c:pt idx="281">
                  <c:v>7.4999999999999997E-2</c:v>
                </c:pt>
                <c:pt idx="282">
                  <c:v>7.4999999999999997E-2</c:v>
                </c:pt>
                <c:pt idx="283">
                  <c:v>7.4999999999999997E-2</c:v>
                </c:pt>
                <c:pt idx="284">
                  <c:v>7.4999999999999997E-2</c:v>
                </c:pt>
                <c:pt idx="285">
                  <c:v>7.4999999999999997E-2</c:v>
                </c:pt>
                <c:pt idx="286">
                  <c:v>7.4999999999999997E-2</c:v>
                </c:pt>
                <c:pt idx="287">
                  <c:v>7.4999999999999997E-2</c:v>
                </c:pt>
                <c:pt idx="288">
                  <c:v>7.4999999999999997E-2</c:v>
                </c:pt>
                <c:pt idx="289">
                  <c:v>7.4999999999999997E-2</c:v>
                </c:pt>
                <c:pt idx="290">
                  <c:v>7.4999999999999997E-2</c:v>
                </c:pt>
                <c:pt idx="291">
                  <c:v>7.4999999999999997E-2</c:v>
                </c:pt>
                <c:pt idx="292">
                  <c:v>7.4999999999999997E-2</c:v>
                </c:pt>
                <c:pt idx="293">
                  <c:v>7.4999999999999997E-2</c:v>
                </c:pt>
                <c:pt idx="294">
                  <c:v>7.4999999999999997E-2</c:v>
                </c:pt>
                <c:pt idx="295">
                  <c:v>7.4999999999999997E-2</c:v>
                </c:pt>
                <c:pt idx="296">
                  <c:v>7.4999999999999997E-2</c:v>
                </c:pt>
                <c:pt idx="297">
                  <c:v>7.4999999999999997E-2</c:v>
                </c:pt>
                <c:pt idx="298">
                  <c:v>7.4999999999999997E-2</c:v>
                </c:pt>
                <c:pt idx="299">
                  <c:v>7.4999999999999997E-2</c:v>
                </c:pt>
                <c:pt idx="300">
                  <c:v>7.4999999999999997E-2</c:v>
                </c:pt>
                <c:pt idx="301">
                  <c:v>7.4999999999999997E-2</c:v>
                </c:pt>
                <c:pt idx="302">
                  <c:v>7.4999999999999997E-2</c:v>
                </c:pt>
                <c:pt idx="303">
                  <c:v>7.4999999999999997E-2</c:v>
                </c:pt>
                <c:pt idx="304">
                  <c:v>7.4999999999999997E-2</c:v>
                </c:pt>
                <c:pt idx="305">
                  <c:v>7.4999999999999997E-2</c:v>
                </c:pt>
                <c:pt idx="306">
                  <c:v>7.4999999999999997E-2</c:v>
                </c:pt>
                <c:pt idx="307">
                  <c:v>7.4999999999999997E-2</c:v>
                </c:pt>
                <c:pt idx="308">
                  <c:v>7.4999999999999997E-2</c:v>
                </c:pt>
                <c:pt idx="309">
                  <c:v>7.4999999999999997E-2</c:v>
                </c:pt>
                <c:pt idx="310">
                  <c:v>7.4999999999999997E-2</c:v>
                </c:pt>
                <c:pt idx="311">
                  <c:v>7.4999999999999997E-2</c:v>
                </c:pt>
                <c:pt idx="312">
                  <c:v>7.4999999999999997E-2</c:v>
                </c:pt>
                <c:pt idx="313">
                  <c:v>7.4999999999999997E-2</c:v>
                </c:pt>
                <c:pt idx="314">
                  <c:v>7.4999999999999997E-2</c:v>
                </c:pt>
                <c:pt idx="315">
                  <c:v>7.4999999999999997E-2</c:v>
                </c:pt>
                <c:pt idx="316">
                  <c:v>7.4999999999999997E-2</c:v>
                </c:pt>
                <c:pt idx="317">
                  <c:v>7.4999999999999997E-2</c:v>
                </c:pt>
                <c:pt idx="318">
                  <c:v>7.4999999999999997E-2</c:v>
                </c:pt>
                <c:pt idx="319">
                  <c:v>7.4999999999999997E-2</c:v>
                </c:pt>
                <c:pt idx="320">
                  <c:v>7.4999999999999997E-2</c:v>
                </c:pt>
                <c:pt idx="321">
                  <c:v>7.4999999999999997E-2</c:v>
                </c:pt>
                <c:pt idx="322">
                  <c:v>7.4999999999999997E-2</c:v>
                </c:pt>
                <c:pt idx="323">
                  <c:v>7.4999999999999997E-2</c:v>
                </c:pt>
                <c:pt idx="324">
                  <c:v>7.4999999999999997E-2</c:v>
                </c:pt>
                <c:pt idx="325">
                  <c:v>7.4999999999999997E-2</c:v>
                </c:pt>
                <c:pt idx="326">
                  <c:v>7.4999999999999997E-2</c:v>
                </c:pt>
                <c:pt idx="327">
                  <c:v>7.4999999999999997E-2</c:v>
                </c:pt>
                <c:pt idx="328">
                  <c:v>7.4999999999999997E-2</c:v>
                </c:pt>
                <c:pt idx="329">
                  <c:v>7.4999999999999997E-2</c:v>
                </c:pt>
                <c:pt idx="330">
                  <c:v>7.4999999999999997E-2</c:v>
                </c:pt>
                <c:pt idx="331">
                  <c:v>7.4999999999999997E-2</c:v>
                </c:pt>
                <c:pt idx="332">
                  <c:v>7.4999999999999997E-2</c:v>
                </c:pt>
                <c:pt idx="333">
                  <c:v>7.4999999999999997E-2</c:v>
                </c:pt>
                <c:pt idx="334">
                  <c:v>7.4999999999999997E-2</c:v>
                </c:pt>
              </c:numCache>
            </c:numRef>
          </c:val>
          <c:smooth val="0"/>
          <c:extLst>
            <c:ext xmlns:c16="http://schemas.microsoft.com/office/drawing/2014/chart" uri="{C3380CC4-5D6E-409C-BE32-E72D297353CC}">
              <c16:uniqueId val="{00000002-2022-40FE-B5A2-980CAA9298CF}"/>
            </c:ext>
          </c:extLst>
        </c:ser>
        <c:dLbls>
          <c:showLegendKey val="0"/>
          <c:showVal val="0"/>
          <c:showCatName val="0"/>
          <c:showSerName val="0"/>
          <c:showPercent val="0"/>
          <c:showBubbleSize val="0"/>
        </c:dLbls>
        <c:marker val="1"/>
        <c:smooth val="0"/>
        <c:axId val="3"/>
        <c:axId val="4"/>
      </c:lineChart>
      <c:catAx>
        <c:axId val="194094984"/>
        <c:scaling>
          <c:orientation val="minMax"/>
        </c:scaling>
        <c:delete val="0"/>
        <c:axPos val="b"/>
        <c:numFmt formatCode="General" sourceLinked="1"/>
        <c:majorTickMark val="out"/>
        <c:minorTickMark val="none"/>
        <c:tickLblPos val="nextTo"/>
        <c:spPr>
          <a:ln w="3767">
            <a:solidFill>
              <a:schemeClr val="tx1"/>
            </a:solidFill>
            <a:prstDash val="solid"/>
          </a:ln>
        </c:spPr>
        <c:txPr>
          <a:bodyPr rot="0" vert="horz"/>
          <a:lstStyle/>
          <a:p>
            <a:pPr>
              <a:defRPr sz="1424"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22"/>
          <c:min val="-6.0000000000000012E-2"/>
        </c:scaling>
        <c:delete val="0"/>
        <c:axPos val="l"/>
        <c:majorGridlines>
          <c:spPr>
            <a:ln w="3767">
              <a:solidFill>
                <a:schemeClr val="tx1"/>
              </a:solidFill>
              <a:prstDash val="solid"/>
            </a:ln>
          </c:spPr>
        </c:majorGridlines>
        <c:numFmt formatCode="0%" sourceLinked="0"/>
        <c:majorTickMark val="out"/>
        <c:minorTickMark val="none"/>
        <c:tickLblPos val="nextTo"/>
        <c:spPr>
          <a:ln w="3767">
            <a:solidFill>
              <a:schemeClr val="tx1"/>
            </a:solidFill>
            <a:prstDash val="solid"/>
          </a:ln>
        </c:spPr>
        <c:txPr>
          <a:bodyPr rot="0" vert="horz"/>
          <a:lstStyle/>
          <a:p>
            <a:pPr>
              <a:defRPr sz="1661" b="1" i="0" u="none" strike="noStrike" baseline="0">
                <a:solidFill>
                  <a:schemeClr val="tx1"/>
                </a:solidFill>
                <a:latin typeface="Times New Roman"/>
                <a:ea typeface="Times New Roman"/>
                <a:cs typeface="Times New Roman"/>
              </a:defRPr>
            </a:pPr>
            <a:endParaRPr lang="en-US"/>
          </a:p>
        </c:txPr>
        <c:crossAx val="194094984"/>
        <c:crosses val="autoZero"/>
        <c:crossBetween val="midCat"/>
        <c:majorUnit val="2.0000000000000004E-2"/>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22"/>
          <c:min val="-6.0000000000000012E-2"/>
        </c:scaling>
        <c:delete val="0"/>
        <c:axPos val="r"/>
        <c:numFmt formatCode="0%" sourceLinked="0"/>
        <c:majorTickMark val="out"/>
        <c:minorTickMark val="none"/>
        <c:tickLblPos val="nextTo"/>
        <c:spPr>
          <a:ln w="3767">
            <a:solidFill>
              <a:schemeClr val="tx1"/>
            </a:solidFill>
            <a:prstDash val="solid"/>
          </a:ln>
        </c:spPr>
        <c:txPr>
          <a:bodyPr rot="0" vert="horz"/>
          <a:lstStyle/>
          <a:p>
            <a:pPr>
              <a:defRPr sz="1661" b="1" i="0" u="none" strike="noStrike" baseline="0">
                <a:solidFill>
                  <a:schemeClr val="tx1"/>
                </a:solidFill>
                <a:latin typeface="Times New Roman"/>
                <a:ea typeface="Times New Roman"/>
                <a:cs typeface="Times New Roman"/>
              </a:defRPr>
            </a:pPr>
            <a:endParaRPr lang="en-US"/>
          </a:p>
        </c:txPr>
        <c:crossAx val="3"/>
        <c:crosses val="max"/>
        <c:crossBetween val="midCat"/>
        <c:majorUnit val="2.0000000000000004E-2"/>
      </c:valAx>
      <c:spPr>
        <a:noFill/>
        <a:ln w="15066">
          <a:solidFill>
            <a:schemeClr val="tx1"/>
          </a:solidFill>
          <a:prstDash val="solid"/>
        </a:ln>
      </c:spPr>
    </c:plotArea>
    <c:legend>
      <c:legendPos val="r"/>
      <c:layout>
        <c:manualLayout>
          <c:xMode val="edge"/>
          <c:yMode val="edge"/>
          <c:x val="0.46803955127418562"/>
          <c:y val="0.15371028346709567"/>
          <c:w val="0.23294829779138443"/>
          <c:h val="0.14487632508833923"/>
        </c:manualLayout>
      </c:layout>
      <c:overlay val="0"/>
      <c:spPr>
        <a:solidFill>
          <a:schemeClr val="bg1"/>
        </a:solidFill>
        <a:ln w="3767">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0132">
      <a:solidFill>
        <a:schemeClr val="tx1"/>
      </a:solidFill>
      <a:prstDash val="solid"/>
    </a:ln>
  </c:spPr>
  <c:txPr>
    <a:bodyPr/>
    <a:lstStyle/>
    <a:p>
      <a:pPr>
        <a:defRPr sz="2135"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3200" b="1">
                <a:latin typeface="Times New Roman" panose="02020603050405020304" pitchFamily="18" charset="0"/>
                <a:cs typeface="Times New Roman" panose="02020603050405020304" pitchFamily="18" charset="0"/>
              </a:rPr>
              <a:t>Interest Rates and Recessions </a:t>
            </a:r>
          </a:p>
        </c:rich>
      </c:tx>
      <c:layout>
        <c:manualLayout>
          <c:xMode val="edge"/>
          <c:yMode val="edge"/>
          <c:x val="0.28742512129076919"/>
          <c:y val="3.1105438319361606E-2"/>
        </c:manualLayout>
      </c:layout>
      <c:overlay val="0"/>
      <c:spPr>
        <a:noFill/>
        <a:ln w="38111">
          <a:noFill/>
        </a:ln>
      </c:spPr>
    </c:title>
    <c:autoTitleDeleted val="0"/>
    <c:plotArea>
      <c:layout>
        <c:manualLayout>
          <c:layoutTarget val="inner"/>
          <c:xMode val="edge"/>
          <c:yMode val="edge"/>
          <c:x val="6.1538461538461542E-2"/>
          <c:y val="0.11670020120724346"/>
          <c:w val="0.88153846153846149"/>
          <c:h val="0.79616278485680758"/>
        </c:manualLayout>
      </c:layout>
      <c:areaChart>
        <c:grouping val="stacked"/>
        <c:varyColors val="0"/>
        <c:ser>
          <c:idx val="3"/>
          <c:order val="3"/>
          <c:tx>
            <c:strRef>
              <c:f>Sheet1!$E$1</c:f>
              <c:strCache>
                <c:ptCount val="1"/>
                <c:pt idx="0">
                  <c:v>Recession</c:v>
                </c:pt>
              </c:strCache>
            </c:strRef>
          </c:tx>
          <c:spPr>
            <a:solidFill>
              <a:srgbClr val="CCFFFF"/>
            </a:solidFill>
            <a:ln w="19055">
              <a:solidFill>
                <a:schemeClr val="tx1"/>
              </a:solidFill>
              <a:prstDash val="solid"/>
            </a:ln>
          </c:spP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Sheet1!$E$2:$E$134</c:f>
              <c:numCache>
                <c:formatCode>General</c:formatCode>
                <c:ptCount val="133"/>
                <c:pt idx="62">
                  <c:v>10</c:v>
                </c:pt>
                <c:pt idx="63">
                  <c:v>10</c:v>
                </c:pt>
                <c:pt idx="64">
                  <c:v>10</c:v>
                </c:pt>
              </c:numCache>
            </c:numRef>
          </c:val>
          <c:extLst>
            <c:ext xmlns:c16="http://schemas.microsoft.com/office/drawing/2014/chart" uri="{C3380CC4-5D6E-409C-BE32-E72D297353CC}">
              <c16:uniqueId val="{00000000-4122-4AEF-8B6D-71B0562653ED}"/>
            </c:ext>
          </c:extLst>
        </c:ser>
        <c:dLbls>
          <c:showLegendKey val="0"/>
          <c:showVal val="0"/>
          <c:showCatName val="0"/>
          <c:showSerName val="0"/>
          <c:showPercent val="0"/>
          <c:showBubbleSize val="0"/>
        </c:dLbls>
        <c:axId val="221521984"/>
        <c:axId val="1"/>
      </c:areaChart>
      <c:lineChart>
        <c:grouping val="standard"/>
        <c:varyColors val="0"/>
        <c:ser>
          <c:idx val="1"/>
          <c:order val="1"/>
          <c:tx>
            <c:strRef>
              <c:f>Sheet1!$C$1</c:f>
              <c:strCache>
                <c:ptCount val="1"/>
                <c:pt idx="0">
                  <c:v>Baa Corporate Bond</c:v>
                </c:pt>
              </c:strCache>
            </c:strRef>
          </c:tx>
          <c:spPr>
            <a:ln w="57166">
              <a:solidFill>
                <a:srgbClr val="0000FF"/>
              </a:solidFill>
              <a:prstDash val="solid"/>
            </a:ln>
          </c:spPr>
          <c:marker>
            <c:symbol val="none"/>
          </c:marke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Sheet1!$C$2:$C$134</c:f>
              <c:numCache>
                <c:formatCode>General</c:formatCode>
                <c:ptCount val="133"/>
                <c:pt idx="0">
                  <c:v>4.45</c:v>
                </c:pt>
                <c:pt idx="1">
                  <c:v>4.51</c:v>
                </c:pt>
                <c:pt idx="2">
                  <c:v>4.54</c:v>
                </c:pt>
                <c:pt idx="3">
                  <c:v>4.4800000000000004</c:v>
                </c:pt>
                <c:pt idx="4">
                  <c:v>4.8899999999999997</c:v>
                </c:pt>
                <c:pt idx="5">
                  <c:v>5.13</c:v>
                </c:pt>
                <c:pt idx="6">
                  <c:v>5.2</c:v>
                </c:pt>
                <c:pt idx="7">
                  <c:v>5.19</c:v>
                </c:pt>
                <c:pt idx="8">
                  <c:v>5.34</c:v>
                </c:pt>
                <c:pt idx="9">
                  <c:v>5.34</c:v>
                </c:pt>
                <c:pt idx="10">
                  <c:v>5.46</c:v>
                </c:pt>
                <c:pt idx="11">
                  <c:v>5.46</c:v>
                </c:pt>
                <c:pt idx="12">
                  <c:v>5.45</c:v>
                </c:pt>
                <c:pt idx="13">
                  <c:v>5.34</c:v>
                </c:pt>
                <c:pt idx="14">
                  <c:v>5.13</c:v>
                </c:pt>
                <c:pt idx="15">
                  <c:v>4.79</c:v>
                </c:pt>
                <c:pt idx="16">
                  <c:v>4.68</c:v>
                </c:pt>
                <c:pt idx="17">
                  <c:v>4.53</c:v>
                </c:pt>
                <c:pt idx="18">
                  <c:v>4.22</c:v>
                </c:pt>
                <c:pt idx="19">
                  <c:v>4.24</c:v>
                </c:pt>
                <c:pt idx="20">
                  <c:v>4.3099999999999996</c:v>
                </c:pt>
                <c:pt idx="21">
                  <c:v>4.38</c:v>
                </c:pt>
                <c:pt idx="22">
                  <c:v>4.71</c:v>
                </c:pt>
                <c:pt idx="23">
                  <c:v>4.83</c:v>
                </c:pt>
                <c:pt idx="24">
                  <c:v>4.66</c:v>
                </c:pt>
                <c:pt idx="25">
                  <c:v>4.6399999999999997</c:v>
                </c:pt>
                <c:pt idx="26">
                  <c:v>4.68</c:v>
                </c:pt>
                <c:pt idx="27">
                  <c:v>4.57</c:v>
                </c:pt>
                <c:pt idx="28">
                  <c:v>4.55</c:v>
                </c:pt>
                <c:pt idx="29">
                  <c:v>4.37</c:v>
                </c:pt>
                <c:pt idx="30">
                  <c:v>4.3899999999999997</c:v>
                </c:pt>
                <c:pt idx="31">
                  <c:v>4.3099999999999996</c:v>
                </c:pt>
                <c:pt idx="32">
                  <c:v>4.3</c:v>
                </c:pt>
                <c:pt idx="33">
                  <c:v>4.32</c:v>
                </c:pt>
                <c:pt idx="34">
                  <c:v>4.2699999999999996</c:v>
                </c:pt>
                <c:pt idx="35">
                  <c:v>4.22</c:v>
                </c:pt>
                <c:pt idx="36">
                  <c:v>4.26</c:v>
                </c:pt>
                <c:pt idx="37">
                  <c:v>4.51</c:v>
                </c:pt>
                <c:pt idx="38">
                  <c:v>4.6399999999999997</c:v>
                </c:pt>
                <c:pt idx="39">
                  <c:v>4.67</c:v>
                </c:pt>
                <c:pt idx="40">
                  <c:v>4.83</c:v>
                </c:pt>
                <c:pt idx="41">
                  <c:v>4.83</c:v>
                </c:pt>
                <c:pt idx="42">
                  <c:v>4.79</c:v>
                </c:pt>
                <c:pt idx="43">
                  <c:v>4.7699999999999996</c:v>
                </c:pt>
                <c:pt idx="44">
                  <c:v>4.88</c:v>
                </c:pt>
                <c:pt idx="45">
                  <c:v>5.07</c:v>
                </c:pt>
                <c:pt idx="46">
                  <c:v>5.22</c:v>
                </c:pt>
                <c:pt idx="47">
                  <c:v>5.13</c:v>
                </c:pt>
                <c:pt idx="48">
                  <c:v>5.12</c:v>
                </c:pt>
                <c:pt idx="49">
                  <c:v>4.95</c:v>
                </c:pt>
                <c:pt idx="50">
                  <c:v>4.84</c:v>
                </c:pt>
                <c:pt idx="51">
                  <c:v>4.7</c:v>
                </c:pt>
                <c:pt idx="52">
                  <c:v>4.63</c:v>
                </c:pt>
                <c:pt idx="53">
                  <c:v>4.46</c:v>
                </c:pt>
                <c:pt idx="54">
                  <c:v>4.28</c:v>
                </c:pt>
                <c:pt idx="55">
                  <c:v>3.87</c:v>
                </c:pt>
                <c:pt idx="56">
                  <c:v>3.91</c:v>
                </c:pt>
                <c:pt idx="57">
                  <c:v>3.93</c:v>
                </c:pt>
                <c:pt idx="58">
                  <c:v>3.94</c:v>
                </c:pt>
                <c:pt idx="59">
                  <c:v>3.88</c:v>
                </c:pt>
                <c:pt idx="60">
                  <c:v>3.77</c:v>
                </c:pt>
                <c:pt idx="61">
                  <c:v>3.61</c:v>
                </c:pt>
                <c:pt idx="62">
                  <c:v>4.29</c:v>
                </c:pt>
                <c:pt idx="63">
                  <c:v>4.13</c:v>
                </c:pt>
                <c:pt idx="64">
                  <c:v>3.95</c:v>
                </c:pt>
                <c:pt idx="65">
                  <c:v>3.64</c:v>
                </c:pt>
                <c:pt idx="66">
                  <c:v>3.31</c:v>
                </c:pt>
                <c:pt idx="67">
                  <c:v>3.27</c:v>
                </c:pt>
                <c:pt idx="68">
                  <c:v>3.36</c:v>
                </c:pt>
                <c:pt idx="69">
                  <c:v>3.44</c:v>
                </c:pt>
                <c:pt idx="70">
                  <c:v>3.3</c:v>
                </c:pt>
                <c:pt idx="71">
                  <c:v>3.16</c:v>
                </c:pt>
                <c:pt idx="72">
                  <c:v>3.24</c:v>
                </c:pt>
                <c:pt idx="73">
                  <c:v>3.42</c:v>
                </c:pt>
                <c:pt idx="74">
                  <c:v>3.74</c:v>
                </c:pt>
                <c:pt idx="75">
                  <c:v>3.6</c:v>
                </c:pt>
                <c:pt idx="76">
                  <c:v>3.62</c:v>
                </c:pt>
                <c:pt idx="77">
                  <c:v>3.45</c:v>
                </c:pt>
                <c:pt idx="78">
                  <c:v>3.24</c:v>
                </c:pt>
                <c:pt idx="79">
                  <c:v>3.24</c:v>
                </c:pt>
                <c:pt idx="80">
                  <c:v>3.23</c:v>
                </c:pt>
                <c:pt idx="81">
                  <c:v>3.35</c:v>
                </c:pt>
                <c:pt idx="82">
                  <c:v>3.28</c:v>
                </c:pt>
                <c:pt idx="83">
                  <c:v>3.3</c:v>
                </c:pt>
                <c:pt idx="84">
                  <c:v>3.59</c:v>
                </c:pt>
                <c:pt idx="85">
                  <c:v>3.97</c:v>
                </c:pt>
                <c:pt idx="86">
                  <c:v>4.29</c:v>
                </c:pt>
                <c:pt idx="87">
                  <c:v>4.66</c:v>
                </c:pt>
                <c:pt idx="88">
                  <c:v>5.12</c:v>
                </c:pt>
                <c:pt idx="89">
                  <c:v>5.27</c:v>
                </c:pt>
                <c:pt idx="90">
                  <c:v>5.21</c:v>
                </c:pt>
                <c:pt idx="91">
                  <c:v>5.15</c:v>
                </c:pt>
                <c:pt idx="92">
                  <c:v>5.69</c:v>
                </c:pt>
                <c:pt idx="93">
                  <c:v>6.26</c:v>
                </c:pt>
                <c:pt idx="94">
                  <c:v>6.07</c:v>
                </c:pt>
                <c:pt idx="95">
                  <c:v>5.59</c:v>
                </c:pt>
                <c:pt idx="96">
                  <c:v>5.5</c:v>
                </c:pt>
                <c:pt idx="97">
                  <c:v>5.59</c:v>
                </c:pt>
                <c:pt idx="98">
                  <c:v>5.71</c:v>
                </c:pt>
                <c:pt idx="99">
                  <c:v>5.53</c:v>
                </c:pt>
                <c:pt idx="100">
                  <c:v>5.77</c:v>
                </c:pt>
                <c:pt idx="101">
                  <c:v>5.75</c:v>
                </c:pt>
                <c:pt idx="102">
                  <c:v>5.74</c:v>
                </c:pt>
                <c:pt idx="103">
                  <c:v>6.02</c:v>
                </c:pt>
                <c:pt idx="104">
                  <c:v>6.16</c:v>
                </c:pt>
                <c:pt idx="105">
                  <c:v>6.63</c:v>
                </c:pt>
                <c:pt idx="106">
                  <c:v>6.29</c:v>
                </c:pt>
                <c:pt idx="107">
                  <c:v>5.64</c:v>
                </c:pt>
                <c:pt idx="108">
                  <c:v>5.68</c:v>
                </c:pt>
                <c:pt idx="109">
                  <c:v>5.77</c:v>
                </c:pt>
                <c:pt idx="110">
                  <c:v>5.75</c:v>
                </c:pt>
                <c:pt idx="111">
                  <c:v>6</c:v>
                </c:pt>
                <c:pt idx="112">
                  <c:v>5.95</c:v>
                </c:pt>
                <c:pt idx="113">
                  <c:v>5.82</c:v>
                </c:pt>
                <c:pt idx="114">
                  <c:v>5.84</c:v>
                </c:pt>
                <c:pt idx="115">
                  <c:v>5.6</c:v>
                </c:pt>
                <c:pt idx="116">
                  <c:v>5.42</c:v>
                </c:pt>
                <c:pt idx="117">
                  <c:v>5.63</c:v>
                </c:pt>
                <c:pt idx="118">
                  <c:v>5.78</c:v>
                </c:pt>
                <c:pt idx="119">
                  <c:v>5.8</c:v>
                </c:pt>
                <c:pt idx="120">
                  <c:v>6.08</c:v>
                </c:pt>
                <c:pt idx="121">
                  <c:v>5.8</c:v>
                </c:pt>
              </c:numCache>
            </c:numRef>
          </c:val>
          <c:smooth val="0"/>
          <c:extLst>
            <c:ext xmlns:c16="http://schemas.microsoft.com/office/drawing/2014/chart" uri="{C3380CC4-5D6E-409C-BE32-E72D297353CC}">
              <c16:uniqueId val="{00000001-4122-4AEF-8B6D-71B0562653ED}"/>
            </c:ext>
          </c:extLst>
        </c:ser>
        <c:dLbls>
          <c:showLegendKey val="0"/>
          <c:showVal val="0"/>
          <c:showCatName val="0"/>
          <c:showSerName val="0"/>
          <c:showPercent val="0"/>
          <c:showBubbleSize val="0"/>
        </c:dLbls>
        <c:marker val="1"/>
        <c:smooth val="0"/>
        <c:axId val="221521984"/>
        <c:axId val="1"/>
      </c:lineChart>
      <c:lineChart>
        <c:grouping val="standard"/>
        <c:varyColors val="0"/>
        <c:ser>
          <c:idx val="0"/>
          <c:order val="0"/>
          <c:tx>
            <c:strRef>
              <c:f>Sheet1!$B$1</c:f>
              <c:strCache>
                <c:ptCount val="1"/>
                <c:pt idx="0">
                  <c:v>Fed Funds</c:v>
                </c:pt>
              </c:strCache>
            </c:strRef>
          </c:tx>
          <c:spPr>
            <a:ln w="57166">
              <a:solidFill>
                <a:srgbClr val="000000"/>
              </a:solidFill>
              <a:prstDash val="solid"/>
            </a:ln>
          </c:spPr>
          <c:marker>
            <c:symbol val="none"/>
          </c:marke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Sheet1!$B$2:$B$134</c:f>
              <c:numCache>
                <c:formatCode>General</c:formatCode>
                <c:ptCount val="133"/>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5.35</c:v>
                </c:pt>
                <c:pt idx="105">
                  <c:v>5.35</c:v>
                </c:pt>
                <c:pt idx="106">
                  <c:v>5.35</c:v>
                </c:pt>
                <c:pt idx="107">
                  <c:v>5.35</c:v>
                </c:pt>
                <c:pt idx="108">
                  <c:v>5.33</c:v>
                </c:pt>
                <c:pt idx="109">
                  <c:v>5.33</c:v>
                </c:pt>
                <c:pt idx="110">
                  <c:v>5.33</c:v>
                </c:pt>
                <c:pt idx="111">
                  <c:v>5.33</c:v>
                </c:pt>
                <c:pt idx="112">
                  <c:v>5.33</c:v>
                </c:pt>
                <c:pt idx="113">
                  <c:v>5.33</c:v>
                </c:pt>
                <c:pt idx="114">
                  <c:v>5.33</c:v>
                </c:pt>
                <c:pt idx="115">
                  <c:v>5.33</c:v>
                </c:pt>
                <c:pt idx="116">
                  <c:v>5.13</c:v>
                </c:pt>
                <c:pt idx="117">
                  <c:v>4.83</c:v>
                </c:pt>
                <c:pt idx="118">
                  <c:v>4.6399999999999997</c:v>
                </c:pt>
                <c:pt idx="119">
                  <c:v>4.4800000000000004</c:v>
                </c:pt>
                <c:pt idx="120">
                  <c:v>4.3</c:v>
                </c:pt>
                <c:pt idx="121">
                  <c:v>4.3</c:v>
                </c:pt>
              </c:numCache>
            </c:numRef>
          </c:val>
          <c:smooth val="0"/>
          <c:extLst>
            <c:ext xmlns:c16="http://schemas.microsoft.com/office/drawing/2014/chart" uri="{C3380CC4-5D6E-409C-BE32-E72D297353CC}">
              <c16:uniqueId val="{00000002-4122-4AEF-8B6D-71B0562653ED}"/>
            </c:ext>
          </c:extLst>
        </c:ser>
        <c:ser>
          <c:idx val="2"/>
          <c:order val="2"/>
          <c:tx>
            <c:strRef>
              <c:f>Sheet1!$D$1</c:f>
              <c:strCache>
                <c:ptCount val="1"/>
                <c:pt idx="0">
                  <c:v>10-yr Treasury Bond</c:v>
                </c:pt>
              </c:strCache>
            </c:strRef>
          </c:tx>
          <c:spPr>
            <a:ln w="38111">
              <a:solidFill>
                <a:srgbClr val="FF0000"/>
              </a:solidFill>
              <a:prstDash val="solid"/>
            </a:ln>
          </c:spPr>
          <c:marker>
            <c:symbol val="none"/>
          </c:marke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Sheet1!$D$2:$D$134</c:f>
              <c:numCache>
                <c:formatCode>General</c:formatCode>
                <c:ptCount val="133"/>
                <c:pt idx="0">
                  <c:v>1.88</c:v>
                </c:pt>
                <c:pt idx="1">
                  <c:v>1.98</c:v>
                </c:pt>
                <c:pt idx="2">
                  <c:v>2.04</c:v>
                </c:pt>
                <c:pt idx="3">
                  <c:v>1.94</c:v>
                </c:pt>
                <c:pt idx="4">
                  <c:v>2.2000000000000002</c:v>
                </c:pt>
                <c:pt idx="5">
                  <c:v>2.36</c:v>
                </c:pt>
                <c:pt idx="6">
                  <c:v>2.3199999999999998</c:v>
                </c:pt>
                <c:pt idx="7">
                  <c:v>2.2000000000000002</c:v>
                </c:pt>
                <c:pt idx="8">
                  <c:v>2.17</c:v>
                </c:pt>
                <c:pt idx="9">
                  <c:v>2.0699999999999998</c:v>
                </c:pt>
                <c:pt idx="10">
                  <c:v>2.2599999999999998</c:v>
                </c:pt>
                <c:pt idx="11">
                  <c:v>2.2400000000000002</c:v>
                </c:pt>
                <c:pt idx="12">
                  <c:v>2.09</c:v>
                </c:pt>
                <c:pt idx="13">
                  <c:v>1.78</c:v>
                </c:pt>
                <c:pt idx="14">
                  <c:v>1.89</c:v>
                </c:pt>
                <c:pt idx="15">
                  <c:v>1.81</c:v>
                </c:pt>
                <c:pt idx="16">
                  <c:v>1.81</c:v>
                </c:pt>
                <c:pt idx="17">
                  <c:v>1.64</c:v>
                </c:pt>
                <c:pt idx="18">
                  <c:v>1.5</c:v>
                </c:pt>
                <c:pt idx="19">
                  <c:v>1.56</c:v>
                </c:pt>
                <c:pt idx="20">
                  <c:v>1.63</c:v>
                </c:pt>
                <c:pt idx="21">
                  <c:v>1.76</c:v>
                </c:pt>
                <c:pt idx="22">
                  <c:v>2.25</c:v>
                </c:pt>
                <c:pt idx="23">
                  <c:v>2.4</c:v>
                </c:pt>
                <c:pt idx="24">
                  <c:v>2.4300000000000002</c:v>
                </c:pt>
                <c:pt idx="25">
                  <c:v>2.42</c:v>
                </c:pt>
                <c:pt idx="26">
                  <c:v>2.48</c:v>
                </c:pt>
                <c:pt idx="27">
                  <c:v>2.2999999999999998</c:v>
                </c:pt>
                <c:pt idx="28">
                  <c:v>2.2999999999999998</c:v>
                </c:pt>
                <c:pt idx="29">
                  <c:v>2.19</c:v>
                </c:pt>
                <c:pt idx="30">
                  <c:v>2.3199999999999998</c:v>
                </c:pt>
                <c:pt idx="31">
                  <c:v>2.21</c:v>
                </c:pt>
                <c:pt idx="32">
                  <c:v>2.2000000000000002</c:v>
                </c:pt>
                <c:pt idx="33">
                  <c:v>2.36</c:v>
                </c:pt>
                <c:pt idx="34">
                  <c:v>2.35</c:v>
                </c:pt>
                <c:pt idx="35">
                  <c:v>2.4</c:v>
                </c:pt>
                <c:pt idx="36">
                  <c:v>2.58</c:v>
                </c:pt>
                <c:pt idx="37">
                  <c:v>2.86</c:v>
                </c:pt>
                <c:pt idx="38">
                  <c:v>2.84</c:v>
                </c:pt>
                <c:pt idx="39">
                  <c:v>2.87</c:v>
                </c:pt>
                <c:pt idx="40">
                  <c:v>2.98</c:v>
                </c:pt>
                <c:pt idx="41">
                  <c:v>2.91</c:v>
                </c:pt>
                <c:pt idx="42">
                  <c:v>2.89</c:v>
                </c:pt>
                <c:pt idx="43">
                  <c:v>2.89</c:v>
                </c:pt>
                <c:pt idx="44">
                  <c:v>3</c:v>
                </c:pt>
                <c:pt idx="45">
                  <c:v>3.15</c:v>
                </c:pt>
                <c:pt idx="46">
                  <c:v>3.12</c:v>
                </c:pt>
                <c:pt idx="47">
                  <c:v>2.83</c:v>
                </c:pt>
                <c:pt idx="48">
                  <c:v>2.71</c:v>
                </c:pt>
                <c:pt idx="49">
                  <c:v>2.68</c:v>
                </c:pt>
                <c:pt idx="50">
                  <c:v>2.57</c:v>
                </c:pt>
                <c:pt idx="51">
                  <c:v>2.5299999999999998</c:v>
                </c:pt>
                <c:pt idx="52">
                  <c:v>2.4</c:v>
                </c:pt>
                <c:pt idx="53">
                  <c:v>2.0699999999999998</c:v>
                </c:pt>
                <c:pt idx="54">
                  <c:v>2.06</c:v>
                </c:pt>
                <c:pt idx="55">
                  <c:v>1.63</c:v>
                </c:pt>
                <c:pt idx="56">
                  <c:v>1.7</c:v>
                </c:pt>
                <c:pt idx="57">
                  <c:v>1.71</c:v>
                </c:pt>
                <c:pt idx="58">
                  <c:v>1.81</c:v>
                </c:pt>
                <c:pt idx="59">
                  <c:v>1.86</c:v>
                </c:pt>
                <c:pt idx="60">
                  <c:v>1.76</c:v>
                </c:pt>
                <c:pt idx="61">
                  <c:v>1.5</c:v>
                </c:pt>
                <c:pt idx="62">
                  <c:v>0.87</c:v>
                </c:pt>
                <c:pt idx="63">
                  <c:v>0.66</c:v>
                </c:pt>
                <c:pt idx="64">
                  <c:v>0.67</c:v>
                </c:pt>
                <c:pt idx="65">
                  <c:v>0.73</c:v>
                </c:pt>
                <c:pt idx="66">
                  <c:v>0.62</c:v>
                </c:pt>
                <c:pt idx="67">
                  <c:v>0.65</c:v>
                </c:pt>
                <c:pt idx="68">
                  <c:v>0.68</c:v>
                </c:pt>
                <c:pt idx="69">
                  <c:v>0.79</c:v>
                </c:pt>
                <c:pt idx="70">
                  <c:v>0.87</c:v>
                </c:pt>
                <c:pt idx="71">
                  <c:v>0.93</c:v>
                </c:pt>
                <c:pt idx="72">
                  <c:v>1.08</c:v>
                </c:pt>
                <c:pt idx="73">
                  <c:v>1.26</c:v>
                </c:pt>
                <c:pt idx="74">
                  <c:v>1.61</c:v>
                </c:pt>
                <c:pt idx="75">
                  <c:v>1.64</c:v>
                </c:pt>
                <c:pt idx="76">
                  <c:v>1.62</c:v>
                </c:pt>
                <c:pt idx="77">
                  <c:v>1.52</c:v>
                </c:pt>
                <c:pt idx="78">
                  <c:v>1.32</c:v>
                </c:pt>
                <c:pt idx="79">
                  <c:v>1.28</c:v>
                </c:pt>
                <c:pt idx="80">
                  <c:v>1.37</c:v>
                </c:pt>
                <c:pt idx="81">
                  <c:v>1.58</c:v>
                </c:pt>
                <c:pt idx="82">
                  <c:v>1.56</c:v>
                </c:pt>
                <c:pt idx="83">
                  <c:v>1.47</c:v>
                </c:pt>
                <c:pt idx="84">
                  <c:v>1.76</c:v>
                </c:pt>
                <c:pt idx="85">
                  <c:v>1.93</c:v>
                </c:pt>
                <c:pt idx="86">
                  <c:v>2.13</c:v>
                </c:pt>
                <c:pt idx="87">
                  <c:v>2.75</c:v>
                </c:pt>
                <c:pt idx="88">
                  <c:v>2.9</c:v>
                </c:pt>
                <c:pt idx="89">
                  <c:v>3.14</c:v>
                </c:pt>
                <c:pt idx="90">
                  <c:v>2.9</c:v>
                </c:pt>
                <c:pt idx="91">
                  <c:v>2.9</c:v>
                </c:pt>
                <c:pt idx="92">
                  <c:v>3.52</c:v>
                </c:pt>
                <c:pt idx="93">
                  <c:v>3.98</c:v>
                </c:pt>
                <c:pt idx="94">
                  <c:v>3.89</c:v>
                </c:pt>
                <c:pt idx="95">
                  <c:v>3.62</c:v>
                </c:pt>
                <c:pt idx="96">
                  <c:v>3.53</c:v>
                </c:pt>
                <c:pt idx="97">
                  <c:v>3.75</c:v>
                </c:pt>
                <c:pt idx="98">
                  <c:v>3.66</c:v>
                </c:pt>
                <c:pt idx="99">
                  <c:v>3.46</c:v>
                </c:pt>
                <c:pt idx="100">
                  <c:v>3.57</c:v>
                </c:pt>
                <c:pt idx="101">
                  <c:v>3.75</c:v>
                </c:pt>
                <c:pt idx="102">
                  <c:v>3.9</c:v>
                </c:pt>
                <c:pt idx="103">
                  <c:v>4.17</c:v>
                </c:pt>
                <c:pt idx="104">
                  <c:v>4.38</c:v>
                </c:pt>
                <c:pt idx="105">
                  <c:v>4.8</c:v>
                </c:pt>
                <c:pt idx="106">
                  <c:v>4.5</c:v>
                </c:pt>
                <c:pt idx="107">
                  <c:v>4.0199999999999996</c:v>
                </c:pt>
                <c:pt idx="108">
                  <c:v>4.0599999999999996</c:v>
                </c:pt>
                <c:pt idx="109">
                  <c:v>4.21</c:v>
                </c:pt>
                <c:pt idx="110">
                  <c:v>4.21</c:v>
                </c:pt>
                <c:pt idx="111">
                  <c:v>4.54</c:v>
                </c:pt>
                <c:pt idx="112">
                  <c:v>4.4800000000000004</c:v>
                </c:pt>
                <c:pt idx="113">
                  <c:v>4.3099999999999996</c:v>
                </c:pt>
                <c:pt idx="114">
                  <c:v>4.25</c:v>
                </c:pt>
                <c:pt idx="115">
                  <c:v>3.87</c:v>
                </c:pt>
                <c:pt idx="116">
                  <c:v>3.72</c:v>
                </c:pt>
                <c:pt idx="117">
                  <c:v>4.0999999999999996</c:v>
                </c:pt>
                <c:pt idx="118">
                  <c:v>4.3600000000000003</c:v>
                </c:pt>
                <c:pt idx="119">
                  <c:v>4.3899999999999997</c:v>
                </c:pt>
                <c:pt idx="120">
                  <c:v>4.6100000000000003</c:v>
                </c:pt>
                <c:pt idx="121">
                  <c:v>4.3</c:v>
                </c:pt>
              </c:numCache>
            </c:numRef>
          </c:val>
          <c:smooth val="0"/>
          <c:extLst>
            <c:ext xmlns:c16="http://schemas.microsoft.com/office/drawing/2014/chart" uri="{C3380CC4-5D6E-409C-BE32-E72D297353CC}">
              <c16:uniqueId val="{00000003-4122-4AEF-8B6D-71B0562653ED}"/>
            </c:ext>
          </c:extLst>
        </c:ser>
        <c:dLbls>
          <c:showLegendKey val="0"/>
          <c:showVal val="0"/>
          <c:showCatName val="0"/>
          <c:showSerName val="0"/>
          <c:showPercent val="0"/>
          <c:showBubbleSize val="0"/>
        </c:dLbls>
        <c:marker val="1"/>
        <c:smooth val="0"/>
        <c:axId val="3"/>
        <c:axId val="4"/>
      </c:lineChart>
      <c:catAx>
        <c:axId val="221521984"/>
        <c:scaling>
          <c:orientation val="minMax"/>
        </c:scaling>
        <c:delete val="0"/>
        <c:axPos val="b"/>
        <c:numFmt formatCode="General" sourceLinked="1"/>
        <c:majorTickMark val="out"/>
        <c:minorTickMark val="none"/>
        <c:tickLblPos val="nextTo"/>
        <c:spPr>
          <a:ln w="4764">
            <a:solidFill>
              <a:schemeClr val="tx1"/>
            </a:solidFill>
            <a:prstDash val="solid"/>
          </a:ln>
        </c:spPr>
        <c:txPr>
          <a:bodyPr rot="0" vert="horz"/>
          <a:lstStyle/>
          <a:p>
            <a:pPr>
              <a:defRPr sz="150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8"/>
          <c:min val="0"/>
        </c:scaling>
        <c:delete val="0"/>
        <c:axPos val="l"/>
        <c:majorGridlines>
          <c:spPr>
            <a:ln w="19055">
              <a:solidFill>
                <a:schemeClr val="tx1"/>
              </a:solidFill>
              <a:prstDash val="solid"/>
            </a:ln>
          </c:spPr>
        </c:majorGridlines>
        <c:numFmt formatCode="General" sourceLinked="1"/>
        <c:majorTickMark val="out"/>
        <c:minorTickMark val="none"/>
        <c:tickLblPos val="nextTo"/>
        <c:spPr>
          <a:ln w="4764">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22152198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8"/>
        </c:scaling>
        <c:delete val="0"/>
        <c:axPos val="r"/>
        <c:numFmt formatCode="General" sourceLinked="1"/>
        <c:majorTickMark val="cross"/>
        <c:minorTickMark val="none"/>
        <c:tickLblPos val="nextTo"/>
        <c:spPr>
          <a:ln w="4764">
            <a:solidFill>
              <a:schemeClr val="tx1"/>
            </a:solidFill>
            <a:prstDash val="solid"/>
          </a:ln>
        </c:spPr>
        <c:txPr>
          <a:bodyPr rot="0" vert="horz"/>
          <a:lstStyle/>
          <a:p>
            <a:pPr>
              <a:defRPr sz="1651"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29651">
          <a:noFill/>
        </a:ln>
      </c:spPr>
    </c:plotArea>
    <c:legend>
      <c:legendPos val="b"/>
      <c:layout>
        <c:manualLayout>
          <c:xMode val="edge"/>
          <c:yMode val="edge"/>
          <c:x val="6.0613667154582683E-2"/>
          <c:y val="0.11979031955629089"/>
          <c:w val="0.23256496809802368"/>
          <c:h val="0.22075088440031954"/>
        </c:manualLayout>
      </c:layout>
      <c:overlay val="0"/>
      <c:spPr>
        <a:solidFill>
          <a:schemeClr val="bg1"/>
        </a:solidFill>
        <a:ln w="4764">
          <a:solidFill>
            <a:schemeClr val="tx1"/>
          </a:solidFill>
          <a:prstDash val="solid"/>
        </a:ln>
      </c:spPr>
      <c:txPr>
        <a:bodyPr/>
        <a:lstStyle/>
        <a:p>
          <a:pPr>
            <a:defRPr sz="186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7166">
      <a:solidFill>
        <a:schemeClr val="tx1"/>
      </a:solidFill>
      <a:prstDash val="solid"/>
    </a:ln>
  </c:spPr>
  <c:txPr>
    <a:bodyPr/>
    <a:lstStyle/>
    <a:p>
      <a:pPr>
        <a:defRPr sz="2701" b="1" i="0" u="none" strike="noStrike" baseline="0">
          <a:solidFill>
            <a:schemeClr val="tx1"/>
          </a:solidFill>
          <a:latin typeface="Arial"/>
          <a:ea typeface="Arial"/>
          <a:cs typeface="Arial"/>
        </a:defRPr>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400" b="1" i="0" u="none" strike="noStrike" baseline="0" dirty="0">
                <a:solidFill>
                  <a:srgbClr val="000000"/>
                </a:solidFill>
                <a:latin typeface="Times New Roman" panose="02020603050405020304" pitchFamily="18" charset="0"/>
                <a:cs typeface="Times New Roman" panose="02020603050405020304" pitchFamily="18" charset="0"/>
              </a:rPr>
              <a:t>CU Credit Card Growth</a:t>
            </a:r>
          </a:p>
          <a:p>
            <a:pPr>
              <a:defRPr sz="12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1800" b="1" i="0" u="none" strike="noStrike" baseline="0" dirty="0">
                <a:solidFill>
                  <a:srgbClr val="000000"/>
                </a:solidFill>
                <a:latin typeface="Times New Roman" panose="02020603050405020304" pitchFamily="18" charset="0"/>
                <a:cs typeface="Times New Roman" panose="02020603050405020304" pitchFamily="18" charset="0"/>
              </a:rPr>
              <a:t>Seasonally Adjusted</a:t>
            </a:r>
          </a:p>
          <a:p>
            <a:pPr>
              <a:defRPr sz="12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1800" b="1" i="0" u="none" strike="noStrike" baseline="0" dirty="0">
                <a:solidFill>
                  <a:srgbClr val="000000"/>
                </a:solidFill>
                <a:latin typeface="Times New Roman" panose="02020603050405020304" pitchFamily="18" charset="0"/>
                <a:cs typeface="Times New Roman" panose="02020603050405020304" pitchFamily="18" charset="0"/>
              </a:rPr>
              <a:t>Annualized Growth Rate</a:t>
            </a:r>
          </a:p>
        </c:rich>
      </c:tx>
      <c:layout>
        <c:manualLayout>
          <c:xMode val="edge"/>
          <c:yMode val="edge"/>
          <c:x val="0.35166469854651528"/>
          <c:y val="1.5359649094660373E-2"/>
        </c:manualLayout>
      </c:layout>
      <c:overlay val="0"/>
      <c:spPr>
        <a:noFill/>
        <a:ln w="19258">
          <a:noFill/>
        </a:ln>
      </c:spPr>
    </c:title>
    <c:autoTitleDeleted val="0"/>
    <c:plotArea>
      <c:layout>
        <c:manualLayout>
          <c:layoutTarget val="inner"/>
          <c:xMode val="edge"/>
          <c:yMode val="edge"/>
          <c:x val="0.12624584717607973"/>
          <c:y val="0.17761570962166315"/>
          <c:w val="0.75083056478405319"/>
          <c:h val="0.778214662953716"/>
        </c:manualLayout>
      </c:layout>
      <c:areaChart>
        <c:grouping val="stacked"/>
        <c:varyColors val="0"/>
        <c:ser>
          <c:idx val="4"/>
          <c:order val="0"/>
          <c:tx>
            <c:strRef>
              <c:f>Sheet1!$B$1</c:f>
              <c:strCache>
                <c:ptCount val="1"/>
                <c:pt idx="0">
                  <c:v>Recession</c:v>
                </c:pt>
              </c:strCache>
            </c:strRef>
          </c:tx>
          <c:spPr>
            <a:solidFill>
              <a:srgbClr val="FF0000"/>
            </a:solidFill>
            <a:ln w="9629">
              <a:solidFill>
                <a:schemeClr val="tx1"/>
              </a:solidFill>
              <a:prstDash val="solid"/>
            </a:ln>
          </c:spPr>
          <c:cat>
            <c:strRef>
              <c:f>Sheet1!$A$2:$A$339</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Sheet1!$B$2:$B$339</c:f>
              <c:numCache>
                <c:formatCode>General</c:formatCode>
                <c:ptCount val="338"/>
                <c:pt idx="38">
                  <c:v>0.2</c:v>
                </c:pt>
                <c:pt idx="39">
                  <c:v>0.2</c:v>
                </c:pt>
                <c:pt idx="40">
                  <c:v>0.2</c:v>
                </c:pt>
                <c:pt idx="41">
                  <c:v>0.2</c:v>
                </c:pt>
                <c:pt idx="42">
                  <c:v>0.2</c:v>
                </c:pt>
                <c:pt idx="43">
                  <c:v>0.2</c:v>
                </c:pt>
                <c:pt idx="44">
                  <c:v>0.2</c:v>
                </c:pt>
                <c:pt idx="45">
                  <c:v>0.2</c:v>
                </c:pt>
                <c:pt idx="46">
                  <c:v>0.2</c:v>
                </c:pt>
                <c:pt idx="47">
                  <c:v>0.2</c:v>
                </c:pt>
                <c:pt idx="119">
                  <c:v>0.2</c:v>
                </c:pt>
                <c:pt idx="120">
                  <c:v>0.2</c:v>
                </c:pt>
                <c:pt idx="121">
                  <c:v>0.2</c:v>
                </c:pt>
                <c:pt idx="122">
                  <c:v>0.2</c:v>
                </c:pt>
                <c:pt idx="123">
                  <c:v>0.2</c:v>
                </c:pt>
                <c:pt idx="124">
                  <c:v>0.2</c:v>
                </c:pt>
                <c:pt idx="125">
                  <c:v>0.2</c:v>
                </c:pt>
                <c:pt idx="126">
                  <c:v>0.2</c:v>
                </c:pt>
                <c:pt idx="127">
                  <c:v>0.2</c:v>
                </c:pt>
                <c:pt idx="128">
                  <c:v>0.2</c:v>
                </c:pt>
                <c:pt idx="129">
                  <c:v>0.2</c:v>
                </c:pt>
                <c:pt idx="130">
                  <c:v>0.2</c:v>
                </c:pt>
                <c:pt idx="131">
                  <c:v>0.2</c:v>
                </c:pt>
                <c:pt idx="132">
                  <c:v>0.2</c:v>
                </c:pt>
                <c:pt idx="133">
                  <c:v>0.2</c:v>
                </c:pt>
                <c:pt idx="134">
                  <c:v>0.2</c:v>
                </c:pt>
                <c:pt idx="135">
                  <c:v>0.2</c:v>
                </c:pt>
                <c:pt idx="136">
                  <c:v>0.2</c:v>
                </c:pt>
                <c:pt idx="137">
                  <c:v>0.2</c:v>
                </c:pt>
                <c:pt idx="266">
                  <c:v>0.2</c:v>
                </c:pt>
                <c:pt idx="267">
                  <c:v>0.2</c:v>
                </c:pt>
                <c:pt idx="268">
                  <c:v>0.2</c:v>
                </c:pt>
                <c:pt idx="269">
                  <c:v>0.2</c:v>
                </c:pt>
                <c:pt idx="270">
                  <c:v>0.2</c:v>
                </c:pt>
              </c:numCache>
            </c:numRef>
          </c:val>
          <c:extLst>
            <c:ext xmlns:c16="http://schemas.microsoft.com/office/drawing/2014/chart" uri="{C3380CC4-5D6E-409C-BE32-E72D297353CC}">
              <c16:uniqueId val="{00000000-5FC9-44D6-84F7-C72041FCCFBB}"/>
            </c:ext>
          </c:extLst>
        </c:ser>
        <c:dLbls>
          <c:showLegendKey val="0"/>
          <c:showVal val="0"/>
          <c:showCatName val="0"/>
          <c:showSerName val="0"/>
          <c:showPercent val="0"/>
          <c:showBubbleSize val="0"/>
        </c:dLbls>
        <c:axId val="194516016"/>
        <c:axId val="1"/>
      </c:areaChart>
      <c:areaChart>
        <c:grouping val="standard"/>
        <c:varyColors val="0"/>
        <c:ser>
          <c:idx val="0"/>
          <c:order val="1"/>
          <c:tx>
            <c:strRef>
              <c:f>Sheet1!$C$1</c:f>
              <c:strCache>
                <c:ptCount val="1"/>
                <c:pt idx="0">
                  <c:v>Credit Card Growth</c:v>
                </c:pt>
              </c:strCache>
            </c:strRef>
          </c:tx>
          <c:spPr>
            <a:solidFill>
              <a:srgbClr val="993300"/>
            </a:solidFill>
            <a:ln w="9629">
              <a:solidFill>
                <a:schemeClr val="tx1"/>
              </a:solidFill>
              <a:prstDash val="solid"/>
            </a:ln>
          </c:spPr>
          <c:cat>
            <c:strRef>
              <c:f>Sheet1!$A$2:$A$339</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Sheet1!$C$2:$C$339</c:f>
              <c:numCache>
                <c:formatCode>0.00%</c:formatCode>
                <c:ptCount val="338"/>
                <c:pt idx="0">
                  <c:v>0.04</c:v>
                </c:pt>
                <c:pt idx="1">
                  <c:v>3.5000000000000003E-2</c:v>
                </c:pt>
                <c:pt idx="2">
                  <c:v>2.4E-2</c:v>
                </c:pt>
                <c:pt idx="3">
                  <c:v>1.4999999999999999E-2</c:v>
                </c:pt>
                <c:pt idx="4">
                  <c:v>0.02</c:v>
                </c:pt>
                <c:pt idx="5">
                  <c:v>2.1000000000000001E-2</c:v>
                </c:pt>
                <c:pt idx="6">
                  <c:v>1.0999999999999999E-2</c:v>
                </c:pt>
                <c:pt idx="7">
                  <c:v>2.5000000000000001E-2</c:v>
                </c:pt>
                <c:pt idx="8">
                  <c:v>2.9000000000000001E-2</c:v>
                </c:pt>
                <c:pt idx="9">
                  <c:v>3.5999999999999997E-2</c:v>
                </c:pt>
                <c:pt idx="10">
                  <c:v>3.4000000000000002E-2</c:v>
                </c:pt>
                <c:pt idx="11">
                  <c:v>1.7000000000000001E-2</c:v>
                </c:pt>
                <c:pt idx="12">
                  <c:v>2.1999999999999999E-2</c:v>
                </c:pt>
                <c:pt idx="13">
                  <c:v>2.5999999999999999E-2</c:v>
                </c:pt>
                <c:pt idx="14">
                  <c:v>3.4000000000000002E-2</c:v>
                </c:pt>
                <c:pt idx="15">
                  <c:v>3.2000000000000001E-2</c:v>
                </c:pt>
                <c:pt idx="16">
                  <c:v>3.5000000000000003E-2</c:v>
                </c:pt>
                <c:pt idx="17">
                  <c:v>3.6999999999999998E-2</c:v>
                </c:pt>
                <c:pt idx="18">
                  <c:v>4.9000000000000002E-2</c:v>
                </c:pt>
                <c:pt idx="19">
                  <c:v>4.3999999999999997E-2</c:v>
                </c:pt>
                <c:pt idx="20">
                  <c:v>5.2999999999999999E-2</c:v>
                </c:pt>
                <c:pt idx="21">
                  <c:v>5.5E-2</c:v>
                </c:pt>
                <c:pt idx="22">
                  <c:v>6.5000000000000002E-2</c:v>
                </c:pt>
                <c:pt idx="23">
                  <c:v>7.0999999999999994E-2</c:v>
                </c:pt>
                <c:pt idx="24">
                  <c:v>8.1000000000000003E-2</c:v>
                </c:pt>
                <c:pt idx="25">
                  <c:v>8.7999999999999995E-2</c:v>
                </c:pt>
                <c:pt idx="26">
                  <c:v>8.4000000000000005E-2</c:v>
                </c:pt>
                <c:pt idx="27">
                  <c:v>9.2999999999999999E-2</c:v>
                </c:pt>
                <c:pt idx="28">
                  <c:v>0.107</c:v>
                </c:pt>
                <c:pt idx="29">
                  <c:v>7.6999999999999999E-2</c:v>
                </c:pt>
                <c:pt idx="30">
                  <c:v>8.3000000000000004E-2</c:v>
                </c:pt>
                <c:pt idx="31">
                  <c:v>7.9000000000000001E-2</c:v>
                </c:pt>
                <c:pt idx="32">
                  <c:v>6.0999999999999999E-2</c:v>
                </c:pt>
                <c:pt idx="33">
                  <c:v>6.0999999999999999E-2</c:v>
                </c:pt>
                <c:pt idx="34">
                  <c:v>6.5000000000000002E-2</c:v>
                </c:pt>
                <c:pt idx="35">
                  <c:v>5.5E-2</c:v>
                </c:pt>
                <c:pt idx="36">
                  <c:v>5.7000000000000002E-2</c:v>
                </c:pt>
                <c:pt idx="37">
                  <c:v>5.1999999999999998E-2</c:v>
                </c:pt>
                <c:pt idx="38">
                  <c:v>0.03</c:v>
                </c:pt>
                <c:pt idx="39">
                  <c:v>1.0999999999999999E-2</c:v>
                </c:pt>
                <c:pt idx="40">
                  <c:v>-2E-3</c:v>
                </c:pt>
                <c:pt idx="41">
                  <c:v>2E-3</c:v>
                </c:pt>
                <c:pt idx="42">
                  <c:v>-8.0000000000000002E-3</c:v>
                </c:pt>
                <c:pt idx="43">
                  <c:v>-6.0000000000000001E-3</c:v>
                </c:pt>
                <c:pt idx="44">
                  <c:v>-3.0000000000000001E-3</c:v>
                </c:pt>
                <c:pt idx="45">
                  <c:v>-8.9999999999999993E-3</c:v>
                </c:pt>
                <c:pt idx="46">
                  <c:v>-1.4999999999999999E-2</c:v>
                </c:pt>
                <c:pt idx="47">
                  <c:v>-1.2E-2</c:v>
                </c:pt>
                <c:pt idx="48">
                  <c:v>-2.4E-2</c:v>
                </c:pt>
                <c:pt idx="49">
                  <c:v>-2.5000000000000001E-2</c:v>
                </c:pt>
                <c:pt idx="50">
                  <c:v>-1.4E-2</c:v>
                </c:pt>
                <c:pt idx="51">
                  <c:v>-8.9999999999999993E-3</c:v>
                </c:pt>
                <c:pt idx="52">
                  <c:v>-1.4999999999999999E-2</c:v>
                </c:pt>
                <c:pt idx="53">
                  <c:v>-1E-3</c:v>
                </c:pt>
                <c:pt idx="54">
                  <c:v>7.0000000000000001E-3</c:v>
                </c:pt>
                <c:pt idx="55">
                  <c:v>-3.0000000000000001E-3</c:v>
                </c:pt>
                <c:pt idx="56">
                  <c:v>1E-3</c:v>
                </c:pt>
                <c:pt idx="57">
                  <c:v>0.01</c:v>
                </c:pt>
                <c:pt idx="58">
                  <c:v>6.0000000000000001E-3</c:v>
                </c:pt>
                <c:pt idx="59">
                  <c:v>6.0000000000000001E-3</c:v>
                </c:pt>
                <c:pt idx="60">
                  <c:v>5.0000000000000001E-3</c:v>
                </c:pt>
                <c:pt idx="61">
                  <c:v>-2E-3</c:v>
                </c:pt>
                <c:pt idx="62">
                  <c:v>0</c:v>
                </c:pt>
                <c:pt idx="63">
                  <c:v>7.0000000000000001E-3</c:v>
                </c:pt>
                <c:pt idx="64">
                  <c:v>6.0000000000000001E-3</c:v>
                </c:pt>
                <c:pt idx="65">
                  <c:v>8.9999999999999993E-3</c:v>
                </c:pt>
                <c:pt idx="66">
                  <c:v>1.7999999999999999E-2</c:v>
                </c:pt>
                <c:pt idx="67">
                  <c:v>0.02</c:v>
                </c:pt>
                <c:pt idx="68">
                  <c:v>3.5999999999999997E-2</c:v>
                </c:pt>
                <c:pt idx="69">
                  <c:v>1.0999999999999999E-2</c:v>
                </c:pt>
                <c:pt idx="70">
                  <c:v>1.9E-2</c:v>
                </c:pt>
                <c:pt idx="71">
                  <c:v>2.4E-2</c:v>
                </c:pt>
                <c:pt idx="72">
                  <c:v>0.02</c:v>
                </c:pt>
                <c:pt idx="73">
                  <c:v>0.04</c:v>
                </c:pt>
                <c:pt idx="74">
                  <c:v>4.2000000000000003E-2</c:v>
                </c:pt>
                <c:pt idx="75">
                  <c:v>3.7999999999999999E-2</c:v>
                </c:pt>
                <c:pt idx="76">
                  <c:v>4.5999999999999999E-2</c:v>
                </c:pt>
                <c:pt idx="77">
                  <c:v>3.7999999999999999E-2</c:v>
                </c:pt>
                <c:pt idx="78">
                  <c:v>3.9E-2</c:v>
                </c:pt>
                <c:pt idx="79">
                  <c:v>4.3999999999999997E-2</c:v>
                </c:pt>
                <c:pt idx="80">
                  <c:v>3.5000000000000003E-2</c:v>
                </c:pt>
                <c:pt idx="81">
                  <c:v>5.5E-2</c:v>
                </c:pt>
                <c:pt idx="82">
                  <c:v>5.8000000000000003E-2</c:v>
                </c:pt>
                <c:pt idx="83">
                  <c:v>5.6000000000000001E-2</c:v>
                </c:pt>
                <c:pt idx="84">
                  <c:v>6.5000000000000002E-2</c:v>
                </c:pt>
                <c:pt idx="85">
                  <c:v>4.9000000000000002E-2</c:v>
                </c:pt>
                <c:pt idx="86">
                  <c:v>4.7E-2</c:v>
                </c:pt>
                <c:pt idx="87">
                  <c:v>5.7000000000000002E-2</c:v>
                </c:pt>
                <c:pt idx="88">
                  <c:v>5.7000000000000002E-2</c:v>
                </c:pt>
                <c:pt idx="89">
                  <c:v>6.2E-2</c:v>
                </c:pt>
                <c:pt idx="90">
                  <c:v>3.9E-2</c:v>
                </c:pt>
                <c:pt idx="91">
                  <c:v>4.3999999999999997E-2</c:v>
                </c:pt>
                <c:pt idx="92">
                  <c:v>4.5999999999999999E-2</c:v>
                </c:pt>
                <c:pt idx="93">
                  <c:v>6.0999999999999999E-2</c:v>
                </c:pt>
                <c:pt idx="94">
                  <c:v>7.3999999999999996E-2</c:v>
                </c:pt>
                <c:pt idx="95">
                  <c:v>8.4000000000000005E-2</c:v>
                </c:pt>
                <c:pt idx="96">
                  <c:v>7.9000000000000001E-2</c:v>
                </c:pt>
                <c:pt idx="97">
                  <c:v>0.08</c:v>
                </c:pt>
                <c:pt idx="98">
                  <c:v>8.8999999999999996E-2</c:v>
                </c:pt>
                <c:pt idx="99">
                  <c:v>0.111</c:v>
                </c:pt>
                <c:pt idx="100">
                  <c:v>0.112</c:v>
                </c:pt>
                <c:pt idx="101">
                  <c:v>0.111</c:v>
                </c:pt>
                <c:pt idx="102">
                  <c:v>0.13800000000000001</c:v>
                </c:pt>
                <c:pt idx="103">
                  <c:v>0.13900000000000001</c:v>
                </c:pt>
                <c:pt idx="104">
                  <c:v>0.14099999999999999</c:v>
                </c:pt>
                <c:pt idx="105">
                  <c:v>0.13500000000000001</c:v>
                </c:pt>
                <c:pt idx="106">
                  <c:v>0.13300000000000001</c:v>
                </c:pt>
                <c:pt idx="107">
                  <c:v>0.122</c:v>
                </c:pt>
                <c:pt idx="108">
                  <c:v>0.14099999999999999</c:v>
                </c:pt>
                <c:pt idx="109">
                  <c:v>0.14399999999999999</c:v>
                </c:pt>
                <c:pt idx="110">
                  <c:v>0.14799999999999999</c:v>
                </c:pt>
                <c:pt idx="111">
                  <c:v>0.13500000000000001</c:v>
                </c:pt>
                <c:pt idx="112">
                  <c:v>0.14000000000000001</c:v>
                </c:pt>
                <c:pt idx="113">
                  <c:v>0.13400000000000001</c:v>
                </c:pt>
                <c:pt idx="114">
                  <c:v>0.13700000000000001</c:v>
                </c:pt>
                <c:pt idx="115">
                  <c:v>0.13300000000000001</c:v>
                </c:pt>
                <c:pt idx="116">
                  <c:v>0.13900000000000001</c:v>
                </c:pt>
                <c:pt idx="117">
                  <c:v>0.13</c:v>
                </c:pt>
                <c:pt idx="118">
                  <c:v>0.11600000000000001</c:v>
                </c:pt>
                <c:pt idx="119">
                  <c:v>0.128</c:v>
                </c:pt>
                <c:pt idx="120">
                  <c:v>0.114</c:v>
                </c:pt>
                <c:pt idx="121">
                  <c:v>0.113</c:v>
                </c:pt>
                <c:pt idx="122">
                  <c:v>0.11</c:v>
                </c:pt>
                <c:pt idx="123">
                  <c:v>9.5000000000000001E-2</c:v>
                </c:pt>
                <c:pt idx="124">
                  <c:v>8.5000000000000006E-2</c:v>
                </c:pt>
                <c:pt idx="125">
                  <c:v>7.4999999999999997E-2</c:v>
                </c:pt>
                <c:pt idx="126">
                  <c:v>7.8E-2</c:v>
                </c:pt>
                <c:pt idx="127">
                  <c:v>6.5000000000000002E-2</c:v>
                </c:pt>
                <c:pt idx="128">
                  <c:v>6.0999999999999999E-2</c:v>
                </c:pt>
                <c:pt idx="129">
                  <c:v>6.5000000000000002E-2</c:v>
                </c:pt>
                <c:pt idx="130">
                  <c:v>6.9000000000000006E-2</c:v>
                </c:pt>
                <c:pt idx="131">
                  <c:v>5.8999999999999997E-2</c:v>
                </c:pt>
                <c:pt idx="132">
                  <c:v>0.06</c:v>
                </c:pt>
                <c:pt idx="133">
                  <c:v>6.4000000000000001E-2</c:v>
                </c:pt>
                <c:pt idx="134">
                  <c:v>0.06</c:v>
                </c:pt>
                <c:pt idx="135">
                  <c:v>6.6000000000000003E-2</c:v>
                </c:pt>
                <c:pt idx="136">
                  <c:v>6.9000000000000006E-2</c:v>
                </c:pt>
                <c:pt idx="137">
                  <c:v>6.4000000000000001E-2</c:v>
                </c:pt>
                <c:pt idx="138">
                  <c:v>6.2E-2</c:v>
                </c:pt>
                <c:pt idx="139">
                  <c:v>7.0000000000000007E-2</c:v>
                </c:pt>
                <c:pt idx="140">
                  <c:v>7.3999999999999996E-2</c:v>
                </c:pt>
                <c:pt idx="141">
                  <c:v>6.5000000000000002E-2</c:v>
                </c:pt>
                <c:pt idx="142">
                  <c:v>6.4000000000000001E-2</c:v>
                </c:pt>
                <c:pt idx="143">
                  <c:v>0.06</c:v>
                </c:pt>
                <c:pt idx="144">
                  <c:v>5.2999999999999999E-2</c:v>
                </c:pt>
                <c:pt idx="145">
                  <c:v>4.7E-2</c:v>
                </c:pt>
                <c:pt idx="146">
                  <c:v>4.2000000000000003E-2</c:v>
                </c:pt>
                <c:pt idx="147">
                  <c:v>3.5000000000000003E-2</c:v>
                </c:pt>
                <c:pt idx="148">
                  <c:v>3.1E-2</c:v>
                </c:pt>
                <c:pt idx="149">
                  <c:v>2.1000000000000001E-2</c:v>
                </c:pt>
                <c:pt idx="150">
                  <c:v>1.2E-2</c:v>
                </c:pt>
                <c:pt idx="151">
                  <c:v>2.1999999999999999E-2</c:v>
                </c:pt>
                <c:pt idx="152">
                  <c:v>1.7999999999999999E-2</c:v>
                </c:pt>
                <c:pt idx="153">
                  <c:v>1.7000000000000001E-2</c:v>
                </c:pt>
                <c:pt idx="154">
                  <c:v>2.1999999999999999E-2</c:v>
                </c:pt>
                <c:pt idx="155">
                  <c:v>2.1999999999999999E-2</c:v>
                </c:pt>
                <c:pt idx="156">
                  <c:v>2.4E-2</c:v>
                </c:pt>
                <c:pt idx="157">
                  <c:v>2.5000000000000001E-2</c:v>
                </c:pt>
                <c:pt idx="158">
                  <c:v>2.5999999999999999E-2</c:v>
                </c:pt>
                <c:pt idx="159">
                  <c:v>3.6999999999999998E-2</c:v>
                </c:pt>
                <c:pt idx="160">
                  <c:v>3.5999999999999997E-2</c:v>
                </c:pt>
                <c:pt idx="161">
                  <c:v>4.8000000000000001E-2</c:v>
                </c:pt>
                <c:pt idx="162">
                  <c:v>5.5E-2</c:v>
                </c:pt>
                <c:pt idx="163">
                  <c:v>4.4999999999999998E-2</c:v>
                </c:pt>
                <c:pt idx="164">
                  <c:v>4.4999999999999998E-2</c:v>
                </c:pt>
                <c:pt idx="165">
                  <c:v>5.0999999999999997E-2</c:v>
                </c:pt>
                <c:pt idx="166">
                  <c:v>4.3999999999999997E-2</c:v>
                </c:pt>
                <c:pt idx="167">
                  <c:v>4.7E-2</c:v>
                </c:pt>
                <c:pt idx="168">
                  <c:v>4.9000000000000002E-2</c:v>
                </c:pt>
                <c:pt idx="169">
                  <c:v>4.9000000000000002E-2</c:v>
                </c:pt>
                <c:pt idx="170">
                  <c:v>5.3999999999999999E-2</c:v>
                </c:pt>
                <c:pt idx="171">
                  <c:v>5.3999999999999999E-2</c:v>
                </c:pt>
                <c:pt idx="172">
                  <c:v>5.6000000000000001E-2</c:v>
                </c:pt>
                <c:pt idx="173">
                  <c:v>5.7000000000000002E-2</c:v>
                </c:pt>
                <c:pt idx="174">
                  <c:v>5.8000000000000003E-2</c:v>
                </c:pt>
                <c:pt idx="175">
                  <c:v>6.4000000000000001E-2</c:v>
                </c:pt>
                <c:pt idx="176">
                  <c:v>6.8000000000000005E-2</c:v>
                </c:pt>
                <c:pt idx="177">
                  <c:v>6.7000000000000004E-2</c:v>
                </c:pt>
                <c:pt idx="178">
                  <c:v>6.8000000000000005E-2</c:v>
                </c:pt>
                <c:pt idx="179">
                  <c:v>7.1999999999999995E-2</c:v>
                </c:pt>
                <c:pt idx="180">
                  <c:v>7.2999999999999995E-2</c:v>
                </c:pt>
                <c:pt idx="181">
                  <c:v>7.4999999999999997E-2</c:v>
                </c:pt>
                <c:pt idx="182">
                  <c:v>7.5999999999999998E-2</c:v>
                </c:pt>
                <c:pt idx="183">
                  <c:v>7.2999999999999995E-2</c:v>
                </c:pt>
                <c:pt idx="184">
                  <c:v>7.0999999999999994E-2</c:v>
                </c:pt>
                <c:pt idx="185">
                  <c:v>7.5999999999999998E-2</c:v>
                </c:pt>
                <c:pt idx="186">
                  <c:v>7.4999999999999997E-2</c:v>
                </c:pt>
                <c:pt idx="187">
                  <c:v>7.1999999999999995E-2</c:v>
                </c:pt>
                <c:pt idx="188">
                  <c:v>7.4999999999999997E-2</c:v>
                </c:pt>
                <c:pt idx="189">
                  <c:v>7.8E-2</c:v>
                </c:pt>
                <c:pt idx="190">
                  <c:v>8.1000000000000003E-2</c:v>
                </c:pt>
                <c:pt idx="191">
                  <c:v>8.3000000000000004E-2</c:v>
                </c:pt>
                <c:pt idx="192">
                  <c:v>8.3000000000000004E-2</c:v>
                </c:pt>
                <c:pt idx="193">
                  <c:v>8.3000000000000004E-2</c:v>
                </c:pt>
                <c:pt idx="194">
                  <c:v>8.2000000000000003E-2</c:v>
                </c:pt>
                <c:pt idx="195">
                  <c:v>8.1000000000000003E-2</c:v>
                </c:pt>
                <c:pt idx="196">
                  <c:v>8.5999999999999993E-2</c:v>
                </c:pt>
                <c:pt idx="197">
                  <c:v>7.9000000000000001E-2</c:v>
                </c:pt>
                <c:pt idx="198">
                  <c:v>8.2000000000000003E-2</c:v>
                </c:pt>
                <c:pt idx="199">
                  <c:v>0.08</c:v>
                </c:pt>
                <c:pt idx="200">
                  <c:v>7.5999999999999998E-2</c:v>
                </c:pt>
                <c:pt idx="201">
                  <c:v>7.3999999999999996E-2</c:v>
                </c:pt>
                <c:pt idx="202">
                  <c:v>7.2999999999999995E-2</c:v>
                </c:pt>
                <c:pt idx="203">
                  <c:v>6.7000000000000004E-2</c:v>
                </c:pt>
                <c:pt idx="204">
                  <c:v>6.4000000000000001E-2</c:v>
                </c:pt>
                <c:pt idx="205">
                  <c:v>6.7000000000000004E-2</c:v>
                </c:pt>
                <c:pt idx="206">
                  <c:v>6.6000000000000003E-2</c:v>
                </c:pt>
                <c:pt idx="207">
                  <c:v>6.4000000000000001E-2</c:v>
                </c:pt>
                <c:pt idx="208">
                  <c:v>6.4000000000000001E-2</c:v>
                </c:pt>
                <c:pt idx="209">
                  <c:v>6.2E-2</c:v>
                </c:pt>
                <c:pt idx="210">
                  <c:v>6.4000000000000001E-2</c:v>
                </c:pt>
                <c:pt idx="211">
                  <c:v>6.9000000000000006E-2</c:v>
                </c:pt>
                <c:pt idx="212">
                  <c:v>7.0000000000000007E-2</c:v>
                </c:pt>
                <c:pt idx="213">
                  <c:v>6.7000000000000004E-2</c:v>
                </c:pt>
                <c:pt idx="214">
                  <c:v>6.9000000000000006E-2</c:v>
                </c:pt>
                <c:pt idx="215">
                  <c:v>7.0999999999999994E-2</c:v>
                </c:pt>
                <c:pt idx="216">
                  <c:v>7.8E-2</c:v>
                </c:pt>
                <c:pt idx="217">
                  <c:v>7.1999999999999995E-2</c:v>
                </c:pt>
                <c:pt idx="218">
                  <c:v>7.0000000000000007E-2</c:v>
                </c:pt>
                <c:pt idx="219">
                  <c:v>7.8E-2</c:v>
                </c:pt>
                <c:pt idx="220">
                  <c:v>0.08</c:v>
                </c:pt>
                <c:pt idx="221">
                  <c:v>0.08</c:v>
                </c:pt>
                <c:pt idx="222">
                  <c:v>0.08</c:v>
                </c:pt>
                <c:pt idx="223">
                  <c:v>8.2000000000000003E-2</c:v>
                </c:pt>
                <c:pt idx="224">
                  <c:v>7.9000000000000001E-2</c:v>
                </c:pt>
                <c:pt idx="225">
                  <c:v>8.5999999999999993E-2</c:v>
                </c:pt>
                <c:pt idx="226">
                  <c:v>8.5000000000000006E-2</c:v>
                </c:pt>
                <c:pt idx="227">
                  <c:v>8.3000000000000004E-2</c:v>
                </c:pt>
                <c:pt idx="228">
                  <c:v>8.5999999999999993E-2</c:v>
                </c:pt>
                <c:pt idx="229">
                  <c:v>8.7999999999999995E-2</c:v>
                </c:pt>
                <c:pt idx="230">
                  <c:v>0.09</c:v>
                </c:pt>
                <c:pt idx="231">
                  <c:v>9.0999999999999998E-2</c:v>
                </c:pt>
                <c:pt idx="232">
                  <c:v>9.2999999999999999E-2</c:v>
                </c:pt>
                <c:pt idx="233">
                  <c:v>9.2999999999999999E-2</c:v>
                </c:pt>
                <c:pt idx="234">
                  <c:v>0.1</c:v>
                </c:pt>
                <c:pt idx="235">
                  <c:v>0.10100000000000001</c:v>
                </c:pt>
                <c:pt idx="236">
                  <c:v>0.1</c:v>
                </c:pt>
                <c:pt idx="237">
                  <c:v>9.2999999999999999E-2</c:v>
                </c:pt>
                <c:pt idx="238">
                  <c:v>9.1999999999999998E-2</c:v>
                </c:pt>
                <c:pt idx="239">
                  <c:v>9.1999999999999998E-2</c:v>
                </c:pt>
                <c:pt idx="240">
                  <c:v>9.0999999999999998E-2</c:v>
                </c:pt>
                <c:pt idx="241">
                  <c:v>8.5000000000000006E-2</c:v>
                </c:pt>
                <c:pt idx="242">
                  <c:v>8.5999999999999993E-2</c:v>
                </c:pt>
                <c:pt idx="243">
                  <c:v>8.3000000000000004E-2</c:v>
                </c:pt>
                <c:pt idx="244">
                  <c:v>0.08</c:v>
                </c:pt>
                <c:pt idx="245">
                  <c:v>7.5999999999999998E-2</c:v>
                </c:pt>
                <c:pt idx="246">
                  <c:v>7.1999999999999995E-2</c:v>
                </c:pt>
                <c:pt idx="247">
                  <c:v>7.3999999999999996E-2</c:v>
                </c:pt>
                <c:pt idx="248">
                  <c:v>7.8E-2</c:v>
                </c:pt>
                <c:pt idx="249">
                  <c:v>8.2000000000000003E-2</c:v>
                </c:pt>
                <c:pt idx="250">
                  <c:v>8.1000000000000003E-2</c:v>
                </c:pt>
                <c:pt idx="251">
                  <c:v>7.9000000000000001E-2</c:v>
                </c:pt>
                <c:pt idx="252">
                  <c:v>7.4999999999999997E-2</c:v>
                </c:pt>
                <c:pt idx="253">
                  <c:v>7.5999999999999998E-2</c:v>
                </c:pt>
                <c:pt idx="254">
                  <c:v>7.4999999999999997E-2</c:v>
                </c:pt>
                <c:pt idx="255">
                  <c:v>7.4999999999999997E-2</c:v>
                </c:pt>
                <c:pt idx="256">
                  <c:v>6.3E-2</c:v>
                </c:pt>
                <c:pt idx="257">
                  <c:v>6.9000000000000006E-2</c:v>
                </c:pt>
                <c:pt idx="258">
                  <c:v>6.5000000000000002E-2</c:v>
                </c:pt>
                <c:pt idx="259">
                  <c:v>6.6000000000000003E-2</c:v>
                </c:pt>
                <c:pt idx="260">
                  <c:v>5.6000000000000001E-2</c:v>
                </c:pt>
                <c:pt idx="261">
                  <c:v>8.0000000000000002E-3</c:v>
                </c:pt>
                <c:pt idx="262">
                  <c:v>-1.2999999999999999E-2</c:v>
                </c:pt>
                <c:pt idx="263">
                  <c:v>-2.1999999999999999E-2</c:v>
                </c:pt>
                <c:pt idx="264">
                  <c:v>-3.5999999999999997E-2</c:v>
                </c:pt>
                <c:pt idx="265">
                  <c:v>-4.2999999999999997E-2</c:v>
                </c:pt>
                <c:pt idx="266">
                  <c:v>-4.5999999999999999E-2</c:v>
                </c:pt>
                <c:pt idx="267">
                  <c:v>-5.2999999999999999E-2</c:v>
                </c:pt>
                <c:pt idx="268">
                  <c:v>-4.5999999999999999E-2</c:v>
                </c:pt>
                <c:pt idx="269">
                  <c:v>-6.2E-2</c:v>
                </c:pt>
                <c:pt idx="270">
                  <c:v>-7.6999999999999999E-2</c:v>
                </c:pt>
                <c:pt idx="271">
                  <c:v>-7.5999999999999998E-2</c:v>
                </c:pt>
                <c:pt idx="272">
                  <c:v>-8.6999999999999994E-2</c:v>
                </c:pt>
                <c:pt idx="273">
                  <c:v>-5.8999999999999997E-2</c:v>
                </c:pt>
                <c:pt idx="274">
                  <c:v>-2.7E-2</c:v>
                </c:pt>
                <c:pt idx="275">
                  <c:v>-1.4999999999999999E-2</c:v>
                </c:pt>
                <c:pt idx="276">
                  <c:v>-3.0000000000000001E-3</c:v>
                </c:pt>
                <c:pt idx="277">
                  <c:v>8.0000000000000002E-3</c:v>
                </c:pt>
                <c:pt idx="278">
                  <c:v>1.0999999999999999E-2</c:v>
                </c:pt>
                <c:pt idx="279">
                  <c:v>2.1000000000000001E-2</c:v>
                </c:pt>
                <c:pt idx="280">
                  <c:v>3.3000000000000002E-2</c:v>
                </c:pt>
                <c:pt idx="281">
                  <c:v>4.1000000000000002E-2</c:v>
                </c:pt>
                <c:pt idx="282">
                  <c:v>6.0999999999999999E-2</c:v>
                </c:pt>
                <c:pt idx="283">
                  <c:v>6.8000000000000005E-2</c:v>
                </c:pt>
                <c:pt idx="284">
                  <c:v>9.9000000000000005E-2</c:v>
                </c:pt>
                <c:pt idx="285">
                  <c:v>0.11899999999999999</c:v>
                </c:pt>
                <c:pt idx="286">
                  <c:v>0.12</c:v>
                </c:pt>
                <c:pt idx="287">
                  <c:v>0.125</c:v>
                </c:pt>
                <c:pt idx="288">
                  <c:v>0.13300000000000001</c:v>
                </c:pt>
                <c:pt idx="289">
                  <c:v>0.13600000000000001</c:v>
                </c:pt>
                <c:pt idx="290">
                  <c:v>0.14299999999999999</c:v>
                </c:pt>
                <c:pt idx="291">
                  <c:v>0.14699999999999999</c:v>
                </c:pt>
                <c:pt idx="292">
                  <c:v>0.14899999999999999</c:v>
                </c:pt>
                <c:pt idx="293">
                  <c:v>0.157</c:v>
                </c:pt>
                <c:pt idx="294">
                  <c:v>0.16400000000000001</c:v>
                </c:pt>
                <c:pt idx="295">
                  <c:v>0.16200000000000001</c:v>
                </c:pt>
                <c:pt idx="296">
                  <c:v>0.153</c:v>
                </c:pt>
                <c:pt idx="297">
                  <c:v>0.158</c:v>
                </c:pt>
                <c:pt idx="298">
                  <c:v>0.153</c:v>
                </c:pt>
                <c:pt idx="299">
                  <c:v>0.14299999999999999</c:v>
                </c:pt>
                <c:pt idx="300">
                  <c:v>0.14299999999999999</c:v>
                </c:pt>
                <c:pt idx="301">
                  <c:v>0.13600000000000001</c:v>
                </c:pt>
                <c:pt idx="302">
                  <c:v>0.127</c:v>
                </c:pt>
                <c:pt idx="303">
                  <c:v>0.127</c:v>
                </c:pt>
                <c:pt idx="304">
                  <c:v>0.11799999999999999</c:v>
                </c:pt>
                <c:pt idx="305">
                  <c:v>0.11</c:v>
                </c:pt>
                <c:pt idx="306">
                  <c:v>0.10299999999999999</c:v>
                </c:pt>
                <c:pt idx="307">
                  <c:v>9.7000000000000003E-2</c:v>
                </c:pt>
                <c:pt idx="308">
                  <c:v>9.2999999999999999E-2</c:v>
                </c:pt>
                <c:pt idx="309">
                  <c:v>8.3000000000000004E-2</c:v>
                </c:pt>
                <c:pt idx="310">
                  <c:v>7.1999999999999995E-2</c:v>
                </c:pt>
                <c:pt idx="311">
                  <c:v>7.0999999999999994E-2</c:v>
                </c:pt>
                <c:pt idx="312">
                  <c:v>0.06</c:v>
                </c:pt>
                <c:pt idx="313">
                  <c:v>5.3999999999999999E-2</c:v>
                </c:pt>
                <c:pt idx="314">
                  <c:v>5.7000000000000002E-2</c:v>
                </c:pt>
                <c:pt idx="315">
                  <c:v>5.0999999999999997E-2</c:v>
                </c:pt>
                <c:pt idx="316">
                  <c:v>4.2000000000000003E-2</c:v>
                </c:pt>
                <c:pt idx="317">
                  <c:v>5.0999999999999997E-2</c:v>
                </c:pt>
                <c:pt idx="318">
                  <c:v>3.7999999999999999E-2</c:v>
                </c:pt>
                <c:pt idx="319">
                  <c:v>2.8000000000000001E-2</c:v>
                </c:pt>
                <c:pt idx="320">
                  <c:v>1.6E-2</c:v>
                </c:pt>
                <c:pt idx="321">
                  <c:v>1.2999999999999999E-2</c:v>
                </c:pt>
                <c:pt idx="322">
                  <c:v>0.01</c:v>
                </c:pt>
                <c:pt idx="323">
                  <c:v>1.6E-2</c:v>
                </c:pt>
                <c:pt idx="324">
                  <c:v>1.6E-2</c:v>
                </c:pt>
                <c:pt idx="325">
                  <c:v>1.6E-2</c:v>
                </c:pt>
              </c:numCache>
            </c:numRef>
          </c:val>
          <c:extLst>
            <c:ext xmlns:c16="http://schemas.microsoft.com/office/drawing/2014/chart" uri="{C3380CC4-5D6E-409C-BE32-E72D297353CC}">
              <c16:uniqueId val="{00000001-5FC9-44D6-84F7-C72041FCCFBB}"/>
            </c:ext>
          </c:extLst>
        </c:ser>
        <c:dLbls>
          <c:showLegendKey val="0"/>
          <c:showVal val="0"/>
          <c:showCatName val="0"/>
          <c:showSerName val="0"/>
          <c:showPercent val="0"/>
          <c:showBubbleSize val="0"/>
        </c:dLbls>
        <c:axId val="3"/>
        <c:axId val="4"/>
      </c:areaChart>
      <c:lineChart>
        <c:grouping val="standard"/>
        <c:varyColors val="0"/>
        <c:ser>
          <c:idx val="1"/>
          <c:order val="2"/>
          <c:tx>
            <c:strRef>
              <c:f>Sheet1!$D$1</c:f>
              <c:strCache>
                <c:ptCount val="1"/>
                <c:pt idx="0">
                  <c:v>5.5% Long Run Average</c:v>
                </c:pt>
              </c:strCache>
            </c:strRef>
          </c:tx>
          <c:spPr>
            <a:ln w="9629">
              <a:solidFill>
                <a:srgbClr val="FFFF00"/>
              </a:solidFill>
              <a:prstDash val="solid"/>
            </a:ln>
          </c:spPr>
          <c:marker>
            <c:symbol val="square"/>
            <c:size val="3"/>
            <c:spPr>
              <a:solidFill>
                <a:srgbClr val="FFFF00"/>
              </a:solidFill>
              <a:ln>
                <a:solidFill>
                  <a:srgbClr val="FFFF00"/>
                </a:solidFill>
                <a:prstDash val="solid"/>
              </a:ln>
            </c:spPr>
          </c:marker>
          <c:cat>
            <c:strRef>
              <c:f>Sheet1!$A$2:$A$339</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Sheet1!$D$2:$D$339</c:f>
              <c:numCache>
                <c:formatCode>General</c:formatCode>
                <c:ptCount val="338"/>
                <c:pt idx="0">
                  <c:v>5.5E-2</c:v>
                </c:pt>
                <c:pt idx="1">
                  <c:v>5.5E-2</c:v>
                </c:pt>
                <c:pt idx="2">
                  <c:v>5.5E-2</c:v>
                </c:pt>
                <c:pt idx="3">
                  <c:v>5.5E-2</c:v>
                </c:pt>
                <c:pt idx="4">
                  <c:v>5.5E-2</c:v>
                </c:pt>
                <c:pt idx="5">
                  <c:v>5.5E-2</c:v>
                </c:pt>
                <c:pt idx="6">
                  <c:v>5.5E-2</c:v>
                </c:pt>
                <c:pt idx="7">
                  <c:v>5.5E-2</c:v>
                </c:pt>
                <c:pt idx="8">
                  <c:v>5.5E-2</c:v>
                </c:pt>
                <c:pt idx="9">
                  <c:v>5.5E-2</c:v>
                </c:pt>
                <c:pt idx="10">
                  <c:v>5.5E-2</c:v>
                </c:pt>
                <c:pt idx="11">
                  <c:v>5.5E-2</c:v>
                </c:pt>
                <c:pt idx="12">
                  <c:v>5.5E-2</c:v>
                </c:pt>
                <c:pt idx="13">
                  <c:v>5.5E-2</c:v>
                </c:pt>
                <c:pt idx="14">
                  <c:v>5.5E-2</c:v>
                </c:pt>
                <c:pt idx="15">
                  <c:v>5.5E-2</c:v>
                </c:pt>
                <c:pt idx="16">
                  <c:v>5.5E-2</c:v>
                </c:pt>
                <c:pt idx="17">
                  <c:v>5.5E-2</c:v>
                </c:pt>
                <c:pt idx="18">
                  <c:v>5.5E-2</c:v>
                </c:pt>
                <c:pt idx="19">
                  <c:v>5.5E-2</c:v>
                </c:pt>
                <c:pt idx="20">
                  <c:v>5.5E-2</c:v>
                </c:pt>
                <c:pt idx="21">
                  <c:v>5.5E-2</c:v>
                </c:pt>
                <c:pt idx="22">
                  <c:v>5.5E-2</c:v>
                </c:pt>
                <c:pt idx="23">
                  <c:v>5.5E-2</c:v>
                </c:pt>
                <c:pt idx="24">
                  <c:v>5.5E-2</c:v>
                </c:pt>
                <c:pt idx="25">
                  <c:v>5.5E-2</c:v>
                </c:pt>
                <c:pt idx="26">
                  <c:v>5.5E-2</c:v>
                </c:pt>
                <c:pt idx="27">
                  <c:v>5.5E-2</c:v>
                </c:pt>
                <c:pt idx="28">
                  <c:v>5.5E-2</c:v>
                </c:pt>
                <c:pt idx="29">
                  <c:v>5.5E-2</c:v>
                </c:pt>
                <c:pt idx="30">
                  <c:v>5.5E-2</c:v>
                </c:pt>
                <c:pt idx="31">
                  <c:v>5.5E-2</c:v>
                </c:pt>
                <c:pt idx="32">
                  <c:v>5.5E-2</c:v>
                </c:pt>
                <c:pt idx="33">
                  <c:v>5.5E-2</c:v>
                </c:pt>
                <c:pt idx="34">
                  <c:v>5.5E-2</c:v>
                </c:pt>
                <c:pt idx="35">
                  <c:v>5.5E-2</c:v>
                </c:pt>
                <c:pt idx="36">
                  <c:v>5.5E-2</c:v>
                </c:pt>
                <c:pt idx="37">
                  <c:v>5.5E-2</c:v>
                </c:pt>
                <c:pt idx="38">
                  <c:v>5.5E-2</c:v>
                </c:pt>
                <c:pt idx="39">
                  <c:v>5.5E-2</c:v>
                </c:pt>
                <c:pt idx="40">
                  <c:v>5.5E-2</c:v>
                </c:pt>
                <c:pt idx="41">
                  <c:v>5.5E-2</c:v>
                </c:pt>
                <c:pt idx="42">
                  <c:v>5.5E-2</c:v>
                </c:pt>
                <c:pt idx="43">
                  <c:v>5.5E-2</c:v>
                </c:pt>
                <c:pt idx="44">
                  <c:v>5.5E-2</c:v>
                </c:pt>
                <c:pt idx="45">
                  <c:v>5.5E-2</c:v>
                </c:pt>
                <c:pt idx="46">
                  <c:v>5.5E-2</c:v>
                </c:pt>
                <c:pt idx="47">
                  <c:v>5.5E-2</c:v>
                </c:pt>
                <c:pt idx="48">
                  <c:v>5.5E-2</c:v>
                </c:pt>
                <c:pt idx="49">
                  <c:v>5.5E-2</c:v>
                </c:pt>
                <c:pt idx="50">
                  <c:v>5.5E-2</c:v>
                </c:pt>
                <c:pt idx="51">
                  <c:v>5.5E-2</c:v>
                </c:pt>
                <c:pt idx="52">
                  <c:v>5.5E-2</c:v>
                </c:pt>
                <c:pt idx="53">
                  <c:v>5.5E-2</c:v>
                </c:pt>
                <c:pt idx="54">
                  <c:v>5.5E-2</c:v>
                </c:pt>
                <c:pt idx="55">
                  <c:v>5.5E-2</c:v>
                </c:pt>
                <c:pt idx="56">
                  <c:v>5.5E-2</c:v>
                </c:pt>
                <c:pt idx="57">
                  <c:v>5.5E-2</c:v>
                </c:pt>
                <c:pt idx="58">
                  <c:v>5.5E-2</c:v>
                </c:pt>
                <c:pt idx="59">
                  <c:v>5.5E-2</c:v>
                </c:pt>
                <c:pt idx="60">
                  <c:v>5.5E-2</c:v>
                </c:pt>
                <c:pt idx="61">
                  <c:v>5.5E-2</c:v>
                </c:pt>
                <c:pt idx="62">
                  <c:v>5.5E-2</c:v>
                </c:pt>
                <c:pt idx="63">
                  <c:v>5.5E-2</c:v>
                </c:pt>
                <c:pt idx="64">
                  <c:v>5.5E-2</c:v>
                </c:pt>
                <c:pt idx="65">
                  <c:v>5.5E-2</c:v>
                </c:pt>
                <c:pt idx="66">
                  <c:v>5.5E-2</c:v>
                </c:pt>
                <c:pt idx="67">
                  <c:v>5.5E-2</c:v>
                </c:pt>
                <c:pt idx="68">
                  <c:v>5.5E-2</c:v>
                </c:pt>
                <c:pt idx="69">
                  <c:v>5.5E-2</c:v>
                </c:pt>
                <c:pt idx="70">
                  <c:v>5.5E-2</c:v>
                </c:pt>
                <c:pt idx="71">
                  <c:v>5.5E-2</c:v>
                </c:pt>
                <c:pt idx="72">
                  <c:v>5.5E-2</c:v>
                </c:pt>
                <c:pt idx="73">
                  <c:v>5.5E-2</c:v>
                </c:pt>
                <c:pt idx="74">
                  <c:v>5.5E-2</c:v>
                </c:pt>
                <c:pt idx="75">
                  <c:v>5.5E-2</c:v>
                </c:pt>
                <c:pt idx="76">
                  <c:v>5.5E-2</c:v>
                </c:pt>
                <c:pt idx="77">
                  <c:v>5.5E-2</c:v>
                </c:pt>
                <c:pt idx="78">
                  <c:v>5.5E-2</c:v>
                </c:pt>
                <c:pt idx="79">
                  <c:v>5.5E-2</c:v>
                </c:pt>
                <c:pt idx="80">
                  <c:v>5.5E-2</c:v>
                </c:pt>
                <c:pt idx="81">
                  <c:v>5.5E-2</c:v>
                </c:pt>
                <c:pt idx="82">
                  <c:v>5.5E-2</c:v>
                </c:pt>
                <c:pt idx="83">
                  <c:v>5.5E-2</c:v>
                </c:pt>
                <c:pt idx="84">
                  <c:v>5.5E-2</c:v>
                </c:pt>
                <c:pt idx="85">
                  <c:v>5.5E-2</c:v>
                </c:pt>
                <c:pt idx="86">
                  <c:v>5.5E-2</c:v>
                </c:pt>
                <c:pt idx="87">
                  <c:v>5.5E-2</c:v>
                </c:pt>
                <c:pt idx="88">
                  <c:v>5.5E-2</c:v>
                </c:pt>
                <c:pt idx="89">
                  <c:v>5.5E-2</c:v>
                </c:pt>
                <c:pt idx="90">
                  <c:v>5.5E-2</c:v>
                </c:pt>
                <c:pt idx="91">
                  <c:v>5.5E-2</c:v>
                </c:pt>
                <c:pt idx="92">
                  <c:v>5.5E-2</c:v>
                </c:pt>
                <c:pt idx="93">
                  <c:v>5.5E-2</c:v>
                </c:pt>
                <c:pt idx="94">
                  <c:v>5.5E-2</c:v>
                </c:pt>
                <c:pt idx="95">
                  <c:v>5.5E-2</c:v>
                </c:pt>
                <c:pt idx="96">
                  <c:v>5.5E-2</c:v>
                </c:pt>
                <c:pt idx="97">
                  <c:v>5.5E-2</c:v>
                </c:pt>
                <c:pt idx="98">
                  <c:v>5.5E-2</c:v>
                </c:pt>
                <c:pt idx="99">
                  <c:v>5.5E-2</c:v>
                </c:pt>
                <c:pt idx="100">
                  <c:v>5.5E-2</c:v>
                </c:pt>
                <c:pt idx="101">
                  <c:v>5.5E-2</c:v>
                </c:pt>
                <c:pt idx="102">
                  <c:v>5.5E-2</c:v>
                </c:pt>
                <c:pt idx="103">
                  <c:v>5.5E-2</c:v>
                </c:pt>
                <c:pt idx="104">
                  <c:v>5.5E-2</c:v>
                </c:pt>
                <c:pt idx="105">
                  <c:v>5.5E-2</c:v>
                </c:pt>
                <c:pt idx="106">
                  <c:v>5.5E-2</c:v>
                </c:pt>
                <c:pt idx="107">
                  <c:v>5.5E-2</c:v>
                </c:pt>
                <c:pt idx="108">
                  <c:v>5.5E-2</c:v>
                </c:pt>
                <c:pt idx="109">
                  <c:v>5.5E-2</c:v>
                </c:pt>
                <c:pt idx="110">
                  <c:v>5.5E-2</c:v>
                </c:pt>
                <c:pt idx="111">
                  <c:v>5.5E-2</c:v>
                </c:pt>
                <c:pt idx="112">
                  <c:v>5.5E-2</c:v>
                </c:pt>
                <c:pt idx="113">
                  <c:v>5.5E-2</c:v>
                </c:pt>
                <c:pt idx="114">
                  <c:v>5.5E-2</c:v>
                </c:pt>
                <c:pt idx="115">
                  <c:v>5.5E-2</c:v>
                </c:pt>
                <c:pt idx="116">
                  <c:v>5.5E-2</c:v>
                </c:pt>
                <c:pt idx="117">
                  <c:v>5.5E-2</c:v>
                </c:pt>
                <c:pt idx="118">
                  <c:v>5.5E-2</c:v>
                </c:pt>
                <c:pt idx="119">
                  <c:v>5.5E-2</c:v>
                </c:pt>
                <c:pt idx="120">
                  <c:v>5.5E-2</c:v>
                </c:pt>
                <c:pt idx="121">
                  <c:v>5.5E-2</c:v>
                </c:pt>
                <c:pt idx="122">
                  <c:v>5.5E-2</c:v>
                </c:pt>
                <c:pt idx="123">
                  <c:v>5.5E-2</c:v>
                </c:pt>
                <c:pt idx="124">
                  <c:v>5.5E-2</c:v>
                </c:pt>
                <c:pt idx="125">
                  <c:v>5.5E-2</c:v>
                </c:pt>
                <c:pt idx="126">
                  <c:v>5.5E-2</c:v>
                </c:pt>
                <c:pt idx="127">
                  <c:v>5.5E-2</c:v>
                </c:pt>
                <c:pt idx="128">
                  <c:v>5.5E-2</c:v>
                </c:pt>
                <c:pt idx="129">
                  <c:v>5.5E-2</c:v>
                </c:pt>
                <c:pt idx="130">
                  <c:v>5.5E-2</c:v>
                </c:pt>
                <c:pt idx="131">
                  <c:v>5.5E-2</c:v>
                </c:pt>
                <c:pt idx="132">
                  <c:v>5.5E-2</c:v>
                </c:pt>
                <c:pt idx="133">
                  <c:v>5.5E-2</c:v>
                </c:pt>
                <c:pt idx="134">
                  <c:v>5.5E-2</c:v>
                </c:pt>
                <c:pt idx="135">
                  <c:v>5.5E-2</c:v>
                </c:pt>
                <c:pt idx="136">
                  <c:v>5.5E-2</c:v>
                </c:pt>
                <c:pt idx="137">
                  <c:v>5.5E-2</c:v>
                </c:pt>
                <c:pt idx="138">
                  <c:v>5.5E-2</c:v>
                </c:pt>
                <c:pt idx="139">
                  <c:v>5.5E-2</c:v>
                </c:pt>
                <c:pt idx="140">
                  <c:v>5.5E-2</c:v>
                </c:pt>
                <c:pt idx="141">
                  <c:v>5.5E-2</c:v>
                </c:pt>
                <c:pt idx="142">
                  <c:v>5.5E-2</c:v>
                </c:pt>
                <c:pt idx="143">
                  <c:v>5.5E-2</c:v>
                </c:pt>
                <c:pt idx="144">
                  <c:v>5.5E-2</c:v>
                </c:pt>
                <c:pt idx="145">
                  <c:v>5.5E-2</c:v>
                </c:pt>
                <c:pt idx="146">
                  <c:v>5.5E-2</c:v>
                </c:pt>
                <c:pt idx="147">
                  <c:v>5.5E-2</c:v>
                </c:pt>
                <c:pt idx="148">
                  <c:v>5.5E-2</c:v>
                </c:pt>
                <c:pt idx="149">
                  <c:v>5.5E-2</c:v>
                </c:pt>
                <c:pt idx="150">
                  <c:v>5.5E-2</c:v>
                </c:pt>
                <c:pt idx="151">
                  <c:v>5.5E-2</c:v>
                </c:pt>
                <c:pt idx="152">
                  <c:v>5.5E-2</c:v>
                </c:pt>
                <c:pt idx="153">
                  <c:v>5.5E-2</c:v>
                </c:pt>
                <c:pt idx="154">
                  <c:v>5.5E-2</c:v>
                </c:pt>
                <c:pt idx="155">
                  <c:v>5.5E-2</c:v>
                </c:pt>
                <c:pt idx="156">
                  <c:v>5.5E-2</c:v>
                </c:pt>
                <c:pt idx="157">
                  <c:v>5.5E-2</c:v>
                </c:pt>
                <c:pt idx="158">
                  <c:v>5.5E-2</c:v>
                </c:pt>
                <c:pt idx="159">
                  <c:v>5.5E-2</c:v>
                </c:pt>
                <c:pt idx="160">
                  <c:v>5.5E-2</c:v>
                </c:pt>
                <c:pt idx="161">
                  <c:v>5.5E-2</c:v>
                </c:pt>
                <c:pt idx="162">
                  <c:v>5.5E-2</c:v>
                </c:pt>
                <c:pt idx="163">
                  <c:v>5.5E-2</c:v>
                </c:pt>
                <c:pt idx="164">
                  <c:v>5.5E-2</c:v>
                </c:pt>
                <c:pt idx="165">
                  <c:v>5.5E-2</c:v>
                </c:pt>
                <c:pt idx="166">
                  <c:v>5.5E-2</c:v>
                </c:pt>
                <c:pt idx="167">
                  <c:v>5.5E-2</c:v>
                </c:pt>
                <c:pt idx="168">
                  <c:v>5.5E-2</c:v>
                </c:pt>
                <c:pt idx="169">
                  <c:v>5.5E-2</c:v>
                </c:pt>
                <c:pt idx="170">
                  <c:v>5.5E-2</c:v>
                </c:pt>
                <c:pt idx="171">
                  <c:v>5.5E-2</c:v>
                </c:pt>
                <c:pt idx="172">
                  <c:v>5.5E-2</c:v>
                </c:pt>
                <c:pt idx="173">
                  <c:v>5.5E-2</c:v>
                </c:pt>
                <c:pt idx="174">
                  <c:v>5.5E-2</c:v>
                </c:pt>
                <c:pt idx="175">
                  <c:v>5.5E-2</c:v>
                </c:pt>
                <c:pt idx="176">
                  <c:v>5.5E-2</c:v>
                </c:pt>
                <c:pt idx="177">
                  <c:v>5.5E-2</c:v>
                </c:pt>
                <c:pt idx="178">
                  <c:v>5.5E-2</c:v>
                </c:pt>
                <c:pt idx="179">
                  <c:v>5.5E-2</c:v>
                </c:pt>
                <c:pt idx="180">
                  <c:v>5.5E-2</c:v>
                </c:pt>
                <c:pt idx="181">
                  <c:v>5.5E-2</c:v>
                </c:pt>
                <c:pt idx="182">
                  <c:v>5.5E-2</c:v>
                </c:pt>
                <c:pt idx="183">
                  <c:v>5.5E-2</c:v>
                </c:pt>
                <c:pt idx="184">
                  <c:v>5.5E-2</c:v>
                </c:pt>
                <c:pt idx="185">
                  <c:v>5.5E-2</c:v>
                </c:pt>
                <c:pt idx="186">
                  <c:v>5.5E-2</c:v>
                </c:pt>
                <c:pt idx="187">
                  <c:v>5.5E-2</c:v>
                </c:pt>
                <c:pt idx="188">
                  <c:v>5.5E-2</c:v>
                </c:pt>
                <c:pt idx="189">
                  <c:v>5.5E-2</c:v>
                </c:pt>
                <c:pt idx="190">
                  <c:v>5.5E-2</c:v>
                </c:pt>
                <c:pt idx="191">
                  <c:v>5.5E-2</c:v>
                </c:pt>
                <c:pt idx="192">
                  <c:v>5.5E-2</c:v>
                </c:pt>
                <c:pt idx="193">
                  <c:v>5.5E-2</c:v>
                </c:pt>
                <c:pt idx="194">
                  <c:v>5.5E-2</c:v>
                </c:pt>
                <c:pt idx="195">
                  <c:v>5.5E-2</c:v>
                </c:pt>
                <c:pt idx="196">
                  <c:v>5.5E-2</c:v>
                </c:pt>
                <c:pt idx="197">
                  <c:v>5.5E-2</c:v>
                </c:pt>
                <c:pt idx="198">
                  <c:v>5.5E-2</c:v>
                </c:pt>
                <c:pt idx="199">
                  <c:v>5.5E-2</c:v>
                </c:pt>
                <c:pt idx="200">
                  <c:v>5.5E-2</c:v>
                </c:pt>
                <c:pt idx="201">
                  <c:v>5.5E-2</c:v>
                </c:pt>
                <c:pt idx="202">
                  <c:v>5.5E-2</c:v>
                </c:pt>
                <c:pt idx="203">
                  <c:v>5.5E-2</c:v>
                </c:pt>
                <c:pt idx="204">
                  <c:v>5.5E-2</c:v>
                </c:pt>
                <c:pt idx="205">
                  <c:v>5.5E-2</c:v>
                </c:pt>
                <c:pt idx="206">
                  <c:v>5.5E-2</c:v>
                </c:pt>
                <c:pt idx="207">
                  <c:v>5.5E-2</c:v>
                </c:pt>
                <c:pt idx="208">
                  <c:v>5.5E-2</c:v>
                </c:pt>
                <c:pt idx="209">
                  <c:v>5.5E-2</c:v>
                </c:pt>
                <c:pt idx="210">
                  <c:v>5.5E-2</c:v>
                </c:pt>
                <c:pt idx="211">
                  <c:v>5.5E-2</c:v>
                </c:pt>
                <c:pt idx="212">
                  <c:v>5.5E-2</c:v>
                </c:pt>
                <c:pt idx="213">
                  <c:v>5.5E-2</c:v>
                </c:pt>
                <c:pt idx="214">
                  <c:v>5.5E-2</c:v>
                </c:pt>
                <c:pt idx="215">
                  <c:v>5.5E-2</c:v>
                </c:pt>
                <c:pt idx="216">
                  <c:v>5.5E-2</c:v>
                </c:pt>
                <c:pt idx="217">
                  <c:v>5.5E-2</c:v>
                </c:pt>
                <c:pt idx="218">
                  <c:v>5.5E-2</c:v>
                </c:pt>
                <c:pt idx="219">
                  <c:v>5.5E-2</c:v>
                </c:pt>
                <c:pt idx="220">
                  <c:v>5.5E-2</c:v>
                </c:pt>
                <c:pt idx="221">
                  <c:v>5.5E-2</c:v>
                </c:pt>
                <c:pt idx="222">
                  <c:v>5.5E-2</c:v>
                </c:pt>
                <c:pt idx="223">
                  <c:v>5.5E-2</c:v>
                </c:pt>
                <c:pt idx="224">
                  <c:v>5.5E-2</c:v>
                </c:pt>
                <c:pt idx="225">
                  <c:v>5.5E-2</c:v>
                </c:pt>
                <c:pt idx="226">
                  <c:v>5.5E-2</c:v>
                </c:pt>
                <c:pt idx="227">
                  <c:v>5.5E-2</c:v>
                </c:pt>
                <c:pt idx="228">
                  <c:v>5.5E-2</c:v>
                </c:pt>
                <c:pt idx="229">
                  <c:v>5.5E-2</c:v>
                </c:pt>
                <c:pt idx="230">
                  <c:v>5.5E-2</c:v>
                </c:pt>
                <c:pt idx="231">
                  <c:v>5.5E-2</c:v>
                </c:pt>
                <c:pt idx="232">
                  <c:v>5.5E-2</c:v>
                </c:pt>
                <c:pt idx="233">
                  <c:v>5.5E-2</c:v>
                </c:pt>
                <c:pt idx="234">
                  <c:v>5.5E-2</c:v>
                </c:pt>
                <c:pt idx="235">
                  <c:v>5.5E-2</c:v>
                </c:pt>
                <c:pt idx="236">
                  <c:v>5.5E-2</c:v>
                </c:pt>
                <c:pt idx="237">
                  <c:v>5.5E-2</c:v>
                </c:pt>
                <c:pt idx="238">
                  <c:v>5.5E-2</c:v>
                </c:pt>
                <c:pt idx="239">
                  <c:v>5.5E-2</c:v>
                </c:pt>
                <c:pt idx="240">
                  <c:v>5.5E-2</c:v>
                </c:pt>
                <c:pt idx="241">
                  <c:v>5.5E-2</c:v>
                </c:pt>
                <c:pt idx="242">
                  <c:v>5.5E-2</c:v>
                </c:pt>
                <c:pt idx="243">
                  <c:v>5.5E-2</c:v>
                </c:pt>
                <c:pt idx="244">
                  <c:v>5.5E-2</c:v>
                </c:pt>
                <c:pt idx="245">
                  <c:v>5.5E-2</c:v>
                </c:pt>
                <c:pt idx="246">
                  <c:v>5.5E-2</c:v>
                </c:pt>
                <c:pt idx="247">
                  <c:v>5.5E-2</c:v>
                </c:pt>
                <c:pt idx="248">
                  <c:v>5.5E-2</c:v>
                </c:pt>
                <c:pt idx="249">
                  <c:v>5.5E-2</c:v>
                </c:pt>
                <c:pt idx="250">
                  <c:v>5.5E-2</c:v>
                </c:pt>
                <c:pt idx="251">
                  <c:v>5.5E-2</c:v>
                </c:pt>
                <c:pt idx="252">
                  <c:v>5.5E-2</c:v>
                </c:pt>
                <c:pt idx="253">
                  <c:v>5.5E-2</c:v>
                </c:pt>
                <c:pt idx="254">
                  <c:v>5.5E-2</c:v>
                </c:pt>
                <c:pt idx="255">
                  <c:v>5.5E-2</c:v>
                </c:pt>
                <c:pt idx="256">
                  <c:v>5.5E-2</c:v>
                </c:pt>
                <c:pt idx="257">
                  <c:v>5.5E-2</c:v>
                </c:pt>
                <c:pt idx="258">
                  <c:v>5.5E-2</c:v>
                </c:pt>
                <c:pt idx="259">
                  <c:v>5.5E-2</c:v>
                </c:pt>
                <c:pt idx="260">
                  <c:v>5.5E-2</c:v>
                </c:pt>
                <c:pt idx="261">
                  <c:v>5.5E-2</c:v>
                </c:pt>
                <c:pt idx="262">
                  <c:v>5.5E-2</c:v>
                </c:pt>
                <c:pt idx="263">
                  <c:v>5.5E-2</c:v>
                </c:pt>
                <c:pt idx="264">
                  <c:v>5.5E-2</c:v>
                </c:pt>
                <c:pt idx="265">
                  <c:v>5.5E-2</c:v>
                </c:pt>
                <c:pt idx="266">
                  <c:v>5.5E-2</c:v>
                </c:pt>
                <c:pt idx="267">
                  <c:v>5.5E-2</c:v>
                </c:pt>
                <c:pt idx="268">
                  <c:v>5.5E-2</c:v>
                </c:pt>
                <c:pt idx="269">
                  <c:v>5.5E-2</c:v>
                </c:pt>
                <c:pt idx="270">
                  <c:v>5.5E-2</c:v>
                </c:pt>
                <c:pt idx="271">
                  <c:v>5.5E-2</c:v>
                </c:pt>
                <c:pt idx="272">
                  <c:v>5.5E-2</c:v>
                </c:pt>
                <c:pt idx="273">
                  <c:v>5.5E-2</c:v>
                </c:pt>
                <c:pt idx="274">
                  <c:v>5.5E-2</c:v>
                </c:pt>
                <c:pt idx="275">
                  <c:v>5.5E-2</c:v>
                </c:pt>
                <c:pt idx="276">
                  <c:v>5.5E-2</c:v>
                </c:pt>
                <c:pt idx="277">
                  <c:v>5.5E-2</c:v>
                </c:pt>
                <c:pt idx="278">
                  <c:v>5.5E-2</c:v>
                </c:pt>
                <c:pt idx="279">
                  <c:v>5.5E-2</c:v>
                </c:pt>
                <c:pt idx="280">
                  <c:v>5.5E-2</c:v>
                </c:pt>
                <c:pt idx="281">
                  <c:v>5.5E-2</c:v>
                </c:pt>
                <c:pt idx="282">
                  <c:v>5.5E-2</c:v>
                </c:pt>
                <c:pt idx="283">
                  <c:v>5.5E-2</c:v>
                </c:pt>
                <c:pt idx="284">
                  <c:v>5.5E-2</c:v>
                </c:pt>
                <c:pt idx="285">
                  <c:v>5.5E-2</c:v>
                </c:pt>
                <c:pt idx="286">
                  <c:v>5.5E-2</c:v>
                </c:pt>
                <c:pt idx="287">
                  <c:v>5.5E-2</c:v>
                </c:pt>
                <c:pt idx="288">
                  <c:v>5.5E-2</c:v>
                </c:pt>
                <c:pt idx="289">
                  <c:v>5.5E-2</c:v>
                </c:pt>
                <c:pt idx="290">
                  <c:v>5.5E-2</c:v>
                </c:pt>
                <c:pt idx="291">
                  <c:v>5.5E-2</c:v>
                </c:pt>
                <c:pt idx="292">
                  <c:v>5.5E-2</c:v>
                </c:pt>
                <c:pt idx="293">
                  <c:v>5.5E-2</c:v>
                </c:pt>
                <c:pt idx="294">
                  <c:v>5.5E-2</c:v>
                </c:pt>
                <c:pt idx="295">
                  <c:v>5.5E-2</c:v>
                </c:pt>
                <c:pt idx="296">
                  <c:v>5.5E-2</c:v>
                </c:pt>
                <c:pt idx="297">
                  <c:v>5.5E-2</c:v>
                </c:pt>
                <c:pt idx="298">
                  <c:v>5.5E-2</c:v>
                </c:pt>
                <c:pt idx="299">
                  <c:v>5.5E-2</c:v>
                </c:pt>
                <c:pt idx="300">
                  <c:v>5.5E-2</c:v>
                </c:pt>
                <c:pt idx="301">
                  <c:v>5.5E-2</c:v>
                </c:pt>
                <c:pt idx="302">
                  <c:v>5.5E-2</c:v>
                </c:pt>
                <c:pt idx="303">
                  <c:v>5.5E-2</c:v>
                </c:pt>
                <c:pt idx="304">
                  <c:v>5.5E-2</c:v>
                </c:pt>
                <c:pt idx="305">
                  <c:v>5.5E-2</c:v>
                </c:pt>
                <c:pt idx="306">
                  <c:v>5.5E-2</c:v>
                </c:pt>
                <c:pt idx="307">
                  <c:v>5.5E-2</c:v>
                </c:pt>
                <c:pt idx="308">
                  <c:v>5.5E-2</c:v>
                </c:pt>
                <c:pt idx="309">
                  <c:v>5.5E-2</c:v>
                </c:pt>
                <c:pt idx="310">
                  <c:v>5.5E-2</c:v>
                </c:pt>
                <c:pt idx="311">
                  <c:v>5.5E-2</c:v>
                </c:pt>
                <c:pt idx="312">
                  <c:v>5.5E-2</c:v>
                </c:pt>
                <c:pt idx="313">
                  <c:v>5.5E-2</c:v>
                </c:pt>
                <c:pt idx="314">
                  <c:v>5.5E-2</c:v>
                </c:pt>
                <c:pt idx="315">
                  <c:v>5.5E-2</c:v>
                </c:pt>
                <c:pt idx="316">
                  <c:v>5.5E-2</c:v>
                </c:pt>
                <c:pt idx="317">
                  <c:v>5.5E-2</c:v>
                </c:pt>
                <c:pt idx="318">
                  <c:v>5.5E-2</c:v>
                </c:pt>
                <c:pt idx="319">
                  <c:v>5.5E-2</c:v>
                </c:pt>
                <c:pt idx="320">
                  <c:v>5.5E-2</c:v>
                </c:pt>
                <c:pt idx="321">
                  <c:v>5.5E-2</c:v>
                </c:pt>
                <c:pt idx="322">
                  <c:v>5.5E-2</c:v>
                </c:pt>
                <c:pt idx="323">
                  <c:v>5.5E-2</c:v>
                </c:pt>
                <c:pt idx="324">
                  <c:v>5.5E-2</c:v>
                </c:pt>
                <c:pt idx="325">
                  <c:v>5.5E-2</c:v>
                </c:pt>
                <c:pt idx="326">
                  <c:v>5.5E-2</c:v>
                </c:pt>
                <c:pt idx="327">
                  <c:v>5.5E-2</c:v>
                </c:pt>
                <c:pt idx="328">
                  <c:v>5.5E-2</c:v>
                </c:pt>
                <c:pt idx="329">
                  <c:v>5.5E-2</c:v>
                </c:pt>
                <c:pt idx="330">
                  <c:v>5.5E-2</c:v>
                </c:pt>
                <c:pt idx="331">
                  <c:v>5.5E-2</c:v>
                </c:pt>
                <c:pt idx="332">
                  <c:v>5.5E-2</c:v>
                </c:pt>
                <c:pt idx="333">
                  <c:v>5.5E-2</c:v>
                </c:pt>
                <c:pt idx="334">
                  <c:v>5.5E-2</c:v>
                </c:pt>
                <c:pt idx="335">
                  <c:v>5.5E-2</c:v>
                </c:pt>
                <c:pt idx="336">
                  <c:v>5.5E-2</c:v>
                </c:pt>
                <c:pt idx="337">
                  <c:v>5.5E-2</c:v>
                </c:pt>
              </c:numCache>
            </c:numRef>
          </c:val>
          <c:smooth val="0"/>
          <c:extLst>
            <c:ext xmlns:c16="http://schemas.microsoft.com/office/drawing/2014/chart" uri="{C3380CC4-5D6E-409C-BE32-E72D297353CC}">
              <c16:uniqueId val="{00000002-5FC9-44D6-84F7-C72041FCCFBB}"/>
            </c:ext>
          </c:extLst>
        </c:ser>
        <c:dLbls>
          <c:showLegendKey val="0"/>
          <c:showVal val="0"/>
          <c:showCatName val="0"/>
          <c:showSerName val="0"/>
          <c:showPercent val="0"/>
          <c:showBubbleSize val="0"/>
        </c:dLbls>
        <c:marker val="1"/>
        <c:smooth val="0"/>
        <c:axId val="3"/>
        <c:axId val="4"/>
      </c:lineChart>
      <c:catAx>
        <c:axId val="194516016"/>
        <c:scaling>
          <c:orientation val="minMax"/>
        </c:scaling>
        <c:delete val="0"/>
        <c:axPos val="b"/>
        <c:numFmt formatCode="General" sourceLinked="1"/>
        <c:majorTickMark val="out"/>
        <c:minorTickMark val="none"/>
        <c:tickLblPos val="nextTo"/>
        <c:spPr>
          <a:ln w="2407">
            <a:solidFill>
              <a:schemeClr val="tx1"/>
            </a:solidFill>
            <a:prstDash val="solid"/>
          </a:ln>
        </c:spPr>
        <c:txPr>
          <a:bodyPr rot="0" vert="horz"/>
          <a:lstStyle/>
          <a:p>
            <a:pPr>
              <a:defRPr sz="1200"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2"/>
          <c:min val="-0.1"/>
        </c:scaling>
        <c:delete val="0"/>
        <c:axPos val="l"/>
        <c:majorGridlines>
          <c:spPr>
            <a:ln w="2407">
              <a:solidFill>
                <a:schemeClr val="tx1"/>
              </a:solidFill>
              <a:prstDash val="solid"/>
            </a:ln>
          </c:spPr>
        </c:majorGridlines>
        <c:numFmt formatCode="0%" sourceLinked="0"/>
        <c:majorTickMark val="out"/>
        <c:minorTickMark val="none"/>
        <c:tickLblPos val="nextTo"/>
        <c:spPr>
          <a:ln w="2407">
            <a:solidFill>
              <a:schemeClr val="tx1"/>
            </a:solidFill>
            <a:prstDash val="solid"/>
          </a:ln>
        </c:spPr>
        <c:txPr>
          <a:bodyPr rot="0" vert="horz"/>
          <a:lstStyle/>
          <a:p>
            <a:pPr>
              <a:defRPr sz="1200" b="1" i="0" u="none" strike="noStrike" baseline="0">
                <a:solidFill>
                  <a:schemeClr val="tx1"/>
                </a:solidFill>
                <a:latin typeface="Times New Roman"/>
                <a:ea typeface="Times New Roman"/>
                <a:cs typeface="Times New Roman"/>
              </a:defRPr>
            </a:pPr>
            <a:endParaRPr lang="en-US"/>
          </a:p>
        </c:txPr>
        <c:crossAx val="194516016"/>
        <c:crosses val="autoZero"/>
        <c:crossBetween val="midCat"/>
        <c:majorUnit val="0.02"/>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2"/>
          <c:min val="-0.1"/>
        </c:scaling>
        <c:delete val="0"/>
        <c:axPos val="r"/>
        <c:numFmt formatCode="0%" sourceLinked="0"/>
        <c:majorTickMark val="out"/>
        <c:minorTickMark val="none"/>
        <c:tickLblPos val="nextTo"/>
        <c:spPr>
          <a:ln w="2407">
            <a:solidFill>
              <a:schemeClr val="tx1"/>
            </a:solidFill>
            <a:prstDash val="solid"/>
          </a:ln>
        </c:spPr>
        <c:txPr>
          <a:bodyPr rot="0" vert="horz"/>
          <a:lstStyle/>
          <a:p>
            <a:pPr>
              <a:defRPr sz="1200" b="1" i="0" u="none" strike="noStrike" baseline="0">
                <a:solidFill>
                  <a:schemeClr val="tx1"/>
                </a:solidFill>
                <a:latin typeface="Times New Roman"/>
                <a:ea typeface="Times New Roman"/>
                <a:cs typeface="Times New Roman"/>
              </a:defRPr>
            </a:pPr>
            <a:endParaRPr lang="en-US"/>
          </a:p>
        </c:txPr>
        <c:crossAx val="3"/>
        <c:crosses val="max"/>
        <c:crossBetween val="midCat"/>
        <c:majorUnit val="0.02"/>
      </c:valAx>
      <c:spPr>
        <a:noFill/>
        <a:ln w="9629">
          <a:solidFill>
            <a:schemeClr val="tx1"/>
          </a:solidFill>
          <a:prstDash val="solid"/>
        </a:ln>
      </c:spPr>
    </c:plotArea>
    <c:legend>
      <c:legendPos val="r"/>
      <c:layout>
        <c:manualLayout>
          <c:xMode val="edge"/>
          <c:yMode val="edge"/>
          <c:x val="0.49309960406053427"/>
          <c:y val="0.17835623822801788"/>
          <c:w val="0.17188123215528872"/>
          <c:h val="0.12897526501766785"/>
        </c:manualLayout>
      </c:layout>
      <c:overlay val="0"/>
      <c:spPr>
        <a:solidFill>
          <a:schemeClr val="bg1"/>
        </a:solidFill>
        <a:ln w="2407">
          <a:solidFill>
            <a:schemeClr val="tx1"/>
          </a:solidFill>
          <a:prstDash val="solid"/>
        </a:ln>
      </c:spPr>
      <c:txPr>
        <a:bodyPr/>
        <a:lstStyle/>
        <a:p>
          <a:pPr>
            <a:defRPr sz="1200"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19258">
      <a:solidFill>
        <a:schemeClr val="tx1"/>
      </a:solidFill>
      <a:prstDash val="solid"/>
    </a:ln>
  </c:spPr>
  <c:txPr>
    <a:bodyPr/>
    <a:lstStyle/>
    <a:p>
      <a:pPr>
        <a:defRPr sz="1365"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Times New Roman" panose="02020603050405020304" pitchFamily="18" charset="0"/>
                <a:cs typeface="Times New Roman" panose="02020603050405020304" pitchFamily="18" charset="0"/>
              </a:defRPr>
            </a:pPr>
            <a:r>
              <a:rPr lang="en-US" sz="2400" dirty="0">
                <a:latin typeface="Times New Roman" panose="02020603050405020304" pitchFamily="18" charset="0"/>
                <a:cs typeface="Times New Roman" panose="02020603050405020304" pitchFamily="18" charset="0"/>
              </a:rPr>
              <a:t>CU Home Equity Growth</a:t>
            </a:r>
          </a:p>
          <a:p>
            <a:pPr>
              <a:defRPr>
                <a:latin typeface="Times New Roman" panose="02020603050405020304" pitchFamily="18" charset="0"/>
                <a:cs typeface="Times New Roman" panose="02020603050405020304" pitchFamily="18" charset="0"/>
              </a:defRPr>
            </a:pPr>
            <a:r>
              <a:rPr lang="en-US" sz="1800" dirty="0">
                <a:latin typeface="Times New Roman" panose="02020603050405020304" pitchFamily="18" charset="0"/>
                <a:cs typeface="Times New Roman" panose="02020603050405020304" pitchFamily="18" charset="0"/>
              </a:rPr>
              <a:t>Seasonally Adjusted</a:t>
            </a:r>
          </a:p>
          <a:p>
            <a:pPr>
              <a:defRPr>
                <a:latin typeface="Times New Roman" panose="02020603050405020304" pitchFamily="18" charset="0"/>
                <a:cs typeface="Times New Roman" panose="02020603050405020304" pitchFamily="18" charset="0"/>
              </a:defRPr>
            </a:pPr>
            <a:r>
              <a:rPr lang="en-US" sz="1800" dirty="0">
                <a:latin typeface="Times New Roman" panose="02020603050405020304" pitchFamily="18" charset="0"/>
                <a:cs typeface="Times New Roman" panose="02020603050405020304" pitchFamily="18" charset="0"/>
              </a:rPr>
              <a:t>Annualized Growth Rate</a:t>
            </a:r>
          </a:p>
        </c:rich>
      </c:tx>
      <c:layout>
        <c:manualLayout>
          <c:xMode val="edge"/>
          <c:yMode val="edge"/>
          <c:x val="0.38168734992118064"/>
          <c:y val="2.2595357422324214E-2"/>
        </c:manualLayout>
      </c:layout>
      <c:overlay val="0"/>
      <c:spPr>
        <a:noFill/>
        <a:ln w="19258">
          <a:noFill/>
        </a:ln>
      </c:spPr>
    </c:title>
    <c:autoTitleDeleted val="0"/>
    <c:plotArea>
      <c:layout>
        <c:manualLayout>
          <c:layoutTarget val="inner"/>
          <c:xMode val="edge"/>
          <c:yMode val="edge"/>
          <c:x val="0.12624584717607973"/>
          <c:y val="0.17456692913385827"/>
          <c:w val="0.7624584717607974"/>
          <c:h val="0.78126344344152088"/>
        </c:manualLayout>
      </c:layout>
      <c:areaChart>
        <c:grouping val="stacked"/>
        <c:varyColors val="0"/>
        <c:ser>
          <c:idx val="4"/>
          <c:order val="0"/>
          <c:tx>
            <c:strRef>
              <c:f>Sheet1!$B$1</c:f>
              <c:strCache>
                <c:ptCount val="1"/>
                <c:pt idx="0">
                  <c:v>Recession</c:v>
                </c:pt>
              </c:strCache>
            </c:strRef>
          </c:tx>
          <c:spPr>
            <a:solidFill>
              <a:srgbClr val="FF0000"/>
            </a:solidFill>
            <a:ln w="9629">
              <a:solidFill>
                <a:schemeClr val="tx1"/>
              </a:solidFill>
              <a:prstDash val="solid"/>
            </a:ln>
          </c:spPr>
          <c:cat>
            <c:strRef>
              <c:f>Sheet1!$A$2:$A$335</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Sheet1!$B$2:$B$335</c:f>
              <c:numCache>
                <c:formatCode>General</c:formatCode>
                <c:ptCount val="334"/>
                <c:pt idx="38">
                  <c:v>0.5</c:v>
                </c:pt>
                <c:pt idx="39">
                  <c:v>0.5</c:v>
                </c:pt>
                <c:pt idx="40">
                  <c:v>0.5</c:v>
                </c:pt>
                <c:pt idx="41">
                  <c:v>0.5</c:v>
                </c:pt>
                <c:pt idx="42">
                  <c:v>0.5</c:v>
                </c:pt>
                <c:pt idx="43">
                  <c:v>0.5</c:v>
                </c:pt>
                <c:pt idx="44">
                  <c:v>0.5</c:v>
                </c:pt>
                <c:pt idx="45">
                  <c:v>0.5</c:v>
                </c:pt>
                <c:pt idx="46">
                  <c:v>0.5</c:v>
                </c:pt>
                <c:pt idx="47">
                  <c:v>0.5</c:v>
                </c:pt>
                <c:pt idx="119">
                  <c:v>0.5</c:v>
                </c:pt>
                <c:pt idx="120">
                  <c:v>0.5</c:v>
                </c:pt>
                <c:pt idx="121">
                  <c:v>0.5</c:v>
                </c:pt>
                <c:pt idx="122">
                  <c:v>0.5</c:v>
                </c:pt>
                <c:pt idx="123">
                  <c:v>0.5</c:v>
                </c:pt>
                <c:pt idx="124">
                  <c:v>0.5</c:v>
                </c:pt>
                <c:pt idx="125">
                  <c:v>0.5</c:v>
                </c:pt>
                <c:pt idx="126">
                  <c:v>0.5</c:v>
                </c:pt>
                <c:pt idx="127">
                  <c:v>0.5</c:v>
                </c:pt>
                <c:pt idx="128">
                  <c:v>0.5</c:v>
                </c:pt>
                <c:pt idx="129">
                  <c:v>0.5</c:v>
                </c:pt>
                <c:pt idx="130">
                  <c:v>0.5</c:v>
                </c:pt>
                <c:pt idx="131">
                  <c:v>0.5</c:v>
                </c:pt>
                <c:pt idx="132">
                  <c:v>0.5</c:v>
                </c:pt>
                <c:pt idx="133">
                  <c:v>0.5</c:v>
                </c:pt>
                <c:pt idx="134">
                  <c:v>0.5</c:v>
                </c:pt>
                <c:pt idx="135">
                  <c:v>0.5</c:v>
                </c:pt>
                <c:pt idx="136">
                  <c:v>0.5</c:v>
                </c:pt>
                <c:pt idx="137">
                  <c:v>0.5</c:v>
                </c:pt>
                <c:pt idx="264">
                  <c:v>0.5</c:v>
                </c:pt>
                <c:pt idx="265">
                  <c:v>0.5</c:v>
                </c:pt>
                <c:pt idx="266">
                  <c:v>0.5</c:v>
                </c:pt>
                <c:pt idx="267">
                  <c:v>0.5</c:v>
                </c:pt>
                <c:pt idx="268">
                  <c:v>0.5</c:v>
                </c:pt>
                <c:pt idx="269">
                  <c:v>0.5</c:v>
                </c:pt>
                <c:pt idx="270">
                  <c:v>0.5</c:v>
                </c:pt>
              </c:numCache>
            </c:numRef>
          </c:val>
          <c:extLst>
            <c:ext xmlns:c16="http://schemas.microsoft.com/office/drawing/2014/chart" uri="{C3380CC4-5D6E-409C-BE32-E72D297353CC}">
              <c16:uniqueId val="{00000000-8C7C-4628-AFE9-7A4ABCCBDE48}"/>
            </c:ext>
          </c:extLst>
        </c:ser>
        <c:dLbls>
          <c:showLegendKey val="0"/>
          <c:showVal val="0"/>
          <c:showCatName val="0"/>
          <c:showSerName val="0"/>
          <c:showPercent val="0"/>
          <c:showBubbleSize val="0"/>
        </c:dLbls>
        <c:axId val="226597232"/>
        <c:axId val="1"/>
      </c:areaChart>
      <c:areaChart>
        <c:grouping val="stacked"/>
        <c:varyColors val="0"/>
        <c:ser>
          <c:idx val="0"/>
          <c:order val="1"/>
          <c:tx>
            <c:strRef>
              <c:f>Sheet1!$C$1</c:f>
              <c:strCache>
                <c:ptCount val="1"/>
                <c:pt idx="0">
                  <c:v>Home Equity Growth</c:v>
                </c:pt>
              </c:strCache>
            </c:strRef>
          </c:tx>
          <c:spPr>
            <a:solidFill>
              <a:srgbClr val="33CCCC"/>
            </a:solidFill>
            <a:ln w="9629">
              <a:solidFill>
                <a:schemeClr val="tx1"/>
              </a:solidFill>
              <a:prstDash val="solid"/>
            </a:ln>
          </c:spPr>
          <c:cat>
            <c:strRef>
              <c:f>Sheet1!$A$2:$A$335</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Sheet1!$C$2:$C$335</c:f>
              <c:numCache>
                <c:formatCode>0.00%</c:formatCode>
                <c:ptCount val="334"/>
                <c:pt idx="0">
                  <c:v>5.0999999999999997E-2</c:v>
                </c:pt>
                <c:pt idx="1">
                  <c:v>-2E-3</c:v>
                </c:pt>
                <c:pt idx="2">
                  <c:v>-0.01</c:v>
                </c:pt>
                <c:pt idx="3">
                  <c:v>-5.0000000000000001E-3</c:v>
                </c:pt>
                <c:pt idx="4">
                  <c:v>3.0000000000000001E-3</c:v>
                </c:pt>
                <c:pt idx="5">
                  <c:v>-8.9999999999999993E-3</c:v>
                </c:pt>
                <c:pt idx="6">
                  <c:v>-2.5999999999999999E-2</c:v>
                </c:pt>
                <c:pt idx="7">
                  <c:v>-2.8000000000000001E-2</c:v>
                </c:pt>
                <c:pt idx="8">
                  <c:v>-1.7000000000000001E-2</c:v>
                </c:pt>
                <c:pt idx="9">
                  <c:v>-1.0999999999999999E-2</c:v>
                </c:pt>
                <c:pt idx="10">
                  <c:v>-5.0000000000000001E-3</c:v>
                </c:pt>
                <c:pt idx="11">
                  <c:v>2E-3</c:v>
                </c:pt>
                <c:pt idx="12">
                  <c:v>8.9999999999999993E-3</c:v>
                </c:pt>
                <c:pt idx="13">
                  <c:v>-2E-3</c:v>
                </c:pt>
                <c:pt idx="14">
                  <c:v>5.2999999999999999E-2</c:v>
                </c:pt>
                <c:pt idx="15">
                  <c:v>5.8000000000000003E-2</c:v>
                </c:pt>
                <c:pt idx="16">
                  <c:v>6.8000000000000005E-2</c:v>
                </c:pt>
                <c:pt idx="17">
                  <c:v>8.8999999999999996E-2</c:v>
                </c:pt>
                <c:pt idx="18">
                  <c:v>0.11</c:v>
                </c:pt>
                <c:pt idx="19">
                  <c:v>0.121</c:v>
                </c:pt>
                <c:pt idx="20">
                  <c:v>0.158</c:v>
                </c:pt>
                <c:pt idx="21">
                  <c:v>0.15</c:v>
                </c:pt>
                <c:pt idx="22">
                  <c:v>0.17799999999999999</c:v>
                </c:pt>
                <c:pt idx="23">
                  <c:v>0.18099999999999999</c:v>
                </c:pt>
                <c:pt idx="24">
                  <c:v>0.17699999999999999</c:v>
                </c:pt>
                <c:pt idx="25">
                  <c:v>0.21199999999999999</c:v>
                </c:pt>
                <c:pt idx="26">
                  <c:v>0.17299999999999999</c:v>
                </c:pt>
                <c:pt idx="27">
                  <c:v>0.17699999999999999</c:v>
                </c:pt>
                <c:pt idx="28">
                  <c:v>0.17299999999999999</c:v>
                </c:pt>
                <c:pt idx="29">
                  <c:v>0.17</c:v>
                </c:pt>
                <c:pt idx="30">
                  <c:v>0.16900000000000001</c:v>
                </c:pt>
                <c:pt idx="31">
                  <c:v>0.17699999999999999</c:v>
                </c:pt>
                <c:pt idx="32">
                  <c:v>0.156</c:v>
                </c:pt>
                <c:pt idx="33">
                  <c:v>0.14499999999999999</c:v>
                </c:pt>
                <c:pt idx="34">
                  <c:v>0.128</c:v>
                </c:pt>
                <c:pt idx="35">
                  <c:v>0.11600000000000001</c:v>
                </c:pt>
                <c:pt idx="36">
                  <c:v>0.16</c:v>
                </c:pt>
                <c:pt idx="37">
                  <c:v>0.152</c:v>
                </c:pt>
                <c:pt idx="38">
                  <c:v>0.14199999999999999</c:v>
                </c:pt>
                <c:pt idx="39">
                  <c:v>0.154</c:v>
                </c:pt>
                <c:pt idx="40">
                  <c:v>0.129</c:v>
                </c:pt>
                <c:pt idx="41">
                  <c:v>0.10199999999999999</c:v>
                </c:pt>
                <c:pt idx="42">
                  <c:v>0.126</c:v>
                </c:pt>
                <c:pt idx="43">
                  <c:v>0.125</c:v>
                </c:pt>
                <c:pt idx="44">
                  <c:v>0.12</c:v>
                </c:pt>
                <c:pt idx="45">
                  <c:v>0.124</c:v>
                </c:pt>
                <c:pt idx="46">
                  <c:v>0.15</c:v>
                </c:pt>
                <c:pt idx="47">
                  <c:v>0.158</c:v>
                </c:pt>
                <c:pt idx="48">
                  <c:v>0.14499999999999999</c:v>
                </c:pt>
                <c:pt idx="49">
                  <c:v>0.15</c:v>
                </c:pt>
                <c:pt idx="50">
                  <c:v>0.152</c:v>
                </c:pt>
                <c:pt idx="51">
                  <c:v>0.151</c:v>
                </c:pt>
                <c:pt idx="52">
                  <c:v>0.17199999999999999</c:v>
                </c:pt>
                <c:pt idx="53">
                  <c:v>0.187</c:v>
                </c:pt>
                <c:pt idx="54">
                  <c:v>0.161</c:v>
                </c:pt>
                <c:pt idx="55">
                  <c:v>0.16400000000000001</c:v>
                </c:pt>
                <c:pt idx="56">
                  <c:v>0.14499999999999999</c:v>
                </c:pt>
                <c:pt idx="57">
                  <c:v>0.13100000000000001</c:v>
                </c:pt>
                <c:pt idx="58">
                  <c:v>0.13200000000000001</c:v>
                </c:pt>
                <c:pt idx="59">
                  <c:v>0.13800000000000001</c:v>
                </c:pt>
                <c:pt idx="60">
                  <c:v>0.113</c:v>
                </c:pt>
                <c:pt idx="61">
                  <c:v>0.108</c:v>
                </c:pt>
                <c:pt idx="62">
                  <c:v>0.121</c:v>
                </c:pt>
                <c:pt idx="63">
                  <c:v>0.109</c:v>
                </c:pt>
                <c:pt idx="64">
                  <c:v>0.123</c:v>
                </c:pt>
                <c:pt idx="65">
                  <c:v>0.14799999999999999</c:v>
                </c:pt>
                <c:pt idx="66">
                  <c:v>0.16300000000000001</c:v>
                </c:pt>
                <c:pt idx="67">
                  <c:v>0.17399999999999999</c:v>
                </c:pt>
                <c:pt idx="68">
                  <c:v>0.21299999999999999</c:v>
                </c:pt>
                <c:pt idx="69">
                  <c:v>0.22900000000000001</c:v>
                </c:pt>
                <c:pt idx="70">
                  <c:v>0.215</c:v>
                </c:pt>
                <c:pt idx="71">
                  <c:v>0.23100000000000001</c:v>
                </c:pt>
                <c:pt idx="72">
                  <c:v>0.24199999999999999</c:v>
                </c:pt>
                <c:pt idx="73">
                  <c:v>0.26300000000000001</c:v>
                </c:pt>
                <c:pt idx="74">
                  <c:v>0.29099999999999998</c:v>
                </c:pt>
                <c:pt idx="75">
                  <c:v>0.28899999999999998</c:v>
                </c:pt>
                <c:pt idx="76">
                  <c:v>0.28899999999999998</c:v>
                </c:pt>
                <c:pt idx="77">
                  <c:v>0.29199999999999998</c:v>
                </c:pt>
                <c:pt idx="78">
                  <c:v>0.28399999999999997</c:v>
                </c:pt>
                <c:pt idx="79">
                  <c:v>0.27100000000000002</c:v>
                </c:pt>
                <c:pt idx="80">
                  <c:v>0.26200000000000001</c:v>
                </c:pt>
                <c:pt idx="81">
                  <c:v>0.25900000000000001</c:v>
                </c:pt>
                <c:pt idx="82">
                  <c:v>0.25600000000000001</c:v>
                </c:pt>
                <c:pt idx="83">
                  <c:v>0.24099999999999999</c:v>
                </c:pt>
                <c:pt idx="84">
                  <c:v>0.23200000000000001</c:v>
                </c:pt>
                <c:pt idx="85">
                  <c:v>0.20899999999999999</c:v>
                </c:pt>
                <c:pt idx="86">
                  <c:v>0.17899999999999999</c:v>
                </c:pt>
                <c:pt idx="87">
                  <c:v>0.16300000000000001</c:v>
                </c:pt>
                <c:pt idx="88">
                  <c:v>0.14399999999999999</c:v>
                </c:pt>
                <c:pt idx="89">
                  <c:v>0.122</c:v>
                </c:pt>
                <c:pt idx="90">
                  <c:v>0.105</c:v>
                </c:pt>
                <c:pt idx="91">
                  <c:v>9.8000000000000004E-2</c:v>
                </c:pt>
                <c:pt idx="92">
                  <c:v>8.3000000000000004E-2</c:v>
                </c:pt>
                <c:pt idx="93">
                  <c:v>0.06</c:v>
                </c:pt>
                <c:pt idx="94">
                  <c:v>4.4999999999999998E-2</c:v>
                </c:pt>
                <c:pt idx="95">
                  <c:v>2.7E-2</c:v>
                </c:pt>
                <c:pt idx="96">
                  <c:v>1.4999999999999999E-2</c:v>
                </c:pt>
                <c:pt idx="97">
                  <c:v>2E-3</c:v>
                </c:pt>
                <c:pt idx="98">
                  <c:v>-1E-3</c:v>
                </c:pt>
                <c:pt idx="99">
                  <c:v>-1.0999999999999999E-2</c:v>
                </c:pt>
                <c:pt idx="100">
                  <c:v>-1.6E-2</c:v>
                </c:pt>
                <c:pt idx="101">
                  <c:v>-2.7E-2</c:v>
                </c:pt>
                <c:pt idx="102">
                  <c:v>-2.5999999999999999E-2</c:v>
                </c:pt>
                <c:pt idx="103">
                  <c:v>-3.3000000000000002E-2</c:v>
                </c:pt>
                <c:pt idx="104">
                  <c:v>-4.3999999999999997E-2</c:v>
                </c:pt>
                <c:pt idx="105">
                  <c:v>-4.3999999999999997E-2</c:v>
                </c:pt>
                <c:pt idx="106">
                  <c:v>-5.8000000000000003E-2</c:v>
                </c:pt>
                <c:pt idx="107">
                  <c:v>-4.2999999999999997E-2</c:v>
                </c:pt>
                <c:pt idx="108">
                  <c:v>-4.8000000000000001E-2</c:v>
                </c:pt>
                <c:pt idx="109">
                  <c:v>-4.9000000000000002E-2</c:v>
                </c:pt>
                <c:pt idx="110">
                  <c:v>-3.5999999999999997E-2</c:v>
                </c:pt>
                <c:pt idx="111">
                  <c:v>-2.5999999999999999E-2</c:v>
                </c:pt>
                <c:pt idx="112">
                  <c:v>-2.3E-2</c:v>
                </c:pt>
                <c:pt idx="113">
                  <c:v>-1.2E-2</c:v>
                </c:pt>
                <c:pt idx="114">
                  <c:v>7.0000000000000001E-3</c:v>
                </c:pt>
                <c:pt idx="115">
                  <c:v>2.7E-2</c:v>
                </c:pt>
                <c:pt idx="116">
                  <c:v>1.2999999999999999E-2</c:v>
                </c:pt>
                <c:pt idx="117">
                  <c:v>2.9000000000000001E-2</c:v>
                </c:pt>
                <c:pt idx="118">
                  <c:v>5.6000000000000001E-2</c:v>
                </c:pt>
                <c:pt idx="119">
                  <c:v>4.8000000000000001E-2</c:v>
                </c:pt>
                <c:pt idx="120">
                  <c:v>6.3E-2</c:v>
                </c:pt>
                <c:pt idx="121">
                  <c:v>7.6999999999999999E-2</c:v>
                </c:pt>
                <c:pt idx="122">
                  <c:v>8.8999999999999996E-2</c:v>
                </c:pt>
                <c:pt idx="123">
                  <c:v>0.1</c:v>
                </c:pt>
                <c:pt idx="124">
                  <c:v>0.112</c:v>
                </c:pt>
                <c:pt idx="125">
                  <c:v>0.113</c:v>
                </c:pt>
                <c:pt idx="126">
                  <c:v>0.11799999999999999</c:v>
                </c:pt>
                <c:pt idx="127">
                  <c:v>0.113</c:v>
                </c:pt>
                <c:pt idx="128">
                  <c:v>0.13400000000000001</c:v>
                </c:pt>
                <c:pt idx="129">
                  <c:v>0.13100000000000001</c:v>
                </c:pt>
                <c:pt idx="130">
                  <c:v>0.107</c:v>
                </c:pt>
                <c:pt idx="131">
                  <c:v>0.113</c:v>
                </c:pt>
                <c:pt idx="132">
                  <c:v>0.111</c:v>
                </c:pt>
                <c:pt idx="133">
                  <c:v>0.107</c:v>
                </c:pt>
                <c:pt idx="134">
                  <c:v>7.4999999999999997E-2</c:v>
                </c:pt>
                <c:pt idx="135">
                  <c:v>7.1999999999999995E-2</c:v>
                </c:pt>
                <c:pt idx="136">
                  <c:v>5.7000000000000002E-2</c:v>
                </c:pt>
                <c:pt idx="137">
                  <c:v>4.9000000000000002E-2</c:v>
                </c:pt>
                <c:pt idx="138">
                  <c:v>2.8000000000000001E-2</c:v>
                </c:pt>
                <c:pt idx="139">
                  <c:v>2.5000000000000001E-2</c:v>
                </c:pt>
                <c:pt idx="140">
                  <c:v>3.3000000000000002E-2</c:v>
                </c:pt>
                <c:pt idx="141">
                  <c:v>2.4E-2</c:v>
                </c:pt>
                <c:pt idx="142">
                  <c:v>3.6999999999999998E-2</c:v>
                </c:pt>
                <c:pt idx="143">
                  <c:v>2.9000000000000001E-2</c:v>
                </c:pt>
                <c:pt idx="144">
                  <c:v>2.5000000000000001E-2</c:v>
                </c:pt>
                <c:pt idx="145">
                  <c:v>1.7000000000000001E-2</c:v>
                </c:pt>
                <c:pt idx="146">
                  <c:v>1.7999999999999999E-2</c:v>
                </c:pt>
                <c:pt idx="147">
                  <c:v>5.0000000000000001E-3</c:v>
                </c:pt>
                <c:pt idx="148">
                  <c:v>5.0000000000000001E-3</c:v>
                </c:pt>
                <c:pt idx="149">
                  <c:v>7.0000000000000001E-3</c:v>
                </c:pt>
                <c:pt idx="150">
                  <c:v>-4.0000000000000001E-3</c:v>
                </c:pt>
                <c:pt idx="151">
                  <c:v>-6.0000000000000001E-3</c:v>
                </c:pt>
                <c:pt idx="152">
                  <c:v>-0.01</c:v>
                </c:pt>
                <c:pt idx="153">
                  <c:v>-1.4999999999999999E-2</c:v>
                </c:pt>
                <c:pt idx="154">
                  <c:v>-3.3000000000000002E-2</c:v>
                </c:pt>
                <c:pt idx="155">
                  <c:v>-1.9E-2</c:v>
                </c:pt>
                <c:pt idx="156">
                  <c:v>-2.3E-2</c:v>
                </c:pt>
                <c:pt idx="157">
                  <c:v>-2.3E-2</c:v>
                </c:pt>
                <c:pt idx="158">
                  <c:v>-2.5999999999999999E-2</c:v>
                </c:pt>
                <c:pt idx="159">
                  <c:v>-2.3E-2</c:v>
                </c:pt>
                <c:pt idx="160">
                  <c:v>-2.1000000000000001E-2</c:v>
                </c:pt>
                <c:pt idx="161">
                  <c:v>-2.4E-2</c:v>
                </c:pt>
                <c:pt idx="162">
                  <c:v>-1.9E-2</c:v>
                </c:pt>
                <c:pt idx="163">
                  <c:v>-3.3000000000000002E-2</c:v>
                </c:pt>
                <c:pt idx="164">
                  <c:v>-4.4999999999999998E-2</c:v>
                </c:pt>
                <c:pt idx="165">
                  <c:v>-5.8999999999999997E-2</c:v>
                </c:pt>
                <c:pt idx="166">
                  <c:v>-0.05</c:v>
                </c:pt>
                <c:pt idx="167">
                  <c:v>-5.1999999999999998E-2</c:v>
                </c:pt>
                <c:pt idx="168">
                  <c:v>-4.4999999999999998E-2</c:v>
                </c:pt>
                <c:pt idx="169">
                  <c:v>-0.04</c:v>
                </c:pt>
                <c:pt idx="170">
                  <c:v>-3.3000000000000002E-2</c:v>
                </c:pt>
                <c:pt idx="171">
                  <c:v>-5.3999999999999999E-2</c:v>
                </c:pt>
                <c:pt idx="172">
                  <c:v>-5.6000000000000001E-2</c:v>
                </c:pt>
                <c:pt idx="173">
                  <c:v>-4.2000000000000003E-2</c:v>
                </c:pt>
                <c:pt idx="174">
                  <c:v>-5.3999999999999999E-2</c:v>
                </c:pt>
                <c:pt idx="175">
                  <c:v>-4.5999999999999999E-2</c:v>
                </c:pt>
                <c:pt idx="176">
                  <c:v>-1.9E-2</c:v>
                </c:pt>
                <c:pt idx="177">
                  <c:v>-8.0000000000000002E-3</c:v>
                </c:pt>
                <c:pt idx="178">
                  <c:v>0</c:v>
                </c:pt>
                <c:pt idx="179">
                  <c:v>-1.7000000000000001E-2</c:v>
                </c:pt>
                <c:pt idx="180">
                  <c:v>-2.5999999999999999E-2</c:v>
                </c:pt>
                <c:pt idx="181">
                  <c:v>-3.4000000000000002E-2</c:v>
                </c:pt>
                <c:pt idx="182">
                  <c:v>-0.04</c:v>
                </c:pt>
                <c:pt idx="183">
                  <c:v>-2.4E-2</c:v>
                </c:pt>
                <c:pt idx="184">
                  <c:v>-2.4E-2</c:v>
                </c:pt>
                <c:pt idx="185">
                  <c:v>-1.4E-2</c:v>
                </c:pt>
                <c:pt idx="186">
                  <c:v>4.0000000000000001E-3</c:v>
                </c:pt>
                <c:pt idx="187">
                  <c:v>1.4E-2</c:v>
                </c:pt>
                <c:pt idx="188">
                  <c:v>7.0000000000000001E-3</c:v>
                </c:pt>
                <c:pt idx="189">
                  <c:v>1.7999999999999999E-2</c:v>
                </c:pt>
                <c:pt idx="190">
                  <c:v>2.5000000000000001E-2</c:v>
                </c:pt>
                <c:pt idx="191">
                  <c:v>3.1E-2</c:v>
                </c:pt>
                <c:pt idx="192">
                  <c:v>4.1000000000000002E-2</c:v>
                </c:pt>
                <c:pt idx="193">
                  <c:v>5.1999999999999998E-2</c:v>
                </c:pt>
                <c:pt idx="194">
                  <c:v>6.2E-2</c:v>
                </c:pt>
                <c:pt idx="195">
                  <c:v>8.1000000000000003E-2</c:v>
                </c:pt>
                <c:pt idx="196">
                  <c:v>9.2999999999999999E-2</c:v>
                </c:pt>
                <c:pt idx="197">
                  <c:v>7.5999999999999998E-2</c:v>
                </c:pt>
                <c:pt idx="198">
                  <c:v>9.1999999999999998E-2</c:v>
                </c:pt>
                <c:pt idx="199">
                  <c:v>9.8000000000000004E-2</c:v>
                </c:pt>
                <c:pt idx="200">
                  <c:v>7.4999999999999997E-2</c:v>
                </c:pt>
                <c:pt idx="201">
                  <c:v>0.10100000000000001</c:v>
                </c:pt>
                <c:pt idx="202">
                  <c:v>9.1999999999999998E-2</c:v>
                </c:pt>
                <c:pt idx="203">
                  <c:v>7.8E-2</c:v>
                </c:pt>
                <c:pt idx="204">
                  <c:v>0.09</c:v>
                </c:pt>
                <c:pt idx="205">
                  <c:v>9.4E-2</c:v>
                </c:pt>
                <c:pt idx="206">
                  <c:v>7.6999999999999999E-2</c:v>
                </c:pt>
                <c:pt idx="207">
                  <c:v>8.5000000000000006E-2</c:v>
                </c:pt>
                <c:pt idx="208">
                  <c:v>8.5000000000000006E-2</c:v>
                </c:pt>
                <c:pt idx="209">
                  <c:v>7.4999999999999997E-2</c:v>
                </c:pt>
                <c:pt idx="210">
                  <c:v>7.4999999999999997E-2</c:v>
                </c:pt>
                <c:pt idx="211">
                  <c:v>6.7000000000000004E-2</c:v>
                </c:pt>
                <c:pt idx="212">
                  <c:v>7.9000000000000001E-2</c:v>
                </c:pt>
                <c:pt idx="213">
                  <c:v>6.9000000000000006E-2</c:v>
                </c:pt>
                <c:pt idx="214">
                  <c:v>7.5999999999999998E-2</c:v>
                </c:pt>
                <c:pt idx="215">
                  <c:v>8.2000000000000003E-2</c:v>
                </c:pt>
                <c:pt idx="216">
                  <c:v>0.09</c:v>
                </c:pt>
                <c:pt idx="217">
                  <c:v>8.2000000000000003E-2</c:v>
                </c:pt>
                <c:pt idx="218">
                  <c:v>8.1000000000000003E-2</c:v>
                </c:pt>
                <c:pt idx="219">
                  <c:v>8.5000000000000006E-2</c:v>
                </c:pt>
                <c:pt idx="220">
                  <c:v>7.8E-2</c:v>
                </c:pt>
                <c:pt idx="221">
                  <c:v>7.2999999999999995E-2</c:v>
                </c:pt>
                <c:pt idx="222">
                  <c:v>5.6000000000000001E-2</c:v>
                </c:pt>
                <c:pt idx="223">
                  <c:v>0.05</c:v>
                </c:pt>
                <c:pt idx="224">
                  <c:v>7.2999999999999995E-2</c:v>
                </c:pt>
                <c:pt idx="225">
                  <c:v>7.0000000000000007E-2</c:v>
                </c:pt>
                <c:pt idx="226">
                  <c:v>6.5000000000000002E-2</c:v>
                </c:pt>
                <c:pt idx="227">
                  <c:v>7.8E-2</c:v>
                </c:pt>
                <c:pt idx="228">
                  <c:v>6.5000000000000002E-2</c:v>
                </c:pt>
                <c:pt idx="229">
                  <c:v>6.8000000000000005E-2</c:v>
                </c:pt>
                <c:pt idx="230">
                  <c:v>7.1999999999999995E-2</c:v>
                </c:pt>
                <c:pt idx="231">
                  <c:v>6.6000000000000003E-2</c:v>
                </c:pt>
                <c:pt idx="232">
                  <c:v>7.2999999999999995E-2</c:v>
                </c:pt>
                <c:pt idx="233">
                  <c:v>7.8E-2</c:v>
                </c:pt>
                <c:pt idx="234">
                  <c:v>8.8999999999999996E-2</c:v>
                </c:pt>
                <c:pt idx="235">
                  <c:v>8.8999999999999996E-2</c:v>
                </c:pt>
                <c:pt idx="236">
                  <c:v>6.3E-2</c:v>
                </c:pt>
                <c:pt idx="237">
                  <c:v>6.2E-2</c:v>
                </c:pt>
                <c:pt idx="238">
                  <c:v>6.9000000000000006E-2</c:v>
                </c:pt>
                <c:pt idx="239">
                  <c:v>5.3999999999999999E-2</c:v>
                </c:pt>
                <c:pt idx="240">
                  <c:v>5.8000000000000003E-2</c:v>
                </c:pt>
                <c:pt idx="241">
                  <c:v>5.3999999999999999E-2</c:v>
                </c:pt>
                <c:pt idx="242">
                  <c:v>5.2999999999999999E-2</c:v>
                </c:pt>
                <c:pt idx="243">
                  <c:v>5.7000000000000002E-2</c:v>
                </c:pt>
                <c:pt idx="244">
                  <c:v>5.8000000000000003E-2</c:v>
                </c:pt>
                <c:pt idx="245">
                  <c:v>0.05</c:v>
                </c:pt>
                <c:pt idx="246">
                  <c:v>6.4000000000000001E-2</c:v>
                </c:pt>
                <c:pt idx="247">
                  <c:v>5.8999999999999997E-2</c:v>
                </c:pt>
                <c:pt idx="248">
                  <c:v>5.5E-2</c:v>
                </c:pt>
                <c:pt idx="249">
                  <c:v>6.6000000000000003E-2</c:v>
                </c:pt>
                <c:pt idx="250">
                  <c:v>4.5999999999999999E-2</c:v>
                </c:pt>
                <c:pt idx="251">
                  <c:v>5.2999999999999999E-2</c:v>
                </c:pt>
                <c:pt idx="252">
                  <c:v>4.2000000000000003E-2</c:v>
                </c:pt>
                <c:pt idx="253">
                  <c:v>3.5999999999999997E-2</c:v>
                </c:pt>
                <c:pt idx="254">
                  <c:v>4.4999999999999998E-2</c:v>
                </c:pt>
                <c:pt idx="255">
                  <c:v>2.7E-2</c:v>
                </c:pt>
                <c:pt idx="256">
                  <c:v>2.1000000000000001E-2</c:v>
                </c:pt>
                <c:pt idx="257">
                  <c:v>2.7E-2</c:v>
                </c:pt>
                <c:pt idx="258">
                  <c:v>7.0000000000000001E-3</c:v>
                </c:pt>
                <c:pt idx="259">
                  <c:v>2.1999999999999999E-2</c:v>
                </c:pt>
                <c:pt idx="260">
                  <c:v>2.8000000000000001E-2</c:v>
                </c:pt>
                <c:pt idx="261">
                  <c:v>1E-3</c:v>
                </c:pt>
                <c:pt idx="262">
                  <c:v>1E-3</c:v>
                </c:pt>
                <c:pt idx="263">
                  <c:v>-0.01</c:v>
                </c:pt>
                <c:pt idx="264">
                  <c:v>-1.2E-2</c:v>
                </c:pt>
                <c:pt idx="265">
                  <c:v>-1.2999999999999999E-2</c:v>
                </c:pt>
                <c:pt idx="266">
                  <c:v>-2.8000000000000001E-2</c:v>
                </c:pt>
                <c:pt idx="267">
                  <c:v>-2.3E-2</c:v>
                </c:pt>
                <c:pt idx="268">
                  <c:v>-4.7E-2</c:v>
                </c:pt>
                <c:pt idx="269">
                  <c:v>-5.0999999999999997E-2</c:v>
                </c:pt>
                <c:pt idx="270">
                  <c:v>-5.1999999999999998E-2</c:v>
                </c:pt>
                <c:pt idx="271">
                  <c:v>-5.8999999999999997E-2</c:v>
                </c:pt>
                <c:pt idx="272">
                  <c:v>-6.7000000000000004E-2</c:v>
                </c:pt>
                <c:pt idx="273">
                  <c:v>-5.7000000000000002E-2</c:v>
                </c:pt>
                <c:pt idx="274">
                  <c:v>-4.4999999999999998E-2</c:v>
                </c:pt>
                <c:pt idx="275">
                  <c:v>-3.4000000000000002E-2</c:v>
                </c:pt>
                <c:pt idx="276">
                  <c:v>-2.5000000000000001E-2</c:v>
                </c:pt>
                <c:pt idx="277">
                  <c:v>-1.9E-2</c:v>
                </c:pt>
                <c:pt idx="278">
                  <c:v>-3.0000000000000001E-3</c:v>
                </c:pt>
                <c:pt idx="279">
                  <c:v>4.0000000000000001E-3</c:v>
                </c:pt>
                <c:pt idx="280">
                  <c:v>1.4999999999999999E-2</c:v>
                </c:pt>
                <c:pt idx="281">
                  <c:v>4.8000000000000001E-2</c:v>
                </c:pt>
                <c:pt idx="282">
                  <c:v>4.2999999999999997E-2</c:v>
                </c:pt>
                <c:pt idx="283">
                  <c:v>3.3000000000000002E-2</c:v>
                </c:pt>
                <c:pt idx="284">
                  <c:v>-6.0000000000000001E-3</c:v>
                </c:pt>
                <c:pt idx="285">
                  <c:v>4.2999999999999997E-2</c:v>
                </c:pt>
                <c:pt idx="286">
                  <c:v>5.0999999999999997E-2</c:v>
                </c:pt>
                <c:pt idx="287">
                  <c:v>9.4E-2</c:v>
                </c:pt>
                <c:pt idx="288">
                  <c:v>0.14899999999999999</c:v>
                </c:pt>
                <c:pt idx="289">
                  <c:v>0.187</c:v>
                </c:pt>
                <c:pt idx="290">
                  <c:v>0.193</c:v>
                </c:pt>
                <c:pt idx="291">
                  <c:v>0.22500000000000001</c:v>
                </c:pt>
                <c:pt idx="292">
                  <c:v>0.251</c:v>
                </c:pt>
                <c:pt idx="293">
                  <c:v>0.25</c:v>
                </c:pt>
                <c:pt idx="294">
                  <c:v>0.27800000000000002</c:v>
                </c:pt>
                <c:pt idx="295">
                  <c:v>0.31</c:v>
                </c:pt>
                <c:pt idx="296">
                  <c:v>0.38700000000000001</c:v>
                </c:pt>
                <c:pt idx="297">
                  <c:v>0.34699999999999998</c:v>
                </c:pt>
                <c:pt idx="298">
                  <c:v>0.35099999999999998</c:v>
                </c:pt>
                <c:pt idx="299">
                  <c:v>0.29699999999999999</c:v>
                </c:pt>
                <c:pt idx="300">
                  <c:v>0.255</c:v>
                </c:pt>
                <c:pt idx="301">
                  <c:v>0.23</c:v>
                </c:pt>
                <c:pt idx="302">
                  <c:v>0.22800000000000001</c:v>
                </c:pt>
                <c:pt idx="303">
                  <c:v>0.20899999999999999</c:v>
                </c:pt>
                <c:pt idx="304">
                  <c:v>0.21099999999999999</c:v>
                </c:pt>
                <c:pt idx="305">
                  <c:v>0.19700000000000001</c:v>
                </c:pt>
                <c:pt idx="306">
                  <c:v>0.219</c:v>
                </c:pt>
                <c:pt idx="307">
                  <c:v>0.19800000000000001</c:v>
                </c:pt>
                <c:pt idx="308">
                  <c:v>0.187</c:v>
                </c:pt>
                <c:pt idx="309">
                  <c:v>0.19</c:v>
                </c:pt>
                <c:pt idx="310">
                  <c:v>0.192</c:v>
                </c:pt>
                <c:pt idx="311">
                  <c:v>0.185</c:v>
                </c:pt>
                <c:pt idx="312">
                  <c:v>0.185</c:v>
                </c:pt>
                <c:pt idx="313">
                  <c:v>0.18099999999999999</c:v>
                </c:pt>
                <c:pt idx="314">
                  <c:v>0.184</c:v>
                </c:pt>
                <c:pt idx="315">
                  <c:v>0.183</c:v>
                </c:pt>
                <c:pt idx="316">
                  <c:v>0.187</c:v>
                </c:pt>
                <c:pt idx="317">
                  <c:v>0.19800000000000001</c:v>
                </c:pt>
                <c:pt idx="318">
                  <c:v>0.16600000000000001</c:v>
                </c:pt>
                <c:pt idx="319">
                  <c:v>0.186</c:v>
                </c:pt>
                <c:pt idx="320">
                  <c:v>0.19800000000000001</c:v>
                </c:pt>
                <c:pt idx="321">
                  <c:v>0.18</c:v>
                </c:pt>
                <c:pt idx="322">
                  <c:v>0.17</c:v>
                </c:pt>
                <c:pt idx="323">
                  <c:v>0.214</c:v>
                </c:pt>
                <c:pt idx="324">
                  <c:v>0.214</c:v>
                </c:pt>
                <c:pt idx="325">
                  <c:v>0.214</c:v>
                </c:pt>
              </c:numCache>
            </c:numRef>
          </c:val>
          <c:extLst>
            <c:ext xmlns:c16="http://schemas.microsoft.com/office/drawing/2014/chart" uri="{C3380CC4-5D6E-409C-BE32-E72D297353CC}">
              <c16:uniqueId val="{00000001-8C7C-4628-AFE9-7A4ABCCBDE48}"/>
            </c:ext>
          </c:extLst>
        </c:ser>
        <c:dLbls>
          <c:showLegendKey val="0"/>
          <c:showVal val="0"/>
          <c:showCatName val="0"/>
          <c:showSerName val="0"/>
          <c:showPercent val="0"/>
          <c:showBubbleSize val="0"/>
        </c:dLbls>
        <c:axId val="3"/>
        <c:axId val="4"/>
      </c:areaChart>
      <c:lineChart>
        <c:grouping val="standard"/>
        <c:varyColors val="0"/>
        <c:ser>
          <c:idx val="1"/>
          <c:order val="2"/>
          <c:tx>
            <c:strRef>
              <c:f>Sheet1!$D$1</c:f>
              <c:strCache>
                <c:ptCount val="1"/>
                <c:pt idx="0">
                  <c:v>8% Long Run Average</c:v>
                </c:pt>
              </c:strCache>
            </c:strRef>
          </c:tx>
          <c:spPr>
            <a:ln w="9629">
              <a:solidFill>
                <a:srgbClr val="FFFF00"/>
              </a:solidFill>
              <a:prstDash val="solid"/>
            </a:ln>
          </c:spPr>
          <c:marker>
            <c:symbol val="square"/>
            <c:size val="3"/>
            <c:spPr>
              <a:solidFill>
                <a:srgbClr val="FFFF00"/>
              </a:solidFill>
              <a:ln>
                <a:solidFill>
                  <a:srgbClr val="FFFF00"/>
                </a:solidFill>
                <a:prstDash val="solid"/>
              </a:ln>
            </c:spPr>
          </c:marker>
          <c:cat>
            <c:strRef>
              <c:f>Sheet1!$A$2:$A$335</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Sheet1!$D$2:$D$335</c:f>
              <c:numCache>
                <c:formatCode>General</c:formatCode>
                <c:ptCount val="334"/>
                <c:pt idx="0">
                  <c:v>0.08</c:v>
                </c:pt>
                <c:pt idx="1">
                  <c:v>0.08</c:v>
                </c:pt>
                <c:pt idx="2">
                  <c:v>0.08</c:v>
                </c:pt>
                <c:pt idx="3">
                  <c:v>0.08</c:v>
                </c:pt>
                <c:pt idx="4">
                  <c:v>0.08</c:v>
                </c:pt>
                <c:pt idx="5">
                  <c:v>0.08</c:v>
                </c:pt>
                <c:pt idx="6">
                  <c:v>0.08</c:v>
                </c:pt>
                <c:pt idx="7">
                  <c:v>0.08</c:v>
                </c:pt>
                <c:pt idx="8">
                  <c:v>0.08</c:v>
                </c:pt>
                <c:pt idx="9">
                  <c:v>0.08</c:v>
                </c:pt>
                <c:pt idx="10">
                  <c:v>0.08</c:v>
                </c:pt>
                <c:pt idx="11">
                  <c:v>0.08</c:v>
                </c:pt>
                <c:pt idx="12">
                  <c:v>0.08</c:v>
                </c:pt>
                <c:pt idx="13">
                  <c:v>0.08</c:v>
                </c:pt>
                <c:pt idx="14">
                  <c:v>0.08</c:v>
                </c:pt>
                <c:pt idx="15">
                  <c:v>0.08</c:v>
                </c:pt>
                <c:pt idx="16">
                  <c:v>0.08</c:v>
                </c:pt>
                <c:pt idx="17">
                  <c:v>0.08</c:v>
                </c:pt>
                <c:pt idx="18">
                  <c:v>0.08</c:v>
                </c:pt>
                <c:pt idx="19">
                  <c:v>0.08</c:v>
                </c:pt>
                <c:pt idx="20">
                  <c:v>0.08</c:v>
                </c:pt>
                <c:pt idx="21">
                  <c:v>0.08</c:v>
                </c:pt>
                <c:pt idx="22">
                  <c:v>0.08</c:v>
                </c:pt>
                <c:pt idx="23">
                  <c:v>0.08</c:v>
                </c:pt>
                <c:pt idx="24">
                  <c:v>0.08</c:v>
                </c:pt>
                <c:pt idx="25">
                  <c:v>0.08</c:v>
                </c:pt>
                <c:pt idx="26">
                  <c:v>0.08</c:v>
                </c:pt>
                <c:pt idx="27">
                  <c:v>0.08</c:v>
                </c:pt>
                <c:pt idx="28">
                  <c:v>0.08</c:v>
                </c:pt>
                <c:pt idx="29">
                  <c:v>0.08</c:v>
                </c:pt>
                <c:pt idx="30">
                  <c:v>0.08</c:v>
                </c:pt>
                <c:pt idx="31">
                  <c:v>0.08</c:v>
                </c:pt>
                <c:pt idx="32">
                  <c:v>0.08</c:v>
                </c:pt>
                <c:pt idx="33">
                  <c:v>0.08</c:v>
                </c:pt>
                <c:pt idx="34">
                  <c:v>0.08</c:v>
                </c:pt>
                <c:pt idx="35">
                  <c:v>0.08</c:v>
                </c:pt>
                <c:pt idx="36">
                  <c:v>0.08</c:v>
                </c:pt>
                <c:pt idx="37">
                  <c:v>0.08</c:v>
                </c:pt>
                <c:pt idx="38">
                  <c:v>0.08</c:v>
                </c:pt>
                <c:pt idx="39">
                  <c:v>0.08</c:v>
                </c:pt>
                <c:pt idx="40">
                  <c:v>0.08</c:v>
                </c:pt>
                <c:pt idx="41">
                  <c:v>0.08</c:v>
                </c:pt>
                <c:pt idx="42">
                  <c:v>0.08</c:v>
                </c:pt>
                <c:pt idx="43">
                  <c:v>0.08</c:v>
                </c:pt>
                <c:pt idx="44">
                  <c:v>0.08</c:v>
                </c:pt>
                <c:pt idx="45">
                  <c:v>0.08</c:v>
                </c:pt>
                <c:pt idx="46">
                  <c:v>0.08</c:v>
                </c:pt>
                <c:pt idx="47">
                  <c:v>0.08</c:v>
                </c:pt>
                <c:pt idx="48">
                  <c:v>0.08</c:v>
                </c:pt>
                <c:pt idx="49">
                  <c:v>0.08</c:v>
                </c:pt>
                <c:pt idx="50">
                  <c:v>0.08</c:v>
                </c:pt>
                <c:pt idx="51">
                  <c:v>0.08</c:v>
                </c:pt>
                <c:pt idx="52">
                  <c:v>0.08</c:v>
                </c:pt>
                <c:pt idx="53">
                  <c:v>0.08</c:v>
                </c:pt>
                <c:pt idx="54">
                  <c:v>0.08</c:v>
                </c:pt>
                <c:pt idx="55">
                  <c:v>0.08</c:v>
                </c:pt>
                <c:pt idx="56">
                  <c:v>0.08</c:v>
                </c:pt>
                <c:pt idx="57">
                  <c:v>0.08</c:v>
                </c:pt>
                <c:pt idx="58">
                  <c:v>0.08</c:v>
                </c:pt>
                <c:pt idx="59">
                  <c:v>0.08</c:v>
                </c:pt>
                <c:pt idx="60">
                  <c:v>0.08</c:v>
                </c:pt>
                <c:pt idx="61">
                  <c:v>0.08</c:v>
                </c:pt>
                <c:pt idx="62">
                  <c:v>0.08</c:v>
                </c:pt>
                <c:pt idx="63">
                  <c:v>0.08</c:v>
                </c:pt>
                <c:pt idx="64">
                  <c:v>0.08</c:v>
                </c:pt>
                <c:pt idx="65">
                  <c:v>0.08</c:v>
                </c:pt>
                <c:pt idx="66">
                  <c:v>0.08</c:v>
                </c:pt>
                <c:pt idx="67">
                  <c:v>0.08</c:v>
                </c:pt>
                <c:pt idx="68">
                  <c:v>0.08</c:v>
                </c:pt>
                <c:pt idx="69">
                  <c:v>0.08</c:v>
                </c:pt>
                <c:pt idx="70">
                  <c:v>0.08</c:v>
                </c:pt>
                <c:pt idx="71">
                  <c:v>0.08</c:v>
                </c:pt>
                <c:pt idx="72">
                  <c:v>0.08</c:v>
                </c:pt>
                <c:pt idx="73">
                  <c:v>0.08</c:v>
                </c:pt>
                <c:pt idx="74">
                  <c:v>0.08</c:v>
                </c:pt>
                <c:pt idx="75">
                  <c:v>0.08</c:v>
                </c:pt>
                <c:pt idx="76">
                  <c:v>0.08</c:v>
                </c:pt>
                <c:pt idx="77">
                  <c:v>0.08</c:v>
                </c:pt>
                <c:pt idx="78">
                  <c:v>0.08</c:v>
                </c:pt>
                <c:pt idx="79">
                  <c:v>0.08</c:v>
                </c:pt>
                <c:pt idx="80">
                  <c:v>0.08</c:v>
                </c:pt>
                <c:pt idx="81">
                  <c:v>0.08</c:v>
                </c:pt>
                <c:pt idx="82">
                  <c:v>0.08</c:v>
                </c:pt>
                <c:pt idx="83">
                  <c:v>0.08</c:v>
                </c:pt>
                <c:pt idx="84">
                  <c:v>0.08</c:v>
                </c:pt>
                <c:pt idx="85">
                  <c:v>0.08</c:v>
                </c:pt>
                <c:pt idx="86">
                  <c:v>0.08</c:v>
                </c:pt>
                <c:pt idx="87">
                  <c:v>0.08</c:v>
                </c:pt>
                <c:pt idx="88">
                  <c:v>0.08</c:v>
                </c:pt>
                <c:pt idx="89">
                  <c:v>0.08</c:v>
                </c:pt>
                <c:pt idx="90">
                  <c:v>0.08</c:v>
                </c:pt>
                <c:pt idx="91">
                  <c:v>0.08</c:v>
                </c:pt>
                <c:pt idx="92">
                  <c:v>0.08</c:v>
                </c:pt>
                <c:pt idx="93">
                  <c:v>0.08</c:v>
                </c:pt>
                <c:pt idx="94">
                  <c:v>0.08</c:v>
                </c:pt>
                <c:pt idx="95">
                  <c:v>0.08</c:v>
                </c:pt>
                <c:pt idx="96">
                  <c:v>0.08</c:v>
                </c:pt>
                <c:pt idx="97">
                  <c:v>0.08</c:v>
                </c:pt>
                <c:pt idx="98">
                  <c:v>0.08</c:v>
                </c:pt>
                <c:pt idx="99">
                  <c:v>0.08</c:v>
                </c:pt>
                <c:pt idx="100">
                  <c:v>0.08</c:v>
                </c:pt>
                <c:pt idx="101">
                  <c:v>0.08</c:v>
                </c:pt>
                <c:pt idx="102">
                  <c:v>0.08</c:v>
                </c:pt>
                <c:pt idx="103">
                  <c:v>0.08</c:v>
                </c:pt>
                <c:pt idx="104">
                  <c:v>0.08</c:v>
                </c:pt>
                <c:pt idx="105">
                  <c:v>0.08</c:v>
                </c:pt>
                <c:pt idx="106">
                  <c:v>0.08</c:v>
                </c:pt>
                <c:pt idx="107">
                  <c:v>0.08</c:v>
                </c:pt>
                <c:pt idx="108">
                  <c:v>0.08</c:v>
                </c:pt>
                <c:pt idx="109">
                  <c:v>0.08</c:v>
                </c:pt>
                <c:pt idx="110">
                  <c:v>0.08</c:v>
                </c:pt>
                <c:pt idx="111">
                  <c:v>0.08</c:v>
                </c:pt>
                <c:pt idx="112">
                  <c:v>0.08</c:v>
                </c:pt>
                <c:pt idx="113">
                  <c:v>0.08</c:v>
                </c:pt>
                <c:pt idx="114">
                  <c:v>0.08</c:v>
                </c:pt>
                <c:pt idx="115">
                  <c:v>0.08</c:v>
                </c:pt>
                <c:pt idx="116">
                  <c:v>0.08</c:v>
                </c:pt>
                <c:pt idx="117">
                  <c:v>0.08</c:v>
                </c:pt>
                <c:pt idx="118">
                  <c:v>0.08</c:v>
                </c:pt>
                <c:pt idx="119">
                  <c:v>0.08</c:v>
                </c:pt>
                <c:pt idx="120">
                  <c:v>0.08</c:v>
                </c:pt>
                <c:pt idx="121">
                  <c:v>0.08</c:v>
                </c:pt>
                <c:pt idx="122">
                  <c:v>0.08</c:v>
                </c:pt>
                <c:pt idx="123">
                  <c:v>0.08</c:v>
                </c:pt>
                <c:pt idx="124">
                  <c:v>0.08</c:v>
                </c:pt>
                <c:pt idx="125">
                  <c:v>0.08</c:v>
                </c:pt>
                <c:pt idx="126">
                  <c:v>0.08</c:v>
                </c:pt>
                <c:pt idx="127">
                  <c:v>0.08</c:v>
                </c:pt>
                <c:pt idx="128">
                  <c:v>0.08</c:v>
                </c:pt>
                <c:pt idx="129">
                  <c:v>0.08</c:v>
                </c:pt>
                <c:pt idx="130">
                  <c:v>0.08</c:v>
                </c:pt>
                <c:pt idx="131">
                  <c:v>0.08</c:v>
                </c:pt>
                <c:pt idx="132">
                  <c:v>0.08</c:v>
                </c:pt>
                <c:pt idx="133">
                  <c:v>0.08</c:v>
                </c:pt>
                <c:pt idx="134">
                  <c:v>0.08</c:v>
                </c:pt>
                <c:pt idx="135">
                  <c:v>0.08</c:v>
                </c:pt>
                <c:pt idx="136">
                  <c:v>0.08</c:v>
                </c:pt>
                <c:pt idx="137">
                  <c:v>0.08</c:v>
                </c:pt>
                <c:pt idx="138">
                  <c:v>0.08</c:v>
                </c:pt>
                <c:pt idx="139">
                  <c:v>0.08</c:v>
                </c:pt>
                <c:pt idx="140">
                  <c:v>0.08</c:v>
                </c:pt>
                <c:pt idx="141">
                  <c:v>0.08</c:v>
                </c:pt>
                <c:pt idx="142">
                  <c:v>0.08</c:v>
                </c:pt>
                <c:pt idx="143">
                  <c:v>0.08</c:v>
                </c:pt>
                <c:pt idx="144">
                  <c:v>0.08</c:v>
                </c:pt>
                <c:pt idx="145">
                  <c:v>0.08</c:v>
                </c:pt>
                <c:pt idx="146">
                  <c:v>0.08</c:v>
                </c:pt>
                <c:pt idx="147">
                  <c:v>0.08</c:v>
                </c:pt>
                <c:pt idx="148">
                  <c:v>0.08</c:v>
                </c:pt>
                <c:pt idx="149">
                  <c:v>0.08</c:v>
                </c:pt>
                <c:pt idx="150">
                  <c:v>0.08</c:v>
                </c:pt>
                <c:pt idx="151">
                  <c:v>0.08</c:v>
                </c:pt>
                <c:pt idx="152">
                  <c:v>0.08</c:v>
                </c:pt>
                <c:pt idx="153">
                  <c:v>0.08</c:v>
                </c:pt>
                <c:pt idx="154">
                  <c:v>0.08</c:v>
                </c:pt>
                <c:pt idx="155">
                  <c:v>0.08</c:v>
                </c:pt>
                <c:pt idx="156">
                  <c:v>0.08</c:v>
                </c:pt>
                <c:pt idx="157">
                  <c:v>0.08</c:v>
                </c:pt>
                <c:pt idx="158">
                  <c:v>0.08</c:v>
                </c:pt>
                <c:pt idx="159">
                  <c:v>0.08</c:v>
                </c:pt>
                <c:pt idx="160">
                  <c:v>0.08</c:v>
                </c:pt>
                <c:pt idx="161">
                  <c:v>0.08</c:v>
                </c:pt>
                <c:pt idx="162">
                  <c:v>0.08</c:v>
                </c:pt>
                <c:pt idx="163">
                  <c:v>0.08</c:v>
                </c:pt>
                <c:pt idx="164">
                  <c:v>0.08</c:v>
                </c:pt>
                <c:pt idx="165">
                  <c:v>0.08</c:v>
                </c:pt>
                <c:pt idx="166">
                  <c:v>0.08</c:v>
                </c:pt>
                <c:pt idx="167">
                  <c:v>0.08</c:v>
                </c:pt>
                <c:pt idx="168">
                  <c:v>0.08</c:v>
                </c:pt>
                <c:pt idx="169">
                  <c:v>0.08</c:v>
                </c:pt>
                <c:pt idx="170">
                  <c:v>0.08</c:v>
                </c:pt>
                <c:pt idx="171">
                  <c:v>0.08</c:v>
                </c:pt>
                <c:pt idx="172">
                  <c:v>0.08</c:v>
                </c:pt>
                <c:pt idx="173">
                  <c:v>0.08</c:v>
                </c:pt>
                <c:pt idx="174">
                  <c:v>0.08</c:v>
                </c:pt>
                <c:pt idx="175">
                  <c:v>0.08</c:v>
                </c:pt>
                <c:pt idx="176">
                  <c:v>0.08</c:v>
                </c:pt>
                <c:pt idx="177">
                  <c:v>0.08</c:v>
                </c:pt>
                <c:pt idx="178">
                  <c:v>0.08</c:v>
                </c:pt>
                <c:pt idx="179">
                  <c:v>0.08</c:v>
                </c:pt>
                <c:pt idx="180">
                  <c:v>0.08</c:v>
                </c:pt>
                <c:pt idx="181">
                  <c:v>0.08</c:v>
                </c:pt>
                <c:pt idx="182">
                  <c:v>0.08</c:v>
                </c:pt>
                <c:pt idx="183">
                  <c:v>0.08</c:v>
                </c:pt>
                <c:pt idx="184">
                  <c:v>0.08</c:v>
                </c:pt>
                <c:pt idx="185">
                  <c:v>0.08</c:v>
                </c:pt>
                <c:pt idx="186">
                  <c:v>0.08</c:v>
                </c:pt>
                <c:pt idx="187">
                  <c:v>0.08</c:v>
                </c:pt>
                <c:pt idx="188">
                  <c:v>0.08</c:v>
                </c:pt>
                <c:pt idx="189">
                  <c:v>0.08</c:v>
                </c:pt>
                <c:pt idx="190">
                  <c:v>0.08</c:v>
                </c:pt>
                <c:pt idx="191">
                  <c:v>0.08</c:v>
                </c:pt>
                <c:pt idx="192">
                  <c:v>0.08</c:v>
                </c:pt>
                <c:pt idx="193">
                  <c:v>0.08</c:v>
                </c:pt>
                <c:pt idx="194">
                  <c:v>0.08</c:v>
                </c:pt>
                <c:pt idx="195">
                  <c:v>0.08</c:v>
                </c:pt>
                <c:pt idx="196">
                  <c:v>0.08</c:v>
                </c:pt>
                <c:pt idx="197">
                  <c:v>0.08</c:v>
                </c:pt>
                <c:pt idx="198">
                  <c:v>0.08</c:v>
                </c:pt>
                <c:pt idx="199">
                  <c:v>0.08</c:v>
                </c:pt>
                <c:pt idx="200">
                  <c:v>0.08</c:v>
                </c:pt>
                <c:pt idx="201">
                  <c:v>0.08</c:v>
                </c:pt>
                <c:pt idx="202">
                  <c:v>0.08</c:v>
                </c:pt>
                <c:pt idx="203">
                  <c:v>0.08</c:v>
                </c:pt>
                <c:pt idx="204">
                  <c:v>0.08</c:v>
                </c:pt>
                <c:pt idx="205">
                  <c:v>0.08</c:v>
                </c:pt>
                <c:pt idx="206">
                  <c:v>0.08</c:v>
                </c:pt>
                <c:pt idx="207">
                  <c:v>0.08</c:v>
                </c:pt>
                <c:pt idx="208">
                  <c:v>0.08</c:v>
                </c:pt>
                <c:pt idx="209">
                  <c:v>0.08</c:v>
                </c:pt>
                <c:pt idx="210">
                  <c:v>0.08</c:v>
                </c:pt>
                <c:pt idx="211">
                  <c:v>0.08</c:v>
                </c:pt>
                <c:pt idx="212">
                  <c:v>0.08</c:v>
                </c:pt>
                <c:pt idx="213">
                  <c:v>0.08</c:v>
                </c:pt>
                <c:pt idx="214">
                  <c:v>0.08</c:v>
                </c:pt>
                <c:pt idx="215">
                  <c:v>0.08</c:v>
                </c:pt>
                <c:pt idx="216">
                  <c:v>0.08</c:v>
                </c:pt>
                <c:pt idx="217">
                  <c:v>0.08</c:v>
                </c:pt>
                <c:pt idx="218">
                  <c:v>0.08</c:v>
                </c:pt>
                <c:pt idx="219">
                  <c:v>0.08</c:v>
                </c:pt>
                <c:pt idx="220">
                  <c:v>0.08</c:v>
                </c:pt>
                <c:pt idx="221">
                  <c:v>0.08</c:v>
                </c:pt>
                <c:pt idx="222">
                  <c:v>0.08</c:v>
                </c:pt>
                <c:pt idx="223">
                  <c:v>0.08</c:v>
                </c:pt>
                <c:pt idx="224">
                  <c:v>0.08</c:v>
                </c:pt>
                <c:pt idx="225">
                  <c:v>0.08</c:v>
                </c:pt>
                <c:pt idx="226">
                  <c:v>0.08</c:v>
                </c:pt>
                <c:pt idx="227">
                  <c:v>0.08</c:v>
                </c:pt>
                <c:pt idx="228">
                  <c:v>0.08</c:v>
                </c:pt>
                <c:pt idx="229">
                  <c:v>0.08</c:v>
                </c:pt>
                <c:pt idx="230">
                  <c:v>0.08</c:v>
                </c:pt>
                <c:pt idx="231">
                  <c:v>0.08</c:v>
                </c:pt>
                <c:pt idx="232">
                  <c:v>0.08</c:v>
                </c:pt>
                <c:pt idx="233">
                  <c:v>0.08</c:v>
                </c:pt>
                <c:pt idx="234">
                  <c:v>0.08</c:v>
                </c:pt>
                <c:pt idx="235">
                  <c:v>0.08</c:v>
                </c:pt>
                <c:pt idx="236">
                  <c:v>0.08</c:v>
                </c:pt>
                <c:pt idx="237">
                  <c:v>0.08</c:v>
                </c:pt>
                <c:pt idx="238">
                  <c:v>0.08</c:v>
                </c:pt>
                <c:pt idx="239">
                  <c:v>0.08</c:v>
                </c:pt>
                <c:pt idx="240">
                  <c:v>0.08</c:v>
                </c:pt>
                <c:pt idx="241">
                  <c:v>0.08</c:v>
                </c:pt>
                <c:pt idx="242">
                  <c:v>0.08</c:v>
                </c:pt>
                <c:pt idx="243">
                  <c:v>0.08</c:v>
                </c:pt>
                <c:pt idx="244">
                  <c:v>0.08</c:v>
                </c:pt>
                <c:pt idx="245">
                  <c:v>0.08</c:v>
                </c:pt>
                <c:pt idx="246">
                  <c:v>0.08</c:v>
                </c:pt>
                <c:pt idx="247">
                  <c:v>0.08</c:v>
                </c:pt>
                <c:pt idx="248">
                  <c:v>0.08</c:v>
                </c:pt>
                <c:pt idx="249">
                  <c:v>0.08</c:v>
                </c:pt>
                <c:pt idx="250">
                  <c:v>0.08</c:v>
                </c:pt>
                <c:pt idx="251">
                  <c:v>0.08</c:v>
                </c:pt>
                <c:pt idx="252">
                  <c:v>0.08</c:v>
                </c:pt>
                <c:pt idx="253">
                  <c:v>0.08</c:v>
                </c:pt>
                <c:pt idx="254">
                  <c:v>0.08</c:v>
                </c:pt>
                <c:pt idx="255">
                  <c:v>0.08</c:v>
                </c:pt>
                <c:pt idx="256">
                  <c:v>0.08</c:v>
                </c:pt>
                <c:pt idx="257">
                  <c:v>0.08</c:v>
                </c:pt>
                <c:pt idx="258">
                  <c:v>0.08</c:v>
                </c:pt>
                <c:pt idx="259">
                  <c:v>0.08</c:v>
                </c:pt>
                <c:pt idx="260">
                  <c:v>0.08</c:v>
                </c:pt>
                <c:pt idx="261">
                  <c:v>0.08</c:v>
                </c:pt>
                <c:pt idx="262">
                  <c:v>0.08</c:v>
                </c:pt>
                <c:pt idx="263">
                  <c:v>0.08</c:v>
                </c:pt>
                <c:pt idx="264">
                  <c:v>0.08</c:v>
                </c:pt>
                <c:pt idx="265">
                  <c:v>0.08</c:v>
                </c:pt>
                <c:pt idx="266">
                  <c:v>0.08</c:v>
                </c:pt>
                <c:pt idx="267">
                  <c:v>0.08</c:v>
                </c:pt>
                <c:pt idx="268">
                  <c:v>0.08</c:v>
                </c:pt>
                <c:pt idx="269">
                  <c:v>0.08</c:v>
                </c:pt>
                <c:pt idx="270">
                  <c:v>0.08</c:v>
                </c:pt>
                <c:pt idx="271">
                  <c:v>0.08</c:v>
                </c:pt>
                <c:pt idx="272">
                  <c:v>0.08</c:v>
                </c:pt>
                <c:pt idx="273">
                  <c:v>0.08</c:v>
                </c:pt>
                <c:pt idx="274">
                  <c:v>0.08</c:v>
                </c:pt>
                <c:pt idx="275">
                  <c:v>0.08</c:v>
                </c:pt>
                <c:pt idx="276">
                  <c:v>0.08</c:v>
                </c:pt>
                <c:pt idx="277">
                  <c:v>0.08</c:v>
                </c:pt>
                <c:pt idx="278">
                  <c:v>0.08</c:v>
                </c:pt>
                <c:pt idx="279">
                  <c:v>0.08</c:v>
                </c:pt>
                <c:pt idx="280">
                  <c:v>0.08</c:v>
                </c:pt>
                <c:pt idx="281">
                  <c:v>0.08</c:v>
                </c:pt>
                <c:pt idx="282">
                  <c:v>0.08</c:v>
                </c:pt>
                <c:pt idx="283">
                  <c:v>0.08</c:v>
                </c:pt>
                <c:pt idx="284">
                  <c:v>0.08</c:v>
                </c:pt>
                <c:pt idx="285">
                  <c:v>0.08</c:v>
                </c:pt>
                <c:pt idx="286">
                  <c:v>0.08</c:v>
                </c:pt>
                <c:pt idx="287">
                  <c:v>0.08</c:v>
                </c:pt>
                <c:pt idx="288">
                  <c:v>0.08</c:v>
                </c:pt>
                <c:pt idx="289">
                  <c:v>0.08</c:v>
                </c:pt>
                <c:pt idx="290">
                  <c:v>0.08</c:v>
                </c:pt>
                <c:pt idx="291">
                  <c:v>0.08</c:v>
                </c:pt>
                <c:pt idx="292">
                  <c:v>0.08</c:v>
                </c:pt>
                <c:pt idx="293">
                  <c:v>0.08</c:v>
                </c:pt>
                <c:pt idx="294">
                  <c:v>0.08</c:v>
                </c:pt>
                <c:pt idx="295">
                  <c:v>0.08</c:v>
                </c:pt>
                <c:pt idx="296">
                  <c:v>0.08</c:v>
                </c:pt>
                <c:pt idx="297">
                  <c:v>0.08</c:v>
                </c:pt>
                <c:pt idx="298">
                  <c:v>0.08</c:v>
                </c:pt>
                <c:pt idx="299">
                  <c:v>0.08</c:v>
                </c:pt>
                <c:pt idx="300">
                  <c:v>0.08</c:v>
                </c:pt>
                <c:pt idx="301">
                  <c:v>0.08</c:v>
                </c:pt>
                <c:pt idx="302">
                  <c:v>0.08</c:v>
                </c:pt>
                <c:pt idx="303">
                  <c:v>0.08</c:v>
                </c:pt>
                <c:pt idx="304">
                  <c:v>0.08</c:v>
                </c:pt>
                <c:pt idx="305">
                  <c:v>0.08</c:v>
                </c:pt>
                <c:pt idx="306">
                  <c:v>0.08</c:v>
                </c:pt>
                <c:pt idx="307">
                  <c:v>0.08</c:v>
                </c:pt>
                <c:pt idx="308">
                  <c:v>0.08</c:v>
                </c:pt>
                <c:pt idx="309">
                  <c:v>0.08</c:v>
                </c:pt>
                <c:pt idx="310">
                  <c:v>0.08</c:v>
                </c:pt>
                <c:pt idx="311">
                  <c:v>0.08</c:v>
                </c:pt>
                <c:pt idx="312">
                  <c:v>0.08</c:v>
                </c:pt>
                <c:pt idx="313">
                  <c:v>0.08</c:v>
                </c:pt>
                <c:pt idx="314">
                  <c:v>0.08</c:v>
                </c:pt>
                <c:pt idx="315">
                  <c:v>0.08</c:v>
                </c:pt>
                <c:pt idx="316">
                  <c:v>0.08</c:v>
                </c:pt>
                <c:pt idx="317">
                  <c:v>0.08</c:v>
                </c:pt>
                <c:pt idx="318">
                  <c:v>0.08</c:v>
                </c:pt>
                <c:pt idx="319">
                  <c:v>0.08</c:v>
                </c:pt>
                <c:pt idx="320">
                  <c:v>0.08</c:v>
                </c:pt>
                <c:pt idx="321">
                  <c:v>0.08</c:v>
                </c:pt>
                <c:pt idx="322">
                  <c:v>0.08</c:v>
                </c:pt>
                <c:pt idx="323">
                  <c:v>0.08</c:v>
                </c:pt>
                <c:pt idx="324">
                  <c:v>0.08</c:v>
                </c:pt>
                <c:pt idx="325">
                  <c:v>0.08</c:v>
                </c:pt>
                <c:pt idx="326">
                  <c:v>0.08</c:v>
                </c:pt>
                <c:pt idx="327">
                  <c:v>0.08</c:v>
                </c:pt>
                <c:pt idx="328">
                  <c:v>0.08</c:v>
                </c:pt>
              </c:numCache>
            </c:numRef>
          </c:val>
          <c:smooth val="0"/>
          <c:extLst>
            <c:ext xmlns:c16="http://schemas.microsoft.com/office/drawing/2014/chart" uri="{C3380CC4-5D6E-409C-BE32-E72D297353CC}">
              <c16:uniqueId val="{00000002-8C7C-4628-AFE9-7A4ABCCBDE48}"/>
            </c:ext>
          </c:extLst>
        </c:ser>
        <c:dLbls>
          <c:showLegendKey val="0"/>
          <c:showVal val="0"/>
          <c:showCatName val="0"/>
          <c:showSerName val="0"/>
          <c:showPercent val="0"/>
          <c:showBubbleSize val="0"/>
        </c:dLbls>
        <c:marker val="1"/>
        <c:smooth val="0"/>
        <c:axId val="3"/>
        <c:axId val="4"/>
      </c:lineChart>
      <c:catAx>
        <c:axId val="226597232"/>
        <c:scaling>
          <c:orientation val="minMax"/>
        </c:scaling>
        <c:delete val="0"/>
        <c:axPos val="b"/>
        <c:numFmt formatCode="General" sourceLinked="1"/>
        <c:majorTickMark val="out"/>
        <c:minorTickMark val="none"/>
        <c:tickLblPos val="nextTo"/>
        <c:spPr>
          <a:ln w="2407">
            <a:solidFill>
              <a:schemeClr val="tx1"/>
            </a:solidFill>
            <a:prstDash val="solid"/>
          </a:ln>
        </c:spPr>
        <c:txPr>
          <a:bodyPr rot="0" vert="horz"/>
          <a:lstStyle/>
          <a:p>
            <a:pPr>
              <a:defRPr/>
            </a:pPr>
            <a:endParaRPr lang="en-US"/>
          </a:p>
        </c:txPr>
        <c:crossAx val="1"/>
        <c:crosses val="autoZero"/>
        <c:auto val="1"/>
        <c:lblAlgn val="ctr"/>
        <c:lblOffset val="100"/>
        <c:tickLblSkip val="12"/>
        <c:tickMarkSkip val="12"/>
        <c:noMultiLvlLbl val="0"/>
      </c:catAx>
      <c:valAx>
        <c:axId val="1"/>
        <c:scaling>
          <c:orientation val="minMax"/>
          <c:max val="0.4"/>
          <c:min val="-0.1"/>
        </c:scaling>
        <c:delete val="0"/>
        <c:axPos val="l"/>
        <c:majorGridlines>
          <c:spPr>
            <a:ln w="2407">
              <a:solidFill>
                <a:schemeClr val="tx1"/>
              </a:solidFill>
              <a:prstDash val="solid"/>
            </a:ln>
          </c:spPr>
        </c:majorGridlines>
        <c:numFmt formatCode="0%" sourceLinked="0"/>
        <c:majorTickMark val="out"/>
        <c:minorTickMark val="none"/>
        <c:tickLblPos val="nextTo"/>
        <c:spPr>
          <a:ln w="2407">
            <a:solidFill>
              <a:schemeClr val="tx1"/>
            </a:solidFill>
            <a:prstDash val="solid"/>
          </a:ln>
        </c:spPr>
        <c:txPr>
          <a:bodyPr rot="0" vert="horz"/>
          <a:lstStyle/>
          <a:p>
            <a:pPr>
              <a:defRPr/>
            </a:pPr>
            <a:endParaRPr lang="en-US"/>
          </a:p>
        </c:txPr>
        <c:crossAx val="226597232"/>
        <c:crosses val="autoZero"/>
        <c:crossBetween val="midCat"/>
        <c:majorUnit val="0.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4"/>
          <c:min val="-0.1"/>
        </c:scaling>
        <c:delete val="0"/>
        <c:axPos val="r"/>
        <c:numFmt formatCode="0%" sourceLinked="0"/>
        <c:majorTickMark val="out"/>
        <c:minorTickMark val="none"/>
        <c:tickLblPos val="nextTo"/>
        <c:spPr>
          <a:ln w="2407">
            <a:solidFill>
              <a:schemeClr val="tx1"/>
            </a:solidFill>
            <a:prstDash val="solid"/>
          </a:ln>
        </c:spPr>
        <c:txPr>
          <a:bodyPr rot="0" vert="horz"/>
          <a:lstStyle/>
          <a:p>
            <a:pPr>
              <a:defRPr/>
            </a:pPr>
            <a:endParaRPr lang="en-US"/>
          </a:p>
        </c:txPr>
        <c:crossAx val="3"/>
        <c:crosses val="max"/>
        <c:crossBetween val="midCat"/>
        <c:majorUnit val="0.05"/>
      </c:valAx>
      <c:spPr>
        <a:noFill/>
        <a:ln w="9629">
          <a:solidFill>
            <a:schemeClr val="tx1"/>
          </a:solidFill>
          <a:prstDash val="solid"/>
        </a:ln>
      </c:spPr>
    </c:plotArea>
    <c:legend>
      <c:legendPos val="r"/>
      <c:layout>
        <c:manualLayout>
          <c:xMode val="edge"/>
          <c:yMode val="edge"/>
          <c:x val="0.53029196130261069"/>
          <c:y val="0.18079407558462454"/>
          <c:w val="0.17501942032502685"/>
          <c:h val="0.13604240282685512"/>
        </c:manualLayout>
      </c:layout>
      <c:overlay val="0"/>
      <c:spPr>
        <a:solidFill>
          <a:schemeClr val="bg1"/>
        </a:solidFill>
        <a:ln w="2407">
          <a:solidFill>
            <a:schemeClr val="tx1"/>
          </a:solidFill>
          <a:prstDash val="solid"/>
        </a:ln>
      </c:spPr>
      <c:txPr>
        <a:bodyPr/>
        <a:lstStyle/>
        <a:p>
          <a:pPr>
            <a:defRPr>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spPr>
    <a:noFill/>
    <a:ln w="19258">
      <a:solidFill>
        <a:schemeClr val="tx1"/>
      </a:solidFill>
      <a:prstDash val="solid"/>
    </a:ln>
  </c:spPr>
  <c:txPr>
    <a:bodyPr/>
    <a:lstStyle/>
    <a:p>
      <a:pPr>
        <a:defRPr sz="12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400" b="1" i="0" u="none" strike="noStrike" baseline="0" dirty="0">
                <a:solidFill>
                  <a:srgbClr val="000000"/>
                </a:solidFill>
                <a:latin typeface="Times New Roman" panose="02020603050405020304" pitchFamily="18" charset="0"/>
                <a:cs typeface="Times New Roman" panose="02020603050405020304" pitchFamily="18" charset="0"/>
              </a:rPr>
              <a:t>CU Fixed-Rate </a:t>
            </a:r>
          </a:p>
          <a:p>
            <a:pPr>
              <a:defRPr sz="2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400" b="1" i="0" u="none" strike="noStrike" baseline="0" dirty="0">
                <a:solidFill>
                  <a:srgbClr val="000000"/>
                </a:solidFill>
                <a:latin typeface="Times New Roman" panose="02020603050405020304" pitchFamily="18" charset="0"/>
                <a:cs typeface="Times New Roman" panose="02020603050405020304" pitchFamily="18" charset="0"/>
              </a:rPr>
              <a:t>First Mortgage Growth</a:t>
            </a:r>
          </a:p>
          <a:p>
            <a:pPr>
              <a:defRPr sz="2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1600" b="1" i="0" u="none" strike="noStrike" baseline="0" dirty="0">
                <a:solidFill>
                  <a:srgbClr val="000000"/>
                </a:solidFill>
                <a:latin typeface="Times New Roman" panose="02020603050405020304" pitchFamily="18" charset="0"/>
                <a:cs typeface="Times New Roman" panose="02020603050405020304" pitchFamily="18" charset="0"/>
              </a:rPr>
              <a:t>Seasonally Adjusted</a:t>
            </a:r>
          </a:p>
          <a:p>
            <a:pPr>
              <a:defRPr sz="2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1600" b="1" i="0" u="none" strike="noStrike" baseline="0" dirty="0">
                <a:solidFill>
                  <a:srgbClr val="000000"/>
                </a:solidFill>
                <a:latin typeface="Times New Roman" panose="02020603050405020304" pitchFamily="18" charset="0"/>
                <a:cs typeface="Times New Roman" panose="02020603050405020304" pitchFamily="18" charset="0"/>
              </a:rPr>
              <a:t>Annualized Growth Rate</a:t>
            </a:r>
          </a:p>
        </c:rich>
      </c:tx>
      <c:layout>
        <c:manualLayout>
          <c:xMode val="edge"/>
          <c:yMode val="edge"/>
          <c:x val="0.33717994441871241"/>
          <c:y val="2.2483435759554447E-2"/>
        </c:manualLayout>
      </c:layout>
      <c:overlay val="0"/>
      <c:spPr>
        <a:noFill/>
        <a:ln w="19258">
          <a:noFill/>
        </a:ln>
      </c:spPr>
    </c:title>
    <c:autoTitleDeleted val="0"/>
    <c:plotArea>
      <c:layout>
        <c:manualLayout>
          <c:layoutTarget val="inner"/>
          <c:xMode val="edge"/>
          <c:yMode val="edge"/>
          <c:x val="9.3023255813953487E-2"/>
          <c:y val="0.23221360668331092"/>
          <c:w val="0.81063122923588038"/>
          <c:h val="0.74658488573074711"/>
        </c:manualLayout>
      </c:layout>
      <c:areaChart>
        <c:grouping val="stacked"/>
        <c:varyColors val="0"/>
        <c:ser>
          <c:idx val="4"/>
          <c:order val="0"/>
          <c:tx>
            <c:strRef>
              <c:f>Sheet1!$B$1</c:f>
              <c:strCache>
                <c:ptCount val="1"/>
              </c:strCache>
            </c:strRef>
          </c:tx>
          <c:spPr>
            <a:solidFill>
              <a:srgbClr val="FF0000"/>
            </a:solidFill>
            <a:ln w="9629">
              <a:solidFill>
                <a:schemeClr val="tx1"/>
              </a:solidFill>
              <a:prstDash val="solid"/>
            </a:ln>
          </c:spPr>
          <c:cat>
            <c:strRef>
              <c:f>Sheet1!$A$2:$A$334</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Sheet1!$B$2:$B$334</c:f>
              <c:numCache>
                <c:formatCode>General</c:formatCode>
                <c:ptCount val="333"/>
                <c:pt idx="38">
                  <c:v>0.34</c:v>
                </c:pt>
                <c:pt idx="39">
                  <c:v>0.34</c:v>
                </c:pt>
                <c:pt idx="40">
                  <c:v>0.34</c:v>
                </c:pt>
                <c:pt idx="41">
                  <c:v>0.34</c:v>
                </c:pt>
                <c:pt idx="42">
                  <c:v>0.34</c:v>
                </c:pt>
                <c:pt idx="43">
                  <c:v>0.34</c:v>
                </c:pt>
                <c:pt idx="44">
                  <c:v>0.34</c:v>
                </c:pt>
                <c:pt idx="45">
                  <c:v>0.34</c:v>
                </c:pt>
                <c:pt idx="46">
                  <c:v>0.34</c:v>
                </c:pt>
                <c:pt idx="47">
                  <c:v>0.34</c:v>
                </c:pt>
                <c:pt idx="119">
                  <c:v>0.34</c:v>
                </c:pt>
                <c:pt idx="120">
                  <c:v>0.34</c:v>
                </c:pt>
                <c:pt idx="121">
                  <c:v>0.34</c:v>
                </c:pt>
                <c:pt idx="122">
                  <c:v>0.34</c:v>
                </c:pt>
                <c:pt idx="123">
                  <c:v>0.34</c:v>
                </c:pt>
                <c:pt idx="124">
                  <c:v>0.34</c:v>
                </c:pt>
                <c:pt idx="125">
                  <c:v>0.34</c:v>
                </c:pt>
                <c:pt idx="126">
                  <c:v>0.34</c:v>
                </c:pt>
                <c:pt idx="127">
                  <c:v>0.34</c:v>
                </c:pt>
                <c:pt idx="128">
                  <c:v>0.34</c:v>
                </c:pt>
                <c:pt idx="129">
                  <c:v>0.34</c:v>
                </c:pt>
                <c:pt idx="130">
                  <c:v>0.34</c:v>
                </c:pt>
                <c:pt idx="131">
                  <c:v>0.34</c:v>
                </c:pt>
                <c:pt idx="132">
                  <c:v>0.34</c:v>
                </c:pt>
                <c:pt idx="133">
                  <c:v>0.34</c:v>
                </c:pt>
                <c:pt idx="134">
                  <c:v>0.34</c:v>
                </c:pt>
                <c:pt idx="135">
                  <c:v>0.34</c:v>
                </c:pt>
                <c:pt idx="136">
                  <c:v>0.34</c:v>
                </c:pt>
                <c:pt idx="137">
                  <c:v>0.34</c:v>
                </c:pt>
                <c:pt idx="266">
                  <c:v>0.34</c:v>
                </c:pt>
                <c:pt idx="267">
                  <c:v>0.34</c:v>
                </c:pt>
                <c:pt idx="268">
                  <c:v>0.34</c:v>
                </c:pt>
                <c:pt idx="269">
                  <c:v>0.34</c:v>
                </c:pt>
                <c:pt idx="270">
                  <c:v>0.34</c:v>
                </c:pt>
                <c:pt idx="271">
                  <c:v>0.34</c:v>
                </c:pt>
              </c:numCache>
            </c:numRef>
          </c:val>
          <c:extLst>
            <c:ext xmlns:c16="http://schemas.microsoft.com/office/drawing/2014/chart" uri="{C3380CC4-5D6E-409C-BE32-E72D297353CC}">
              <c16:uniqueId val="{00000000-1DA6-436B-8086-2C8B6DAE4C99}"/>
            </c:ext>
          </c:extLst>
        </c:ser>
        <c:dLbls>
          <c:showLegendKey val="0"/>
          <c:showVal val="0"/>
          <c:showCatName val="0"/>
          <c:showSerName val="0"/>
          <c:showPercent val="0"/>
          <c:showBubbleSize val="0"/>
        </c:dLbls>
        <c:axId val="235565400"/>
        <c:axId val="1"/>
      </c:areaChart>
      <c:areaChart>
        <c:grouping val="stacked"/>
        <c:varyColors val="0"/>
        <c:ser>
          <c:idx val="0"/>
          <c:order val="1"/>
          <c:tx>
            <c:strRef>
              <c:f>Sheet1!$C$1</c:f>
              <c:strCache>
                <c:ptCount val="1"/>
              </c:strCache>
            </c:strRef>
          </c:tx>
          <c:spPr>
            <a:solidFill>
              <a:srgbClr val="008080"/>
            </a:solidFill>
            <a:ln w="9629">
              <a:solidFill>
                <a:schemeClr val="tx1"/>
              </a:solidFill>
              <a:prstDash val="solid"/>
            </a:ln>
          </c:spPr>
          <c:cat>
            <c:strRef>
              <c:f>Sheet1!$A$2:$A$334</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Sheet1!$C$2:$C$334</c:f>
              <c:numCache>
                <c:formatCode>0.00%</c:formatCode>
                <c:ptCount val="333"/>
                <c:pt idx="0">
                  <c:v>0.26500000000000001</c:v>
                </c:pt>
                <c:pt idx="1">
                  <c:v>0.27100000000000002</c:v>
                </c:pt>
                <c:pt idx="2">
                  <c:v>0.255</c:v>
                </c:pt>
                <c:pt idx="3">
                  <c:v>0.26700000000000002</c:v>
                </c:pt>
                <c:pt idx="4">
                  <c:v>0.26200000000000001</c:v>
                </c:pt>
                <c:pt idx="5">
                  <c:v>0.30199999999999999</c:v>
                </c:pt>
                <c:pt idx="6">
                  <c:v>0.26100000000000001</c:v>
                </c:pt>
                <c:pt idx="7">
                  <c:v>0.26500000000000001</c:v>
                </c:pt>
                <c:pt idx="8">
                  <c:v>0.25800000000000001</c:v>
                </c:pt>
                <c:pt idx="9">
                  <c:v>0.23899999999999999</c:v>
                </c:pt>
                <c:pt idx="10">
                  <c:v>0.251</c:v>
                </c:pt>
                <c:pt idx="11">
                  <c:v>0.26100000000000001</c:v>
                </c:pt>
                <c:pt idx="12">
                  <c:v>0.246</c:v>
                </c:pt>
                <c:pt idx="13">
                  <c:v>0.23400000000000001</c:v>
                </c:pt>
                <c:pt idx="14">
                  <c:v>0.23200000000000001</c:v>
                </c:pt>
                <c:pt idx="15">
                  <c:v>0.22</c:v>
                </c:pt>
                <c:pt idx="16">
                  <c:v>0.20799999999999999</c:v>
                </c:pt>
                <c:pt idx="17">
                  <c:v>0.186</c:v>
                </c:pt>
                <c:pt idx="18">
                  <c:v>0.187</c:v>
                </c:pt>
                <c:pt idx="19">
                  <c:v>0.17100000000000001</c:v>
                </c:pt>
                <c:pt idx="20">
                  <c:v>0.157</c:v>
                </c:pt>
                <c:pt idx="21">
                  <c:v>0.153</c:v>
                </c:pt>
                <c:pt idx="22">
                  <c:v>0.13700000000000001</c:v>
                </c:pt>
                <c:pt idx="23">
                  <c:v>9.0999999999999998E-2</c:v>
                </c:pt>
                <c:pt idx="24">
                  <c:v>8.6999999999999994E-2</c:v>
                </c:pt>
                <c:pt idx="25">
                  <c:v>7.1999999999999995E-2</c:v>
                </c:pt>
                <c:pt idx="26">
                  <c:v>6.5000000000000002E-2</c:v>
                </c:pt>
                <c:pt idx="27">
                  <c:v>5.7000000000000002E-2</c:v>
                </c:pt>
                <c:pt idx="28">
                  <c:v>0.05</c:v>
                </c:pt>
                <c:pt idx="29">
                  <c:v>5.0999999999999997E-2</c:v>
                </c:pt>
                <c:pt idx="30">
                  <c:v>5.7000000000000002E-2</c:v>
                </c:pt>
                <c:pt idx="31">
                  <c:v>5.0999999999999997E-2</c:v>
                </c:pt>
                <c:pt idx="32">
                  <c:v>6.0999999999999999E-2</c:v>
                </c:pt>
                <c:pt idx="33">
                  <c:v>6.0999999999999999E-2</c:v>
                </c:pt>
                <c:pt idx="34">
                  <c:v>6.6000000000000003E-2</c:v>
                </c:pt>
                <c:pt idx="35">
                  <c:v>8.5000000000000006E-2</c:v>
                </c:pt>
                <c:pt idx="36">
                  <c:v>0.10299999999999999</c:v>
                </c:pt>
                <c:pt idx="37">
                  <c:v>0.115</c:v>
                </c:pt>
                <c:pt idx="38">
                  <c:v>0.13900000000000001</c:v>
                </c:pt>
                <c:pt idx="39">
                  <c:v>0.14499999999999999</c:v>
                </c:pt>
                <c:pt idx="40">
                  <c:v>0.16500000000000001</c:v>
                </c:pt>
                <c:pt idx="41">
                  <c:v>0.189</c:v>
                </c:pt>
                <c:pt idx="42">
                  <c:v>0.216</c:v>
                </c:pt>
                <c:pt idx="43">
                  <c:v>0.22900000000000001</c:v>
                </c:pt>
                <c:pt idx="44">
                  <c:v>0.21199999999999999</c:v>
                </c:pt>
                <c:pt idx="45">
                  <c:v>0.217</c:v>
                </c:pt>
                <c:pt idx="46">
                  <c:v>0.20599999999999999</c:v>
                </c:pt>
                <c:pt idx="47">
                  <c:v>0.189</c:v>
                </c:pt>
                <c:pt idx="48">
                  <c:v>0.16800000000000001</c:v>
                </c:pt>
                <c:pt idx="49">
                  <c:v>0.16200000000000001</c:v>
                </c:pt>
                <c:pt idx="50">
                  <c:v>0.153</c:v>
                </c:pt>
                <c:pt idx="51">
                  <c:v>0.151</c:v>
                </c:pt>
                <c:pt idx="52">
                  <c:v>0.14099999999999999</c:v>
                </c:pt>
                <c:pt idx="53">
                  <c:v>0.14099999999999999</c:v>
                </c:pt>
                <c:pt idx="54">
                  <c:v>0.125</c:v>
                </c:pt>
                <c:pt idx="55">
                  <c:v>0.114</c:v>
                </c:pt>
                <c:pt idx="56">
                  <c:v>0.13</c:v>
                </c:pt>
                <c:pt idx="57">
                  <c:v>0.13</c:v>
                </c:pt>
                <c:pt idx="58">
                  <c:v>0.14799999999999999</c:v>
                </c:pt>
                <c:pt idx="59">
                  <c:v>0.15</c:v>
                </c:pt>
                <c:pt idx="60">
                  <c:v>0.16500000000000001</c:v>
                </c:pt>
                <c:pt idx="61">
                  <c:v>0.19</c:v>
                </c:pt>
                <c:pt idx="62">
                  <c:v>0.193</c:v>
                </c:pt>
                <c:pt idx="63">
                  <c:v>0.19</c:v>
                </c:pt>
                <c:pt idx="64">
                  <c:v>0.185</c:v>
                </c:pt>
                <c:pt idx="65">
                  <c:v>0.16200000000000001</c:v>
                </c:pt>
                <c:pt idx="66">
                  <c:v>0.14799999999999999</c:v>
                </c:pt>
                <c:pt idx="67">
                  <c:v>0.13700000000000001</c:v>
                </c:pt>
                <c:pt idx="68">
                  <c:v>0.122</c:v>
                </c:pt>
                <c:pt idx="69">
                  <c:v>0.104</c:v>
                </c:pt>
                <c:pt idx="70">
                  <c:v>9.6000000000000002E-2</c:v>
                </c:pt>
                <c:pt idx="71">
                  <c:v>9.8000000000000004E-2</c:v>
                </c:pt>
                <c:pt idx="72">
                  <c:v>7.9000000000000001E-2</c:v>
                </c:pt>
                <c:pt idx="73">
                  <c:v>5.7000000000000002E-2</c:v>
                </c:pt>
                <c:pt idx="74">
                  <c:v>3.6999999999999998E-2</c:v>
                </c:pt>
                <c:pt idx="75">
                  <c:v>0.03</c:v>
                </c:pt>
                <c:pt idx="76">
                  <c:v>3.1E-2</c:v>
                </c:pt>
                <c:pt idx="77">
                  <c:v>3.1E-2</c:v>
                </c:pt>
                <c:pt idx="78">
                  <c:v>4.3999999999999997E-2</c:v>
                </c:pt>
                <c:pt idx="79">
                  <c:v>0.05</c:v>
                </c:pt>
                <c:pt idx="80">
                  <c:v>4.8000000000000001E-2</c:v>
                </c:pt>
                <c:pt idx="81">
                  <c:v>6.6000000000000003E-2</c:v>
                </c:pt>
                <c:pt idx="82">
                  <c:v>6.5000000000000002E-2</c:v>
                </c:pt>
                <c:pt idx="83">
                  <c:v>5.7000000000000002E-2</c:v>
                </c:pt>
                <c:pt idx="84">
                  <c:v>6.0999999999999999E-2</c:v>
                </c:pt>
                <c:pt idx="85">
                  <c:v>6.9000000000000006E-2</c:v>
                </c:pt>
                <c:pt idx="86">
                  <c:v>7.5999999999999998E-2</c:v>
                </c:pt>
                <c:pt idx="87">
                  <c:v>9.6000000000000002E-2</c:v>
                </c:pt>
                <c:pt idx="88">
                  <c:v>9.4E-2</c:v>
                </c:pt>
                <c:pt idx="89">
                  <c:v>9.8000000000000004E-2</c:v>
                </c:pt>
                <c:pt idx="90">
                  <c:v>0.09</c:v>
                </c:pt>
                <c:pt idx="91">
                  <c:v>9.1999999999999998E-2</c:v>
                </c:pt>
                <c:pt idx="92">
                  <c:v>0.10299999999999999</c:v>
                </c:pt>
                <c:pt idx="93">
                  <c:v>9.0999999999999998E-2</c:v>
                </c:pt>
                <c:pt idx="94">
                  <c:v>9.2999999999999999E-2</c:v>
                </c:pt>
                <c:pt idx="95">
                  <c:v>9.8000000000000004E-2</c:v>
                </c:pt>
                <c:pt idx="96">
                  <c:v>8.5000000000000006E-2</c:v>
                </c:pt>
                <c:pt idx="97">
                  <c:v>6.9000000000000006E-2</c:v>
                </c:pt>
                <c:pt idx="98">
                  <c:v>8.8999999999999996E-2</c:v>
                </c:pt>
                <c:pt idx="99">
                  <c:v>8.5999999999999993E-2</c:v>
                </c:pt>
                <c:pt idx="100">
                  <c:v>8.7999999999999995E-2</c:v>
                </c:pt>
                <c:pt idx="101">
                  <c:v>8.7999999999999995E-2</c:v>
                </c:pt>
                <c:pt idx="102">
                  <c:v>9.2999999999999999E-2</c:v>
                </c:pt>
                <c:pt idx="103">
                  <c:v>9.5000000000000001E-2</c:v>
                </c:pt>
                <c:pt idx="104">
                  <c:v>9.1999999999999998E-2</c:v>
                </c:pt>
                <c:pt idx="105">
                  <c:v>0.10299999999999999</c:v>
                </c:pt>
                <c:pt idx="106">
                  <c:v>0.11700000000000001</c:v>
                </c:pt>
                <c:pt idx="107">
                  <c:v>0.11899999999999999</c:v>
                </c:pt>
                <c:pt idx="108">
                  <c:v>0.153</c:v>
                </c:pt>
                <c:pt idx="109">
                  <c:v>0.16400000000000001</c:v>
                </c:pt>
                <c:pt idx="110">
                  <c:v>0.14799999999999999</c:v>
                </c:pt>
                <c:pt idx="111">
                  <c:v>0.13800000000000001</c:v>
                </c:pt>
                <c:pt idx="112">
                  <c:v>0.13200000000000001</c:v>
                </c:pt>
                <c:pt idx="113">
                  <c:v>0.14499999999999999</c:v>
                </c:pt>
                <c:pt idx="114">
                  <c:v>0.158</c:v>
                </c:pt>
                <c:pt idx="115">
                  <c:v>0.158</c:v>
                </c:pt>
                <c:pt idx="116">
                  <c:v>0.17799999999999999</c:v>
                </c:pt>
                <c:pt idx="117">
                  <c:v>0.17799999999999999</c:v>
                </c:pt>
                <c:pt idx="118">
                  <c:v>0.18099999999999999</c:v>
                </c:pt>
                <c:pt idx="119">
                  <c:v>0.19</c:v>
                </c:pt>
                <c:pt idx="120">
                  <c:v>0.17399999999999999</c:v>
                </c:pt>
                <c:pt idx="121">
                  <c:v>0.17399999999999999</c:v>
                </c:pt>
                <c:pt idx="122">
                  <c:v>0.16900000000000001</c:v>
                </c:pt>
                <c:pt idx="123">
                  <c:v>0.16500000000000001</c:v>
                </c:pt>
                <c:pt idx="124">
                  <c:v>0.16700000000000001</c:v>
                </c:pt>
                <c:pt idx="125">
                  <c:v>0.17799999999999999</c:v>
                </c:pt>
                <c:pt idx="126">
                  <c:v>0.14899999999999999</c:v>
                </c:pt>
                <c:pt idx="127">
                  <c:v>0.16</c:v>
                </c:pt>
                <c:pt idx="128">
                  <c:v>0.14599999999999999</c:v>
                </c:pt>
                <c:pt idx="129">
                  <c:v>0.13400000000000001</c:v>
                </c:pt>
                <c:pt idx="130">
                  <c:v>0.115</c:v>
                </c:pt>
                <c:pt idx="131">
                  <c:v>0.106</c:v>
                </c:pt>
                <c:pt idx="132">
                  <c:v>8.8999999999999996E-2</c:v>
                </c:pt>
                <c:pt idx="133">
                  <c:v>8.7999999999999995E-2</c:v>
                </c:pt>
                <c:pt idx="134">
                  <c:v>9.4E-2</c:v>
                </c:pt>
                <c:pt idx="135">
                  <c:v>0.1</c:v>
                </c:pt>
                <c:pt idx="136">
                  <c:v>0.10100000000000001</c:v>
                </c:pt>
                <c:pt idx="137">
                  <c:v>6.6000000000000003E-2</c:v>
                </c:pt>
                <c:pt idx="138">
                  <c:v>7.8E-2</c:v>
                </c:pt>
                <c:pt idx="139">
                  <c:v>5.6000000000000001E-2</c:v>
                </c:pt>
                <c:pt idx="140">
                  <c:v>4.7E-2</c:v>
                </c:pt>
                <c:pt idx="141">
                  <c:v>3.6999999999999998E-2</c:v>
                </c:pt>
                <c:pt idx="142">
                  <c:v>4.1000000000000002E-2</c:v>
                </c:pt>
                <c:pt idx="143">
                  <c:v>2.7E-2</c:v>
                </c:pt>
                <c:pt idx="144">
                  <c:v>3.5000000000000003E-2</c:v>
                </c:pt>
                <c:pt idx="145">
                  <c:v>2.9000000000000001E-2</c:v>
                </c:pt>
                <c:pt idx="146">
                  <c:v>2.4E-2</c:v>
                </c:pt>
                <c:pt idx="147">
                  <c:v>-2E-3</c:v>
                </c:pt>
                <c:pt idx="148">
                  <c:v>0.01</c:v>
                </c:pt>
                <c:pt idx="149">
                  <c:v>2.9000000000000001E-2</c:v>
                </c:pt>
                <c:pt idx="150">
                  <c:v>1.6E-2</c:v>
                </c:pt>
                <c:pt idx="151">
                  <c:v>3.9E-2</c:v>
                </c:pt>
                <c:pt idx="152">
                  <c:v>4.1000000000000002E-2</c:v>
                </c:pt>
                <c:pt idx="153">
                  <c:v>3.1E-2</c:v>
                </c:pt>
                <c:pt idx="154">
                  <c:v>0.02</c:v>
                </c:pt>
                <c:pt idx="155">
                  <c:v>4.4999999999999998E-2</c:v>
                </c:pt>
                <c:pt idx="156">
                  <c:v>4.2000000000000003E-2</c:v>
                </c:pt>
                <c:pt idx="157">
                  <c:v>3.1E-2</c:v>
                </c:pt>
                <c:pt idx="158">
                  <c:v>4.4999999999999998E-2</c:v>
                </c:pt>
                <c:pt idx="159">
                  <c:v>6.9000000000000006E-2</c:v>
                </c:pt>
                <c:pt idx="160">
                  <c:v>0.05</c:v>
                </c:pt>
                <c:pt idx="161">
                  <c:v>0.06</c:v>
                </c:pt>
                <c:pt idx="162">
                  <c:v>7.0999999999999994E-2</c:v>
                </c:pt>
                <c:pt idx="163">
                  <c:v>5.7000000000000002E-2</c:v>
                </c:pt>
                <c:pt idx="164">
                  <c:v>6.3E-2</c:v>
                </c:pt>
                <c:pt idx="165">
                  <c:v>7.1999999999999995E-2</c:v>
                </c:pt>
                <c:pt idx="166">
                  <c:v>8.3000000000000004E-2</c:v>
                </c:pt>
                <c:pt idx="167">
                  <c:v>7.2999999999999995E-2</c:v>
                </c:pt>
                <c:pt idx="168">
                  <c:v>7.0999999999999994E-2</c:v>
                </c:pt>
                <c:pt idx="169">
                  <c:v>8.5000000000000006E-2</c:v>
                </c:pt>
                <c:pt idx="170">
                  <c:v>8.4000000000000005E-2</c:v>
                </c:pt>
                <c:pt idx="171">
                  <c:v>8.3000000000000004E-2</c:v>
                </c:pt>
                <c:pt idx="172">
                  <c:v>7.5999999999999998E-2</c:v>
                </c:pt>
                <c:pt idx="173">
                  <c:v>7.6999999999999999E-2</c:v>
                </c:pt>
                <c:pt idx="174">
                  <c:v>7.0999999999999994E-2</c:v>
                </c:pt>
                <c:pt idx="175">
                  <c:v>6.5000000000000002E-2</c:v>
                </c:pt>
                <c:pt idx="176">
                  <c:v>6.9000000000000006E-2</c:v>
                </c:pt>
                <c:pt idx="177">
                  <c:v>6.9000000000000006E-2</c:v>
                </c:pt>
                <c:pt idx="178">
                  <c:v>7.5999999999999998E-2</c:v>
                </c:pt>
                <c:pt idx="179">
                  <c:v>7.6999999999999999E-2</c:v>
                </c:pt>
                <c:pt idx="180">
                  <c:v>0.105</c:v>
                </c:pt>
                <c:pt idx="181">
                  <c:v>0.11600000000000001</c:v>
                </c:pt>
                <c:pt idx="182">
                  <c:v>0.1</c:v>
                </c:pt>
                <c:pt idx="183">
                  <c:v>9.9000000000000005E-2</c:v>
                </c:pt>
                <c:pt idx="184">
                  <c:v>0.112</c:v>
                </c:pt>
                <c:pt idx="185">
                  <c:v>0.10100000000000001</c:v>
                </c:pt>
                <c:pt idx="186">
                  <c:v>9.8000000000000004E-2</c:v>
                </c:pt>
                <c:pt idx="187">
                  <c:v>0.1</c:v>
                </c:pt>
                <c:pt idx="188">
                  <c:v>0.10299999999999999</c:v>
                </c:pt>
                <c:pt idx="189">
                  <c:v>9.8000000000000004E-2</c:v>
                </c:pt>
                <c:pt idx="190">
                  <c:v>8.5000000000000006E-2</c:v>
                </c:pt>
                <c:pt idx="191">
                  <c:v>9.4E-2</c:v>
                </c:pt>
                <c:pt idx="192">
                  <c:v>6.9000000000000006E-2</c:v>
                </c:pt>
                <c:pt idx="193">
                  <c:v>5.5E-2</c:v>
                </c:pt>
                <c:pt idx="194">
                  <c:v>7.0000000000000007E-2</c:v>
                </c:pt>
                <c:pt idx="195">
                  <c:v>6.7000000000000004E-2</c:v>
                </c:pt>
                <c:pt idx="196">
                  <c:v>6.7000000000000004E-2</c:v>
                </c:pt>
                <c:pt idx="197">
                  <c:v>6.9000000000000006E-2</c:v>
                </c:pt>
                <c:pt idx="198">
                  <c:v>7.8E-2</c:v>
                </c:pt>
                <c:pt idx="199">
                  <c:v>6.3E-2</c:v>
                </c:pt>
                <c:pt idx="200">
                  <c:v>7.0999999999999994E-2</c:v>
                </c:pt>
                <c:pt idx="201">
                  <c:v>8.2000000000000003E-2</c:v>
                </c:pt>
                <c:pt idx="202">
                  <c:v>8.6999999999999994E-2</c:v>
                </c:pt>
                <c:pt idx="203">
                  <c:v>8.5999999999999993E-2</c:v>
                </c:pt>
                <c:pt idx="204">
                  <c:v>9.9000000000000005E-2</c:v>
                </c:pt>
                <c:pt idx="205">
                  <c:v>0.109</c:v>
                </c:pt>
                <c:pt idx="206">
                  <c:v>9.8000000000000004E-2</c:v>
                </c:pt>
                <c:pt idx="207">
                  <c:v>9.9000000000000005E-2</c:v>
                </c:pt>
                <c:pt idx="208">
                  <c:v>0.115</c:v>
                </c:pt>
                <c:pt idx="209">
                  <c:v>0.10199999999999999</c:v>
                </c:pt>
                <c:pt idx="210">
                  <c:v>9.4E-2</c:v>
                </c:pt>
                <c:pt idx="211">
                  <c:v>0.115</c:v>
                </c:pt>
                <c:pt idx="212">
                  <c:v>0.105</c:v>
                </c:pt>
                <c:pt idx="213">
                  <c:v>9.6000000000000002E-2</c:v>
                </c:pt>
                <c:pt idx="214">
                  <c:v>9.9000000000000005E-2</c:v>
                </c:pt>
                <c:pt idx="215">
                  <c:v>9.6000000000000002E-2</c:v>
                </c:pt>
                <c:pt idx="216">
                  <c:v>8.4000000000000005E-2</c:v>
                </c:pt>
                <c:pt idx="217">
                  <c:v>8.6999999999999994E-2</c:v>
                </c:pt>
                <c:pt idx="218">
                  <c:v>9.4E-2</c:v>
                </c:pt>
                <c:pt idx="219">
                  <c:v>0.09</c:v>
                </c:pt>
                <c:pt idx="220">
                  <c:v>7.9000000000000001E-2</c:v>
                </c:pt>
                <c:pt idx="221">
                  <c:v>0.109</c:v>
                </c:pt>
                <c:pt idx="222">
                  <c:v>0.11799999999999999</c:v>
                </c:pt>
                <c:pt idx="223">
                  <c:v>0.113</c:v>
                </c:pt>
                <c:pt idx="224">
                  <c:v>0.11700000000000001</c:v>
                </c:pt>
                <c:pt idx="225">
                  <c:v>0.13200000000000001</c:v>
                </c:pt>
                <c:pt idx="226">
                  <c:v>0.13600000000000001</c:v>
                </c:pt>
                <c:pt idx="227">
                  <c:v>0.123</c:v>
                </c:pt>
                <c:pt idx="228">
                  <c:v>0.13700000000000001</c:v>
                </c:pt>
                <c:pt idx="229">
                  <c:v>0.129</c:v>
                </c:pt>
                <c:pt idx="230">
                  <c:v>0.126</c:v>
                </c:pt>
                <c:pt idx="231">
                  <c:v>0.13300000000000001</c:v>
                </c:pt>
                <c:pt idx="232">
                  <c:v>0.13900000000000001</c:v>
                </c:pt>
                <c:pt idx="233">
                  <c:v>0.113</c:v>
                </c:pt>
                <c:pt idx="234">
                  <c:v>0.114</c:v>
                </c:pt>
                <c:pt idx="235">
                  <c:v>0.11899999999999999</c:v>
                </c:pt>
                <c:pt idx="236">
                  <c:v>0.113</c:v>
                </c:pt>
                <c:pt idx="237">
                  <c:v>0.109</c:v>
                </c:pt>
                <c:pt idx="238">
                  <c:v>9.7000000000000003E-2</c:v>
                </c:pt>
                <c:pt idx="239">
                  <c:v>0.11700000000000001</c:v>
                </c:pt>
                <c:pt idx="240">
                  <c:v>0.107</c:v>
                </c:pt>
                <c:pt idx="241">
                  <c:v>0.1</c:v>
                </c:pt>
                <c:pt idx="242">
                  <c:v>0.107</c:v>
                </c:pt>
                <c:pt idx="243">
                  <c:v>8.7999999999999995E-2</c:v>
                </c:pt>
                <c:pt idx="244">
                  <c:v>8.5000000000000006E-2</c:v>
                </c:pt>
                <c:pt idx="245">
                  <c:v>0.1</c:v>
                </c:pt>
                <c:pt idx="246">
                  <c:v>9.6000000000000002E-2</c:v>
                </c:pt>
                <c:pt idx="247">
                  <c:v>9.1999999999999998E-2</c:v>
                </c:pt>
                <c:pt idx="248">
                  <c:v>8.4000000000000005E-2</c:v>
                </c:pt>
                <c:pt idx="249">
                  <c:v>8.3000000000000004E-2</c:v>
                </c:pt>
                <c:pt idx="250">
                  <c:v>9.0999999999999998E-2</c:v>
                </c:pt>
                <c:pt idx="251">
                  <c:v>7.3999999999999996E-2</c:v>
                </c:pt>
                <c:pt idx="252">
                  <c:v>8.4000000000000005E-2</c:v>
                </c:pt>
                <c:pt idx="253">
                  <c:v>9.8000000000000004E-2</c:v>
                </c:pt>
                <c:pt idx="254">
                  <c:v>8.5999999999999993E-2</c:v>
                </c:pt>
                <c:pt idx="255">
                  <c:v>0.11799999999999999</c:v>
                </c:pt>
                <c:pt idx="256">
                  <c:v>0.122</c:v>
                </c:pt>
                <c:pt idx="257">
                  <c:v>0.12</c:v>
                </c:pt>
                <c:pt idx="258">
                  <c:v>0.112</c:v>
                </c:pt>
                <c:pt idx="259">
                  <c:v>0.1</c:v>
                </c:pt>
                <c:pt idx="260">
                  <c:v>0.14299999999999999</c:v>
                </c:pt>
                <c:pt idx="261">
                  <c:v>0.159</c:v>
                </c:pt>
                <c:pt idx="262">
                  <c:v>0.16900000000000001</c:v>
                </c:pt>
                <c:pt idx="263">
                  <c:v>0.17100000000000001</c:v>
                </c:pt>
                <c:pt idx="264">
                  <c:v>0.17100000000000001</c:v>
                </c:pt>
                <c:pt idx="265">
                  <c:v>0.16800000000000001</c:v>
                </c:pt>
                <c:pt idx="266">
                  <c:v>0.17699999999999999</c:v>
                </c:pt>
                <c:pt idx="267">
                  <c:v>0.16200000000000001</c:v>
                </c:pt>
                <c:pt idx="268">
                  <c:v>0.155</c:v>
                </c:pt>
                <c:pt idx="269">
                  <c:v>0.151</c:v>
                </c:pt>
                <c:pt idx="270">
                  <c:v>0.16700000000000001</c:v>
                </c:pt>
                <c:pt idx="271">
                  <c:v>0.184</c:v>
                </c:pt>
                <c:pt idx="272">
                  <c:v>0.14099999999999999</c:v>
                </c:pt>
                <c:pt idx="273">
                  <c:v>0.13400000000000001</c:v>
                </c:pt>
                <c:pt idx="274">
                  <c:v>0.123</c:v>
                </c:pt>
                <c:pt idx="275">
                  <c:v>0.13200000000000001</c:v>
                </c:pt>
                <c:pt idx="276">
                  <c:v>0.13500000000000001</c:v>
                </c:pt>
                <c:pt idx="277">
                  <c:v>0.14099999999999999</c:v>
                </c:pt>
                <c:pt idx="278">
                  <c:v>0.13400000000000001</c:v>
                </c:pt>
                <c:pt idx="279">
                  <c:v>0.14799999999999999</c:v>
                </c:pt>
                <c:pt idx="280">
                  <c:v>0.152</c:v>
                </c:pt>
                <c:pt idx="281">
                  <c:v>0.159</c:v>
                </c:pt>
                <c:pt idx="282">
                  <c:v>0.121</c:v>
                </c:pt>
                <c:pt idx="283">
                  <c:v>0.09</c:v>
                </c:pt>
                <c:pt idx="284">
                  <c:v>5.0999999999999997E-2</c:v>
                </c:pt>
                <c:pt idx="285">
                  <c:v>6.3E-2</c:v>
                </c:pt>
                <c:pt idx="286">
                  <c:v>7.4999999999999997E-2</c:v>
                </c:pt>
                <c:pt idx="287">
                  <c:v>6.5000000000000002E-2</c:v>
                </c:pt>
                <c:pt idx="288">
                  <c:v>7.4999999999999997E-2</c:v>
                </c:pt>
                <c:pt idx="289">
                  <c:v>5.8999999999999997E-2</c:v>
                </c:pt>
                <c:pt idx="290">
                  <c:v>5.0999999999999997E-2</c:v>
                </c:pt>
                <c:pt idx="291">
                  <c:v>4.2000000000000003E-2</c:v>
                </c:pt>
                <c:pt idx="292">
                  <c:v>0.03</c:v>
                </c:pt>
                <c:pt idx="293">
                  <c:v>2.1000000000000001E-2</c:v>
                </c:pt>
                <c:pt idx="294">
                  <c:v>2.7E-2</c:v>
                </c:pt>
                <c:pt idx="295">
                  <c:v>6.3E-2</c:v>
                </c:pt>
                <c:pt idx="296">
                  <c:v>0.104</c:v>
                </c:pt>
                <c:pt idx="297">
                  <c:v>7.4999999999999997E-2</c:v>
                </c:pt>
                <c:pt idx="298">
                  <c:v>5.5E-2</c:v>
                </c:pt>
                <c:pt idx="299">
                  <c:v>3.6999999999999998E-2</c:v>
                </c:pt>
                <c:pt idx="300">
                  <c:v>3.5999999999999997E-2</c:v>
                </c:pt>
                <c:pt idx="301">
                  <c:v>3.5999999999999997E-2</c:v>
                </c:pt>
                <c:pt idx="302">
                  <c:v>3.4000000000000002E-2</c:v>
                </c:pt>
                <c:pt idx="303">
                  <c:v>0.03</c:v>
                </c:pt>
                <c:pt idx="304">
                  <c:v>2.8000000000000001E-2</c:v>
                </c:pt>
                <c:pt idx="305">
                  <c:v>1.2999999999999999E-2</c:v>
                </c:pt>
                <c:pt idx="306">
                  <c:v>2.8000000000000001E-2</c:v>
                </c:pt>
                <c:pt idx="307">
                  <c:v>1.6E-2</c:v>
                </c:pt>
                <c:pt idx="308">
                  <c:v>4.0000000000000001E-3</c:v>
                </c:pt>
                <c:pt idx="309">
                  <c:v>7.0000000000000001E-3</c:v>
                </c:pt>
                <c:pt idx="310">
                  <c:v>0</c:v>
                </c:pt>
                <c:pt idx="311">
                  <c:v>-5.0000000000000001E-3</c:v>
                </c:pt>
                <c:pt idx="312">
                  <c:v>-7.0000000000000001E-3</c:v>
                </c:pt>
                <c:pt idx="313">
                  <c:v>-3.0000000000000001E-3</c:v>
                </c:pt>
                <c:pt idx="314">
                  <c:v>-8.0000000000000002E-3</c:v>
                </c:pt>
                <c:pt idx="315">
                  <c:v>2.4E-2</c:v>
                </c:pt>
                <c:pt idx="316">
                  <c:v>2.7E-2</c:v>
                </c:pt>
                <c:pt idx="317">
                  <c:v>2.7E-2</c:v>
                </c:pt>
                <c:pt idx="318">
                  <c:v>0.03</c:v>
                </c:pt>
                <c:pt idx="319">
                  <c:v>0.03</c:v>
                </c:pt>
                <c:pt idx="320">
                  <c:v>0.04</c:v>
                </c:pt>
                <c:pt idx="321">
                  <c:v>3.3000000000000002E-2</c:v>
                </c:pt>
                <c:pt idx="322">
                  <c:v>3.6999999999999998E-2</c:v>
                </c:pt>
                <c:pt idx="323">
                  <c:v>7.6999999999999999E-2</c:v>
                </c:pt>
                <c:pt idx="324">
                  <c:v>7.6999999999999999E-2</c:v>
                </c:pt>
                <c:pt idx="325">
                  <c:v>7.6999999999999999E-2</c:v>
                </c:pt>
              </c:numCache>
            </c:numRef>
          </c:val>
          <c:extLst>
            <c:ext xmlns:c16="http://schemas.microsoft.com/office/drawing/2014/chart" uri="{C3380CC4-5D6E-409C-BE32-E72D297353CC}">
              <c16:uniqueId val="{00000001-1DA6-436B-8086-2C8B6DAE4C99}"/>
            </c:ext>
          </c:extLst>
        </c:ser>
        <c:dLbls>
          <c:showLegendKey val="0"/>
          <c:showVal val="0"/>
          <c:showCatName val="0"/>
          <c:showSerName val="0"/>
          <c:showPercent val="0"/>
          <c:showBubbleSize val="0"/>
        </c:dLbls>
        <c:axId val="3"/>
        <c:axId val="4"/>
      </c:areaChart>
      <c:catAx>
        <c:axId val="235565400"/>
        <c:scaling>
          <c:orientation val="minMax"/>
        </c:scaling>
        <c:delete val="0"/>
        <c:axPos val="b"/>
        <c:numFmt formatCode="General" sourceLinked="1"/>
        <c:majorTickMark val="out"/>
        <c:minorTickMark val="none"/>
        <c:tickLblPos val="nextTo"/>
        <c:spPr>
          <a:ln w="2407">
            <a:solidFill>
              <a:schemeClr val="tx1"/>
            </a:solidFill>
            <a:prstDash val="solid"/>
          </a:ln>
        </c:spPr>
        <c:txPr>
          <a:bodyPr rot="0" vert="horz"/>
          <a:lstStyle/>
          <a:p>
            <a:pPr>
              <a:defRPr sz="1200"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34"/>
          <c:min val="-0.06"/>
        </c:scaling>
        <c:delete val="0"/>
        <c:axPos val="l"/>
        <c:majorGridlines>
          <c:spPr>
            <a:ln w="2407">
              <a:solidFill>
                <a:schemeClr val="tx1"/>
              </a:solidFill>
              <a:prstDash val="solid"/>
            </a:ln>
          </c:spPr>
        </c:majorGridlines>
        <c:numFmt formatCode="0%" sourceLinked="0"/>
        <c:majorTickMark val="out"/>
        <c:minorTickMark val="none"/>
        <c:tickLblPos val="nextTo"/>
        <c:spPr>
          <a:ln w="2407">
            <a:solidFill>
              <a:schemeClr val="tx1"/>
            </a:solidFill>
            <a:prstDash val="solid"/>
          </a:ln>
        </c:spPr>
        <c:txPr>
          <a:bodyPr rot="0" vert="horz"/>
          <a:lstStyle/>
          <a:p>
            <a:pPr>
              <a:defRPr sz="1200" b="1" i="0" u="none" strike="noStrike" baseline="0">
                <a:solidFill>
                  <a:schemeClr val="tx1"/>
                </a:solidFill>
                <a:latin typeface="Times New Roman"/>
                <a:ea typeface="Times New Roman"/>
                <a:cs typeface="Times New Roman"/>
              </a:defRPr>
            </a:pPr>
            <a:endParaRPr lang="en-US"/>
          </a:p>
        </c:txPr>
        <c:crossAx val="235565400"/>
        <c:crosses val="autoZero"/>
        <c:crossBetween val="midCat"/>
        <c:majorUnit val="0.02"/>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34"/>
          <c:min val="-0.06"/>
        </c:scaling>
        <c:delete val="0"/>
        <c:axPos val="r"/>
        <c:numFmt formatCode="0%" sourceLinked="0"/>
        <c:majorTickMark val="out"/>
        <c:minorTickMark val="none"/>
        <c:tickLblPos val="nextTo"/>
        <c:spPr>
          <a:ln w="2407">
            <a:solidFill>
              <a:schemeClr val="tx1"/>
            </a:solidFill>
            <a:prstDash val="solid"/>
          </a:ln>
        </c:spPr>
        <c:txPr>
          <a:bodyPr rot="0" vert="horz"/>
          <a:lstStyle/>
          <a:p>
            <a:pPr>
              <a:defRPr sz="1200" b="1" i="0" u="none" strike="noStrike" baseline="0">
                <a:solidFill>
                  <a:schemeClr val="tx1"/>
                </a:solidFill>
                <a:latin typeface="Times New Roman"/>
                <a:ea typeface="Times New Roman"/>
                <a:cs typeface="Times New Roman"/>
              </a:defRPr>
            </a:pPr>
            <a:endParaRPr lang="en-US"/>
          </a:p>
        </c:txPr>
        <c:crossAx val="3"/>
        <c:crosses val="max"/>
        <c:crossBetween val="midCat"/>
        <c:majorUnit val="0.02"/>
      </c:valAx>
      <c:spPr>
        <a:noFill/>
        <a:ln w="9629">
          <a:solidFill>
            <a:schemeClr val="tx1"/>
          </a:solidFill>
          <a:prstDash val="solid"/>
        </a:ln>
      </c:spPr>
    </c:plotArea>
    <c:plotVisOnly val="1"/>
    <c:dispBlanksAs val="zero"/>
    <c:showDLblsOverMax val="0"/>
  </c:chart>
  <c:spPr>
    <a:noFill/>
    <a:ln w="19258">
      <a:solidFill>
        <a:schemeClr val="tx1"/>
      </a:solidFill>
      <a:prstDash val="solid"/>
    </a:ln>
  </c:spPr>
  <c:txPr>
    <a:bodyPr/>
    <a:lstStyle/>
    <a:p>
      <a:pPr>
        <a:defRPr sz="1365"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2.4E-2</c:v>
                </c:pt>
                <c:pt idx="26" formatCode="General">
                  <c:v>0.02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2.4E-2</c:v>
                </c:pt>
                <c:pt idx="26" formatCode="General">
                  <c:v>0.02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2.4E-2</c:v>
                </c:pt>
                <c:pt idx="26" formatCode="General">
                  <c:v>0.02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2.4E-2</c:v>
                </c:pt>
                <c:pt idx="26" formatCode="General">
                  <c:v>0.02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2.4E-2</c:v>
                </c:pt>
                <c:pt idx="26" formatCode="General">
                  <c:v>0.02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2.4E-2</c:v>
                </c:pt>
                <c:pt idx="26" formatCode="General">
                  <c:v>0.02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25400">
          <a:noFill/>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2.4E-2</c:v>
                </c:pt>
                <c:pt idx="26" formatCode="General">
                  <c:v>0.02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3.0%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pt idx="119">
                  <c:v>4.3</c:v>
                </c:pt>
                <c:pt idx="120">
                  <c:v>4.3</c:v>
                </c:pt>
                <c:pt idx="121">
                  <c:v>4.3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2.4E-2</c:v>
                </c:pt>
                <c:pt idx="26" formatCode="General">
                  <c:v>0.02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2.4E-2</c:v>
                </c:pt>
                <c:pt idx="26" formatCode="General">
                  <c:v>0.02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Delinquency Rate
Versus
 Unemployment Rate </a:t>
            </a:r>
          </a:p>
        </c:rich>
      </c:tx>
      <c:layout>
        <c:manualLayout>
          <c:xMode val="edge"/>
          <c:yMode val="edge"/>
          <c:x val="0.32524271844660196"/>
          <c:y val="0"/>
        </c:manualLayout>
      </c:layout>
      <c:overlay val="0"/>
      <c:spPr>
        <a:noFill/>
        <a:ln w="30440">
          <a:noFill/>
        </a:ln>
      </c:spPr>
    </c:title>
    <c:autoTitleDeleted val="0"/>
    <c:plotArea>
      <c:layout>
        <c:manualLayout>
          <c:layoutTarget val="inner"/>
          <c:xMode val="edge"/>
          <c:yMode val="edge"/>
          <c:x val="8.4142394822006472E-2"/>
          <c:y val="0.17077464788732394"/>
          <c:w val="0.87864077669902918"/>
          <c:h val="0.7359154929577465"/>
        </c:manualLayout>
      </c:layout>
      <c:areaChart>
        <c:grouping val="standard"/>
        <c:varyColors val="0"/>
        <c:ser>
          <c:idx val="1"/>
          <c:order val="0"/>
          <c:tx>
            <c:strRef>
              <c:f>Sheet1!$C$1</c:f>
              <c:strCache>
                <c:ptCount val="1"/>
                <c:pt idx="0">
                  <c:v>Recession</c:v>
                </c:pt>
              </c:strCache>
            </c:strRef>
          </c:tx>
          <c:spPr>
            <a:solidFill>
              <a:srgbClr val="FF0000"/>
            </a:solidFill>
            <a:ln w="15220">
              <a:solidFill>
                <a:schemeClr val="tx1"/>
              </a:solidFill>
              <a:prstDash val="solid"/>
            </a:ln>
          </c:spPr>
          <c:cat>
            <c:strRef>
              <c:f>Sheet1!$A$2:$A$368</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Sheet1!$C$2:$C$368</c:f>
              <c:numCache>
                <c:formatCode>General</c:formatCode>
                <c:ptCount val="367"/>
                <c:pt idx="74">
                  <c:v>15</c:v>
                </c:pt>
                <c:pt idx="75">
                  <c:v>15</c:v>
                </c:pt>
                <c:pt idx="76">
                  <c:v>15</c:v>
                </c:pt>
                <c:pt idx="77">
                  <c:v>15</c:v>
                </c:pt>
                <c:pt idx="78">
                  <c:v>15</c:v>
                </c:pt>
                <c:pt idx="79">
                  <c:v>15</c:v>
                </c:pt>
                <c:pt idx="80">
                  <c:v>15</c:v>
                </c:pt>
                <c:pt idx="81">
                  <c:v>15</c:v>
                </c:pt>
                <c:pt idx="82">
                  <c:v>15</c:v>
                </c:pt>
                <c:pt idx="83">
                  <c:v>15</c:v>
                </c:pt>
                <c:pt idx="155">
                  <c:v>15</c:v>
                </c:pt>
                <c:pt idx="156">
                  <c:v>15</c:v>
                </c:pt>
                <c:pt idx="157">
                  <c:v>15</c:v>
                </c:pt>
                <c:pt idx="158">
                  <c:v>15</c:v>
                </c:pt>
                <c:pt idx="159">
                  <c:v>15</c:v>
                </c:pt>
                <c:pt idx="160">
                  <c:v>15</c:v>
                </c:pt>
                <c:pt idx="161">
                  <c:v>15</c:v>
                </c:pt>
                <c:pt idx="162">
                  <c:v>15</c:v>
                </c:pt>
                <c:pt idx="163">
                  <c:v>15</c:v>
                </c:pt>
                <c:pt idx="164">
                  <c:v>15</c:v>
                </c:pt>
                <c:pt idx="165">
                  <c:v>15</c:v>
                </c:pt>
                <c:pt idx="166">
                  <c:v>15</c:v>
                </c:pt>
                <c:pt idx="167">
                  <c:v>15</c:v>
                </c:pt>
                <c:pt idx="168">
                  <c:v>15</c:v>
                </c:pt>
                <c:pt idx="169">
                  <c:v>15</c:v>
                </c:pt>
                <c:pt idx="170">
                  <c:v>15</c:v>
                </c:pt>
                <c:pt idx="171">
                  <c:v>15</c:v>
                </c:pt>
                <c:pt idx="172">
                  <c:v>15</c:v>
                </c:pt>
                <c:pt idx="173">
                  <c:v>15</c:v>
                </c:pt>
                <c:pt idx="303">
                  <c:v>15</c:v>
                </c:pt>
                <c:pt idx="304">
                  <c:v>15</c:v>
                </c:pt>
                <c:pt idx="305">
                  <c:v>15</c:v>
                </c:pt>
              </c:numCache>
            </c:numRef>
          </c:val>
          <c:extLst>
            <c:ext xmlns:c16="http://schemas.microsoft.com/office/drawing/2014/chart" uri="{C3380CC4-5D6E-409C-BE32-E72D297353CC}">
              <c16:uniqueId val="{00000000-2BDC-4A3D-9F1E-8F256437C814}"/>
            </c:ext>
          </c:extLst>
        </c:ser>
        <c:ser>
          <c:idx val="2"/>
          <c:order val="1"/>
          <c:tx>
            <c:strRef>
              <c:f>Sheet1!$D$1</c:f>
              <c:strCache>
                <c:ptCount val="1"/>
                <c:pt idx="0">
                  <c:v>Unemployment (Left Axis)</c:v>
                </c:pt>
              </c:strCache>
            </c:strRef>
          </c:tx>
          <c:spPr>
            <a:solidFill>
              <a:srgbClr val="CCFFFF"/>
            </a:solidFill>
            <a:ln w="15220">
              <a:solidFill>
                <a:schemeClr val="tx1"/>
              </a:solidFill>
              <a:prstDash val="solid"/>
            </a:ln>
          </c:spPr>
          <c:cat>
            <c:strRef>
              <c:f>Sheet1!$A$2:$A$368</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Sheet1!$D$2:$D$368</c:f>
              <c:numCache>
                <c:formatCode>General</c:formatCode>
                <c:ptCount val="367"/>
                <c:pt idx="0">
                  <c:v>5.7</c:v>
                </c:pt>
                <c:pt idx="1">
                  <c:v>5.4</c:v>
                </c:pt>
                <c:pt idx="2">
                  <c:v>5.5</c:v>
                </c:pt>
                <c:pt idx="3">
                  <c:v>5.8</c:v>
                </c:pt>
                <c:pt idx="4">
                  <c:v>5.7</c:v>
                </c:pt>
                <c:pt idx="5">
                  <c:v>5.6</c:v>
                </c:pt>
                <c:pt idx="6">
                  <c:v>5.7</c:v>
                </c:pt>
                <c:pt idx="7">
                  <c:v>5.6</c:v>
                </c:pt>
                <c:pt idx="8">
                  <c:v>5.6</c:v>
                </c:pt>
                <c:pt idx="9">
                  <c:v>5.5</c:v>
                </c:pt>
                <c:pt idx="10">
                  <c:v>5.6</c:v>
                </c:pt>
                <c:pt idx="11">
                  <c:v>5.6</c:v>
                </c:pt>
                <c:pt idx="12">
                  <c:v>5.6</c:v>
                </c:pt>
                <c:pt idx="13">
                  <c:v>5.5</c:v>
                </c:pt>
                <c:pt idx="14">
                  <c:v>5.6</c:v>
                </c:pt>
                <c:pt idx="15">
                  <c:v>5.4</c:v>
                </c:pt>
                <c:pt idx="16">
                  <c:v>5.6</c:v>
                </c:pt>
                <c:pt idx="17">
                  <c:v>5.3</c:v>
                </c:pt>
                <c:pt idx="18">
                  <c:v>5.4</c:v>
                </c:pt>
                <c:pt idx="19">
                  <c:v>5.0999999999999996</c:v>
                </c:pt>
                <c:pt idx="20">
                  <c:v>5.2</c:v>
                </c:pt>
                <c:pt idx="21">
                  <c:v>5.2</c:v>
                </c:pt>
                <c:pt idx="22">
                  <c:v>5.3</c:v>
                </c:pt>
                <c:pt idx="23">
                  <c:v>5.3</c:v>
                </c:pt>
                <c:pt idx="24">
                  <c:v>5.4</c:v>
                </c:pt>
                <c:pt idx="25">
                  <c:v>5.3</c:v>
                </c:pt>
                <c:pt idx="26">
                  <c:v>5.2</c:v>
                </c:pt>
                <c:pt idx="27">
                  <c:v>4.9000000000000004</c:v>
                </c:pt>
                <c:pt idx="28">
                  <c:v>4.8</c:v>
                </c:pt>
                <c:pt idx="29">
                  <c:v>5</c:v>
                </c:pt>
                <c:pt idx="30">
                  <c:v>4.8</c:v>
                </c:pt>
                <c:pt idx="31">
                  <c:v>4.9000000000000004</c:v>
                </c:pt>
                <c:pt idx="32">
                  <c:v>4.9000000000000004</c:v>
                </c:pt>
                <c:pt idx="33">
                  <c:v>4.7</c:v>
                </c:pt>
                <c:pt idx="34">
                  <c:v>4.5999999999999996</c:v>
                </c:pt>
                <c:pt idx="35">
                  <c:v>4.7</c:v>
                </c:pt>
                <c:pt idx="36">
                  <c:v>4.7</c:v>
                </c:pt>
                <c:pt idx="37">
                  <c:v>4.5999999999999996</c:v>
                </c:pt>
                <c:pt idx="38">
                  <c:v>4.7</c:v>
                </c:pt>
                <c:pt idx="39">
                  <c:v>4.3</c:v>
                </c:pt>
                <c:pt idx="40">
                  <c:v>4.3</c:v>
                </c:pt>
                <c:pt idx="41">
                  <c:v>4.5</c:v>
                </c:pt>
                <c:pt idx="42">
                  <c:v>4.5</c:v>
                </c:pt>
                <c:pt idx="43">
                  <c:v>4.5</c:v>
                </c:pt>
                <c:pt idx="44">
                  <c:v>4.5999999999999996</c:v>
                </c:pt>
                <c:pt idx="45">
                  <c:v>4.5999999999999996</c:v>
                </c:pt>
                <c:pt idx="46">
                  <c:v>4.4000000000000004</c:v>
                </c:pt>
                <c:pt idx="47">
                  <c:v>4.3</c:v>
                </c:pt>
                <c:pt idx="48">
                  <c:v>4.3</c:v>
                </c:pt>
                <c:pt idx="49">
                  <c:v>4.4000000000000004</c:v>
                </c:pt>
                <c:pt idx="50">
                  <c:v>4.2</c:v>
                </c:pt>
                <c:pt idx="51">
                  <c:v>4.3</c:v>
                </c:pt>
                <c:pt idx="52">
                  <c:v>4.2</c:v>
                </c:pt>
                <c:pt idx="53">
                  <c:v>4.3</c:v>
                </c:pt>
                <c:pt idx="54">
                  <c:v>4.3</c:v>
                </c:pt>
                <c:pt idx="55">
                  <c:v>4.2</c:v>
                </c:pt>
                <c:pt idx="56">
                  <c:v>4.2</c:v>
                </c:pt>
                <c:pt idx="57">
                  <c:v>4.0999999999999996</c:v>
                </c:pt>
                <c:pt idx="58">
                  <c:v>4.0999999999999996</c:v>
                </c:pt>
                <c:pt idx="59">
                  <c:v>4.0999999999999996</c:v>
                </c:pt>
                <c:pt idx="60">
                  <c:v>4</c:v>
                </c:pt>
                <c:pt idx="61">
                  <c:v>4.0999999999999996</c:v>
                </c:pt>
                <c:pt idx="62">
                  <c:v>4.0999999999999996</c:v>
                </c:pt>
                <c:pt idx="63">
                  <c:v>3.9</c:v>
                </c:pt>
                <c:pt idx="64">
                  <c:v>4.0999999999999996</c:v>
                </c:pt>
                <c:pt idx="65">
                  <c:v>4</c:v>
                </c:pt>
                <c:pt idx="66">
                  <c:v>4</c:v>
                </c:pt>
                <c:pt idx="67">
                  <c:v>4.0999999999999996</c:v>
                </c:pt>
                <c:pt idx="68">
                  <c:v>3.9</c:v>
                </c:pt>
                <c:pt idx="69">
                  <c:v>3.9</c:v>
                </c:pt>
                <c:pt idx="70">
                  <c:v>4</c:v>
                </c:pt>
                <c:pt idx="71">
                  <c:v>4</c:v>
                </c:pt>
                <c:pt idx="72">
                  <c:v>4.2</c:v>
                </c:pt>
                <c:pt idx="73">
                  <c:v>4.2</c:v>
                </c:pt>
                <c:pt idx="74">
                  <c:v>4.3</c:v>
                </c:pt>
                <c:pt idx="75">
                  <c:v>4.5</c:v>
                </c:pt>
                <c:pt idx="76">
                  <c:v>4.4000000000000004</c:v>
                </c:pt>
                <c:pt idx="77">
                  <c:v>4.5</c:v>
                </c:pt>
                <c:pt idx="78">
                  <c:v>4.5</c:v>
                </c:pt>
                <c:pt idx="79">
                  <c:v>4.9000000000000004</c:v>
                </c:pt>
                <c:pt idx="80">
                  <c:v>4.9000000000000004</c:v>
                </c:pt>
                <c:pt idx="81">
                  <c:v>5.4</c:v>
                </c:pt>
                <c:pt idx="82">
                  <c:v>5.6</c:v>
                </c:pt>
                <c:pt idx="83">
                  <c:v>5.8</c:v>
                </c:pt>
                <c:pt idx="84" formatCode="#,##0.0_);[Red]\(#,##0.0\)">
                  <c:v>5.6</c:v>
                </c:pt>
                <c:pt idx="85">
                  <c:v>5.5</c:v>
                </c:pt>
                <c:pt idx="86">
                  <c:v>5.7</c:v>
                </c:pt>
                <c:pt idx="87">
                  <c:v>6</c:v>
                </c:pt>
                <c:pt idx="88">
                  <c:v>5.8</c:v>
                </c:pt>
                <c:pt idx="89">
                  <c:v>5.9</c:v>
                </c:pt>
                <c:pt idx="90">
                  <c:v>5.9</c:v>
                </c:pt>
                <c:pt idx="91">
                  <c:v>5.7</c:v>
                </c:pt>
                <c:pt idx="92">
                  <c:v>5.6</c:v>
                </c:pt>
                <c:pt idx="93">
                  <c:v>5.7</c:v>
                </c:pt>
                <c:pt idx="94">
                  <c:v>5.9</c:v>
                </c:pt>
                <c:pt idx="95">
                  <c:v>6</c:v>
                </c:pt>
                <c:pt idx="96">
                  <c:v>5.7</c:v>
                </c:pt>
                <c:pt idx="97">
                  <c:v>5.8</c:v>
                </c:pt>
                <c:pt idx="98">
                  <c:v>5.8</c:v>
                </c:pt>
                <c:pt idx="99">
                  <c:v>6</c:v>
                </c:pt>
                <c:pt idx="100">
                  <c:v>6.1</c:v>
                </c:pt>
                <c:pt idx="101">
                  <c:v>6.4</c:v>
                </c:pt>
                <c:pt idx="102">
                  <c:v>6.2</c:v>
                </c:pt>
                <c:pt idx="103">
                  <c:v>6.1</c:v>
                </c:pt>
                <c:pt idx="104">
                  <c:v>6.1</c:v>
                </c:pt>
                <c:pt idx="105">
                  <c:v>6</c:v>
                </c:pt>
                <c:pt idx="106">
                  <c:v>5.9</c:v>
                </c:pt>
                <c:pt idx="107">
                  <c:v>5.7</c:v>
                </c:pt>
                <c:pt idx="108">
                  <c:v>5.6</c:v>
                </c:pt>
                <c:pt idx="109">
                  <c:v>5.6</c:v>
                </c:pt>
                <c:pt idx="110">
                  <c:v>5.7</c:v>
                </c:pt>
                <c:pt idx="111">
                  <c:v>5.6</c:v>
                </c:pt>
                <c:pt idx="112">
                  <c:v>5.6</c:v>
                </c:pt>
                <c:pt idx="113">
                  <c:v>5.6</c:v>
                </c:pt>
                <c:pt idx="114">
                  <c:v>5.5</c:v>
                </c:pt>
                <c:pt idx="115">
                  <c:v>5.4</c:v>
                </c:pt>
                <c:pt idx="116">
                  <c:v>5.4</c:v>
                </c:pt>
                <c:pt idx="117">
                  <c:v>5.5</c:v>
                </c:pt>
                <c:pt idx="118">
                  <c:v>5.4</c:v>
                </c:pt>
                <c:pt idx="119">
                  <c:v>5.4</c:v>
                </c:pt>
                <c:pt idx="120">
                  <c:v>5.2</c:v>
                </c:pt>
                <c:pt idx="121">
                  <c:v>5.4</c:v>
                </c:pt>
                <c:pt idx="122">
                  <c:v>5.2</c:v>
                </c:pt>
                <c:pt idx="123">
                  <c:v>5.2</c:v>
                </c:pt>
                <c:pt idx="124">
                  <c:v>5.0999999999999996</c:v>
                </c:pt>
                <c:pt idx="125">
                  <c:v>5</c:v>
                </c:pt>
                <c:pt idx="126">
                  <c:v>5</c:v>
                </c:pt>
                <c:pt idx="127">
                  <c:v>4.9000000000000004</c:v>
                </c:pt>
                <c:pt idx="128">
                  <c:v>5.0999999999999996</c:v>
                </c:pt>
                <c:pt idx="129">
                  <c:v>4.9000000000000004</c:v>
                </c:pt>
                <c:pt idx="130">
                  <c:v>5</c:v>
                </c:pt>
                <c:pt idx="131">
                  <c:v>4.9000000000000004</c:v>
                </c:pt>
                <c:pt idx="132">
                  <c:v>4.7</c:v>
                </c:pt>
                <c:pt idx="133">
                  <c:v>4.8</c:v>
                </c:pt>
                <c:pt idx="134">
                  <c:v>4.7</c:v>
                </c:pt>
                <c:pt idx="135">
                  <c:v>4.7</c:v>
                </c:pt>
                <c:pt idx="136">
                  <c:v>4.5999999999999996</c:v>
                </c:pt>
                <c:pt idx="137">
                  <c:v>4.5999999999999996</c:v>
                </c:pt>
                <c:pt idx="138">
                  <c:v>4.8</c:v>
                </c:pt>
                <c:pt idx="139">
                  <c:v>4.7</c:v>
                </c:pt>
                <c:pt idx="140">
                  <c:v>4.5999999999999996</c:v>
                </c:pt>
                <c:pt idx="141">
                  <c:v>4.4000000000000004</c:v>
                </c:pt>
                <c:pt idx="142">
                  <c:v>4.5</c:v>
                </c:pt>
                <c:pt idx="143">
                  <c:v>4.5</c:v>
                </c:pt>
                <c:pt idx="144">
                  <c:v>4.5999999999999996</c:v>
                </c:pt>
                <c:pt idx="145">
                  <c:v>4.5</c:v>
                </c:pt>
                <c:pt idx="146">
                  <c:v>4.4000000000000004</c:v>
                </c:pt>
                <c:pt idx="147">
                  <c:v>4.5</c:v>
                </c:pt>
                <c:pt idx="148">
                  <c:v>4.5</c:v>
                </c:pt>
                <c:pt idx="149">
                  <c:v>4.5</c:v>
                </c:pt>
                <c:pt idx="150">
                  <c:v>4.5999999999999996</c:v>
                </c:pt>
                <c:pt idx="151">
                  <c:v>4.5999999999999996</c:v>
                </c:pt>
                <c:pt idx="152">
                  <c:v>4.7</c:v>
                </c:pt>
                <c:pt idx="153">
                  <c:v>4.8</c:v>
                </c:pt>
                <c:pt idx="154">
                  <c:v>4.7</c:v>
                </c:pt>
                <c:pt idx="155">
                  <c:v>5</c:v>
                </c:pt>
                <c:pt idx="156">
                  <c:v>4.9000000000000004</c:v>
                </c:pt>
                <c:pt idx="157">
                  <c:v>4.8</c:v>
                </c:pt>
                <c:pt idx="158">
                  <c:v>5.0999999999999996</c:v>
                </c:pt>
                <c:pt idx="159">
                  <c:v>5</c:v>
                </c:pt>
                <c:pt idx="160">
                  <c:v>5.5</c:v>
                </c:pt>
                <c:pt idx="161">
                  <c:v>5.5</c:v>
                </c:pt>
                <c:pt idx="162">
                  <c:v>5.7</c:v>
                </c:pt>
                <c:pt idx="163">
                  <c:v>6.1</c:v>
                </c:pt>
                <c:pt idx="164">
                  <c:v>6.1</c:v>
                </c:pt>
                <c:pt idx="165">
                  <c:v>6.6</c:v>
                </c:pt>
                <c:pt idx="166">
                  <c:v>6.8</c:v>
                </c:pt>
                <c:pt idx="167">
                  <c:v>7.2</c:v>
                </c:pt>
                <c:pt idx="168">
                  <c:v>7.6</c:v>
                </c:pt>
                <c:pt idx="169">
                  <c:v>8.5</c:v>
                </c:pt>
                <c:pt idx="170">
                  <c:v>8.9</c:v>
                </c:pt>
                <c:pt idx="171">
                  <c:v>8.9</c:v>
                </c:pt>
                <c:pt idx="172">
                  <c:v>9.4</c:v>
                </c:pt>
                <c:pt idx="173">
                  <c:v>9.5</c:v>
                </c:pt>
                <c:pt idx="174">
                  <c:v>9.4</c:v>
                </c:pt>
                <c:pt idx="175">
                  <c:v>9.6999999999999993</c:v>
                </c:pt>
                <c:pt idx="176">
                  <c:v>9.8000000000000007</c:v>
                </c:pt>
                <c:pt idx="177">
                  <c:v>10.199999999999999</c:v>
                </c:pt>
                <c:pt idx="178">
                  <c:v>10</c:v>
                </c:pt>
                <c:pt idx="179">
                  <c:v>10</c:v>
                </c:pt>
                <c:pt idx="180">
                  <c:v>9.6999998000000005</c:v>
                </c:pt>
                <c:pt idx="181">
                  <c:v>9.6999998000000005</c:v>
                </c:pt>
                <c:pt idx="182">
                  <c:v>9.6999998000000005</c:v>
                </c:pt>
                <c:pt idx="183">
                  <c:v>9.8000001999999995</c:v>
                </c:pt>
                <c:pt idx="184">
                  <c:v>9.6000004000000008</c:v>
                </c:pt>
                <c:pt idx="185">
                  <c:v>9.5</c:v>
                </c:pt>
                <c:pt idx="186">
                  <c:v>9.5</c:v>
                </c:pt>
                <c:pt idx="187">
                  <c:v>9.6000004000000008</c:v>
                </c:pt>
                <c:pt idx="188">
                  <c:v>9.6000004000000008</c:v>
                </c:pt>
                <c:pt idx="189">
                  <c:v>9.6999998000000005</c:v>
                </c:pt>
                <c:pt idx="190">
                  <c:v>9.8000001999999995</c:v>
                </c:pt>
                <c:pt idx="191">
                  <c:v>9.3999995999999992</c:v>
                </c:pt>
                <c:pt idx="192">
                  <c:v>9</c:v>
                </c:pt>
                <c:pt idx="193">
                  <c:v>8.8999995999999992</c:v>
                </c:pt>
                <c:pt idx="194">
                  <c:v>8.8000001999999995</c:v>
                </c:pt>
                <c:pt idx="195">
                  <c:v>9</c:v>
                </c:pt>
                <c:pt idx="196">
                  <c:v>9</c:v>
                </c:pt>
                <c:pt idx="197">
                  <c:v>9.1</c:v>
                </c:pt>
                <c:pt idx="198">
                  <c:v>9.1</c:v>
                </c:pt>
                <c:pt idx="199">
                  <c:v>9.1</c:v>
                </c:pt>
                <c:pt idx="200">
                  <c:v>9</c:v>
                </c:pt>
                <c:pt idx="201">
                  <c:v>8.9</c:v>
                </c:pt>
                <c:pt idx="202">
                  <c:v>8.6999999999999993</c:v>
                </c:pt>
                <c:pt idx="203">
                  <c:v>8.5</c:v>
                </c:pt>
                <c:pt idx="204">
                  <c:v>8.3000000000000007</c:v>
                </c:pt>
                <c:pt idx="205">
                  <c:v>8.3000000000000007</c:v>
                </c:pt>
                <c:pt idx="206">
                  <c:v>8.1999999999999993</c:v>
                </c:pt>
                <c:pt idx="207">
                  <c:v>8.1</c:v>
                </c:pt>
                <c:pt idx="208">
                  <c:v>8.1999999999999993</c:v>
                </c:pt>
                <c:pt idx="209">
                  <c:v>8.1999999999999993</c:v>
                </c:pt>
                <c:pt idx="210">
                  <c:v>8.1999999999999993</c:v>
                </c:pt>
                <c:pt idx="211">
                  <c:v>8.1</c:v>
                </c:pt>
                <c:pt idx="212">
                  <c:v>7.8</c:v>
                </c:pt>
                <c:pt idx="213">
                  <c:v>7.9</c:v>
                </c:pt>
                <c:pt idx="214">
                  <c:v>7.8</c:v>
                </c:pt>
                <c:pt idx="215">
                  <c:v>7.8</c:v>
                </c:pt>
                <c:pt idx="216">
                  <c:v>7.9</c:v>
                </c:pt>
                <c:pt idx="217">
                  <c:v>7.7</c:v>
                </c:pt>
                <c:pt idx="218">
                  <c:v>7.6</c:v>
                </c:pt>
                <c:pt idx="219">
                  <c:v>7.5</c:v>
                </c:pt>
                <c:pt idx="220">
                  <c:v>7.6</c:v>
                </c:pt>
                <c:pt idx="221">
                  <c:v>7.6</c:v>
                </c:pt>
                <c:pt idx="222">
                  <c:v>7.4</c:v>
                </c:pt>
                <c:pt idx="223">
                  <c:v>7.3</c:v>
                </c:pt>
                <c:pt idx="224">
                  <c:v>7.2</c:v>
                </c:pt>
                <c:pt idx="225">
                  <c:v>7.3</c:v>
                </c:pt>
                <c:pt idx="226">
                  <c:v>7</c:v>
                </c:pt>
                <c:pt idx="227">
                  <c:v>6.7</c:v>
                </c:pt>
                <c:pt idx="228">
                  <c:v>6.6</c:v>
                </c:pt>
                <c:pt idx="229">
                  <c:v>6.7</c:v>
                </c:pt>
                <c:pt idx="230">
                  <c:v>6.7</c:v>
                </c:pt>
                <c:pt idx="231">
                  <c:v>6.3</c:v>
                </c:pt>
                <c:pt idx="232">
                  <c:v>6.3</c:v>
                </c:pt>
                <c:pt idx="233">
                  <c:v>6.1</c:v>
                </c:pt>
                <c:pt idx="234">
                  <c:v>6.2</c:v>
                </c:pt>
                <c:pt idx="235">
                  <c:v>6.1</c:v>
                </c:pt>
                <c:pt idx="236">
                  <c:v>5.9</c:v>
                </c:pt>
                <c:pt idx="237">
                  <c:v>5.7</c:v>
                </c:pt>
                <c:pt idx="238">
                  <c:v>5.8</c:v>
                </c:pt>
                <c:pt idx="239">
                  <c:v>5.6</c:v>
                </c:pt>
                <c:pt idx="240">
                  <c:v>5.7</c:v>
                </c:pt>
                <c:pt idx="241">
                  <c:v>5.5</c:v>
                </c:pt>
                <c:pt idx="242">
                  <c:v>5.5</c:v>
                </c:pt>
                <c:pt idx="243">
                  <c:v>5.4</c:v>
                </c:pt>
                <c:pt idx="244">
                  <c:v>5.5</c:v>
                </c:pt>
                <c:pt idx="245">
                  <c:v>5.3</c:v>
                </c:pt>
                <c:pt idx="246">
                  <c:v>5.3</c:v>
                </c:pt>
                <c:pt idx="247">
                  <c:v>5.0999999999999996</c:v>
                </c:pt>
                <c:pt idx="248">
                  <c:v>5.0999999999999996</c:v>
                </c:pt>
                <c:pt idx="249">
                  <c:v>5</c:v>
                </c:pt>
                <c:pt idx="250">
                  <c:v>5</c:v>
                </c:pt>
                <c:pt idx="251">
                  <c:v>5</c:v>
                </c:pt>
                <c:pt idx="252">
                  <c:v>4.9000000000000004</c:v>
                </c:pt>
                <c:pt idx="253">
                  <c:v>4.9000000000000004</c:v>
                </c:pt>
                <c:pt idx="254">
                  <c:v>5</c:v>
                </c:pt>
                <c:pt idx="255">
                  <c:v>5</c:v>
                </c:pt>
                <c:pt idx="256">
                  <c:v>4.7</c:v>
                </c:pt>
                <c:pt idx="257">
                  <c:v>4.9000000000000004</c:v>
                </c:pt>
                <c:pt idx="258">
                  <c:v>4.9000000000000004</c:v>
                </c:pt>
                <c:pt idx="259">
                  <c:v>4.9000000000000004</c:v>
                </c:pt>
                <c:pt idx="260">
                  <c:v>5</c:v>
                </c:pt>
                <c:pt idx="261">
                  <c:v>4.9000000000000004</c:v>
                </c:pt>
                <c:pt idx="262">
                  <c:v>4.5999999999999996</c:v>
                </c:pt>
                <c:pt idx="263">
                  <c:v>4.7</c:v>
                </c:pt>
                <c:pt idx="264">
                  <c:v>4.8</c:v>
                </c:pt>
                <c:pt idx="265">
                  <c:v>4.7</c:v>
                </c:pt>
                <c:pt idx="266">
                  <c:v>4.5</c:v>
                </c:pt>
                <c:pt idx="267">
                  <c:v>4.4000000000000004</c:v>
                </c:pt>
                <c:pt idx="268">
                  <c:v>4.3</c:v>
                </c:pt>
                <c:pt idx="269">
                  <c:v>4.4000000000000004</c:v>
                </c:pt>
                <c:pt idx="270">
                  <c:v>4.3</c:v>
                </c:pt>
                <c:pt idx="271">
                  <c:v>4.4000000000000004</c:v>
                </c:pt>
                <c:pt idx="272">
                  <c:v>4.2</c:v>
                </c:pt>
                <c:pt idx="273">
                  <c:v>4.0999999999999996</c:v>
                </c:pt>
                <c:pt idx="274">
                  <c:v>4.0999999999999996</c:v>
                </c:pt>
                <c:pt idx="275">
                  <c:v>4.0999999999999996</c:v>
                </c:pt>
                <c:pt idx="276">
                  <c:v>4.0999999999999996</c:v>
                </c:pt>
                <c:pt idx="277">
                  <c:v>4.0999999999999996</c:v>
                </c:pt>
                <c:pt idx="278">
                  <c:v>4.0999999999999996</c:v>
                </c:pt>
                <c:pt idx="279">
                  <c:v>3.9</c:v>
                </c:pt>
                <c:pt idx="280">
                  <c:v>3.8</c:v>
                </c:pt>
                <c:pt idx="281">
                  <c:v>4</c:v>
                </c:pt>
                <c:pt idx="282">
                  <c:v>3.9</c:v>
                </c:pt>
                <c:pt idx="283">
                  <c:v>3.9</c:v>
                </c:pt>
                <c:pt idx="284">
                  <c:v>3.7</c:v>
                </c:pt>
                <c:pt idx="285">
                  <c:v>3.8</c:v>
                </c:pt>
                <c:pt idx="286">
                  <c:v>3.7</c:v>
                </c:pt>
                <c:pt idx="287">
                  <c:v>3.9</c:v>
                </c:pt>
                <c:pt idx="288">
                  <c:v>4</c:v>
                </c:pt>
                <c:pt idx="289">
                  <c:v>3.8</c:v>
                </c:pt>
                <c:pt idx="290">
                  <c:v>3.8</c:v>
                </c:pt>
                <c:pt idx="291">
                  <c:v>3.6</c:v>
                </c:pt>
                <c:pt idx="292">
                  <c:v>3.6</c:v>
                </c:pt>
                <c:pt idx="293">
                  <c:v>3.7</c:v>
                </c:pt>
                <c:pt idx="294">
                  <c:v>3.7</c:v>
                </c:pt>
                <c:pt idx="295">
                  <c:v>3.7</c:v>
                </c:pt>
                <c:pt idx="296">
                  <c:v>3.5</c:v>
                </c:pt>
                <c:pt idx="297">
                  <c:v>3.6</c:v>
                </c:pt>
                <c:pt idx="298">
                  <c:v>3.5</c:v>
                </c:pt>
                <c:pt idx="299">
                  <c:v>3.5</c:v>
                </c:pt>
                <c:pt idx="300">
                  <c:v>3.5</c:v>
                </c:pt>
                <c:pt idx="301">
                  <c:v>3.5</c:v>
                </c:pt>
                <c:pt idx="302">
                  <c:v>4.4000000000000004</c:v>
                </c:pt>
                <c:pt idx="303">
                  <c:v>14.7</c:v>
                </c:pt>
                <c:pt idx="304">
                  <c:v>13.2</c:v>
                </c:pt>
                <c:pt idx="305">
                  <c:v>11</c:v>
                </c:pt>
                <c:pt idx="306">
                  <c:v>10.199999999999999</c:v>
                </c:pt>
                <c:pt idx="307">
                  <c:v>8.4</c:v>
                </c:pt>
                <c:pt idx="308">
                  <c:v>7.9</c:v>
                </c:pt>
                <c:pt idx="309">
                  <c:v>6.9</c:v>
                </c:pt>
                <c:pt idx="310">
                  <c:v>6.7</c:v>
                </c:pt>
                <c:pt idx="311">
                  <c:v>6.7</c:v>
                </c:pt>
                <c:pt idx="312">
                  <c:v>6.3</c:v>
                </c:pt>
                <c:pt idx="313">
                  <c:v>6.2</c:v>
                </c:pt>
                <c:pt idx="314">
                  <c:v>6.1</c:v>
                </c:pt>
                <c:pt idx="315">
                  <c:v>6.1</c:v>
                </c:pt>
                <c:pt idx="316">
                  <c:v>5.8</c:v>
                </c:pt>
                <c:pt idx="317">
                  <c:v>5.9</c:v>
                </c:pt>
                <c:pt idx="318">
                  <c:v>5.4</c:v>
                </c:pt>
                <c:pt idx="319">
                  <c:v>5.2</c:v>
                </c:pt>
                <c:pt idx="320">
                  <c:v>4.8</c:v>
                </c:pt>
                <c:pt idx="321">
                  <c:v>4.5</c:v>
                </c:pt>
                <c:pt idx="322">
                  <c:v>4.2</c:v>
                </c:pt>
                <c:pt idx="323">
                  <c:v>3.9</c:v>
                </c:pt>
                <c:pt idx="324">
                  <c:v>4</c:v>
                </c:pt>
                <c:pt idx="325">
                  <c:v>3.8</c:v>
                </c:pt>
                <c:pt idx="326">
                  <c:v>3.6</c:v>
                </c:pt>
                <c:pt idx="327">
                  <c:v>3.6</c:v>
                </c:pt>
                <c:pt idx="328">
                  <c:v>3.6</c:v>
                </c:pt>
                <c:pt idx="329">
                  <c:v>3.6</c:v>
                </c:pt>
                <c:pt idx="330">
                  <c:v>3.5</c:v>
                </c:pt>
                <c:pt idx="331">
                  <c:v>3.7</c:v>
                </c:pt>
                <c:pt idx="332">
                  <c:v>3.5</c:v>
                </c:pt>
                <c:pt idx="333">
                  <c:v>3.7</c:v>
                </c:pt>
                <c:pt idx="334">
                  <c:v>3.6</c:v>
                </c:pt>
                <c:pt idx="335">
                  <c:v>3.5</c:v>
                </c:pt>
                <c:pt idx="336">
                  <c:v>3.4</c:v>
                </c:pt>
                <c:pt idx="337">
                  <c:v>3.6</c:v>
                </c:pt>
                <c:pt idx="338">
                  <c:v>3.5</c:v>
                </c:pt>
                <c:pt idx="339">
                  <c:v>3.4</c:v>
                </c:pt>
                <c:pt idx="340">
                  <c:v>3.7</c:v>
                </c:pt>
                <c:pt idx="341">
                  <c:v>3.6</c:v>
                </c:pt>
                <c:pt idx="342">
                  <c:v>3.5</c:v>
                </c:pt>
                <c:pt idx="343">
                  <c:v>3.8</c:v>
                </c:pt>
                <c:pt idx="344">
                  <c:v>3.8</c:v>
                </c:pt>
                <c:pt idx="345">
                  <c:v>3.8</c:v>
                </c:pt>
                <c:pt idx="346">
                  <c:v>3.7</c:v>
                </c:pt>
                <c:pt idx="347">
                  <c:v>3.7</c:v>
                </c:pt>
                <c:pt idx="348">
                  <c:v>3.7</c:v>
                </c:pt>
                <c:pt idx="349">
                  <c:v>3.9</c:v>
                </c:pt>
                <c:pt idx="350">
                  <c:v>3.9</c:v>
                </c:pt>
                <c:pt idx="351">
                  <c:v>3.9</c:v>
                </c:pt>
                <c:pt idx="352">
                  <c:v>4</c:v>
                </c:pt>
                <c:pt idx="353">
                  <c:v>4.0999999999999996</c:v>
                </c:pt>
                <c:pt idx="354">
                  <c:v>4.2</c:v>
                </c:pt>
                <c:pt idx="355">
                  <c:v>4.2</c:v>
                </c:pt>
                <c:pt idx="356">
                  <c:v>4.0999999999999996</c:v>
                </c:pt>
                <c:pt idx="357">
                  <c:v>4.0999999999999996</c:v>
                </c:pt>
                <c:pt idx="358">
                  <c:v>4.2</c:v>
                </c:pt>
                <c:pt idx="359">
                  <c:v>4.0999999999999996</c:v>
                </c:pt>
                <c:pt idx="360">
                  <c:v>4</c:v>
                </c:pt>
              </c:numCache>
            </c:numRef>
          </c:val>
          <c:extLst>
            <c:ext xmlns:c16="http://schemas.microsoft.com/office/drawing/2014/chart" uri="{C3380CC4-5D6E-409C-BE32-E72D297353CC}">
              <c16:uniqueId val="{00000001-2BDC-4A3D-9F1E-8F256437C814}"/>
            </c:ext>
          </c:extLst>
        </c:ser>
        <c:dLbls>
          <c:showLegendKey val="0"/>
          <c:showVal val="0"/>
          <c:showCatName val="0"/>
          <c:showSerName val="0"/>
          <c:showPercent val="0"/>
          <c:showBubbleSize val="0"/>
        </c:dLbls>
        <c:axId val="227356368"/>
        <c:axId val="1"/>
      </c:areaChart>
      <c:lineChart>
        <c:grouping val="standard"/>
        <c:varyColors val="0"/>
        <c:ser>
          <c:idx val="4"/>
          <c:order val="2"/>
          <c:tx>
            <c:strRef>
              <c:f>Sheet1!$E$1</c:f>
              <c:strCache>
                <c:ptCount val="1"/>
                <c:pt idx="0">
                  <c:v>4.5% Full Employment Target (Left Axis)</c:v>
                </c:pt>
              </c:strCache>
            </c:strRef>
          </c:tx>
          <c:spPr>
            <a:ln w="45660">
              <a:solidFill>
                <a:srgbClr val="FF9900"/>
              </a:solidFill>
              <a:prstDash val="solid"/>
            </a:ln>
          </c:spPr>
          <c:marker>
            <c:symbol val="none"/>
          </c:marker>
          <c:cat>
            <c:strRef>
              <c:f>Sheet1!$A$2:$A$368</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Sheet1!$E$2:$E$368</c:f>
              <c:numCache>
                <c:formatCode>General</c:formatCode>
                <c:ptCount val="367"/>
                <c:pt idx="0">
                  <c:v>5.4</c:v>
                </c:pt>
                <c:pt idx="1">
                  <c:v>5.4</c:v>
                </c:pt>
                <c:pt idx="2">
                  <c:v>5.4</c:v>
                </c:pt>
                <c:pt idx="3">
                  <c:v>5.4</c:v>
                </c:pt>
                <c:pt idx="4">
                  <c:v>5.4</c:v>
                </c:pt>
                <c:pt idx="5">
                  <c:v>5.4</c:v>
                </c:pt>
                <c:pt idx="6">
                  <c:v>5.4</c:v>
                </c:pt>
                <c:pt idx="7">
                  <c:v>5.4</c:v>
                </c:pt>
                <c:pt idx="8">
                  <c:v>5.4</c:v>
                </c:pt>
                <c:pt idx="9">
                  <c:v>5.4</c:v>
                </c:pt>
                <c:pt idx="10">
                  <c:v>5.4</c:v>
                </c:pt>
                <c:pt idx="11">
                  <c:v>5.4</c:v>
                </c:pt>
                <c:pt idx="12">
                  <c:v>5.4</c:v>
                </c:pt>
                <c:pt idx="13">
                  <c:v>5.4</c:v>
                </c:pt>
                <c:pt idx="14">
                  <c:v>5.4</c:v>
                </c:pt>
                <c:pt idx="15">
                  <c:v>5.4</c:v>
                </c:pt>
                <c:pt idx="16">
                  <c:v>5.4</c:v>
                </c:pt>
                <c:pt idx="17">
                  <c:v>5.4</c:v>
                </c:pt>
                <c:pt idx="18">
                  <c:v>5.4</c:v>
                </c:pt>
                <c:pt idx="19">
                  <c:v>5.4</c:v>
                </c:pt>
                <c:pt idx="20">
                  <c:v>5.4</c:v>
                </c:pt>
                <c:pt idx="21">
                  <c:v>5.4</c:v>
                </c:pt>
                <c:pt idx="22">
                  <c:v>5.4</c:v>
                </c:pt>
                <c:pt idx="23">
                  <c:v>5.4</c:v>
                </c:pt>
                <c:pt idx="24">
                  <c:v>5.4</c:v>
                </c:pt>
                <c:pt idx="25">
                  <c:v>5.4</c:v>
                </c:pt>
                <c:pt idx="26">
                  <c:v>5.4</c:v>
                </c:pt>
                <c:pt idx="27">
                  <c:v>5.4</c:v>
                </c:pt>
                <c:pt idx="28">
                  <c:v>5.4</c:v>
                </c:pt>
                <c:pt idx="29">
                  <c:v>5.4</c:v>
                </c:pt>
                <c:pt idx="30">
                  <c:v>5.4</c:v>
                </c:pt>
                <c:pt idx="31">
                  <c:v>5.4</c:v>
                </c:pt>
                <c:pt idx="32">
                  <c:v>5.4</c:v>
                </c:pt>
                <c:pt idx="33">
                  <c:v>5.4</c:v>
                </c:pt>
                <c:pt idx="34">
                  <c:v>5.4</c:v>
                </c:pt>
                <c:pt idx="35">
                  <c:v>5.4</c:v>
                </c:pt>
                <c:pt idx="36">
                  <c:v>5.3</c:v>
                </c:pt>
                <c:pt idx="37">
                  <c:v>5.3</c:v>
                </c:pt>
                <c:pt idx="38">
                  <c:v>5.3</c:v>
                </c:pt>
                <c:pt idx="39">
                  <c:v>5.3</c:v>
                </c:pt>
                <c:pt idx="40">
                  <c:v>5.3</c:v>
                </c:pt>
                <c:pt idx="41">
                  <c:v>5.3</c:v>
                </c:pt>
                <c:pt idx="42">
                  <c:v>5.3</c:v>
                </c:pt>
                <c:pt idx="43">
                  <c:v>5.3</c:v>
                </c:pt>
                <c:pt idx="44">
                  <c:v>5.3</c:v>
                </c:pt>
                <c:pt idx="45">
                  <c:v>5.3</c:v>
                </c:pt>
                <c:pt idx="46">
                  <c:v>5.3</c:v>
                </c:pt>
                <c:pt idx="47">
                  <c:v>5.3</c:v>
                </c:pt>
                <c:pt idx="48">
                  <c:v>5.3</c:v>
                </c:pt>
                <c:pt idx="49">
                  <c:v>5.3</c:v>
                </c:pt>
                <c:pt idx="50">
                  <c:v>5.3</c:v>
                </c:pt>
                <c:pt idx="51">
                  <c:v>5.3</c:v>
                </c:pt>
                <c:pt idx="52">
                  <c:v>5.3</c:v>
                </c:pt>
                <c:pt idx="53">
                  <c:v>5.3</c:v>
                </c:pt>
                <c:pt idx="54">
                  <c:v>5.3</c:v>
                </c:pt>
                <c:pt idx="55">
                  <c:v>5.3</c:v>
                </c:pt>
                <c:pt idx="56">
                  <c:v>5.3</c:v>
                </c:pt>
                <c:pt idx="57">
                  <c:v>5.3</c:v>
                </c:pt>
                <c:pt idx="58">
                  <c:v>5.3</c:v>
                </c:pt>
                <c:pt idx="59">
                  <c:v>5.3</c:v>
                </c:pt>
                <c:pt idx="60">
                  <c:v>5.2</c:v>
                </c:pt>
                <c:pt idx="61">
                  <c:v>5.2</c:v>
                </c:pt>
                <c:pt idx="62">
                  <c:v>5.2</c:v>
                </c:pt>
                <c:pt idx="63">
                  <c:v>5.2</c:v>
                </c:pt>
                <c:pt idx="64">
                  <c:v>5.2</c:v>
                </c:pt>
                <c:pt idx="65">
                  <c:v>5.2</c:v>
                </c:pt>
                <c:pt idx="66">
                  <c:v>5.2</c:v>
                </c:pt>
                <c:pt idx="67">
                  <c:v>5.2</c:v>
                </c:pt>
                <c:pt idx="68">
                  <c:v>5.2</c:v>
                </c:pt>
                <c:pt idx="69">
                  <c:v>5.2</c:v>
                </c:pt>
                <c:pt idx="70">
                  <c:v>5.2</c:v>
                </c:pt>
                <c:pt idx="71">
                  <c:v>5.2</c:v>
                </c:pt>
                <c:pt idx="72">
                  <c:v>5.2</c:v>
                </c:pt>
                <c:pt idx="73">
                  <c:v>5.2</c:v>
                </c:pt>
                <c:pt idx="74">
                  <c:v>5.2</c:v>
                </c:pt>
                <c:pt idx="75">
                  <c:v>5.2</c:v>
                </c:pt>
                <c:pt idx="76">
                  <c:v>5.2</c:v>
                </c:pt>
                <c:pt idx="77">
                  <c:v>5.2</c:v>
                </c:pt>
                <c:pt idx="78">
                  <c:v>5.2</c:v>
                </c:pt>
                <c:pt idx="79">
                  <c:v>5.2</c:v>
                </c:pt>
                <c:pt idx="80">
                  <c:v>5.2</c:v>
                </c:pt>
                <c:pt idx="81">
                  <c:v>5.2</c:v>
                </c:pt>
                <c:pt idx="82">
                  <c:v>5.2</c:v>
                </c:pt>
                <c:pt idx="83">
                  <c:v>5.2</c:v>
                </c:pt>
                <c:pt idx="84">
                  <c:v>5.0999999999999996</c:v>
                </c:pt>
                <c:pt idx="85">
                  <c:v>5.0999999999999996</c:v>
                </c:pt>
                <c:pt idx="86">
                  <c:v>5.0999999999999996</c:v>
                </c:pt>
                <c:pt idx="87">
                  <c:v>5.0999999999999996</c:v>
                </c:pt>
                <c:pt idx="88">
                  <c:v>5.0999999999999996</c:v>
                </c:pt>
                <c:pt idx="89">
                  <c:v>5.0999999999999996</c:v>
                </c:pt>
                <c:pt idx="90">
                  <c:v>5.0999999999999996</c:v>
                </c:pt>
                <c:pt idx="91">
                  <c:v>5.0999999999999996</c:v>
                </c:pt>
                <c:pt idx="92">
                  <c:v>5.0999999999999996</c:v>
                </c:pt>
                <c:pt idx="93">
                  <c:v>5.0999999999999996</c:v>
                </c:pt>
                <c:pt idx="94">
                  <c:v>5.0999999999999996</c:v>
                </c:pt>
                <c:pt idx="95">
                  <c:v>5.0999999999999996</c:v>
                </c:pt>
                <c:pt idx="96">
                  <c:v>5.0999999999999996</c:v>
                </c:pt>
                <c:pt idx="97">
                  <c:v>5.0999999999999996</c:v>
                </c:pt>
                <c:pt idx="98">
                  <c:v>5.0999999999999996</c:v>
                </c:pt>
                <c:pt idx="99">
                  <c:v>5.0999999999999996</c:v>
                </c:pt>
                <c:pt idx="100">
                  <c:v>5.0999999999999996</c:v>
                </c:pt>
                <c:pt idx="101">
                  <c:v>5.0999999999999996</c:v>
                </c:pt>
                <c:pt idx="102">
                  <c:v>5.0999999999999996</c:v>
                </c:pt>
                <c:pt idx="103">
                  <c:v>5.0999999999999996</c:v>
                </c:pt>
                <c:pt idx="104">
                  <c:v>5.0999999999999996</c:v>
                </c:pt>
                <c:pt idx="105">
                  <c:v>5.0999999999999996</c:v>
                </c:pt>
                <c:pt idx="106">
                  <c:v>5.0999999999999996</c:v>
                </c:pt>
                <c:pt idx="107">
                  <c:v>5.0999999999999996</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5</c:v>
                </c:pt>
                <c:pt idx="141">
                  <c:v>5</c:v>
                </c:pt>
                <c:pt idx="142">
                  <c:v>5</c:v>
                </c:pt>
                <c:pt idx="143">
                  <c:v>5</c:v>
                </c:pt>
                <c:pt idx="144">
                  <c:v>4.9000000000000004</c:v>
                </c:pt>
                <c:pt idx="145">
                  <c:v>4.9000000000000004</c:v>
                </c:pt>
                <c:pt idx="146">
                  <c:v>4.9000000000000004</c:v>
                </c:pt>
                <c:pt idx="147">
                  <c:v>4.9000000000000004</c:v>
                </c:pt>
                <c:pt idx="148">
                  <c:v>4.9000000000000004</c:v>
                </c:pt>
                <c:pt idx="149">
                  <c:v>4.9000000000000004</c:v>
                </c:pt>
                <c:pt idx="150">
                  <c:v>4.9000000000000004</c:v>
                </c:pt>
                <c:pt idx="151">
                  <c:v>4.9000000000000004</c:v>
                </c:pt>
                <c:pt idx="152">
                  <c:v>4.9000000000000004</c:v>
                </c:pt>
                <c:pt idx="153">
                  <c:v>4.9000000000000004</c:v>
                </c:pt>
                <c:pt idx="154">
                  <c:v>4.9000000000000004</c:v>
                </c:pt>
                <c:pt idx="155">
                  <c:v>4.9000000000000004</c:v>
                </c:pt>
                <c:pt idx="156">
                  <c:v>4.9000000000000004</c:v>
                </c:pt>
                <c:pt idx="157">
                  <c:v>4.9000000000000004</c:v>
                </c:pt>
                <c:pt idx="158">
                  <c:v>4.9000000000000004</c:v>
                </c:pt>
                <c:pt idx="159">
                  <c:v>4.9000000000000004</c:v>
                </c:pt>
                <c:pt idx="160">
                  <c:v>4.9000000000000004</c:v>
                </c:pt>
                <c:pt idx="161">
                  <c:v>4.9000000000000004</c:v>
                </c:pt>
                <c:pt idx="162">
                  <c:v>4.9000000000000004</c:v>
                </c:pt>
                <c:pt idx="163">
                  <c:v>4.9000000000000004</c:v>
                </c:pt>
                <c:pt idx="164">
                  <c:v>4.9000000000000004</c:v>
                </c:pt>
                <c:pt idx="165">
                  <c:v>4.9000000000000004</c:v>
                </c:pt>
                <c:pt idx="166">
                  <c:v>4.9000000000000004</c:v>
                </c:pt>
                <c:pt idx="167">
                  <c:v>4.9000000000000004</c:v>
                </c:pt>
                <c:pt idx="168">
                  <c:v>4.9000000000000004</c:v>
                </c:pt>
                <c:pt idx="169">
                  <c:v>4.9000000000000004</c:v>
                </c:pt>
                <c:pt idx="170">
                  <c:v>4.9000000000000004</c:v>
                </c:pt>
                <c:pt idx="171">
                  <c:v>4.9000000000000004</c:v>
                </c:pt>
                <c:pt idx="172">
                  <c:v>4.9000000000000004</c:v>
                </c:pt>
                <c:pt idx="173">
                  <c:v>4.9000000000000004</c:v>
                </c:pt>
                <c:pt idx="174">
                  <c:v>4.9000000000000004</c:v>
                </c:pt>
                <c:pt idx="175">
                  <c:v>4.9000000000000004</c:v>
                </c:pt>
                <c:pt idx="176">
                  <c:v>4.9000000000000004</c:v>
                </c:pt>
                <c:pt idx="177">
                  <c:v>4.9000000000000004</c:v>
                </c:pt>
                <c:pt idx="178">
                  <c:v>4.9000000000000004</c:v>
                </c:pt>
                <c:pt idx="179">
                  <c:v>4.9000000000000004</c:v>
                </c:pt>
                <c:pt idx="180">
                  <c:v>5</c:v>
                </c:pt>
                <c:pt idx="181">
                  <c:v>5</c:v>
                </c:pt>
                <c:pt idx="182">
                  <c:v>5</c:v>
                </c:pt>
                <c:pt idx="183">
                  <c:v>5</c:v>
                </c:pt>
                <c:pt idx="184">
                  <c:v>5</c:v>
                </c:pt>
                <c:pt idx="185">
                  <c:v>5</c:v>
                </c:pt>
                <c:pt idx="186">
                  <c:v>5</c:v>
                </c:pt>
                <c:pt idx="187">
                  <c:v>5</c:v>
                </c:pt>
                <c:pt idx="188">
                  <c:v>5</c:v>
                </c:pt>
                <c:pt idx="189">
                  <c:v>5</c:v>
                </c:pt>
                <c:pt idx="190">
                  <c:v>5</c:v>
                </c:pt>
                <c:pt idx="191">
                  <c:v>5</c:v>
                </c:pt>
                <c:pt idx="192">
                  <c:v>5.0999999999999996</c:v>
                </c:pt>
                <c:pt idx="193">
                  <c:v>5.0999999999999996</c:v>
                </c:pt>
                <c:pt idx="194">
                  <c:v>5.0999999999999996</c:v>
                </c:pt>
                <c:pt idx="195">
                  <c:v>5.0999999999999996</c:v>
                </c:pt>
                <c:pt idx="196">
                  <c:v>5.0999999999999996</c:v>
                </c:pt>
                <c:pt idx="197">
                  <c:v>5.0999999999999996</c:v>
                </c:pt>
                <c:pt idx="198">
                  <c:v>5.0999999999999996</c:v>
                </c:pt>
                <c:pt idx="199">
                  <c:v>5.0999999999999996</c:v>
                </c:pt>
                <c:pt idx="200">
                  <c:v>5.0999999999999996</c:v>
                </c:pt>
                <c:pt idx="201">
                  <c:v>5.0999999999999996</c:v>
                </c:pt>
                <c:pt idx="202">
                  <c:v>5.0999999999999996</c:v>
                </c:pt>
                <c:pt idx="203">
                  <c:v>5.0999999999999996</c:v>
                </c:pt>
                <c:pt idx="204">
                  <c:v>5</c:v>
                </c:pt>
                <c:pt idx="205">
                  <c:v>5</c:v>
                </c:pt>
                <c:pt idx="206">
                  <c:v>5</c:v>
                </c:pt>
                <c:pt idx="207">
                  <c:v>5</c:v>
                </c:pt>
                <c:pt idx="208">
                  <c:v>5</c:v>
                </c:pt>
                <c:pt idx="209">
                  <c:v>5</c:v>
                </c:pt>
                <c:pt idx="210">
                  <c:v>5</c:v>
                </c:pt>
                <c:pt idx="211">
                  <c:v>5</c:v>
                </c:pt>
                <c:pt idx="212">
                  <c:v>5</c:v>
                </c:pt>
                <c:pt idx="213">
                  <c:v>5</c:v>
                </c:pt>
                <c:pt idx="214">
                  <c:v>5</c:v>
                </c:pt>
                <c:pt idx="215">
                  <c:v>5</c:v>
                </c:pt>
                <c:pt idx="216">
                  <c:v>4.9000000000000004</c:v>
                </c:pt>
                <c:pt idx="217">
                  <c:v>4.9000000000000004</c:v>
                </c:pt>
                <c:pt idx="218">
                  <c:v>4.9000000000000004</c:v>
                </c:pt>
                <c:pt idx="219">
                  <c:v>4.9000000000000004</c:v>
                </c:pt>
                <c:pt idx="220">
                  <c:v>4.9000000000000004</c:v>
                </c:pt>
                <c:pt idx="221">
                  <c:v>4.9000000000000004</c:v>
                </c:pt>
                <c:pt idx="222">
                  <c:v>4.9000000000000004</c:v>
                </c:pt>
                <c:pt idx="223">
                  <c:v>4.9000000000000004</c:v>
                </c:pt>
                <c:pt idx="224">
                  <c:v>4.9000000000000004</c:v>
                </c:pt>
                <c:pt idx="225">
                  <c:v>4.9000000000000004</c:v>
                </c:pt>
                <c:pt idx="226">
                  <c:v>4.9000000000000004</c:v>
                </c:pt>
                <c:pt idx="227">
                  <c:v>4.9000000000000004</c:v>
                </c:pt>
                <c:pt idx="228">
                  <c:v>4.8</c:v>
                </c:pt>
                <c:pt idx="229">
                  <c:v>4.8</c:v>
                </c:pt>
                <c:pt idx="230">
                  <c:v>4.8</c:v>
                </c:pt>
                <c:pt idx="231">
                  <c:v>4.8</c:v>
                </c:pt>
                <c:pt idx="232">
                  <c:v>4.8</c:v>
                </c:pt>
                <c:pt idx="233">
                  <c:v>4.8</c:v>
                </c:pt>
                <c:pt idx="234">
                  <c:v>4.8</c:v>
                </c:pt>
                <c:pt idx="235">
                  <c:v>4.8</c:v>
                </c:pt>
                <c:pt idx="236">
                  <c:v>4.8</c:v>
                </c:pt>
                <c:pt idx="237">
                  <c:v>4.8</c:v>
                </c:pt>
                <c:pt idx="238">
                  <c:v>4.8</c:v>
                </c:pt>
                <c:pt idx="239">
                  <c:v>4.8</c:v>
                </c:pt>
                <c:pt idx="240">
                  <c:v>4.7</c:v>
                </c:pt>
                <c:pt idx="241">
                  <c:v>4.7</c:v>
                </c:pt>
                <c:pt idx="242">
                  <c:v>4.7</c:v>
                </c:pt>
                <c:pt idx="243">
                  <c:v>4.7</c:v>
                </c:pt>
                <c:pt idx="244">
                  <c:v>4.7</c:v>
                </c:pt>
                <c:pt idx="245">
                  <c:v>4.7</c:v>
                </c:pt>
                <c:pt idx="246">
                  <c:v>4.7</c:v>
                </c:pt>
                <c:pt idx="247">
                  <c:v>4.7</c:v>
                </c:pt>
                <c:pt idx="248">
                  <c:v>4.7</c:v>
                </c:pt>
                <c:pt idx="249">
                  <c:v>4.7</c:v>
                </c:pt>
                <c:pt idx="250">
                  <c:v>4.7</c:v>
                </c:pt>
                <c:pt idx="251">
                  <c:v>4.7</c:v>
                </c:pt>
                <c:pt idx="252">
                  <c:v>4.5999999999999996</c:v>
                </c:pt>
                <c:pt idx="253">
                  <c:v>4.5999999999999996</c:v>
                </c:pt>
                <c:pt idx="254">
                  <c:v>4.5999999999999996</c:v>
                </c:pt>
                <c:pt idx="255">
                  <c:v>4.5999999999999996</c:v>
                </c:pt>
                <c:pt idx="256">
                  <c:v>4.5999999999999996</c:v>
                </c:pt>
                <c:pt idx="257">
                  <c:v>4.5999999999999996</c:v>
                </c:pt>
                <c:pt idx="258">
                  <c:v>4.5999999999999996</c:v>
                </c:pt>
                <c:pt idx="259">
                  <c:v>4.5999999999999996</c:v>
                </c:pt>
                <c:pt idx="260">
                  <c:v>4.5999999999999996</c:v>
                </c:pt>
                <c:pt idx="261">
                  <c:v>4.5999999999999996</c:v>
                </c:pt>
                <c:pt idx="262">
                  <c:v>4.5999999999999996</c:v>
                </c:pt>
                <c:pt idx="263">
                  <c:v>4.5999999999999996</c:v>
                </c:pt>
                <c:pt idx="264">
                  <c:v>4.5999999999999996</c:v>
                </c:pt>
                <c:pt idx="265">
                  <c:v>4.5999999999999996</c:v>
                </c:pt>
                <c:pt idx="266">
                  <c:v>4.5999999999999996</c:v>
                </c:pt>
                <c:pt idx="267">
                  <c:v>4.5999999999999996</c:v>
                </c:pt>
                <c:pt idx="268">
                  <c:v>4.5999999999999996</c:v>
                </c:pt>
                <c:pt idx="269">
                  <c:v>4.5999999999999996</c:v>
                </c:pt>
                <c:pt idx="270">
                  <c:v>4.5999999999999996</c:v>
                </c:pt>
                <c:pt idx="271">
                  <c:v>4.5999999999999996</c:v>
                </c:pt>
                <c:pt idx="272">
                  <c:v>4.5999999999999996</c:v>
                </c:pt>
                <c:pt idx="273">
                  <c:v>4.5999999999999996</c:v>
                </c:pt>
                <c:pt idx="274">
                  <c:v>4.5999999999999996</c:v>
                </c:pt>
                <c:pt idx="275">
                  <c:v>4.5999999999999996</c:v>
                </c:pt>
                <c:pt idx="276">
                  <c:v>4.5999999999999996</c:v>
                </c:pt>
                <c:pt idx="277">
                  <c:v>4.5999999999999996</c:v>
                </c:pt>
                <c:pt idx="278">
                  <c:v>4.5999999999999996</c:v>
                </c:pt>
                <c:pt idx="279">
                  <c:v>4.5999999999999996</c:v>
                </c:pt>
                <c:pt idx="280">
                  <c:v>4.5999999999999996</c:v>
                </c:pt>
                <c:pt idx="281">
                  <c:v>4.5999999999999996</c:v>
                </c:pt>
                <c:pt idx="282">
                  <c:v>4.5999999999999996</c:v>
                </c:pt>
                <c:pt idx="283">
                  <c:v>4.5999999999999996</c:v>
                </c:pt>
                <c:pt idx="284">
                  <c:v>4.5999999999999996</c:v>
                </c:pt>
                <c:pt idx="285">
                  <c:v>4.5999999999999996</c:v>
                </c:pt>
                <c:pt idx="286">
                  <c:v>4.5999999999999996</c:v>
                </c:pt>
                <c:pt idx="287">
                  <c:v>4.5999999999999996</c:v>
                </c:pt>
                <c:pt idx="288">
                  <c:v>4.5999999999999996</c:v>
                </c:pt>
                <c:pt idx="289">
                  <c:v>4.5999999999999996</c:v>
                </c:pt>
                <c:pt idx="290">
                  <c:v>4.5999999999999996</c:v>
                </c:pt>
                <c:pt idx="291">
                  <c:v>4.5999999999999996</c:v>
                </c:pt>
                <c:pt idx="292">
                  <c:v>4.5999999999999996</c:v>
                </c:pt>
                <c:pt idx="293">
                  <c:v>4.5999999999999996</c:v>
                </c:pt>
                <c:pt idx="294">
                  <c:v>4.5999999999999996</c:v>
                </c:pt>
                <c:pt idx="295">
                  <c:v>4.5999999999999996</c:v>
                </c:pt>
                <c:pt idx="296">
                  <c:v>4.5999999999999996</c:v>
                </c:pt>
                <c:pt idx="297">
                  <c:v>4.5999999999999996</c:v>
                </c:pt>
                <c:pt idx="298">
                  <c:v>4.5999999999999996</c:v>
                </c:pt>
                <c:pt idx="299">
                  <c:v>4.5999999999999996</c:v>
                </c:pt>
                <c:pt idx="300">
                  <c:v>4.5</c:v>
                </c:pt>
                <c:pt idx="301">
                  <c:v>4.5</c:v>
                </c:pt>
                <c:pt idx="302">
                  <c:v>4.5</c:v>
                </c:pt>
                <c:pt idx="303">
                  <c:v>4.5</c:v>
                </c:pt>
                <c:pt idx="304">
                  <c:v>4.5</c:v>
                </c:pt>
                <c:pt idx="305">
                  <c:v>4.5</c:v>
                </c:pt>
                <c:pt idx="306">
                  <c:v>4.5</c:v>
                </c:pt>
                <c:pt idx="307">
                  <c:v>4.5</c:v>
                </c:pt>
                <c:pt idx="308">
                  <c:v>4.5</c:v>
                </c:pt>
                <c:pt idx="309">
                  <c:v>4.5</c:v>
                </c:pt>
                <c:pt idx="310">
                  <c:v>4.5</c:v>
                </c:pt>
                <c:pt idx="311">
                  <c:v>4.5</c:v>
                </c:pt>
                <c:pt idx="312">
                  <c:v>4.5</c:v>
                </c:pt>
                <c:pt idx="313">
                  <c:v>4.5</c:v>
                </c:pt>
                <c:pt idx="314">
                  <c:v>4.5</c:v>
                </c:pt>
                <c:pt idx="315">
                  <c:v>4.5</c:v>
                </c:pt>
                <c:pt idx="316">
                  <c:v>4.5</c:v>
                </c:pt>
                <c:pt idx="317">
                  <c:v>4.5</c:v>
                </c:pt>
                <c:pt idx="318">
                  <c:v>4.5</c:v>
                </c:pt>
                <c:pt idx="319">
                  <c:v>4.5</c:v>
                </c:pt>
                <c:pt idx="320">
                  <c:v>4.5</c:v>
                </c:pt>
                <c:pt idx="321">
                  <c:v>4.5</c:v>
                </c:pt>
                <c:pt idx="322">
                  <c:v>4.5</c:v>
                </c:pt>
                <c:pt idx="323">
                  <c:v>4.5</c:v>
                </c:pt>
                <c:pt idx="324">
                  <c:v>4.5</c:v>
                </c:pt>
                <c:pt idx="325">
                  <c:v>4.5</c:v>
                </c:pt>
                <c:pt idx="326">
                  <c:v>4.5</c:v>
                </c:pt>
                <c:pt idx="327">
                  <c:v>4.5</c:v>
                </c:pt>
                <c:pt idx="328">
                  <c:v>4.5</c:v>
                </c:pt>
                <c:pt idx="329">
                  <c:v>4.5</c:v>
                </c:pt>
                <c:pt idx="330">
                  <c:v>4.5</c:v>
                </c:pt>
                <c:pt idx="331">
                  <c:v>4.5</c:v>
                </c:pt>
                <c:pt idx="332">
                  <c:v>4.5</c:v>
                </c:pt>
                <c:pt idx="333">
                  <c:v>4.5</c:v>
                </c:pt>
                <c:pt idx="334">
                  <c:v>4.5</c:v>
                </c:pt>
                <c:pt idx="335">
                  <c:v>4.5</c:v>
                </c:pt>
                <c:pt idx="336">
                  <c:v>4.5</c:v>
                </c:pt>
                <c:pt idx="337">
                  <c:v>4.5</c:v>
                </c:pt>
                <c:pt idx="338">
                  <c:v>4.5</c:v>
                </c:pt>
                <c:pt idx="339">
                  <c:v>4.5</c:v>
                </c:pt>
                <c:pt idx="340">
                  <c:v>4.5</c:v>
                </c:pt>
                <c:pt idx="341">
                  <c:v>4.5</c:v>
                </c:pt>
                <c:pt idx="342">
                  <c:v>4.5</c:v>
                </c:pt>
                <c:pt idx="343">
                  <c:v>4.5</c:v>
                </c:pt>
                <c:pt idx="344">
                  <c:v>4.5</c:v>
                </c:pt>
                <c:pt idx="345">
                  <c:v>4.5</c:v>
                </c:pt>
                <c:pt idx="346">
                  <c:v>4.5</c:v>
                </c:pt>
                <c:pt idx="347">
                  <c:v>4.5</c:v>
                </c:pt>
                <c:pt idx="348">
                  <c:v>4.5</c:v>
                </c:pt>
                <c:pt idx="349">
                  <c:v>4.5</c:v>
                </c:pt>
                <c:pt idx="350">
                  <c:v>4.5</c:v>
                </c:pt>
                <c:pt idx="351">
                  <c:v>4.5</c:v>
                </c:pt>
                <c:pt idx="352">
                  <c:v>4.5</c:v>
                </c:pt>
                <c:pt idx="353">
                  <c:v>4.5</c:v>
                </c:pt>
                <c:pt idx="354">
                  <c:v>4.5</c:v>
                </c:pt>
                <c:pt idx="355">
                  <c:v>4.5</c:v>
                </c:pt>
                <c:pt idx="356">
                  <c:v>4.5</c:v>
                </c:pt>
                <c:pt idx="357">
                  <c:v>4.5</c:v>
                </c:pt>
                <c:pt idx="358">
                  <c:v>4.5</c:v>
                </c:pt>
                <c:pt idx="359">
                  <c:v>4.5</c:v>
                </c:pt>
                <c:pt idx="360">
                  <c:v>4.5</c:v>
                </c:pt>
                <c:pt idx="361">
                  <c:v>4.5</c:v>
                </c:pt>
                <c:pt idx="362">
                  <c:v>4.5</c:v>
                </c:pt>
                <c:pt idx="363">
                  <c:v>4.5</c:v>
                </c:pt>
                <c:pt idx="364">
                  <c:v>4.5</c:v>
                </c:pt>
                <c:pt idx="365">
                  <c:v>4.5</c:v>
                </c:pt>
              </c:numCache>
            </c:numRef>
          </c:val>
          <c:smooth val="0"/>
          <c:extLst>
            <c:ext xmlns:c16="http://schemas.microsoft.com/office/drawing/2014/chart" uri="{C3380CC4-5D6E-409C-BE32-E72D297353CC}">
              <c16:uniqueId val="{00000002-2BDC-4A3D-9F1E-8F256437C814}"/>
            </c:ext>
          </c:extLst>
        </c:ser>
        <c:dLbls>
          <c:showLegendKey val="0"/>
          <c:showVal val="0"/>
          <c:showCatName val="0"/>
          <c:showSerName val="0"/>
          <c:showPercent val="0"/>
          <c:showBubbleSize val="0"/>
        </c:dLbls>
        <c:marker val="1"/>
        <c:smooth val="0"/>
        <c:axId val="227356368"/>
        <c:axId val="1"/>
      </c:lineChart>
      <c:catAx>
        <c:axId val="227356368"/>
        <c:scaling>
          <c:orientation val="minMax"/>
        </c:scaling>
        <c:delete val="0"/>
        <c:axPos val="b"/>
        <c:numFmt formatCode="General" sourceLinked="1"/>
        <c:majorTickMark val="out"/>
        <c:minorTickMark val="none"/>
        <c:tickLblPos val="nextTo"/>
        <c:spPr>
          <a:ln w="3805">
            <a:solidFill>
              <a:schemeClr val="tx1"/>
            </a:solidFill>
            <a:prstDash val="solid"/>
          </a:ln>
        </c:spPr>
        <c:txPr>
          <a:bodyPr rot="0" vert="horz"/>
          <a:lstStyle/>
          <a:p>
            <a:pPr>
              <a:defRPr sz="1378" b="1" i="0" u="none" strike="noStrike" baseline="0">
                <a:solidFill>
                  <a:schemeClr val="tx1"/>
                </a:solidFill>
                <a:latin typeface="Arial"/>
                <a:ea typeface="Arial"/>
                <a:cs typeface="Arial"/>
              </a:defRPr>
            </a:pPr>
            <a:endParaRPr lang="en-US"/>
          </a:p>
        </c:txPr>
        <c:crossAx val="1"/>
        <c:crosses val="autoZero"/>
        <c:auto val="1"/>
        <c:lblAlgn val="ctr"/>
        <c:lblOffset val="100"/>
        <c:tickLblSkip val="12"/>
        <c:tickMarkSkip val="12"/>
        <c:noMultiLvlLbl val="0"/>
      </c:catAx>
      <c:valAx>
        <c:axId val="1"/>
        <c:scaling>
          <c:orientation val="minMax"/>
          <c:max val="15"/>
          <c:min val="0"/>
        </c:scaling>
        <c:delete val="0"/>
        <c:axPos val="l"/>
        <c:majorGridlines>
          <c:spPr>
            <a:ln w="3805">
              <a:solidFill>
                <a:schemeClr val="tx1"/>
              </a:solidFill>
              <a:prstDash val="solid"/>
            </a:ln>
          </c:spPr>
        </c:majorGridlines>
        <c:numFmt formatCode="0" sourceLinked="0"/>
        <c:majorTickMark val="out"/>
        <c:minorTickMark val="none"/>
        <c:tickLblPos val="nextTo"/>
        <c:spPr>
          <a:ln w="3805">
            <a:solidFill>
              <a:schemeClr val="tx1"/>
            </a:solidFill>
            <a:prstDash val="solid"/>
          </a:ln>
        </c:spPr>
        <c:txPr>
          <a:bodyPr rot="0" vert="horz"/>
          <a:lstStyle/>
          <a:p>
            <a:pPr>
              <a:defRPr sz="1438" b="1" i="0" u="none" strike="noStrike" baseline="0">
                <a:solidFill>
                  <a:schemeClr val="tx1"/>
                </a:solidFill>
                <a:latin typeface="Arial"/>
                <a:ea typeface="Arial"/>
                <a:cs typeface="Arial"/>
              </a:defRPr>
            </a:pPr>
            <a:endParaRPr lang="en-US"/>
          </a:p>
        </c:txPr>
        <c:crossAx val="227356368"/>
        <c:crosses val="autoZero"/>
        <c:crossBetween val="midCat"/>
        <c:majorUnit val="1"/>
        <c:minorUnit val="1"/>
      </c:valAx>
      <c:spPr>
        <a:noFill/>
        <a:ln w="15220">
          <a:solidFill>
            <a:schemeClr val="tx1"/>
          </a:solidFill>
          <a:prstDash val="solid"/>
        </a:ln>
      </c:spPr>
    </c:plotArea>
    <c:legend>
      <c:legendPos val="r"/>
      <c:layout>
        <c:manualLayout>
          <c:xMode val="edge"/>
          <c:yMode val="edge"/>
          <c:x val="8.6899252335936511E-2"/>
          <c:y val="0.17234085982475439"/>
          <c:w val="0.37758670464803762"/>
          <c:h val="0.16961913742904761"/>
        </c:manualLayout>
      </c:layout>
      <c:overlay val="0"/>
      <c:spPr>
        <a:solidFill>
          <a:schemeClr val="bg1"/>
        </a:solidFill>
        <a:ln w="3805">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5660">
      <a:solidFill>
        <a:schemeClr val="tx1"/>
      </a:solidFill>
      <a:prstDash val="solid"/>
    </a:ln>
  </c:spPr>
  <c:txPr>
    <a:bodyPr/>
    <a:lstStyle/>
    <a:p>
      <a:pPr>
        <a:defRPr sz="2157" b="1" i="0" u="none" strike="noStrike" baseline="0">
          <a:solidFill>
            <a:schemeClr val="tx1"/>
          </a:solidFill>
          <a:latin typeface="Arial"/>
          <a:ea typeface="Arial"/>
          <a:cs typeface="Arial"/>
        </a:defRPr>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Delinquency Rate
Versus
 Unemployment Rate </a:t>
            </a:r>
          </a:p>
        </c:rich>
      </c:tx>
      <c:layout>
        <c:manualLayout>
          <c:xMode val="edge"/>
          <c:yMode val="edge"/>
          <c:x val="0.32524271844660196"/>
          <c:y val="0"/>
        </c:manualLayout>
      </c:layout>
      <c:overlay val="0"/>
      <c:spPr>
        <a:noFill/>
        <a:ln w="30440">
          <a:noFill/>
        </a:ln>
      </c:spPr>
    </c:title>
    <c:autoTitleDeleted val="0"/>
    <c:plotArea>
      <c:layout>
        <c:manualLayout>
          <c:layoutTarget val="inner"/>
          <c:xMode val="edge"/>
          <c:yMode val="edge"/>
          <c:x val="8.4142394822006472E-2"/>
          <c:y val="0.17077464788732394"/>
          <c:w val="0.83333333333333337"/>
          <c:h val="0.7359154929577465"/>
        </c:manualLayout>
      </c:layout>
      <c:areaChart>
        <c:grouping val="standard"/>
        <c:varyColors val="0"/>
        <c:ser>
          <c:idx val="1"/>
          <c:order val="0"/>
          <c:tx>
            <c:strRef>
              <c:f>Sheet1!$C$1</c:f>
              <c:strCache>
                <c:ptCount val="1"/>
                <c:pt idx="0">
                  <c:v>Recession</c:v>
                </c:pt>
              </c:strCache>
            </c:strRef>
          </c:tx>
          <c:spPr>
            <a:solidFill>
              <a:srgbClr val="FF0000"/>
            </a:solidFill>
            <a:ln w="15220">
              <a:solidFill>
                <a:schemeClr val="tx1"/>
              </a:solidFill>
              <a:prstDash val="solid"/>
            </a:ln>
          </c:spPr>
          <c:cat>
            <c:strRef>
              <c:f>Sheet1!$A$2:$A$370</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Sheet1!$C$2:$C$370</c:f>
              <c:numCache>
                <c:formatCode>General</c:formatCode>
                <c:ptCount val="369"/>
                <c:pt idx="74">
                  <c:v>15</c:v>
                </c:pt>
                <c:pt idx="75">
                  <c:v>15</c:v>
                </c:pt>
                <c:pt idx="76">
                  <c:v>15</c:v>
                </c:pt>
                <c:pt idx="77">
                  <c:v>15</c:v>
                </c:pt>
                <c:pt idx="78">
                  <c:v>15</c:v>
                </c:pt>
                <c:pt idx="79">
                  <c:v>15</c:v>
                </c:pt>
                <c:pt idx="80">
                  <c:v>15</c:v>
                </c:pt>
                <c:pt idx="81">
                  <c:v>15</c:v>
                </c:pt>
                <c:pt idx="82">
                  <c:v>15</c:v>
                </c:pt>
                <c:pt idx="83">
                  <c:v>15</c:v>
                </c:pt>
                <c:pt idx="155">
                  <c:v>15</c:v>
                </c:pt>
                <c:pt idx="156">
                  <c:v>15</c:v>
                </c:pt>
                <c:pt idx="157">
                  <c:v>15</c:v>
                </c:pt>
                <c:pt idx="158">
                  <c:v>15</c:v>
                </c:pt>
                <c:pt idx="159">
                  <c:v>15</c:v>
                </c:pt>
                <c:pt idx="160">
                  <c:v>15</c:v>
                </c:pt>
                <c:pt idx="161">
                  <c:v>15</c:v>
                </c:pt>
                <c:pt idx="162">
                  <c:v>15</c:v>
                </c:pt>
                <c:pt idx="163">
                  <c:v>15</c:v>
                </c:pt>
                <c:pt idx="164">
                  <c:v>15</c:v>
                </c:pt>
                <c:pt idx="165">
                  <c:v>15</c:v>
                </c:pt>
                <c:pt idx="166">
                  <c:v>15</c:v>
                </c:pt>
                <c:pt idx="167">
                  <c:v>15</c:v>
                </c:pt>
                <c:pt idx="168">
                  <c:v>15</c:v>
                </c:pt>
                <c:pt idx="169">
                  <c:v>15</c:v>
                </c:pt>
                <c:pt idx="170">
                  <c:v>15</c:v>
                </c:pt>
                <c:pt idx="171">
                  <c:v>15</c:v>
                </c:pt>
                <c:pt idx="172">
                  <c:v>15</c:v>
                </c:pt>
                <c:pt idx="173">
                  <c:v>15</c:v>
                </c:pt>
                <c:pt idx="303">
                  <c:v>15</c:v>
                </c:pt>
                <c:pt idx="304">
                  <c:v>15</c:v>
                </c:pt>
                <c:pt idx="305">
                  <c:v>15</c:v>
                </c:pt>
              </c:numCache>
            </c:numRef>
          </c:val>
          <c:extLst>
            <c:ext xmlns:c16="http://schemas.microsoft.com/office/drawing/2014/chart" uri="{C3380CC4-5D6E-409C-BE32-E72D297353CC}">
              <c16:uniqueId val="{00000000-7E6C-4587-ADA1-270C358A30B3}"/>
            </c:ext>
          </c:extLst>
        </c:ser>
        <c:ser>
          <c:idx val="2"/>
          <c:order val="1"/>
          <c:tx>
            <c:strRef>
              <c:f>Sheet1!$D$1</c:f>
              <c:strCache>
                <c:ptCount val="1"/>
                <c:pt idx="0">
                  <c:v>Unemployment (Left Axis)</c:v>
                </c:pt>
              </c:strCache>
            </c:strRef>
          </c:tx>
          <c:spPr>
            <a:solidFill>
              <a:srgbClr val="CCFFFF"/>
            </a:solidFill>
            <a:ln w="15220">
              <a:solidFill>
                <a:schemeClr val="tx1"/>
              </a:solidFill>
              <a:prstDash val="solid"/>
            </a:ln>
          </c:spPr>
          <c:cat>
            <c:strRef>
              <c:f>Sheet1!$A$2:$A$370</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Sheet1!$D$2:$D$370</c:f>
              <c:numCache>
                <c:formatCode>General</c:formatCode>
                <c:ptCount val="369"/>
                <c:pt idx="0">
                  <c:v>5.7</c:v>
                </c:pt>
                <c:pt idx="1">
                  <c:v>5.4</c:v>
                </c:pt>
                <c:pt idx="2">
                  <c:v>5.5</c:v>
                </c:pt>
                <c:pt idx="3">
                  <c:v>5.8</c:v>
                </c:pt>
                <c:pt idx="4">
                  <c:v>5.7</c:v>
                </c:pt>
                <c:pt idx="5">
                  <c:v>5.6</c:v>
                </c:pt>
                <c:pt idx="6">
                  <c:v>5.7</c:v>
                </c:pt>
                <c:pt idx="7">
                  <c:v>5.6</c:v>
                </c:pt>
                <c:pt idx="8">
                  <c:v>5.6</c:v>
                </c:pt>
                <c:pt idx="9">
                  <c:v>5.5</c:v>
                </c:pt>
                <c:pt idx="10">
                  <c:v>5.6</c:v>
                </c:pt>
                <c:pt idx="11">
                  <c:v>5.6</c:v>
                </c:pt>
                <c:pt idx="12">
                  <c:v>5.6</c:v>
                </c:pt>
                <c:pt idx="13">
                  <c:v>5.5</c:v>
                </c:pt>
                <c:pt idx="14">
                  <c:v>5.6</c:v>
                </c:pt>
                <c:pt idx="15">
                  <c:v>5.4</c:v>
                </c:pt>
                <c:pt idx="16">
                  <c:v>5.6</c:v>
                </c:pt>
                <c:pt idx="17">
                  <c:v>5.3</c:v>
                </c:pt>
                <c:pt idx="18">
                  <c:v>5.4</c:v>
                </c:pt>
                <c:pt idx="19">
                  <c:v>5.0999999999999996</c:v>
                </c:pt>
                <c:pt idx="20">
                  <c:v>5.2</c:v>
                </c:pt>
                <c:pt idx="21">
                  <c:v>5.2</c:v>
                </c:pt>
                <c:pt idx="22">
                  <c:v>5.3</c:v>
                </c:pt>
                <c:pt idx="23">
                  <c:v>5.3</c:v>
                </c:pt>
                <c:pt idx="24">
                  <c:v>5.4</c:v>
                </c:pt>
                <c:pt idx="25">
                  <c:v>5.3</c:v>
                </c:pt>
                <c:pt idx="26">
                  <c:v>5.2</c:v>
                </c:pt>
                <c:pt idx="27">
                  <c:v>4.9000000000000004</c:v>
                </c:pt>
                <c:pt idx="28">
                  <c:v>4.8</c:v>
                </c:pt>
                <c:pt idx="29">
                  <c:v>5</c:v>
                </c:pt>
                <c:pt idx="30">
                  <c:v>4.8</c:v>
                </c:pt>
                <c:pt idx="31">
                  <c:v>4.9000000000000004</c:v>
                </c:pt>
                <c:pt idx="32">
                  <c:v>4.9000000000000004</c:v>
                </c:pt>
                <c:pt idx="33">
                  <c:v>4.7</c:v>
                </c:pt>
                <c:pt idx="34">
                  <c:v>4.5999999999999996</c:v>
                </c:pt>
                <c:pt idx="35">
                  <c:v>4.7</c:v>
                </c:pt>
                <c:pt idx="36">
                  <c:v>4.7</c:v>
                </c:pt>
                <c:pt idx="37">
                  <c:v>4.5999999999999996</c:v>
                </c:pt>
                <c:pt idx="38">
                  <c:v>4.7</c:v>
                </c:pt>
                <c:pt idx="39">
                  <c:v>4.3</c:v>
                </c:pt>
                <c:pt idx="40">
                  <c:v>4.3</c:v>
                </c:pt>
                <c:pt idx="41">
                  <c:v>4.5</c:v>
                </c:pt>
                <c:pt idx="42">
                  <c:v>4.5</c:v>
                </c:pt>
                <c:pt idx="43">
                  <c:v>4.5</c:v>
                </c:pt>
                <c:pt idx="44">
                  <c:v>4.5999999999999996</c:v>
                </c:pt>
                <c:pt idx="45">
                  <c:v>4.5999999999999996</c:v>
                </c:pt>
                <c:pt idx="46">
                  <c:v>4.4000000000000004</c:v>
                </c:pt>
                <c:pt idx="47">
                  <c:v>4.3</c:v>
                </c:pt>
                <c:pt idx="48">
                  <c:v>4.3</c:v>
                </c:pt>
                <c:pt idx="49">
                  <c:v>4.4000000000000004</c:v>
                </c:pt>
                <c:pt idx="50">
                  <c:v>4.2</c:v>
                </c:pt>
                <c:pt idx="51">
                  <c:v>4.3</c:v>
                </c:pt>
                <c:pt idx="52">
                  <c:v>4.2</c:v>
                </c:pt>
                <c:pt idx="53">
                  <c:v>4.3</c:v>
                </c:pt>
                <c:pt idx="54">
                  <c:v>4.3</c:v>
                </c:pt>
                <c:pt idx="55">
                  <c:v>4.2</c:v>
                </c:pt>
                <c:pt idx="56">
                  <c:v>4.2</c:v>
                </c:pt>
                <c:pt idx="57">
                  <c:v>4.0999999999999996</c:v>
                </c:pt>
                <c:pt idx="58">
                  <c:v>4.0999999999999996</c:v>
                </c:pt>
                <c:pt idx="59">
                  <c:v>4.0999999999999996</c:v>
                </c:pt>
                <c:pt idx="60">
                  <c:v>4</c:v>
                </c:pt>
                <c:pt idx="61">
                  <c:v>4.0999999999999996</c:v>
                </c:pt>
                <c:pt idx="62">
                  <c:v>4.0999999999999996</c:v>
                </c:pt>
                <c:pt idx="63">
                  <c:v>3.9</c:v>
                </c:pt>
                <c:pt idx="64">
                  <c:v>4.0999999999999996</c:v>
                </c:pt>
                <c:pt idx="65">
                  <c:v>4</c:v>
                </c:pt>
                <c:pt idx="66">
                  <c:v>4</c:v>
                </c:pt>
                <c:pt idx="67">
                  <c:v>4.0999999999999996</c:v>
                </c:pt>
                <c:pt idx="68">
                  <c:v>3.9</c:v>
                </c:pt>
                <c:pt idx="69">
                  <c:v>3.9</c:v>
                </c:pt>
                <c:pt idx="70">
                  <c:v>4</c:v>
                </c:pt>
                <c:pt idx="71">
                  <c:v>4</c:v>
                </c:pt>
                <c:pt idx="72">
                  <c:v>4.2</c:v>
                </c:pt>
                <c:pt idx="73">
                  <c:v>4.2</c:v>
                </c:pt>
                <c:pt idx="74">
                  <c:v>4.3</c:v>
                </c:pt>
                <c:pt idx="75">
                  <c:v>4.5</c:v>
                </c:pt>
                <c:pt idx="76">
                  <c:v>4.4000000000000004</c:v>
                </c:pt>
                <c:pt idx="77">
                  <c:v>4.5</c:v>
                </c:pt>
                <c:pt idx="78">
                  <c:v>4.5</c:v>
                </c:pt>
                <c:pt idx="79">
                  <c:v>4.9000000000000004</c:v>
                </c:pt>
                <c:pt idx="80">
                  <c:v>4.9000000000000004</c:v>
                </c:pt>
                <c:pt idx="81">
                  <c:v>5.4</c:v>
                </c:pt>
                <c:pt idx="82">
                  <c:v>5.6</c:v>
                </c:pt>
                <c:pt idx="83">
                  <c:v>5.8</c:v>
                </c:pt>
                <c:pt idx="84" formatCode="#,##0.0_);[Red]\(#,##0.0\)">
                  <c:v>5.6</c:v>
                </c:pt>
                <c:pt idx="85">
                  <c:v>5.5</c:v>
                </c:pt>
                <c:pt idx="86">
                  <c:v>5.7</c:v>
                </c:pt>
                <c:pt idx="87">
                  <c:v>6</c:v>
                </c:pt>
                <c:pt idx="88">
                  <c:v>5.8</c:v>
                </c:pt>
                <c:pt idx="89">
                  <c:v>5.9</c:v>
                </c:pt>
                <c:pt idx="90">
                  <c:v>5.9</c:v>
                </c:pt>
                <c:pt idx="91">
                  <c:v>5.7</c:v>
                </c:pt>
                <c:pt idx="92">
                  <c:v>5.6</c:v>
                </c:pt>
                <c:pt idx="93">
                  <c:v>5.7</c:v>
                </c:pt>
                <c:pt idx="94">
                  <c:v>5.9</c:v>
                </c:pt>
                <c:pt idx="95">
                  <c:v>6</c:v>
                </c:pt>
                <c:pt idx="96">
                  <c:v>5.7</c:v>
                </c:pt>
                <c:pt idx="97">
                  <c:v>5.8</c:v>
                </c:pt>
                <c:pt idx="98">
                  <c:v>5.8</c:v>
                </c:pt>
                <c:pt idx="99">
                  <c:v>6</c:v>
                </c:pt>
                <c:pt idx="100">
                  <c:v>6.1</c:v>
                </c:pt>
                <c:pt idx="101">
                  <c:v>6.4</c:v>
                </c:pt>
                <c:pt idx="102">
                  <c:v>6.2</c:v>
                </c:pt>
                <c:pt idx="103">
                  <c:v>6.1</c:v>
                </c:pt>
                <c:pt idx="104">
                  <c:v>6.1</c:v>
                </c:pt>
                <c:pt idx="105">
                  <c:v>6</c:v>
                </c:pt>
                <c:pt idx="106">
                  <c:v>5.9</c:v>
                </c:pt>
                <c:pt idx="107">
                  <c:v>5.7</c:v>
                </c:pt>
                <c:pt idx="108">
                  <c:v>5.6</c:v>
                </c:pt>
                <c:pt idx="109">
                  <c:v>5.6</c:v>
                </c:pt>
                <c:pt idx="110">
                  <c:v>5.7</c:v>
                </c:pt>
                <c:pt idx="111">
                  <c:v>5.6</c:v>
                </c:pt>
                <c:pt idx="112">
                  <c:v>5.6</c:v>
                </c:pt>
                <c:pt idx="113">
                  <c:v>5.6</c:v>
                </c:pt>
                <c:pt idx="114">
                  <c:v>5.5</c:v>
                </c:pt>
                <c:pt idx="115">
                  <c:v>5.4</c:v>
                </c:pt>
                <c:pt idx="116">
                  <c:v>5.4</c:v>
                </c:pt>
                <c:pt idx="117">
                  <c:v>5.5</c:v>
                </c:pt>
                <c:pt idx="118">
                  <c:v>5.4</c:v>
                </c:pt>
                <c:pt idx="119">
                  <c:v>5.4</c:v>
                </c:pt>
                <c:pt idx="120">
                  <c:v>5.2</c:v>
                </c:pt>
                <c:pt idx="121">
                  <c:v>5.4</c:v>
                </c:pt>
                <c:pt idx="122">
                  <c:v>5.2</c:v>
                </c:pt>
                <c:pt idx="123">
                  <c:v>5.2</c:v>
                </c:pt>
                <c:pt idx="124">
                  <c:v>5.0999999999999996</c:v>
                </c:pt>
                <c:pt idx="125">
                  <c:v>5</c:v>
                </c:pt>
                <c:pt idx="126">
                  <c:v>5</c:v>
                </c:pt>
                <c:pt idx="127">
                  <c:v>4.9000000000000004</c:v>
                </c:pt>
                <c:pt idx="128">
                  <c:v>5.0999999999999996</c:v>
                </c:pt>
                <c:pt idx="129">
                  <c:v>4.9000000000000004</c:v>
                </c:pt>
                <c:pt idx="130">
                  <c:v>5</c:v>
                </c:pt>
                <c:pt idx="131">
                  <c:v>4.9000000000000004</c:v>
                </c:pt>
                <c:pt idx="132">
                  <c:v>4.7</c:v>
                </c:pt>
                <c:pt idx="133">
                  <c:v>4.8</c:v>
                </c:pt>
                <c:pt idx="134">
                  <c:v>4.7</c:v>
                </c:pt>
                <c:pt idx="135">
                  <c:v>4.7</c:v>
                </c:pt>
                <c:pt idx="136">
                  <c:v>4.5999999999999996</c:v>
                </c:pt>
                <c:pt idx="137">
                  <c:v>4.5999999999999996</c:v>
                </c:pt>
                <c:pt idx="138">
                  <c:v>4.8</c:v>
                </c:pt>
                <c:pt idx="139">
                  <c:v>4.7</c:v>
                </c:pt>
                <c:pt idx="140">
                  <c:v>4.5999999999999996</c:v>
                </c:pt>
                <c:pt idx="141">
                  <c:v>4.4000000000000004</c:v>
                </c:pt>
                <c:pt idx="142">
                  <c:v>4.5</c:v>
                </c:pt>
                <c:pt idx="143">
                  <c:v>4.5</c:v>
                </c:pt>
                <c:pt idx="144">
                  <c:v>4.5999999999999996</c:v>
                </c:pt>
                <c:pt idx="145">
                  <c:v>4.5</c:v>
                </c:pt>
                <c:pt idx="146">
                  <c:v>4.4000000000000004</c:v>
                </c:pt>
                <c:pt idx="147">
                  <c:v>4.5</c:v>
                </c:pt>
                <c:pt idx="148">
                  <c:v>4.5</c:v>
                </c:pt>
                <c:pt idx="149">
                  <c:v>4.5</c:v>
                </c:pt>
                <c:pt idx="150">
                  <c:v>4.5999999999999996</c:v>
                </c:pt>
                <c:pt idx="151">
                  <c:v>4.5999999999999996</c:v>
                </c:pt>
                <c:pt idx="152">
                  <c:v>4.7</c:v>
                </c:pt>
                <c:pt idx="153">
                  <c:v>4.8</c:v>
                </c:pt>
                <c:pt idx="154">
                  <c:v>4.7</c:v>
                </c:pt>
                <c:pt idx="155">
                  <c:v>5</c:v>
                </c:pt>
                <c:pt idx="156">
                  <c:v>4.9000000000000004</c:v>
                </c:pt>
                <c:pt idx="157">
                  <c:v>4.8</c:v>
                </c:pt>
                <c:pt idx="158">
                  <c:v>5.0999999999999996</c:v>
                </c:pt>
                <c:pt idx="159">
                  <c:v>5</c:v>
                </c:pt>
                <c:pt idx="160">
                  <c:v>5.5</c:v>
                </c:pt>
                <c:pt idx="161">
                  <c:v>5.5</c:v>
                </c:pt>
                <c:pt idx="162">
                  <c:v>5.7</c:v>
                </c:pt>
                <c:pt idx="163">
                  <c:v>6.1</c:v>
                </c:pt>
                <c:pt idx="164">
                  <c:v>6.1</c:v>
                </c:pt>
                <c:pt idx="165">
                  <c:v>6.6</c:v>
                </c:pt>
                <c:pt idx="166">
                  <c:v>6.8</c:v>
                </c:pt>
                <c:pt idx="167">
                  <c:v>7.2</c:v>
                </c:pt>
                <c:pt idx="168">
                  <c:v>7.6</c:v>
                </c:pt>
                <c:pt idx="169">
                  <c:v>8.5</c:v>
                </c:pt>
                <c:pt idx="170">
                  <c:v>8.9</c:v>
                </c:pt>
                <c:pt idx="171">
                  <c:v>8.9</c:v>
                </c:pt>
                <c:pt idx="172">
                  <c:v>9.4</c:v>
                </c:pt>
                <c:pt idx="173">
                  <c:v>9.5</c:v>
                </c:pt>
                <c:pt idx="174">
                  <c:v>9.4</c:v>
                </c:pt>
                <c:pt idx="175">
                  <c:v>9.6999999999999993</c:v>
                </c:pt>
                <c:pt idx="176">
                  <c:v>9.8000000000000007</c:v>
                </c:pt>
                <c:pt idx="177">
                  <c:v>10.199999999999999</c:v>
                </c:pt>
                <c:pt idx="178">
                  <c:v>10</c:v>
                </c:pt>
                <c:pt idx="179">
                  <c:v>10</c:v>
                </c:pt>
                <c:pt idx="180">
                  <c:v>9.6999998000000005</c:v>
                </c:pt>
                <c:pt idx="181">
                  <c:v>9.6999998000000005</c:v>
                </c:pt>
                <c:pt idx="182">
                  <c:v>9.6999998000000005</c:v>
                </c:pt>
                <c:pt idx="183">
                  <c:v>9.8000001999999995</c:v>
                </c:pt>
                <c:pt idx="184">
                  <c:v>9.6000004000000008</c:v>
                </c:pt>
                <c:pt idx="185">
                  <c:v>9.5</c:v>
                </c:pt>
                <c:pt idx="186">
                  <c:v>9.5</c:v>
                </c:pt>
                <c:pt idx="187">
                  <c:v>9.6000004000000008</c:v>
                </c:pt>
                <c:pt idx="188">
                  <c:v>9.6000004000000008</c:v>
                </c:pt>
                <c:pt idx="189">
                  <c:v>9.6999998000000005</c:v>
                </c:pt>
                <c:pt idx="190">
                  <c:v>9.8000001999999995</c:v>
                </c:pt>
                <c:pt idx="191">
                  <c:v>9.3999995999999992</c:v>
                </c:pt>
                <c:pt idx="192">
                  <c:v>9</c:v>
                </c:pt>
                <c:pt idx="193">
                  <c:v>8.8999995999999992</c:v>
                </c:pt>
                <c:pt idx="194">
                  <c:v>8.8000001999999995</c:v>
                </c:pt>
                <c:pt idx="195">
                  <c:v>9</c:v>
                </c:pt>
                <c:pt idx="196">
                  <c:v>9</c:v>
                </c:pt>
                <c:pt idx="197">
                  <c:v>9.1</c:v>
                </c:pt>
                <c:pt idx="198">
                  <c:v>9.1</c:v>
                </c:pt>
                <c:pt idx="199">
                  <c:v>9.1</c:v>
                </c:pt>
                <c:pt idx="200">
                  <c:v>9</c:v>
                </c:pt>
                <c:pt idx="201">
                  <c:v>8.9</c:v>
                </c:pt>
                <c:pt idx="202">
                  <c:v>8.6999999999999993</c:v>
                </c:pt>
                <c:pt idx="203">
                  <c:v>8.5</c:v>
                </c:pt>
                <c:pt idx="204">
                  <c:v>8.3000000000000007</c:v>
                </c:pt>
                <c:pt idx="205">
                  <c:v>8.3000000000000007</c:v>
                </c:pt>
                <c:pt idx="206">
                  <c:v>8.1999999999999993</c:v>
                </c:pt>
                <c:pt idx="207">
                  <c:v>8.1</c:v>
                </c:pt>
                <c:pt idx="208">
                  <c:v>8.1999999999999993</c:v>
                </c:pt>
                <c:pt idx="209">
                  <c:v>8.1999999999999993</c:v>
                </c:pt>
                <c:pt idx="210">
                  <c:v>8.1999999999999993</c:v>
                </c:pt>
                <c:pt idx="211">
                  <c:v>8.1</c:v>
                </c:pt>
                <c:pt idx="212">
                  <c:v>7.8</c:v>
                </c:pt>
                <c:pt idx="213">
                  <c:v>7.9</c:v>
                </c:pt>
                <c:pt idx="214">
                  <c:v>7.8</c:v>
                </c:pt>
                <c:pt idx="215">
                  <c:v>7.8</c:v>
                </c:pt>
                <c:pt idx="216">
                  <c:v>7.9</c:v>
                </c:pt>
                <c:pt idx="217">
                  <c:v>7.7</c:v>
                </c:pt>
                <c:pt idx="218">
                  <c:v>7.6</c:v>
                </c:pt>
                <c:pt idx="219">
                  <c:v>7.5</c:v>
                </c:pt>
                <c:pt idx="220">
                  <c:v>7.6</c:v>
                </c:pt>
                <c:pt idx="221">
                  <c:v>7.6</c:v>
                </c:pt>
                <c:pt idx="222">
                  <c:v>7.4</c:v>
                </c:pt>
                <c:pt idx="223">
                  <c:v>7.3</c:v>
                </c:pt>
                <c:pt idx="224">
                  <c:v>7.2</c:v>
                </c:pt>
                <c:pt idx="225">
                  <c:v>7.3</c:v>
                </c:pt>
                <c:pt idx="226">
                  <c:v>7</c:v>
                </c:pt>
                <c:pt idx="227">
                  <c:v>6.7</c:v>
                </c:pt>
                <c:pt idx="228">
                  <c:v>6.6</c:v>
                </c:pt>
                <c:pt idx="229">
                  <c:v>6.7</c:v>
                </c:pt>
                <c:pt idx="230">
                  <c:v>6.7</c:v>
                </c:pt>
                <c:pt idx="231">
                  <c:v>6.3</c:v>
                </c:pt>
                <c:pt idx="232">
                  <c:v>6.3</c:v>
                </c:pt>
                <c:pt idx="233">
                  <c:v>6.1</c:v>
                </c:pt>
                <c:pt idx="234">
                  <c:v>6.2</c:v>
                </c:pt>
                <c:pt idx="235">
                  <c:v>6.1</c:v>
                </c:pt>
                <c:pt idx="236">
                  <c:v>5.9</c:v>
                </c:pt>
                <c:pt idx="237">
                  <c:v>5.7</c:v>
                </c:pt>
                <c:pt idx="238">
                  <c:v>5.8</c:v>
                </c:pt>
                <c:pt idx="239">
                  <c:v>5.6</c:v>
                </c:pt>
                <c:pt idx="240">
                  <c:v>5.7</c:v>
                </c:pt>
                <c:pt idx="241">
                  <c:v>5.5</c:v>
                </c:pt>
                <c:pt idx="242">
                  <c:v>5.5</c:v>
                </c:pt>
                <c:pt idx="243">
                  <c:v>5.4</c:v>
                </c:pt>
                <c:pt idx="244">
                  <c:v>5.5</c:v>
                </c:pt>
                <c:pt idx="245">
                  <c:v>5.3</c:v>
                </c:pt>
                <c:pt idx="246">
                  <c:v>5.3</c:v>
                </c:pt>
                <c:pt idx="247">
                  <c:v>5.0999999999999996</c:v>
                </c:pt>
                <c:pt idx="248">
                  <c:v>5.0999999999999996</c:v>
                </c:pt>
                <c:pt idx="249">
                  <c:v>5</c:v>
                </c:pt>
                <c:pt idx="250">
                  <c:v>5</c:v>
                </c:pt>
                <c:pt idx="251">
                  <c:v>5</c:v>
                </c:pt>
                <c:pt idx="252">
                  <c:v>4.9000000000000004</c:v>
                </c:pt>
                <c:pt idx="253">
                  <c:v>4.9000000000000004</c:v>
                </c:pt>
                <c:pt idx="254">
                  <c:v>5</c:v>
                </c:pt>
                <c:pt idx="255">
                  <c:v>5</c:v>
                </c:pt>
                <c:pt idx="256">
                  <c:v>4.7</c:v>
                </c:pt>
                <c:pt idx="257">
                  <c:v>4.9000000000000004</c:v>
                </c:pt>
                <c:pt idx="258">
                  <c:v>4.9000000000000004</c:v>
                </c:pt>
                <c:pt idx="259">
                  <c:v>4.9000000000000004</c:v>
                </c:pt>
                <c:pt idx="260">
                  <c:v>5</c:v>
                </c:pt>
                <c:pt idx="261">
                  <c:v>4.9000000000000004</c:v>
                </c:pt>
                <c:pt idx="262">
                  <c:v>4.5999999999999996</c:v>
                </c:pt>
                <c:pt idx="263">
                  <c:v>4.7</c:v>
                </c:pt>
                <c:pt idx="264">
                  <c:v>4.8</c:v>
                </c:pt>
                <c:pt idx="265">
                  <c:v>4.7</c:v>
                </c:pt>
                <c:pt idx="266">
                  <c:v>4.5</c:v>
                </c:pt>
                <c:pt idx="267">
                  <c:v>4.4000000000000004</c:v>
                </c:pt>
                <c:pt idx="268">
                  <c:v>4.3</c:v>
                </c:pt>
                <c:pt idx="269">
                  <c:v>4.4000000000000004</c:v>
                </c:pt>
                <c:pt idx="270">
                  <c:v>4.3</c:v>
                </c:pt>
                <c:pt idx="271">
                  <c:v>4.4000000000000004</c:v>
                </c:pt>
                <c:pt idx="272">
                  <c:v>4.2</c:v>
                </c:pt>
                <c:pt idx="273">
                  <c:v>4.0999999999999996</c:v>
                </c:pt>
                <c:pt idx="274">
                  <c:v>4.0999999999999996</c:v>
                </c:pt>
                <c:pt idx="275">
                  <c:v>4.0999999999999996</c:v>
                </c:pt>
                <c:pt idx="276">
                  <c:v>4.0999999999999996</c:v>
                </c:pt>
                <c:pt idx="277">
                  <c:v>4.0999999999999996</c:v>
                </c:pt>
                <c:pt idx="278">
                  <c:v>4.0999999999999996</c:v>
                </c:pt>
                <c:pt idx="279">
                  <c:v>3.9</c:v>
                </c:pt>
                <c:pt idx="280">
                  <c:v>3.8</c:v>
                </c:pt>
                <c:pt idx="281">
                  <c:v>4</c:v>
                </c:pt>
                <c:pt idx="282">
                  <c:v>3.9</c:v>
                </c:pt>
                <c:pt idx="283">
                  <c:v>3.9</c:v>
                </c:pt>
                <c:pt idx="284">
                  <c:v>3.7</c:v>
                </c:pt>
                <c:pt idx="285">
                  <c:v>3.8</c:v>
                </c:pt>
                <c:pt idx="286">
                  <c:v>3.7</c:v>
                </c:pt>
                <c:pt idx="287">
                  <c:v>3.9</c:v>
                </c:pt>
                <c:pt idx="288">
                  <c:v>4</c:v>
                </c:pt>
                <c:pt idx="289">
                  <c:v>3.8</c:v>
                </c:pt>
                <c:pt idx="290">
                  <c:v>3.8</c:v>
                </c:pt>
                <c:pt idx="291">
                  <c:v>3.6</c:v>
                </c:pt>
                <c:pt idx="292">
                  <c:v>3.6</c:v>
                </c:pt>
                <c:pt idx="293">
                  <c:v>3.7</c:v>
                </c:pt>
                <c:pt idx="294">
                  <c:v>3.7</c:v>
                </c:pt>
                <c:pt idx="295">
                  <c:v>3.7</c:v>
                </c:pt>
                <c:pt idx="296">
                  <c:v>3.5</c:v>
                </c:pt>
                <c:pt idx="297">
                  <c:v>3.6</c:v>
                </c:pt>
                <c:pt idx="298">
                  <c:v>3.5</c:v>
                </c:pt>
                <c:pt idx="299">
                  <c:v>3.5</c:v>
                </c:pt>
                <c:pt idx="300">
                  <c:v>3.5</c:v>
                </c:pt>
                <c:pt idx="301">
                  <c:v>3.5</c:v>
                </c:pt>
                <c:pt idx="302">
                  <c:v>4.4000000000000004</c:v>
                </c:pt>
                <c:pt idx="303">
                  <c:v>14.7</c:v>
                </c:pt>
                <c:pt idx="304">
                  <c:v>13.2</c:v>
                </c:pt>
                <c:pt idx="305">
                  <c:v>11</c:v>
                </c:pt>
                <c:pt idx="306">
                  <c:v>10.199999999999999</c:v>
                </c:pt>
                <c:pt idx="307">
                  <c:v>8.4</c:v>
                </c:pt>
                <c:pt idx="308">
                  <c:v>7.9</c:v>
                </c:pt>
                <c:pt idx="309">
                  <c:v>6.9</c:v>
                </c:pt>
                <c:pt idx="310">
                  <c:v>6.7</c:v>
                </c:pt>
                <c:pt idx="311">
                  <c:v>6.7</c:v>
                </c:pt>
                <c:pt idx="312">
                  <c:v>6.3</c:v>
                </c:pt>
                <c:pt idx="313">
                  <c:v>6.2</c:v>
                </c:pt>
                <c:pt idx="314">
                  <c:v>6.1</c:v>
                </c:pt>
                <c:pt idx="315">
                  <c:v>6.1</c:v>
                </c:pt>
                <c:pt idx="316">
                  <c:v>5.8</c:v>
                </c:pt>
                <c:pt idx="317">
                  <c:v>5.9</c:v>
                </c:pt>
                <c:pt idx="318">
                  <c:v>5.4</c:v>
                </c:pt>
                <c:pt idx="319">
                  <c:v>5.2</c:v>
                </c:pt>
                <c:pt idx="320">
                  <c:v>4.8</c:v>
                </c:pt>
                <c:pt idx="321">
                  <c:v>4.5</c:v>
                </c:pt>
                <c:pt idx="322">
                  <c:v>4.2</c:v>
                </c:pt>
                <c:pt idx="323">
                  <c:v>3.9</c:v>
                </c:pt>
                <c:pt idx="324">
                  <c:v>4</c:v>
                </c:pt>
                <c:pt idx="325">
                  <c:v>3.8</c:v>
                </c:pt>
                <c:pt idx="326">
                  <c:v>3.6</c:v>
                </c:pt>
                <c:pt idx="327">
                  <c:v>3.6</c:v>
                </c:pt>
                <c:pt idx="328">
                  <c:v>3.6</c:v>
                </c:pt>
                <c:pt idx="329">
                  <c:v>3.6</c:v>
                </c:pt>
                <c:pt idx="330">
                  <c:v>3.5</c:v>
                </c:pt>
                <c:pt idx="331">
                  <c:v>3.7</c:v>
                </c:pt>
                <c:pt idx="332">
                  <c:v>3.5</c:v>
                </c:pt>
                <c:pt idx="333">
                  <c:v>3.7</c:v>
                </c:pt>
                <c:pt idx="334">
                  <c:v>3.6</c:v>
                </c:pt>
                <c:pt idx="335">
                  <c:v>3.5</c:v>
                </c:pt>
                <c:pt idx="336">
                  <c:v>3.4</c:v>
                </c:pt>
                <c:pt idx="337">
                  <c:v>3.6</c:v>
                </c:pt>
                <c:pt idx="338">
                  <c:v>3.5</c:v>
                </c:pt>
                <c:pt idx="339">
                  <c:v>3.4</c:v>
                </c:pt>
                <c:pt idx="340">
                  <c:v>3.7</c:v>
                </c:pt>
                <c:pt idx="341">
                  <c:v>3.6</c:v>
                </c:pt>
                <c:pt idx="342">
                  <c:v>3.5</c:v>
                </c:pt>
                <c:pt idx="343">
                  <c:v>3.8</c:v>
                </c:pt>
                <c:pt idx="344">
                  <c:v>3.8</c:v>
                </c:pt>
                <c:pt idx="345">
                  <c:v>3.8</c:v>
                </c:pt>
                <c:pt idx="346">
                  <c:v>3.7</c:v>
                </c:pt>
                <c:pt idx="347">
                  <c:v>3.7</c:v>
                </c:pt>
                <c:pt idx="348">
                  <c:v>3.7</c:v>
                </c:pt>
                <c:pt idx="349">
                  <c:v>3.9</c:v>
                </c:pt>
                <c:pt idx="350">
                  <c:v>3.9</c:v>
                </c:pt>
                <c:pt idx="351">
                  <c:v>3.9</c:v>
                </c:pt>
                <c:pt idx="352">
                  <c:v>4</c:v>
                </c:pt>
                <c:pt idx="353">
                  <c:v>4.0999999999999996</c:v>
                </c:pt>
                <c:pt idx="354">
                  <c:v>4.2</c:v>
                </c:pt>
                <c:pt idx="355">
                  <c:v>4.2</c:v>
                </c:pt>
                <c:pt idx="356">
                  <c:v>4.0999999999999996</c:v>
                </c:pt>
                <c:pt idx="357">
                  <c:v>4.0999999999999996</c:v>
                </c:pt>
                <c:pt idx="358">
                  <c:v>4.2</c:v>
                </c:pt>
                <c:pt idx="359">
                  <c:v>4.0999999999999996</c:v>
                </c:pt>
                <c:pt idx="360">
                  <c:v>4</c:v>
                </c:pt>
              </c:numCache>
            </c:numRef>
          </c:val>
          <c:extLst>
            <c:ext xmlns:c16="http://schemas.microsoft.com/office/drawing/2014/chart" uri="{C3380CC4-5D6E-409C-BE32-E72D297353CC}">
              <c16:uniqueId val="{00000001-7E6C-4587-ADA1-270C358A30B3}"/>
            </c:ext>
          </c:extLst>
        </c:ser>
        <c:dLbls>
          <c:showLegendKey val="0"/>
          <c:showVal val="0"/>
          <c:showCatName val="0"/>
          <c:showSerName val="0"/>
          <c:showPercent val="0"/>
          <c:showBubbleSize val="0"/>
        </c:dLbls>
        <c:axId val="237478056"/>
        <c:axId val="1"/>
      </c:areaChart>
      <c:lineChart>
        <c:grouping val="standard"/>
        <c:varyColors val="0"/>
        <c:ser>
          <c:idx val="4"/>
          <c:order val="3"/>
          <c:tx>
            <c:strRef>
              <c:f>Sheet1!$F$1</c:f>
              <c:strCache>
                <c:ptCount val="1"/>
                <c:pt idx="0">
                  <c:v>4.5% Full Employment Target (Left Axis)</c:v>
                </c:pt>
              </c:strCache>
            </c:strRef>
          </c:tx>
          <c:spPr>
            <a:ln w="45660">
              <a:solidFill>
                <a:srgbClr val="FF9900"/>
              </a:solidFill>
              <a:prstDash val="solid"/>
            </a:ln>
          </c:spPr>
          <c:marker>
            <c:symbol val="none"/>
          </c:marker>
          <c:cat>
            <c:strRef>
              <c:f>Sheet1!$A$2:$A$370</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Sheet1!$F$2:$F$370</c:f>
              <c:numCache>
                <c:formatCode>General</c:formatCode>
                <c:ptCount val="369"/>
                <c:pt idx="0">
                  <c:v>5.4</c:v>
                </c:pt>
                <c:pt idx="1">
                  <c:v>5.4</c:v>
                </c:pt>
                <c:pt idx="2">
                  <c:v>5.4</c:v>
                </c:pt>
                <c:pt idx="3">
                  <c:v>5.4</c:v>
                </c:pt>
                <c:pt idx="4">
                  <c:v>5.4</c:v>
                </c:pt>
                <c:pt idx="5">
                  <c:v>5.4</c:v>
                </c:pt>
                <c:pt idx="6">
                  <c:v>5.4</c:v>
                </c:pt>
                <c:pt idx="7">
                  <c:v>5.4</c:v>
                </c:pt>
                <c:pt idx="8">
                  <c:v>5.4</c:v>
                </c:pt>
                <c:pt idx="9">
                  <c:v>5.4</c:v>
                </c:pt>
                <c:pt idx="10">
                  <c:v>5.4</c:v>
                </c:pt>
                <c:pt idx="11">
                  <c:v>5.4</c:v>
                </c:pt>
                <c:pt idx="12">
                  <c:v>5.4</c:v>
                </c:pt>
                <c:pt idx="13">
                  <c:v>5.4</c:v>
                </c:pt>
                <c:pt idx="14">
                  <c:v>5.4</c:v>
                </c:pt>
                <c:pt idx="15">
                  <c:v>5.4</c:v>
                </c:pt>
                <c:pt idx="16">
                  <c:v>5.4</c:v>
                </c:pt>
                <c:pt idx="17">
                  <c:v>5.4</c:v>
                </c:pt>
                <c:pt idx="18">
                  <c:v>5.4</c:v>
                </c:pt>
                <c:pt idx="19">
                  <c:v>5.4</c:v>
                </c:pt>
                <c:pt idx="20">
                  <c:v>5.4</c:v>
                </c:pt>
                <c:pt idx="21">
                  <c:v>5.4</c:v>
                </c:pt>
                <c:pt idx="22">
                  <c:v>5.4</c:v>
                </c:pt>
                <c:pt idx="23">
                  <c:v>5.4</c:v>
                </c:pt>
                <c:pt idx="24">
                  <c:v>5.4</c:v>
                </c:pt>
                <c:pt idx="25">
                  <c:v>5.4</c:v>
                </c:pt>
                <c:pt idx="26">
                  <c:v>5.4</c:v>
                </c:pt>
                <c:pt idx="27">
                  <c:v>5.4</c:v>
                </c:pt>
                <c:pt idx="28">
                  <c:v>5.4</c:v>
                </c:pt>
                <c:pt idx="29">
                  <c:v>5.4</c:v>
                </c:pt>
                <c:pt idx="30">
                  <c:v>5.4</c:v>
                </c:pt>
                <c:pt idx="31">
                  <c:v>5.4</c:v>
                </c:pt>
                <c:pt idx="32">
                  <c:v>5.4</c:v>
                </c:pt>
                <c:pt idx="33">
                  <c:v>5.4</c:v>
                </c:pt>
                <c:pt idx="34">
                  <c:v>5.4</c:v>
                </c:pt>
                <c:pt idx="35">
                  <c:v>5.4</c:v>
                </c:pt>
                <c:pt idx="36">
                  <c:v>5.3</c:v>
                </c:pt>
                <c:pt idx="37">
                  <c:v>5.3</c:v>
                </c:pt>
                <c:pt idx="38">
                  <c:v>5.3</c:v>
                </c:pt>
                <c:pt idx="39">
                  <c:v>5.3</c:v>
                </c:pt>
                <c:pt idx="40">
                  <c:v>5.3</c:v>
                </c:pt>
                <c:pt idx="41">
                  <c:v>5.3</c:v>
                </c:pt>
                <c:pt idx="42">
                  <c:v>5.3</c:v>
                </c:pt>
                <c:pt idx="43">
                  <c:v>5.3</c:v>
                </c:pt>
                <c:pt idx="44">
                  <c:v>5.3</c:v>
                </c:pt>
                <c:pt idx="45">
                  <c:v>5.3</c:v>
                </c:pt>
                <c:pt idx="46">
                  <c:v>5.3</c:v>
                </c:pt>
                <c:pt idx="47">
                  <c:v>5.3</c:v>
                </c:pt>
                <c:pt idx="48">
                  <c:v>5.3</c:v>
                </c:pt>
                <c:pt idx="49">
                  <c:v>5.3</c:v>
                </c:pt>
                <c:pt idx="50">
                  <c:v>5.3</c:v>
                </c:pt>
                <c:pt idx="51">
                  <c:v>5.3</c:v>
                </c:pt>
                <c:pt idx="52">
                  <c:v>5.3</c:v>
                </c:pt>
                <c:pt idx="53">
                  <c:v>5.3</c:v>
                </c:pt>
                <c:pt idx="54">
                  <c:v>5.3</c:v>
                </c:pt>
                <c:pt idx="55">
                  <c:v>5.3</c:v>
                </c:pt>
                <c:pt idx="56">
                  <c:v>5.3</c:v>
                </c:pt>
                <c:pt idx="57">
                  <c:v>5.3</c:v>
                </c:pt>
                <c:pt idx="58">
                  <c:v>5.3</c:v>
                </c:pt>
                <c:pt idx="59">
                  <c:v>5.3</c:v>
                </c:pt>
                <c:pt idx="60">
                  <c:v>5.2</c:v>
                </c:pt>
                <c:pt idx="61">
                  <c:v>5.2</c:v>
                </c:pt>
                <c:pt idx="62">
                  <c:v>5.2</c:v>
                </c:pt>
                <c:pt idx="63">
                  <c:v>5.2</c:v>
                </c:pt>
                <c:pt idx="64">
                  <c:v>5.2</c:v>
                </c:pt>
                <c:pt idx="65">
                  <c:v>5.2</c:v>
                </c:pt>
                <c:pt idx="66">
                  <c:v>5.2</c:v>
                </c:pt>
                <c:pt idx="67">
                  <c:v>5.2</c:v>
                </c:pt>
                <c:pt idx="68">
                  <c:v>5.2</c:v>
                </c:pt>
                <c:pt idx="69">
                  <c:v>5.2</c:v>
                </c:pt>
                <c:pt idx="70">
                  <c:v>5.2</c:v>
                </c:pt>
                <c:pt idx="71">
                  <c:v>5.2</c:v>
                </c:pt>
                <c:pt idx="72">
                  <c:v>5.2</c:v>
                </c:pt>
                <c:pt idx="73">
                  <c:v>5.2</c:v>
                </c:pt>
                <c:pt idx="74">
                  <c:v>5.2</c:v>
                </c:pt>
                <c:pt idx="75">
                  <c:v>5.2</c:v>
                </c:pt>
                <c:pt idx="76">
                  <c:v>5.2</c:v>
                </c:pt>
                <c:pt idx="77">
                  <c:v>5.2</c:v>
                </c:pt>
                <c:pt idx="78">
                  <c:v>5.2</c:v>
                </c:pt>
                <c:pt idx="79">
                  <c:v>5.2</c:v>
                </c:pt>
                <c:pt idx="80">
                  <c:v>5.2</c:v>
                </c:pt>
                <c:pt idx="81">
                  <c:v>5.2</c:v>
                </c:pt>
                <c:pt idx="82">
                  <c:v>5.2</c:v>
                </c:pt>
                <c:pt idx="83">
                  <c:v>5.2</c:v>
                </c:pt>
                <c:pt idx="84">
                  <c:v>5.0999999999999996</c:v>
                </c:pt>
                <c:pt idx="85">
                  <c:v>5.0999999999999996</c:v>
                </c:pt>
                <c:pt idx="86">
                  <c:v>5.0999999999999996</c:v>
                </c:pt>
                <c:pt idx="87">
                  <c:v>5.0999999999999996</c:v>
                </c:pt>
                <c:pt idx="88">
                  <c:v>5.0999999999999996</c:v>
                </c:pt>
                <c:pt idx="89">
                  <c:v>5.0999999999999996</c:v>
                </c:pt>
                <c:pt idx="90">
                  <c:v>5.0999999999999996</c:v>
                </c:pt>
                <c:pt idx="91">
                  <c:v>5.0999999999999996</c:v>
                </c:pt>
                <c:pt idx="92">
                  <c:v>5.0999999999999996</c:v>
                </c:pt>
                <c:pt idx="93">
                  <c:v>5.0999999999999996</c:v>
                </c:pt>
                <c:pt idx="94">
                  <c:v>5.0999999999999996</c:v>
                </c:pt>
                <c:pt idx="95">
                  <c:v>5.0999999999999996</c:v>
                </c:pt>
                <c:pt idx="96">
                  <c:v>5.0999999999999996</c:v>
                </c:pt>
                <c:pt idx="97">
                  <c:v>5.0999999999999996</c:v>
                </c:pt>
                <c:pt idx="98">
                  <c:v>5.0999999999999996</c:v>
                </c:pt>
                <c:pt idx="99">
                  <c:v>5.0999999999999996</c:v>
                </c:pt>
                <c:pt idx="100">
                  <c:v>5.0999999999999996</c:v>
                </c:pt>
                <c:pt idx="101">
                  <c:v>5.0999999999999996</c:v>
                </c:pt>
                <c:pt idx="102">
                  <c:v>5.0999999999999996</c:v>
                </c:pt>
                <c:pt idx="103">
                  <c:v>5.0999999999999996</c:v>
                </c:pt>
                <c:pt idx="104">
                  <c:v>5.0999999999999996</c:v>
                </c:pt>
                <c:pt idx="105">
                  <c:v>5.0999999999999996</c:v>
                </c:pt>
                <c:pt idx="106">
                  <c:v>5.0999999999999996</c:v>
                </c:pt>
                <c:pt idx="107">
                  <c:v>5.0999999999999996</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5</c:v>
                </c:pt>
                <c:pt idx="141">
                  <c:v>5</c:v>
                </c:pt>
                <c:pt idx="142">
                  <c:v>5</c:v>
                </c:pt>
                <c:pt idx="143">
                  <c:v>5</c:v>
                </c:pt>
                <c:pt idx="144">
                  <c:v>4.9000000000000004</c:v>
                </c:pt>
                <c:pt idx="145">
                  <c:v>4.9000000000000004</c:v>
                </c:pt>
                <c:pt idx="146">
                  <c:v>4.9000000000000004</c:v>
                </c:pt>
                <c:pt idx="147">
                  <c:v>4.9000000000000004</c:v>
                </c:pt>
                <c:pt idx="148">
                  <c:v>4.9000000000000004</c:v>
                </c:pt>
                <c:pt idx="149">
                  <c:v>4.9000000000000004</c:v>
                </c:pt>
                <c:pt idx="150">
                  <c:v>4.9000000000000004</c:v>
                </c:pt>
                <c:pt idx="151">
                  <c:v>4.9000000000000004</c:v>
                </c:pt>
                <c:pt idx="152">
                  <c:v>4.9000000000000004</c:v>
                </c:pt>
                <c:pt idx="153">
                  <c:v>4.9000000000000004</c:v>
                </c:pt>
                <c:pt idx="154">
                  <c:v>4.9000000000000004</c:v>
                </c:pt>
                <c:pt idx="155">
                  <c:v>4.9000000000000004</c:v>
                </c:pt>
                <c:pt idx="156">
                  <c:v>4.9000000000000004</c:v>
                </c:pt>
                <c:pt idx="157">
                  <c:v>4.9000000000000004</c:v>
                </c:pt>
                <c:pt idx="158">
                  <c:v>4.9000000000000004</c:v>
                </c:pt>
                <c:pt idx="159">
                  <c:v>4.9000000000000004</c:v>
                </c:pt>
                <c:pt idx="160">
                  <c:v>4.9000000000000004</c:v>
                </c:pt>
                <c:pt idx="161">
                  <c:v>4.9000000000000004</c:v>
                </c:pt>
                <c:pt idx="162">
                  <c:v>4.9000000000000004</c:v>
                </c:pt>
                <c:pt idx="163">
                  <c:v>4.9000000000000004</c:v>
                </c:pt>
                <c:pt idx="164">
                  <c:v>4.9000000000000004</c:v>
                </c:pt>
                <c:pt idx="165">
                  <c:v>4.9000000000000004</c:v>
                </c:pt>
                <c:pt idx="166">
                  <c:v>4.9000000000000004</c:v>
                </c:pt>
                <c:pt idx="167">
                  <c:v>4.9000000000000004</c:v>
                </c:pt>
                <c:pt idx="168">
                  <c:v>4.9000000000000004</c:v>
                </c:pt>
                <c:pt idx="169">
                  <c:v>4.9000000000000004</c:v>
                </c:pt>
                <c:pt idx="170">
                  <c:v>4.9000000000000004</c:v>
                </c:pt>
                <c:pt idx="171">
                  <c:v>4.9000000000000004</c:v>
                </c:pt>
                <c:pt idx="172">
                  <c:v>4.9000000000000004</c:v>
                </c:pt>
                <c:pt idx="173">
                  <c:v>4.9000000000000004</c:v>
                </c:pt>
                <c:pt idx="174">
                  <c:v>4.9000000000000004</c:v>
                </c:pt>
                <c:pt idx="175">
                  <c:v>4.9000000000000004</c:v>
                </c:pt>
                <c:pt idx="176">
                  <c:v>4.9000000000000004</c:v>
                </c:pt>
                <c:pt idx="177">
                  <c:v>4.9000000000000004</c:v>
                </c:pt>
                <c:pt idx="178">
                  <c:v>4.9000000000000004</c:v>
                </c:pt>
                <c:pt idx="179">
                  <c:v>4.9000000000000004</c:v>
                </c:pt>
                <c:pt idx="180">
                  <c:v>5</c:v>
                </c:pt>
                <c:pt idx="181">
                  <c:v>5</c:v>
                </c:pt>
                <c:pt idx="182">
                  <c:v>5</c:v>
                </c:pt>
                <c:pt idx="183">
                  <c:v>5</c:v>
                </c:pt>
                <c:pt idx="184">
                  <c:v>5</c:v>
                </c:pt>
                <c:pt idx="185">
                  <c:v>5</c:v>
                </c:pt>
                <c:pt idx="186">
                  <c:v>5</c:v>
                </c:pt>
                <c:pt idx="187">
                  <c:v>5</c:v>
                </c:pt>
                <c:pt idx="188">
                  <c:v>5</c:v>
                </c:pt>
                <c:pt idx="189">
                  <c:v>5</c:v>
                </c:pt>
                <c:pt idx="190">
                  <c:v>5</c:v>
                </c:pt>
                <c:pt idx="191">
                  <c:v>5</c:v>
                </c:pt>
                <c:pt idx="192">
                  <c:v>5.0999999999999996</c:v>
                </c:pt>
                <c:pt idx="193">
                  <c:v>5.0999999999999996</c:v>
                </c:pt>
                <c:pt idx="194">
                  <c:v>5.0999999999999996</c:v>
                </c:pt>
                <c:pt idx="195">
                  <c:v>5.0999999999999996</c:v>
                </c:pt>
                <c:pt idx="196">
                  <c:v>5.0999999999999996</c:v>
                </c:pt>
                <c:pt idx="197">
                  <c:v>5.0999999999999996</c:v>
                </c:pt>
                <c:pt idx="198">
                  <c:v>5.0999999999999996</c:v>
                </c:pt>
                <c:pt idx="199">
                  <c:v>5.0999999999999996</c:v>
                </c:pt>
                <c:pt idx="200">
                  <c:v>5.0999999999999996</c:v>
                </c:pt>
                <c:pt idx="201">
                  <c:v>5.0999999999999996</c:v>
                </c:pt>
                <c:pt idx="202">
                  <c:v>5.0999999999999996</c:v>
                </c:pt>
                <c:pt idx="203">
                  <c:v>5.0999999999999996</c:v>
                </c:pt>
                <c:pt idx="204">
                  <c:v>5</c:v>
                </c:pt>
                <c:pt idx="205">
                  <c:v>5</c:v>
                </c:pt>
                <c:pt idx="206">
                  <c:v>5</c:v>
                </c:pt>
                <c:pt idx="207">
                  <c:v>5</c:v>
                </c:pt>
                <c:pt idx="208">
                  <c:v>5</c:v>
                </c:pt>
                <c:pt idx="209">
                  <c:v>5</c:v>
                </c:pt>
                <c:pt idx="210">
                  <c:v>5</c:v>
                </c:pt>
                <c:pt idx="211">
                  <c:v>5</c:v>
                </c:pt>
                <c:pt idx="212">
                  <c:v>5</c:v>
                </c:pt>
                <c:pt idx="213">
                  <c:v>5</c:v>
                </c:pt>
                <c:pt idx="214">
                  <c:v>5</c:v>
                </c:pt>
                <c:pt idx="215">
                  <c:v>5</c:v>
                </c:pt>
                <c:pt idx="216">
                  <c:v>4.9000000000000004</c:v>
                </c:pt>
                <c:pt idx="217">
                  <c:v>4.9000000000000004</c:v>
                </c:pt>
                <c:pt idx="218">
                  <c:v>4.9000000000000004</c:v>
                </c:pt>
                <c:pt idx="219">
                  <c:v>4.9000000000000004</c:v>
                </c:pt>
                <c:pt idx="220">
                  <c:v>4.9000000000000004</c:v>
                </c:pt>
                <c:pt idx="221">
                  <c:v>4.9000000000000004</c:v>
                </c:pt>
                <c:pt idx="222">
                  <c:v>4.9000000000000004</c:v>
                </c:pt>
                <c:pt idx="223">
                  <c:v>4.9000000000000004</c:v>
                </c:pt>
                <c:pt idx="224">
                  <c:v>4.9000000000000004</c:v>
                </c:pt>
                <c:pt idx="225">
                  <c:v>4.9000000000000004</c:v>
                </c:pt>
                <c:pt idx="226">
                  <c:v>4.9000000000000004</c:v>
                </c:pt>
                <c:pt idx="227">
                  <c:v>4.9000000000000004</c:v>
                </c:pt>
                <c:pt idx="228">
                  <c:v>4.8</c:v>
                </c:pt>
                <c:pt idx="229">
                  <c:v>4.8</c:v>
                </c:pt>
                <c:pt idx="230">
                  <c:v>4.8</c:v>
                </c:pt>
                <c:pt idx="231">
                  <c:v>4.8</c:v>
                </c:pt>
                <c:pt idx="232">
                  <c:v>4.8</c:v>
                </c:pt>
                <c:pt idx="233">
                  <c:v>4.8</c:v>
                </c:pt>
                <c:pt idx="234">
                  <c:v>4.8</c:v>
                </c:pt>
                <c:pt idx="235">
                  <c:v>4.8</c:v>
                </c:pt>
                <c:pt idx="236">
                  <c:v>4.8</c:v>
                </c:pt>
                <c:pt idx="237">
                  <c:v>4.8</c:v>
                </c:pt>
                <c:pt idx="238">
                  <c:v>4.8</c:v>
                </c:pt>
                <c:pt idx="239">
                  <c:v>4.8</c:v>
                </c:pt>
                <c:pt idx="240">
                  <c:v>4.7</c:v>
                </c:pt>
                <c:pt idx="241">
                  <c:v>4.7</c:v>
                </c:pt>
                <c:pt idx="242">
                  <c:v>4.7</c:v>
                </c:pt>
                <c:pt idx="243">
                  <c:v>4.7</c:v>
                </c:pt>
                <c:pt idx="244">
                  <c:v>4.7</c:v>
                </c:pt>
                <c:pt idx="245">
                  <c:v>4.7</c:v>
                </c:pt>
                <c:pt idx="246">
                  <c:v>4.7</c:v>
                </c:pt>
                <c:pt idx="247">
                  <c:v>4.7</c:v>
                </c:pt>
                <c:pt idx="248">
                  <c:v>4.7</c:v>
                </c:pt>
                <c:pt idx="249">
                  <c:v>4.7</c:v>
                </c:pt>
                <c:pt idx="250">
                  <c:v>4.7</c:v>
                </c:pt>
                <c:pt idx="251">
                  <c:v>4.7</c:v>
                </c:pt>
                <c:pt idx="252">
                  <c:v>4.5999999999999996</c:v>
                </c:pt>
                <c:pt idx="253">
                  <c:v>4.5999999999999996</c:v>
                </c:pt>
                <c:pt idx="254">
                  <c:v>4.5999999999999996</c:v>
                </c:pt>
                <c:pt idx="255">
                  <c:v>4.5999999999999996</c:v>
                </c:pt>
                <c:pt idx="256">
                  <c:v>4.5999999999999996</c:v>
                </c:pt>
                <c:pt idx="257">
                  <c:v>4.5999999999999996</c:v>
                </c:pt>
                <c:pt idx="258">
                  <c:v>4.5999999999999996</c:v>
                </c:pt>
                <c:pt idx="259">
                  <c:v>4.5999999999999996</c:v>
                </c:pt>
                <c:pt idx="260">
                  <c:v>4.5999999999999996</c:v>
                </c:pt>
                <c:pt idx="261">
                  <c:v>4.5999999999999996</c:v>
                </c:pt>
                <c:pt idx="262">
                  <c:v>4.5999999999999996</c:v>
                </c:pt>
                <c:pt idx="263">
                  <c:v>4.5999999999999996</c:v>
                </c:pt>
                <c:pt idx="264">
                  <c:v>4.5999999999999996</c:v>
                </c:pt>
                <c:pt idx="265">
                  <c:v>4.5999999999999996</c:v>
                </c:pt>
                <c:pt idx="266">
                  <c:v>4.5999999999999996</c:v>
                </c:pt>
                <c:pt idx="267">
                  <c:v>4.5999999999999996</c:v>
                </c:pt>
                <c:pt idx="268">
                  <c:v>4.5999999999999996</c:v>
                </c:pt>
                <c:pt idx="269">
                  <c:v>4.5999999999999996</c:v>
                </c:pt>
                <c:pt idx="270">
                  <c:v>4.5999999999999996</c:v>
                </c:pt>
                <c:pt idx="271">
                  <c:v>4.5999999999999996</c:v>
                </c:pt>
                <c:pt idx="272">
                  <c:v>4.5999999999999996</c:v>
                </c:pt>
                <c:pt idx="273">
                  <c:v>4.5999999999999996</c:v>
                </c:pt>
                <c:pt idx="274">
                  <c:v>4.5999999999999996</c:v>
                </c:pt>
                <c:pt idx="275">
                  <c:v>4.5999999999999996</c:v>
                </c:pt>
                <c:pt idx="276">
                  <c:v>4.5999999999999996</c:v>
                </c:pt>
                <c:pt idx="277">
                  <c:v>4.5999999999999996</c:v>
                </c:pt>
                <c:pt idx="278">
                  <c:v>4.5999999999999996</c:v>
                </c:pt>
                <c:pt idx="279">
                  <c:v>4.5999999999999996</c:v>
                </c:pt>
                <c:pt idx="280">
                  <c:v>4.5999999999999996</c:v>
                </c:pt>
                <c:pt idx="281">
                  <c:v>4.5999999999999996</c:v>
                </c:pt>
                <c:pt idx="282">
                  <c:v>4.5999999999999996</c:v>
                </c:pt>
                <c:pt idx="283">
                  <c:v>4.5999999999999996</c:v>
                </c:pt>
                <c:pt idx="284">
                  <c:v>4.5999999999999996</c:v>
                </c:pt>
                <c:pt idx="285">
                  <c:v>4.5999999999999996</c:v>
                </c:pt>
                <c:pt idx="286">
                  <c:v>4.5999999999999996</c:v>
                </c:pt>
                <c:pt idx="287">
                  <c:v>4.5999999999999996</c:v>
                </c:pt>
                <c:pt idx="288">
                  <c:v>4.5999999999999996</c:v>
                </c:pt>
                <c:pt idx="289">
                  <c:v>4.5999999999999996</c:v>
                </c:pt>
                <c:pt idx="290">
                  <c:v>4.5999999999999996</c:v>
                </c:pt>
                <c:pt idx="291">
                  <c:v>4.5999999999999996</c:v>
                </c:pt>
                <c:pt idx="292">
                  <c:v>4.5999999999999996</c:v>
                </c:pt>
                <c:pt idx="293">
                  <c:v>4.5999999999999996</c:v>
                </c:pt>
                <c:pt idx="294">
                  <c:v>4.5999999999999996</c:v>
                </c:pt>
                <c:pt idx="295">
                  <c:v>4.5999999999999996</c:v>
                </c:pt>
                <c:pt idx="296">
                  <c:v>4.5999999999999996</c:v>
                </c:pt>
                <c:pt idx="297">
                  <c:v>4.5999999999999996</c:v>
                </c:pt>
                <c:pt idx="298">
                  <c:v>4.5999999999999996</c:v>
                </c:pt>
                <c:pt idx="299">
                  <c:v>4.5999999999999996</c:v>
                </c:pt>
                <c:pt idx="300">
                  <c:v>4.5</c:v>
                </c:pt>
                <c:pt idx="301">
                  <c:v>4.5</c:v>
                </c:pt>
                <c:pt idx="302">
                  <c:v>4.5</c:v>
                </c:pt>
                <c:pt idx="303">
                  <c:v>4.5</c:v>
                </c:pt>
                <c:pt idx="304">
                  <c:v>4.5</c:v>
                </c:pt>
                <c:pt idx="305">
                  <c:v>4.5</c:v>
                </c:pt>
                <c:pt idx="306">
                  <c:v>4.5</c:v>
                </c:pt>
                <c:pt idx="307">
                  <c:v>4.5</c:v>
                </c:pt>
                <c:pt idx="308">
                  <c:v>4.5</c:v>
                </c:pt>
                <c:pt idx="309">
                  <c:v>4.5</c:v>
                </c:pt>
                <c:pt idx="310">
                  <c:v>4.5</c:v>
                </c:pt>
                <c:pt idx="311">
                  <c:v>4.5</c:v>
                </c:pt>
                <c:pt idx="312">
                  <c:v>4.5</c:v>
                </c:pt>
                <c:pt idx="313">
                  <c:v>4.5</c:v>
                </c:pt>
                <c:pt idx="314">
                  <c:v>4.5</c:v>
                </c:pt>
                <c:pt idx="315">
                  <c:v>4.5</c:v>
                </c:pt>
                <c:pt idx="316">
                  <c:v>4.5</c:v>
                </c:pt>
                <c:pt idx="317">
                  <c:v>4.5</c:v>
                </c:pt>
                <c:pt idx="318">
                  <c:v>4.5</c:v>
                </c:pt>
                <c:pt idx="319">
                  <c:v>4.5</c:v>
                </c:pt>
                <c:pt idx="320">
                  <c:v>4.5</c:v>
                </c:pt>
                <c:pt idx="321">
                  <c:v>4.5</c:v>
                </c:pt>
                <c:pt idx="322">
                  <c:v>4.5</c:v>
                </c:pt>
                <c:pt idx="323">
                  <c:v>4.5</c:v>
                </c:pt>
                <c:pt idx="324">
                  <c:v>4.5</c:v>
                </c:pt>
                <c:pt idx="325">
                  <c:v>4.5</c:v>
                </c:pt>
                <c:pt idx="326">
                  <c:v>4.5</c:v>
                </c:pt>
                <c:pt idx="327">
                  <c:v>4.5</c:v>
                </c:pt>
                <c:pt idx="328">
                  <c:v>4.5</c:v>
                </c:pt>
                <c:pt idx="329">
                  <c:v>4.5</c:v>
                </c:pt>
                <c:pt idx="330">
                  <c:v>4.5</c:v>
                </c:pt>
                <c:pt idx="331">
                  <c:v>4.5</c:v>
                </c:pt>
                <c:pt idx="332">
                  <c:v>4.5</c:v>
                </c:pt>
                <c:pt idx="333">
                  <c:v>4.5</c:v>
                </c:pt>
                <c:pt idx="334">
                  <c:v>4.5</c:v>
                </c:pt>
                <c:pt idx="335">
                  <c:v>4.5</c:v>
                </c:pt>
                <c:pt idx="336">
                  <c:v>4.5</c:v>
                </c:pt>
                <c:pt idx="337">
                  <c:v>4.5</c:v>
                </c:pt>
                <c:pt idx="338">
                  <c:v>4.5</c:v>
                </c:pt>
                <c:pt idx="339">
                  <c:v>4.5</c:v>
                </c:pt>
                <c:pt idx="340">
                  <c:v>4.5</c:v>
                </c:pt>
                <c:pt idx="341">
                  <c:v>4.5</c:v>
                </c:pt>
                <c:pt idx="342">
                  <c:v>4.5</c:v>
                </c:pt>
                <c:pt idx="343">
                  <c:v>4.5</c:v>
                </c:pt>
                <c:pt idx="344">
                  <c:v>4.5</c:v>
                </c:pt>
                <c:pt idx="345">
                  <c:v>4.5</c:v>
                </c:pt>
                <c:pt idx="346">
                  <c:v>4.5</c:v>
                </c:pt>
                <c:pt idx="347">
                  <c:v>4.5</c:v>
                </c:pt>
                <c:pt idx="348">
                  <c:v>4.5</c:v>
                </c:pt>
                <c:pt idx="349">
                  <c:v>4.5</c:v>
                </c:pt>
                <c:pt idx="350">
                  <c:v>4.5</c:v>
                </c:pt>
                <c:pt idx="351">
                  <c:v>4.5</c:v>
                </c:pt>
                <c:pt idx="352">
                  <c:v>4.5</c:v>
                </c:pt>
                <c:pt idx="353">
                  <c:v>4.5</c:v>
                </c:pt>
                <c:pt idx="354">
                  <c:v>4.5</c:v>
                </c:pt>
                <c:pt idx="355">
                  <c:v>4.5</c:v>
                </c:pt>
                <c:pt idx="356">
                  <c:v>4.5</c:v>
                </c:pt>
                <c:pt idx="357">
                  <c:v>4.5</c:v>
                </c:pt>
                <c:pt idx="358">
                  <c:v>4.5</c:v>
                </c:pt>
                <c:pt idx="359">
                  <c:v>4.5</c:v>
                </c:pt>
                <c:pt idx="360">
                  <c:v>4.5</c:v>
                </c:pt>
              </c:numCache>
            </c:numRef>
          </c:val>
          <c:smooth val="0"/>
          <c:extLst>
            <c:ext xmlns:c16="http://schemas.microsoft.com/office/drawing/2014/chart" uri="{C3380CC4-5D6E-409C-BE32-E72D297353CC}">
              <c16:uniqueId val="{00000003-7E6C-4587-ADA1-270C358A30B3}"/>
            </c:ext>
          </c:extLst>
        </c:ser>
        <c:dLbls>
          <c:showLegendKey val="0"/>
          <c:showVal val="0"/>
          <c:showCatName val="0"/>
          <c:showSerName val="0"/>
          <c:showPercent val="0"/>
          <c:showBubbleSize val="0"/>
        </c:dLbls>
        <c:marker val="1"/>
        <c:smooth val="0"/>
        <c:axId val="237478056"/>
        <c:axId val="1"/>
      </c:lineChart>
      <c:lineChart>
        <c:grouping val="standard"/>
        <c:varyColors val="0"/>
        <c:ser>
          <c:idx val="3"/>
          <c:order val="2"/>
          <c:tx>
            <c:strRef>
              <c:f>Sheet1!$E$1</c:f>
              <c:strCache>
                <c:ptCount val="1"/>
                <c:pt idx="0">
                  <c:v>Loan Delinquency Rate (Right Axis)</c:v>
                </c:pt>
              </c:strCache>
            </c:strRef>
          </c:tx>
          <c:spPr>
            <a:ln w="45660">
              <a:solidFill>
                <a:srgbClr val="0000FF"/>
              </a:solidFill>
              <a:prstDash val="solid"/>
            </a:ln>
          </c:spPr>
          <c:marker>
            <c:symbol val="none"/>
          </c:marker>
          <c:cat>
            <c:strRef>
              <c:f>Sheet1!$A$2:$A$370</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Sheet1!$E$2:$E$370</c:f>
              <c:numCache>
                <c:formatCode>General</c:formatCode>
                <c:ptCount val="369"/>
                <c:pt idx="0">
                  <c:v>0.9</c:v>
                </c:pt>
                <c:pt idx="1">
                  <c:v>0.89</c:v>
                </c:pt>
                <c:pt idx="2">
                  <c:v>0.84</c:v>
                </c:pt>
                <c:pt idx="3">
                  <c:v>0.85</c:v>
                </c:pt>
                <c:pt idx="4">
                  <c:v>0.86</c:v>
                </c:pt>
                <c:pt idx="5">
                  <c:v>0.83</c:v>
                </c:pt>
                <c:pt idx="6">
                  <c:v>0.87</c:v>
                </c:pt>
                <c:pt idx="7">
                  <c:v>0.89</c:v>
                </c:pt>
                <c:pt idx="8">
                  <c:v>0.91</c:v>
                </c:pt>
                <c:pt idx="9">
                  <c:v>0.88</c:v>
                </c:pt>
                <c:pt idx="10">
                  <c:v>0.94</c:v>
                </c:pt>
                <c:pt idx="11">
                  <c:v>0.95</c:v>
                </c:pt>
                <c:pt idx="12">
                  <c:v>0.99</c:v>
                </c:pt>
                <c:pt idx="13">
                  <c:v>1</c:v>
                </c:pt>
                <c:pt idx="14">
                  <c:v>0.97</c:v>
                </c:pt>
                <c:pt idx="15">
                  <c:v>0.94</c:v>
                </c:pt>
                <c:pt idx="16">
                  <c:v>0.94</c:v>
                </c:pt>
                <c:pt idx="17">
                  <c:v>0.91</c:v>
                </c:pt>
                <c:pt idx="18">
                  <c:v>0.94</c:v>
                </c:pt>
                <c:pt idx="19">
                  <c:v>0.92</c:v>
                </c:pt>
                <c:pt idx="20">
                  <c:v>0.92</c:v>
                </c:pt>
                <c:pt idx="21">
                  <c:v>0.91</c:v>
                </c:pt>
                <c:pt idx="22">
                  <c:v>0.94</c:v>
                </c:pt>
                <c:pt idx="23">
                  <c:v>0.94</c:v>
                </c:pt>
                <c:pt idx="24">
                  <c:v>0.94</c:v>
                </c:pt>
                <c:pt idx="25">
                  <c:v>0.95</c:v>
                </c:pt>
                <c:pt idx="26">
                  <c:v>0.96</c:v>
                </c:pt>
                <c:pt idx="27">
                  <c:v>0.95</c:v>
                </c:pt>
                <c:pt idx="28">
                  <c:v>0.95</c:v>
                </c:pt>
                <c:pt idx="29">
                  <c:v>0.93</c:v>
                </c:pt>
                <c:pt idx="30">
                  <c:v>0.92</c:v>
                </c:pt>
                <c:pt idx="31">
                  <c:v>0.92</c:v>
                </c:pt>
                <c:pt idx="32">
                  <c:v>0.91</c:v>
                </c:pt>
                <c:pt idx="33">
                  <c:v>0.9</c:v>
                </c:pt>
                <c:pt idx="34">
                  <c:v>1.05</c:v>
                </c:pt>
                <c:pt idx="35">
                  <c:v>1.01</c:v>
                </c:pt>
                <c:pt idx="36">
                  <c:v>1.04</c:v>
                </c:pt>
                <c:pt idx="37">
                  <c:v>1.04</c:v>
                </c:pt>
                <c:pt idx="38">
                  <c:v>0.98</c:v>
                </c:pt>
                <c:pt idx="39">
                  <c:v>0.94</c:v>
                </c:pt>
                <c:pt idx="40">
                  <c:v>0.93</c:v>
                </c:pt>
                <c:pt idx="41">
                  <c:v>0.88</c:v>
                </c:pt>
                <c:pt idx="42">
                  <c:v>0.88</c:v>
                </c:pt>
                <c:pt idx="43">
                  <c:v>0.9</c:v>
                </c:pt>
                <c:pt idx="44">
                  <c:v>0.88</c:v>
                </c:pt>
                <c:pt idx="45">
                  <c:v>0.9</c:v>
                </c:pt>
                <c:pt idx="46">
                  <c:v>0.9</c:v>
                </c:pt>
                <c:pt idx="47">
                  <c:v>0.88</c:v>
                </c:pt>
                <c:pt idx="48">
                  <c:v>0.89</c:v>
                </c:pt>
                <c:pt idx="49">
                  <c:v>0.86</c:v>
                </c:pt>
                <c:pt idx="50">
                  <c:v>0.79</c:v>
                </c:pt>
                <c:pt idx="51">
                  <c:v>0.76</c:v>
                </c:pt>
                <c:pt idx="52">
                  <c:v>0.76</c:v>
                </c:pt>
                <c:pt idx="53">
                  <c:v>0.76</c:v>
                </c:pt>
                <c:pt idx="54">
                  <c:v>0.79</c:v>
                </c:pt>
                <c:pt idx="55">
                  <c:v>0.76</c:v>
                </c:pt>
                <c:pt idx="56">
                  <c:v>0.74</c:v>
                </c:pt>
                <c:pt idx="57">
                  <c:v>0.75</c:v>
                </c:pt>
                <c:pt idx="58">
                  <c:v>0.79</c:v>
                </c:pt>
                <c:pt idx="59">
                  <c:v>0.75</c:v>
                </c:pt>
                <c:pt idx="60">
                  <c:v>0.78</c:v>
                </c:pt>
                <c:pt idx="61">
                  <c:v>0.74</c:v>
                </c:pt>
                <c:pt idx="62">
                  <c:v>0.7</c:v>
                </c:pt>
                <c:pt idx="63">
                  <c:v>0.7</c:v>
                </c:pt>
                <c:pt idx="64">
                  <c:v>0.67</c:v>
                </c:pt>
                <c:pt idx="65">
                  <c:v>0.66</c:v>
                </c:pt>
                <c:pt idx="66">
                  <c:v>0.67</c:v>
                </c:pt>
                <c:pt idx="67">
                  <c:v>0.68</c:v>
                </c:pt>
                <c:pt idx="68">
                  <c:v>0.67</c:v>
                </c:pt>
                <c:pt idx="69">
                  <c:v>0.67</c:v>
                </c:pt>
                <c:pt idx="70">
                  <c:v>0.71</c:v>
                </c:pt>
                <c:pt idx="71">
                  <c:v>0.74</c:v>
                </c:pt>
                <c:pt idx="72">
                  <c:v>0.73</c:v>
                </c:pt>
                <c:pt idx="73">
                  <c:v>0.73</c:v>
                </c:pt>
                <c:pt idx="74">
                  <c:v>0.7</c:v>
                </c:pt>
                <c:pt idx="75">
                  <c:v>0.73</c:v>
                </c:pt>
                <c:pt idx="76">
                  <c:v>0.71</c:v>
                </c:pt>
                <c:pt idx="77">
                  <c:v>0.71</c:v>
                </c:pt>
                <c:pt idx="78">
                  <c:v>0.73</c:v>
                </c:pt>
                <c:pt idx="79">
                  <c:v>0.71</c:v>
                </c:pt>
                <c:pt idx="80">
                  <c:v>0.74</c:v>
                </c:pt>
                <c:pt idx="81">
                  <c:v>0.76</c:v>
                </c:pt>
                <c:pt idx="82">
                  <c:v>0.79</c:v>
                </c:pt>
                <c:pt idx="83">
                  <c:v>0.82</c:v>
                </c:pt>
                <c:pt idx="84">
                  <c:v>0.85</c:v>
                </c:pt>
                <c:pt idx="85">
                  <c:v>0.79</c:v>
                </c:pt>
                <c:pt idx="86">
                  <c:v>0.76</c:v>
                </c:pt>
                <c:pt idx="87">
                  <c:v>0.76</c:v>
                </c:pt>
                <c:pt idx="88">
                  <c:v>0.74</c:v>
                </c:pt>
                <c:pt idx="89">
                  <c:v>0.72</c:v>
                </c:pt>
                <c:pt idx="90">
                  <c:v>0.72</c:v>
                </c:pt>
                <c:pt idx="91">
                  <c:v>0.73</c:v>
                </c:pt>
                <c:pt idx="92">
                  <c:v>0.75</c:v>
                </c:pt>
                <c:pt idx="93">
                  <c:v>0.74</c:v>
                </c:pt>
                <c:pt idx="94">
                  <c:v>0.77</c:v>
                </c:pt>
                <c:pt idx="95">
                  <c:v>0.8</c:v>
                </c:pt>
                <c:pt idx="96">
                  <c:v>0.85</c:v>
                </c:pt>
                <c:pt idx="97">
                  <c:v>0.82</c:v>
                </c:pt>
                <c:pt idx="98">
                  <c:v>0.78</c:v>
                </c:pt>
                <c:pt idx="99">
                  <c:v>0.76</c:v>
                </c:pt>
                <c:pt idx="100">
                  <c:v>0.76</c:v>
                </c:pt>
                <c:pt idx="101">
                  <c:v>0.73</c:v>
                </c:pt>
                <c:pt idx="102">
                  <c:v>0.75</c:v>
                </c:pt>
                <c:pt idx="103">
                  <c:v>0.77</c:v>
                </c:pt>
                <c:pt idx="104">
                  <c:v>0.75</c:v>
                </c:pt>
                <c:pt idx="105">
                  <c:v>0.75</c:v>
                </c:pt>
                <c:pt idx="106">
                  <c:v>0.76</c:v>
                </c:pt>
                <c:pt idx="107">
                  <c:v>0.76</c:v>
                </c:pt>
                <c:pt idx="108">
                  <c:v>0.81</c:v>
                </c:pt>
                <c:pt idx="109">
                  <c:v>0.78</c:v>
                </c:pt>
                <c:pt idx="110">
                  <c:v>0.72</c:v>
                </c:pt>
                <c:pt idx="111">
                  <c:v>0.7</c:v>
                </c:pt>
                <c:pt idx="112">
                  <c:v>0.69</c:v>
                </c:pt>
                <c:pt idx="113">
                  <c:v>0.66</c:v>
                </c:pt>
                <c:pt idx="114">
                  <c:v>0.68</c:v>
                </c:pt>
                <c:pt idx="115">
                  <c:v>0.68</c:v>
                </c:pt>
                <c:pt idx="116">
                  <c:v>0.7</c:v>
                </c:pt>
                <c:pt idx="117">
                  <c:v>0.71</c:v>
                </c:pt>
                <c:pt idx="118">
                  <c:v>0.73</c:v>
                </c:pt>
                <c:pt idx="119">
                  <c:v>0.72</c:v>
                </c:pt>
                <c:pt idx="120">
                  <c:v>0.75</c:v>
                </c:pt>
                <c:pt idx="121">
                  <c:v>0.7</c:v>
                </c:pt>
                <c:pt idx="122">
                  <c:v>0.66</c:v>
                </c:pt>
                <c:pt idx="123">
                  <c:v>0.67</c:v>
                </c:pt>
                <c:pt idx="124">
                  <c:v>0.65</c:v>
                </c:pt>
                <c:pt idx="125">
                  <c:v>0.64</c:v>
                </c:pt>
                <c:pt idx="126">
                  <c:v>0.69</c:v>
                </c:pt>
                <c:pt idx="127">
                  <c:v>0.69</c:v>
                </c:pt>
                <c:pt idx="128">
                  <c:v>0.67</c:v>
                </c:pt>
                <c:pt idx="129">
                  <c:v>0.7</c:v>
                </c:pt>
                <c:pt idx="130">
                  <c:v>0.73</c:v>
                </c:pt>
                <c:pt idx="131">
                  <c:v>0.73</c:v>
                </c:pt>
                <c:pt idx="132">
                  <c:v>0.71</c:v>
                </c:pt>
                <c:pt idx="133">
                  <c:v>0.65</c:v>
                </c:pt>
                <c:pt idx="134">
                  <c:v>0.59</c:v>
                </c:pt>
                <c:pt idx="135">
                  <c:v>0.53</c:v>
                </c:pt>
                <c:pt idx="136">
                  <c:v>0.6</c:v>
                </c:pt>
                <c:pt idx="137">
                  <c:v>0.57999999999999996</c:v>
                </c:pt>
                <c:pt idx="138">
                  <c:v>0.61</c:v>
                </c:pt>
                <c:pt idx="139">
                  <c:v>0.66</c:v>
                </c:pt>
                <c:pt idx="140">
                  <c:v>0.68</c:v>
                </c:pt>
                <c:pt idx="141">
                  <c:v>0.56999999999999995</c:v>
                </c:pt>
                <c:pt idx="142">
                  <c:v>0.62</c:v>
                </c:pt>
                <c:pt idx="143">
                  <c:v>0.68</c:v>
                </c:pt>
                <c:pt idx="144">
                  <c:v>0.72</c:v>
                </c:pt>
                <c:pt idx="145">
                  <c:v>0.66</c:v>
                </c:pt>
                <c:pt idx="146">
                  <c:v>0.64</c:v>
                </c:pt>
                <c:pt idx="147">
                  <c:v>0.67</c:v>
                </c:pt>
                <c:pt idx="148">
                  <c:v>0.68</c:v>
                </c:pt>
                <c:pt idx="149">
                  <c:v>0.69</c:v>
                </c:pt>
                <c:pt idx="150">
                  <c:v>0.71</c:v>
                </c:pt>
                <c:pt idx="151">
                  <c:v>0.73</c:v>
                </c:pt>
                <c:pt idx="152">
                  <c:v>0.79</c:v>
                </c:pt>
                <c:pt idx="153">
                  <c:v>0.82</c:v>
                </c:pt>
                <c:pt idx="154">
                  <c:v>0.87</c:v>
                </c:pt>
                <c:pt idx="155">
                  <c:v>0.93</c:v>
                </c:pt>
                <c:pt idx="156">
                  <c:v>0.96</c:v>
                </c:pt>
                <c:pt idx="157">
                  <c:v>0.95</c:v>
                </c:pt>
                <c:pt idx="158">
                  <c:v>0.96</c:v>
                </c:pt>
                <c:pt idx="159">
                  <c:v>0.96</c:v>
                </c:pt>
                <c:pt idx="160">
                  <c:v>0.97</c:v>
                </c:pt>
                <c:pt idx="161">
                  <c:v>0.97</c:v>
                </c:pt>
                <c:pt idx="162">
                  <c:v>0.95</c:v>
                </c:pt>
                <c:pt idx="163">
                  <c:v>1.03</c:v>
                </c:pt>
                <c:pt idx="164">
                  <c:v>1.0900000000000001</c:v>
                </c:pt>
                <c:pt idx="165">
                  <c:v>1.1399999999999999</c:v>
                </c:pt>
                <c:pt idx="166">
                  <c:v>1.32</c:v>
                </c:pt>
                <c:pt idx="167">
                  <c:v>1.37</c:v>
                </c:pt>
                <c:pt idx="168">
                  <c:v>1.44</c:v>
                </c:pt>
                <c:pt idx="169">
                  <c:v>1.41</c:v>
                </c:pt>
                <c:pt idx="170">
                  <c:v>1.44</c:v>
                </c:pt>
                <c:pt idx="171">
                  <c:v>1.51</c:v>
                </c:pt>
                <c:pt idx="172">
                  <c:v>1.57</c:v>
                </c:pt>
                <c:pt idx="173">
                  <c:v>1.58</c:v>
                </c:pt>
                <c:pt idx="174">
                  <c:v>1.65</c:v>
                </c:pt>
                <c:pt idx="175">
                  <c:v>1.64</c:v>
                </c:pt>
                <c:pt idx="176">
                  <c:v>1.69</c:v>
                </c:pt>
                <c:pt idx="177">
                  <c:v>1.73</c:v>
                </c:pt>
                <c:pt idx="178">
                  <c:v>1.78</c:v>
                </c:pt>
                <c:pt idx="179">
                  <c:v>1.82</c:v>
                </c:pt>
                <c:pt idx="180">
                  <c:v>1.8740000000000001</c:v>
                </c:pt>
                <c:pt idx="181">
                  <c:v>1.8779999999999999</c:v>
                </c:pt>
                <c:pt idx="182">
                  <c:v>1.835</c:v>
                </c:pt>
                <c:pt idx="183">
                  <c:v>1.8320000000000001</c:v>
                </c:pt>
                <c:pt idx="184">
                  <c:v>1.82</c:v>
                </c:pt>
                <c:pt idx="185">
                  <c:v>1.74</c:v>
                </c:pt>
                <c:pt idx="186">
                  <c:v>1.78</c:v>
                </c:pt>
                <c:pt idx="187">
                  <c:v>1.78</c:v>
                </c:pt>
                <c:pt idx="188">
                  <c:v>1.75</c:v>
                </c:pt>
                <c:pt idx="189">
                  <c:v>1.76</c:v>
                </c:pt>
                <c:pt idx="190">
                  <c:v>1.76</c:v>
                </c:pt>
                <c:pt idx="191">
                  <c:v>1.75</c:v>
                </c:pt>
                <c:pt idx="192">
                  <c:v>1.77</c:v>
                </c:pt>
                <c:pt idx="193">
                  <c:v>1.71</c:v>
                </c:pt>
                <c:pt idx="194">
                  <c:v>1.625</c:v>
                </c:pt>
                <c:pt idx="195">
                  <c:v>1.64</c:v>
                </c:pt>
                <c:pt idx="196">
                  <c:v>1.61</c:v>
                </c:pt>
                <c:pt idx="197">
                  <c:v>1.58</c:v>
                </c:pt>
                <c:pt idx="198">
                  <c:v>1.58</c:v>
                </c:pt>
                <c:pt idx="199">
                  <c:v>1.57</c:v>
                </c:pt>
                <c:pt idx="200">
                  <c:v>1.59</c:v>
                </c:pt>
                <c:pt idx="201">
                  <c:v>1.58</c:v>
                </c:pt>
                <c:pt idx="202">
                  <c:v>1.6</c:v>
                </c:pt>
                <c:pt idx="203">
                  <c:v>1.6</c:v>
                </c:pt>
                <c:pt idx="204">
                  <c:v>1.59</c:v>
                </c:pt>
                <c:pt idx="205">
                  <c:v>1.49</c:v>
                </c:pt>
                <c:pt idx="206">
                  <c:v>1.44</c:v>
                </c:pt>
                <c:pt idx="207">
                  <c:v>1.37</c:v>
                </c:pt>
                <c:pt idx="208">
                  <c:v>1.29</c:v>
                </c:pt>
                <c:pt idx="209">
                  <c:v>1.2</c:v>
                </c:pt>
                <c:pt idx="210">
                  <c:v>1.18</c:v>
                </c:pt>
                <c:pt idx="211">
                  <c:v>1.18</c:v>
                </c:pt>
                <c:pt idx="212">
                  <c:v>1.17</c:v>
                </c:pt>
                <c:pt idx="213">
                  <c:v>1.1299999999999999</c:v>
                </c:pt>
                <c:pt idx="214">
                  <c:v>1.1399999999999999</c:v>
                </c:pt>
                <c:pt idx="215">
                  <c:v>1.1499999999999999</c:v>
                </c:pt>
                <c:pt idx="216">
                  <c:v>1.1200000000000001</c:v>
                </c:pt>
                <c:pt idx="217">
                  <c:v>1.08</c:v>
                </c:pt>
                <c:pt idx="218">
                  <c:v>1.01</c:v>
                </c:pt>
                <c:pt idx="219">
                  <c:v>1</c:v>
                </c:pt>
                <c:pt idx="220">
                  <c:v>1</c:v>
                </c:pt>
                <c:pt idx="221">
                  <c:v>1.03</c:v>
                </c:pt>
                <c:pt idx="222">
                  <c:v>1.02</c:v>
                </c:pt>
                <c:pt idx="223">
                  <c:v>1.02</c:v>
                </c:pt>
                <c:pt idx="224">
                  <c:v>1.01</c:v>
                </c:pt>
                <c:pt idx="225">
                  <c:v>1.01</c:v>
                </c:pt>
                <c:pt idx="226">
                  <c:v>1.03</c:v>
                </c:pt>
                <c:pt idx="227">
                  <c:v>1.01</c:v>
                </c:pt>
                <c:pt idx="228" formatCode="0.00">
                  <c:v>0.95752241900000001</c:v>
                </c:pt>
                <c:pt idx="229" formatCode="0.00">
                  <c:v>0.88558968800000004</c:v>
                </c:pt>
                <c:pt idx="230" formatCode="0.00">
                  <c:v>0.80940000000000001</c:v>
                </c:pt>
                <c:pt idx="231" formatCode="0.00">
                  <c:v>0.83570119600000004</c:v>
                </c:pt>
                <c:pt idx="232" formatCode="0.00">
                  <c:v>0.84886367200000001</c:v>
                </c:pt>
                <c:pt idx="233" formatCode="0.00">
                  <c:v>0.85170000000000001</c:v>
                </c:pt>
                <c:pt idx="234" formatCode="0.00">
                  <c:v>0.82546146600000003</c:v>
                </c:pt>
                <c:pt idx="235" formatCode="0.00">
                  <c:v>0.84141217400000001</c:v>
                </c:pt>
                <c:pt idx="236" formatCode="0.00">
                  <c:v>0.85150000000000003</c:v>
                </c:pt>
                <c:pt idx="237" formatCode="0.00">
                  <c:v>0.83192241899999997</c:v>
                </c:pt>
                <c:pt idx="238" formatCode="0.00">
                  <c:v>0.85572132199999995</c:v>
                </c:pt>
                <c:pt idx="239" formatCode="0.00">
                  <c:v>0.84789999999999999</c:v>
                </c:pt>
                <c:pt idx="240" formatCode="0.000">
                  <c:v>0.83413711599999996</c:v>
                </c:pt>
                <c:pt idx="241" formatCode="0.000">
                  <c:v>0.73824346100000005</c:v>
                </c:pt>
                <c:pt idx="242" formatCode="0.000">
                  <c:v>0.68289999999999995</c:v>
                </c:pt>
                <c:pt idx="243" formatCode="0.000">
                  <c:v>0.72794519099999999</c:v>
                </c:pt>
                <c:pt idx="244" formatCode="0.000">
                  <c:v>0.73703137299999999</c:v>
                </c:pt>
                <c:pt idx="245" formatCode="0.000">
                  <c:v>0.73950000000000005</c:v>
                </c:pt>
                <c:pt idx="246" formatCode="0.000">
                  <c:v>0.75681181799999997</c:v>
                </c:pt>
                <c:pt idx="247" formatCode="0.000">
                  <c:v>0.77878719100000005</c:v>
                </c:pt>
                <c:pt idx="248" formatCode="0.000">
                  <c:v>0.77600000000000002</c:v>
                </c:pt>
                <c:pt idx="249" formatCode="0.000">
                  <c:v>0.79005914099999996</c:v>
                </c:pt>
                <c:pt idx="250">
                  <c:v>0.82039853200000001</c:v>
                </c:pt>
                <c:pt idx="251">
                  <c:v>0.80920000000000003</c:v>
                </c:pt>
                <c:pt idx="252">
                  <c:v>0.81616904300000004</c:v>
                </c:pt>
                <c:pt idx="253">
                  <c:v>0.76391021299999995</c:v>
                </c:pt>
                <c:pt idx="254">
                  <c:v>0.7056</c:v>
                </c:pt>
                <c:pt idx="255">
                  <c:v>0.72781991300000004</c:v>
                </c:pt>
                <c:pt idx="256">
                  <c:v>0.72813539900000002</c:v>
                </c:pt>
                <c:pt idx="257">
                  <c:v>0.74539999999999995</c:v>
                </c:pt>
                <c:pt idx="258">
                  <c:v>0.77369458099999999</c:v>
                </c:pt>
                <c:pt idx="259">
                  <c:v>0.773579197</c:v>
                </c:pt>
                <c:pt idx="260">
                  <c:v>0.76910000000000001</c:v>
                </c:pt>
                <c:pt idx="261">
                  <c:v>0.79662138400000004</c:v>
                </c:pt>
                <c:pt idx="262">
                  <c:v>0.82193047100000005</c:v>
                </c:pt>
                <c:pt idx="263">
                  <c:v>0.82679999999999998</c:v>
                </c:pt>
                <c:pt idx="264">
                  <c:v>0.82541704199999999</c:v>
                </c:pt>
                <c:pt idx="265">
                  <c:v>0.74984378399999996</c:v>
                </c:pt>
                <c:pt idx="266">
                  <c:v>0.68359999999999999</c:v>
                </c:pt>
                <c:pt idx="267">
                  <c:v>0.73887833000000003</c:v>
                </c:pt>
                <c:pt idx="268">
                  <c:v>0.74021650900000002</c:v>
                </c:pt>
                <c:pt idx="269">
                  <c:v>0.74529999999999996</c:v>
                </c:pt>
                <c:pt idx="270">
                  <c:v>0.75546914700000001</c:v>
                </c:pt>
                <c:pt idx="271">
                  <c:v>0.76993381400000005</c:v>
                </c:pt>
                <c:pt idx="272">
                  <c:v>0.78420000000000001</c:v>
                </c:pt>
                <c:pt idx="273">
                  <c:v>0.81126667200000002</c:v>
                </c:pt>
                <c:pt idx="274">
                  <c:v>0.85357313800000001</c:v>
                </c:pt>
                <c:pt idx="275">
                  <c:v>0.88100000000000001</c:v>
                </c:pt>
                <c:pt idx="276">
                  <c:v>0.80999660399999995</c:v>
                </c:pt>
                <c:pt idx="277">
                  <c:v>0.72085289299999999</c:v>
                </c:pt>
                <c:pt idx="278">
                  <c:v>0.65329999999999999</c:v>
                </c:pt>
                <c:pt idx="279">
                  <c:v>0.655341642</c:v>
                </c:pt>
                <c:pt idx="280">
                  <c:v>0.64222913000000004</c:v>
                </c:pt>
                <c:pt idx="281">
                  <c:v>0.66859999999999997</c:v>
                </c:pt>
                <c:pt idx="282">
                  <c:v>0.66597187999999996</c:v>
                </c:pt>
                <c:pt idx="283">
                  <c:v>0.67179765199999997</c:v>
                </c:pt>
                <c:pt idx="284">
                  <c:v>0.67120000000000002</c:v>
                </c:pt>
                <c:pt idx="285">
                  <c:v>0.67385524699999999</c:v>
                </c:pt>
                <c:pt idx="286">
                  <c:v>0.69816593500000002</c:v>
                </c:pt>
                <c:pt idx="287">
                  <c:v>0.70940000000000003</c:v>
                </c:pt>
                <c:pt idx="288">
                  <c:v>0.660006969</c:v>
                </c:pt>
                <c:pt idx="289">
                  <c:v>0.62152257499999997</c:v>
                </c:pt>
                <c:pt idx="290">
                  <c:v>0.57620000000000005</c:v>
                </c:pt>
                <c:pt idx="291">
                  <c:v>0.59687040700000005</c:v>
                </c:pt>
                <c:pt idx="292">
                  <c:v>0.59929990499999997</c:v>
                </c:pt>
                <c:pt idx="293">
                  <c:v>0.63090000000000002</c:v>
                </c:pt>
                <c:pt idx="294">
                  <c:v>0.64467335800000003</c:v>
                </c:pt>
                <c:pt idx="295">
                  <c:v>0.660022946</c:v>
                </c:pt>
                <c:pt idx="296">
                  <c:v>0.66510000000000002</c:v>
                </c:pt>
                <c:pt idx="297">
                  <c:v>0.67460815299999999</c:v>
                </c:pt>
                <c:pt idx="298">
                  <c:v>0.70243925500000004</c:v>
                </c:pt>
                <c:pt idx="299">
                  <c:v>0.7</c:v>
                </c:pt>
                <c:pt idx="300">
                  <c:v>0.698002173</c:v>
                </c:pt>
                <c:pt idx="301">
                  <c:v>0.640377945</c:v>
                </c:pt>
                <c:pt idx="302">
                  <c:v>0.62849999999999995</c:v>
                </c:pt>
                <c:pt idx="303">
                  <c:v>0.67315355300000002</c:v>
                </c:pt>
                <c:pt idx="304">
                  <c:v>0.65694641300000001</c:v>
                </c:pt>
                <c:pt idx="305">
                  <c:v>0.57420000000000004</c:v>
                </c:pt>
                <c:pt idx="306">
                  <c:v>0.540955509</c:v>
                </c:pt>
                <c:pt idx="307">
                  <c:v>0.55263472199999997</c:v>
                </c:pt>
                <c:pt idx="308">
                  <c:v>0.54</c:v>
                </c:pt>
                <c:pt idx="309">
                  <c:v>0.54932815999999995</c:v>
                </c:pt>
                <c:pt idx="310">
                  <c:v>0.58001505900000006</c:v>
                </c:pt>
                <c:pt idx="311">
                  <c:v>0.59450000000000003</c:v>
                </c:pt>
                <c:pt idx="312">
                  <c:v>0.58722505999999997</c:v>
                </c:pt>
                <c:pt idx="313">
                  <c:v>0.52352876299999995</c:v>
                </c:pt>
                <c:pt idx="314">
                  <c:v>0.45469999999999999</c:v>
                </c:pt>
                <c:pt idx="315">
                  <c:v>0.47446389300000003</c:v>
                </c:pt>
                <c:pt idx="316">
                  <c:v>0.467387836</c:v>
                </c:pt>
                <c:pt idx="317">
                  <c:v>0.45150000000000001</c:v>
                </c:pt>
                <c:pt idx="318">
                  <c:v>0.45534964900000002</c:v>
                </c:pt>
                <c:pt idx="319">
                  <c:v>0.45178478599999999</c:v>
                </c:pt>
                <c:pt idx="320">
                  <c:v>0.45639999999999997</c:v>
                </c:pt>
                <c:pt idx="321">
                  <c:v>0.46979954699999998</c:v>
                </c:pt>
                <c:pt idx="322">
                  <c:v>0.47126854600000001</c:v>
                </c:pt>
                <c:pt idx="323">
                  <c:v>0.48459999999999998</c:v>
                </c:pt>
                <c:pt idx="324">
                  <c:v>0.49444210599999999</c:v>
                </c:pt>
                <c:pt idx="325">
                  <c:v>0.46127572500000003</c:v>
                </c:pt>
                <c:pt idx="326">
                  <c:v>0.41830000000000001</c:v>
                </c:pt>
                <c:pt idx="327">
                  <c:v>0.44325680299999998</c:v>
                </c:pt>
                <c:pt idx="328">
                  <c:v>0.45810816100000001</c:v>
                </c:pt>
                <c:pt idx="329">
                  <c:v>0.47899999999999998</c:v>
                </c:pt>
                <c:pt idx="330">
                  <c:v>0.50959958599999999</c:v>
                </c:pt>
                <c:pt idx="331">
                  <c:v>0.51514890700000004</c:v>
                </c:pt>
                <c:pt idx="332">
                  <c:v>0.52800000000000002</c:v>
                </c:pt>
                <c:pt idx="333">
                  <c:v>0.56089580299999997</c:v>
                </c:pt>
                <c:pt idx="334">
                  <c:v>0.61614067400000005</c:v>
                </c:pt>
                <c:pt idx="335">
                  <c:v>0.61170000000000002</c:v>
                </c:pt>
                <c:pt idx="336">
                  <c:v>0.666806538</c:v>
                </c:pt>
                <c:pt idx="337">
                  <c:v>0.58177326200000001</c:v>
                </c:pt>
                <c:pt idx="338">
                  <c:v>0.52310000000000001</c:v>
                </c:pt>
                <c:pt idx="339">
                  <c:v>0.59459109600000004</c:v>
                </c:pt>
                <c:pt idx="340">
                  <c:v>0.60804619999999998</c:v>
                </c:pt>
                <c:pt idx="341">
                  <c:v>0.62570000000000003</c:v>
                </c:pt>
                <c:pt idx="342">
                  <c:v>0.67207819099999999</c:v>
                </c:pt>
                <c:pt idx="343">
                  <c:v>0.69718939899999999</c:v>
                </c:pt>
                <c:pt idx="344">
                  <c:v>0.71619999999999995</c:v>
                </c:pt>
                <c:pt idx="345">
                  <c:v>0.733274486</c:v>
                </c:pt>
                <c:pt idx="346">
                  <c:v>0.77421106900000003</c:v>
                </c:pt>
                <c:pt idx="347">
                  <c:v>0.78324023300000001</c:v>
                </c:pt>
                <c:pt idx="348" formatCode="0.00%">
                  <c:v>0.86241299999999999</c:v>
                </c:pt>
                <c:pt idx="349" formatCode="0.00%">
                  <c:v>0.80889</c:v>
                </c:pt>
                <c:pt idx="350" formatCode="0.00%">
                  <c:v>0.77290000000000003</c:v>
                </c:pt>
                <c:pt idx="351" formatCode="0.00%">
                  <c:v>0.84019100000000002</c:v>
                </c:pt>
                <c:pt idx="352" formatCode="0.00%">
                  <c:v>0.84312399999999998</c:v>
                </c:pt>
                <c:pt idx="353" formatCode="0.00%">
                  <c:v>0.8397</c:v>
                </c:pt>
                <c:pt idx="354" formatCode="0.00%">
                  <c:v>0.84378399999999998</c:v>
                </c:pt>
                <c:pt idx="355" formatCode="0.00%">
                  <c:v>0.88921399999999995</c:v>
                </c:pt>
                <c:pt idx="356" formatCode="0.00%">
                  <c:v>0.90600000000000003</c:v>
                </c:pt>
                <c:pt idx="357" formatCode="0.00%">
                  <c:v>0.93213900000000005</c:v>
                </c:pt>
                <c:pt idx="358" formatCode="0.00%">
                  <c:v>1.00865</c:v>
                </c:pt>
                <c:pt idx="359" formatCode="0.00%">
                  <c:v>1.0055270000000001</c:v>
                </c:pt>
              </c:numCache>
            </c:numRef>
          </c:val>
          <c:smooth val="0"/>
          <c:extLst>
            <c:ext xmlns:c16="http://schemas.microsoft.com/office/drawing/2014/chart" uri="{C3380CC4-5D6E-409C-BE32-E72D297353CC}">
              <c16:uniqueId val="{00000002-7E6C-4587-ADA1-270C358A30B3}"/>
            </c:ext>
          </c:extLst>
        </c:ser>
        <c:dLbls>
          <c:showLegendKey val="0"/>
          <c:showVal val="0"/>
          <c:showCatName val="0"/>
          <c:showSerName val="0"/>
          <c:showPercent val="0"/>
          <c:showBubbleSize val="0"/>
        </c:dLbls>
        <c:marker val="1"/>
        <c:smooth val="0"/>
        <c:axId val="3"/>
        <c:axId val="4"/>
      </c:lineChart>
      <c:catAx>
        <c:axId val="237478056"/>
        <c:scaling>
          <c:orientation val="minMax"/>
        </c:scaling>
        <c:delete val="0"/>
        <c:axPos val="b"/>
        <c:numFmt formatCode="General" sourceLinked="1"/>
        <c:majorTickMark val="out"/>
        <c:minorTickMark val="none"/>
        <c:tickLblPos val="nextTo"/>
        <c:spPr>
          <a:ln w="3805">
            <a:solidFill>
              <a:schemeClr val="tx1"/>
            </a:solidFill>
            <a:prstDash val="solid"/>
          </a:ln>
        </c:spPr>
        <c:txPr>
          <a:bodyPr rot="0" vert="horz"/>
          <a:lstStyle/>
          <a:p>
            <a:pPr>
              <a:defRPr sz="1378" b="1" i="0" u="none" strike="noStrike" baseline="0">
                <a:solidFill>
                  <a:schemeClr val="tx1"/>
                </a:solidFill>
                <a:latin typeface="Arial"/>
                <a:ea typeface="Arial"/>
                <a:cs typeface="Arial"/>
              </a:defRPr>
            </a:pPr>
            <a:endParaRPr lang="en-US"/>
          </a:p>
        </c:txPr>
        <c:crossAx val="1"/>
        <c:crosses val="autoZero"/>
        <c:auto val="1"/>
        <c:lblAlgn val="ctr"/>
        <c:lblOffset val="100"/>
        <c:tickLblSkip val="12"/>
        <c:tickMarkSkip val="12"/>
        <c:noMultiLvlLbl val="0"/>
      </c:catAx>
      <c:valAx>
        <c:axId val="1"/>
        <c:scaling>
          <c:orientation val="minMax"/>
          <c:max val="15"/>
          <c:min val="0"/>
        </c:scaling>
        <c:delete val="0"/>
        <c:axPos val="l"/>
        <c:majorGridlines>
          <c:spPr>
            <a:ln w="3805">
              <a:solidFill>
                <a:schemeClr val="tx1"/>
              </a:solidFill>
              <a:prstDash val="solid"/>
            </a:ln>
          </c:spPr>
        </c:majorGridlines>
        <c:numFmt formatCode="0" sourceLinked="0"/>
        <c:majorTickMark val="out"/>
        <c:minorTickMark val="none"/>
        <c:tickLblPos val="nextTo"/>
        <c:spPr>
          <a:ln w="3805">
            <a:solidFill>
              <a:schemeClr val="tx1"/>
            </a:solidFill>
            <a:prstDash val="solid"/>
          </a:ln>
        </c:spPr>
        <c:txPr>
          <a:bodyPr rot="0" vert="horz"/>
          <a:lstStyle/>
          <a:p>
            <a:pPr>
              <a:defRPr sz="1438" b="1" i="0" u="none" strike="noStrike" baseline="0">
                <a:solidFill>
                  <a:schemeClr val="tx1"/>
                </a:solidFill>
                <a:latin typeface="Arial"/>
                <a:ea typeface="Arial"/>
                <a:cs typeface="Arial"/>
              </a:defRPr>
            </a:pPr>
            <a:endParaRPr lang="en-US"/>
          </a:p>
        </c:txPr>
        <c:crossAx val="237478056"/>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3"/>
          <c:min val="0"/>
        </c:scaling>
        <c:delete val="0"/>
        <c:axPos val="r"/>
        <c:numFmt formatCode="0.0" sourceLinked="0"/>
        <c:majorTickMark val="cross"/>
        <c:minorTickMark val="none"/>
        <c:tickLblPos val="nextTo"/>
        <c:spPr>
          <a:ln w="3805">
            <a:solidFill>
              <a:schemeClr val="tx1"/>
            </a:solidFill>
            <a:prstDash val="solid"/>
          </a:ln>
        </c:spPr>
        <c:txPr>
          <a:bodyPr rot="0" vert="horz"/>
          <a:lstStyle/>
          <a:p>
            <a:pPr>
              <a:defRPr sz="1438" b="1" i="0" u="none" strike="noStrike" baseline="0">
                <a:solidFill>
                  <a:schemeClr val="tx1"/>
                </a:solidFill>
                <a:latin typeface="Arial"/>
                <a:ea typeface="Arial"/>
                <a:cs typeface="Arial"/>
              </a:defRPr>
            </a:pPr>
            <a:endParaRPr lang="en-US"/>
          </a:p>
        </c:txPr>
        <c:crossAx val="3"/>
        <c:crosses val="max"/>
        <c:crossBetween val="midCat"/>
        <c:majorUnit val="0.2"/>
        <c:minorUnit val="0.1"/>
      </c:valAx>
      <c:spPr>
        <a:noFill/>
        <a:ln w="15220">
          <a:solidFill>
            <a:schemeClr val="tx1"/>
          </a:solidFill>
          <a:prstDash val="solid"/>
        </a:ln>
      </c:spPr>
    </c:plotArea>
    <c:legend>
      <c:legendPos val="r"/>
      <c:layout>
        <c:manualLayout>
          <c:xMode val="edge"/>
          <c:yMode val="edge"/>
          <c:x val="8.6899252335936511E-2"/>
          <c:y val="0.17429583264447476"/>
          <c:w val="0.35801497451394299"/>
          <c:h val="0.198943661971831"/>
        </c:manualLayout>
      </c:layout>
      <c:overlay val="0"/>
      <c:spPr>
        <a:solidFill>
          <a:schemeClr val="bg1"/>
        </a:solidFill>
        <a:ln w="3805">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5660">
      <a:solidFill>
        <a:schemeClr val="tx1"/>
      </a:solidFill>
      <a:prstDash val="solid"/>
    </a:ln>
  </c:spPr>
  <c:txPr>
    <a:bodyPr/>
    <a:lstStyle/>
    <a:p>
      <a:pPr>
        <a:defRPr sz="2157" b="1" i="0" u="none" strike="noStrike" baseline="0">
          <a:solidFill>
            <a:schemeClr val="tx1"/>
          </a:solidFill>
          <a:latin typeface="Arial"/>
          <a:ea typeface="Arial"/>
          <a:cs typeface="Arial"/>
        </a:defRPr>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Delinquency Rate
Versus
 Unemployment Rate </a:t>
            </a:r>
          </a:p>
        </c:rich>
      </c:tx>
      <c:layout>
        <c:manualLayout>
          <c:xMode val="edge"/>
          <c:yMode val="edge"/>
          <c:x val="0.32524271844660196"/>
          <c:y val="0"/>
        </c:manualLayout>
      </c:layout>
      <c:overlay val="0"/>
      <c:spPr>
        <a:noFill/>
        <a:ln w="30440">
          <a:noFill/>
        </a:ln>
      </c:spPr>
    </c:title>
    <c:autoTitleDeleted val="0"/>
    <c:plotArea>
      <c:layout>
        <c:manualLayout>
          <c:layoutTarget val="inner"/>
          <c:xMode val="edge"/>
          <c:yMode val="edge"/>
          <c:x val="8.4142394822006472E-2"/>
          <c:y val="0.17077464788732394"/>
          <c:w val="0.83333333333333337"/>
          <c:h val="0.73415492957746475"/>
        </c:manualLayout>
      </c:layout>
      <c:areaChart>
        <c:grouping val="standard"/>
        <c:varyColors val="0"/>
        <c:ser>
          <c:idx val="1"/>
          <c:order val="0"/>
          <c:tx>
            <c:strRef>
              <c:f>Sheet1!$C$1</c:f>
              <c:strCache>
                <c:ptCount val="1"/>
                <c:pt idx="0">
                  <c:v>Recession</c:v>
                </c:pt>
              </c:strCache>
            </c:strRef>
          </c:tx>
          <c:spPr>
            <a:solidFill>
              <a:srgbClr val="FF0000"/>
            </a:solidFill>
            <a:ln w="15220">
              <a:solidFill>
                <a:schemeClr val="tx1"/>
              </a:solidFill>
              <a:prstDash val="solid"/>
            </a:ln>
          </c:spPr>
          <c:cat>
            <c:strRef>
              <c:f>Sheet1!$A$2:$A$372</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Sheet1!$C$2:$C$372</c:f>
              <c:numCache>
                <c:formatCode>General</c:formatCode>
                <c:ptCount val="371"/>
                <c:pt idx="74">
                  <c:v>15</c:v>
                </c:pt>
                <c:pt idx="75">
                  <c:v>15</c:v>
                </c:pt>
                <c:pt idx="76">
                  <c:v>15</c:v>
                </c:pt>
                <c:pt idx="77">
                  <c:v>15</c:v>
                </c:pt>
                <c:pt idx="78">
                  <c:v>15</c:v>
                </c:pt>
                <c:pt idx="79">
                  <c:v>15</c:v>
                </c:pt>
                <c:pt idx="80">
                  <c:v>15</c:v>
                </c:pt>
                <c:pt idx="81">
                  <c:v>15</c:v>
                </c:pt>
                <c:pt idx="82">
                  <c:v>15</c:v>
                </c:pt>
                <c:pt idx="83">
                  <c:v>15</c:v>
                </c:pt>
                <c:pt idx="155">
                  <c:v>15</c:v>
                </c:pt>
                <c:pt idx="156">
                  <c:v>15</c:v>
                </c:pt>
                <c:pt idx="157">
                  <c:v>15</c:v>
                </c:pt>
                <c:pt idx="158">
                  <c:v>15</c:v>
                </c:pt>
                <c:pt idx="159">
                  <c:v>15</c:v>
                </c:pt>
                <c:pt idx="160">
                  <c:v>15</c:v>
                </c:pt>
                <c:pt idx="161">
                  <c:v>15</c:v>
                </c:pt>
                <c:pt idx="162">
                  <c:v>15</c:v>
                </c:pt>
                <c:pt idx="163">
                  <c:v>15</c:v>
                </c:pt>
                <c:pt idx="164">
                  <c:v>15</c:v>
                </c:pt>
                <c:pt idx="165">
                  <c:v>15</c:v>
                </c:pt>
                <c:pt idx="166">
                  <c:v>15</c:v>
                </c:pt>
                <c:pt idx="167">
                  <c:v>15</c:v>
                </c:pt>
                <c:pt idx="168">
                  <c:v>15</c:v>
                </c:pt>
                <c:pt idx="169">
                  <c:v>15</c:v>
                </c:pt>
                <c:pt idx="170">
                  <c:v>15</c:v>
                </c:pt>
                <c:pt idx="171">
                  <c:v>15</c:v>
                </c:pt>
                <c:pt idx="172">
                  <c:v>15</c:v>
                </c:pt>
                <c:pt idx="173">
                  <c:v>15</c:v>
                </c:pt>
                <c:pt idx="303">
                  <c:v>15</c:v>
                </c:pt>
                <c:pt idx="304">
                  <c:v>15</c:v>
                </c:pt>
                <c:pt idx="305">
                  <c:v>15</c:v>
                </c:pt>
              </c:numCache>
            </c:numRef>
          </c:val>
          <c:extLst>
            <c:ext xmlns:c16="http://schemas.microsoft.com/office/drawing/2014/chart" uri="{C3380CC4-5D6E-409C-BE32-E72D297353CC}">
              <c16:uniqueId val="{00000000-395D-4C93-8755-D17A274E5110}"/>
            </c:ext>
          </c:extLst>
        </c:ser>
        <c:ser>
          <c:idx val="2"/>
          <c:order val="1"/>
          <c:tx>
            <c:strRef>
              <c:f>Sheet1!$D$1</c:f>
              <c:strCache>
                <c:ptCount val="1"/>
                <c:pt idx="0">
                  <c:v>Unemployment (Left Axis)</c:v>
                </c:pt>
              </c:strCache>
            </c:strRef>
          </c:tx>
          <c:spPr>
            <a:solidFill>
              <a:srgbClr val="CCFFFF"/>
            </a:solidFill>
            <a:ln w="15220">
              <a:solidFill>
                <a:schemeClr val="tx1"/>
              </a:solidFill>
              <a:prstDash val="solid"/>
            </a:ln>
          </c:spPr>
          <c:cat>
            <c:strRef>
              <c:f>Sheet1!$A$2:$A$372</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Sheet1!$D$2:$D$372</c:f>
              <c:numCache>
                <c:formatCode>General</c:formatCode>
                <c:ptCount val="371"/>
                <c:pt idx="0">
                  <c:v>5.7</c:v>
                </c:pt>
                <c:pt idx="1">
                  <c:v>5.4</c:v>
                </c:pt>
                <c:pt idx="2">
                  <c:v>5.5</c:v>
                </c:pt>
                <c:pt idx="3">
                  <c:v>5.8</c:v>
                </c:pt>
                <c:pt idx="4">
                  <c:v>5.7</c:v>
                </c:pt>
                <c:pt idx="5">
                  <c:v>5.6</c:v>
                </c:pt>
                <c:pt idx="6">
                  <c:v>5.7</c:v>
                </c:pt>
                <c:pt idx="7">
                  <c:v>5.6</c:v>
                </c:pt>
                <c:pt idx="8">
                  <c:v>5.6</c:v>
                </c:pt>
                <c:pt idx="9">
                  <c:v>5.5</c:v>
                </c:pt>
                <c:pt idx="10">
                  <c:v>5.6</c:v>
                </c:pt>
                <c:pt idx="11">
                  <c:v>5.6</c:v>
                </c:pt>
                <c:pt idx="12">
                  <c:v>5.6</c:v>
                </c:pt>
                <c:pt idx="13">
                  <c:v>5.5</c:v>
                </c:pt>
                <c:pt idx="14">
                  <c:v>5.6</c:v>
                </c:pt>
                <c:pt idx="15">
                  <c:v>5.4</c:v>
                </c:pt>
                <c:pt idx="16">
                  <c:v>5.6</c:v>
                </c:pt>
                <c:pt idx="17">
                  <c:v>5.3</c:v>
                </c:pt>
                <c:pt idx="18">
                  <c:v>5.4</c:v>
                </c:pt>
                <c:pt idx="19">
                  <c:v>5.0999999999999996</c:v>
                </c:pt>
                <c:pt idx="20">
                  <c:v>5.2</c:v>
                </c:pt>
                <c:pt idx="21">
                  <c:v>5.2</c:v>
                </c:pt>
                <c:pt idx="22">
                  <c:v>5.3</c:v>
                </c:pt>
                <c:pt idx="23">
                  <c:v>5.3</c:v>
                </c:pt>
                <c:pt idx="24">
                  <c:v>5.4</c:v>
                </c:pt>
                <c:pt idx="25">
                  <c:v>5.3</c:v>
                </c:pt>
                <c:pt idx="26">
                  <c:v>5.2</c:v>
                </c:pt>
                <c:pt idx="27">
                  <c:v>4.9000000000000004</c:v>
                </c:pt>
                <c:pt idx="28">
                  <c:v>4.8</c:v>
                </c:pt>
                <c:pt idx="29">
                  <c:v>5</c:v>
                </c:pt>
                <c:pt idx="30">
                  <c:v>4.8</c:v>
                </c:pt>
                <c:pt idx="31">
                  <c:v>4.9000000000000004</c:v>
                </c:pt>
                <c:pt idx="32">
                  <c:v>4.9000000000000004</c:v>
                </c:pt>
                <c:pt idx="33">
                  <c:v>4.7</c:v>
                </c:pt>
                <c:pt idx="34">
                  <c:v>4.5999999999999996</c:v>
                </c:pt>
                <c:pt idx="35">
                  <c:v>4.7</c:v>
                </c:pt>
                <c:pt idx="36">
                  <c:v>4.7</c:v>
                </c:pt>
                <c:pt idx="37">
                  <c:v>4.5999999999999996</c:v>
                </c:pt>
                <c:pt idx="38">
                  <c:v>4.7</c:v>
                </c:pt>
                <c:pt idx="39">
                  <c:v>4.3</c:v>
                </c:pt>
                <c:pt idx="40">
                  <c:v>4.3</c:v>
                </c:pt>
                <c:pt idx="41">
                  <c:v>4.5</c:v>
                </c:pt>
                <c:pt idx="42">
                  <c:v>4.5</c:v>
                </c:pt>
                <c:pt idx="43">
                  <c:v>4.5</c:v>
                </c:pt>
                <c:pt idx="44">
                  <c:v>4.5999999999999996</c:v>
                </c:pt>
                <c:pt idx="45">
                  <c:v>4.5999999999999996</c:v>
                </c:pt>
                <c:pt idx="46">
                  <c:v>4.4000000000000004</c:v>
                </c:pt>
                <c:pt idx="47">
                  <c:v>4.3</c:v>
                </c:pt>
                <c:pt idx="48">
                  <c:v>4.3</c:v>
                </c:pt>
                <c:pt idx="49">
                  <c:v>4.4000000000000004</c:v>
                </c:pt>
                <c:pt idx="50">
                  <c:v>4.2</c:v>
                </c:pt>
                <c:pt idx="51">
                  <c:v>4.3</c:v>
                </c:pt>
                <c:pt idx="52">
                  <c:v>4.2</c:v>
                </c:pt>
                <c:pt idx="53">
                  <c:v>4.3</c:v>
                </c:pt>
                <c:pt idx="54">
                  <c:v>4.3</c:v>
                </c:pt>
                <c:pt idx="55">
                  <c:v>4.2</c:v>
                </c:pt>
                <c:pt idx="56">
                  <c:v>4.2</c:v>
                </c:pt>
                <c:pt idx="57">
                  <c:v>4.0999999999999996</c:v>
                </c:pt>
                <c:pt idx="58">
                  <c:v>4.0999999999999996</c:v>
                </c:pt>
                <c:pt idx="59">
                  <c:v>4.0999999999999996</c:v>
                </c:pt>
                <c:pt idx="60">
                  <c:v>4</c:v>
                </c:pt>
                <c:pt idx="61">
                  <c:v>4.0999999999999996</c:v>
                </c:pt>
                <c:pt idx="62">
                  <c:v>4.0999999999999996</c:v>
                </c:pt>
                <c:pt idx="63">
                  <c:v>3.9</c:v>
                </c:pt>
                <c:pt idx="64">
                  <c:v>4.0999999999999996</c:v>
                </c:pt>
                <c:pt idx="65">
                  <c:v>4</c:v>
                </c:pt>
                <c:pt idx="66">
                  <c:v>4</c:v>
                </c:pt>
                <c:pt idx="67">
                  <c:v>4.0999999999999996</c:v>
                </c:pt>
                <c:pt idx="68">
                  <c:v>3.9</c:v>
                </c:pt>
                <c:pt idx="69">
                  <c:v>3.9</c:v>
                </c:pt>
                <c:pt idx="70">
                  <c:v>4</c:v>
                </c:pt>
                <c:pt idx="71">
                  <c:v>4</c:v>
                </c:pt>
                <c:pt idx="72">
                  <c:v>4.2</c:v>
                </c:pt>
                <c:pt idx="73">
                  <c:v>4.2</c:v>
                </c:pt>
                <c:pt idx="74">
                  <c:v>4.3</c:v>
                </c:pt>
                <c:pt idx="75">
                  <c:v>4.5</c:v>
                </c:pt>
                <c:pt idx="76">
                  <c:v>4.4000000000000004</c:v>
                </c:pt>
                <c:pt idx="77">
                  <c:v>4.5</c:v>
                </c:pt>
                <c:pt idx="78">
                  <c:v>4.5</c:v>
                </c:pt>
                <c:pt idx="79">
                  <c:v>4.9000000000000004</c:v>
                </c:pt>
                <c:pt idx="80">
                  <c:v>4.9000000000000004</c:v>
                </c:pt>
                <c:pt idx="81">
                  <c:v>5.4</c:v>
                </c:pt>
                <c:pt idx="82">
                  <c:v>5.6</c:v>
                </c:pt>
                <c:pt idx="83">
                  <c:v>5.8</c:v>
                </c:pt>
                <c:pt idx="84" formatCode="#,##0.0_);[Red]\(#,##0.0\)">
                  <c:v>5.6</c:v>
                </c:pt>
                <c:pt idx="85">
                  <c:v>5.5</c:v>
                </c:pt>
                <c:pt idx="86">
                  <c:v>5.7</c:v>
                </c:pt>
                <c:pt idx="87">
                  <c:v>6</c:v>
                </c:pt>
                <c:pt idx="88">
                  <c:v>5.8</c:v>
                </c:pt>
                <c:pt idx="89">
                  <c:v>5.9</c:v>
                </c:pt>
                <c:pt idx="90">
                  <c:v>5.9</c:v>
                </c:pt>
                <c:pt idx="91">
                  <c:v>5.7</c:v>
                </c:pt>
                <c:pt idx="92">
                  <c:v>5.6</c:v>
                </c:pt>
                <c:pt idx="93">
                  <c:v>5.7</c:v>
                </c:pt>
                <c:pt idx="94">
                  <c:v>5.9</c:v>
                </c:pt>
                <c:pt idx="95">
                  <c:v>6</c:v>
                </c:pt>
                <c:pt idx="96">
                  <c:v>5.7</c:v>
                </c:pt>
                <c:pt idx="97">
                  <c:v>5.8</c:v>
                </c:pt>
                <c:pt idx="98">
                  <c:v>5.8</c:v>
                </c:pt>
                <c:pt idx="99">
                  <c:v>6</c:v>
                </c:pt>
                <c:pt idx="100">
                  <c:v>6.1</c:v>
                </c:pt>
                <c:pt idx="101">
                  <c:v>6.4</c:v>
                </c:pt>
                <c:pt idx="102">
                  <c:v>6.2</c:v>
                </c:pt>
                <c:pt idx="103">
                  <c:v>6.1</c:v>
                </c:pt>
                <c:pt idx="104">
                  <c:v>6.1</c:v>
                </c:pt>
                <c:pt idx="105">
                  <c:v>6</c:v>
                </c:pt>
                <c:pt idx="106">
                  <c:v>5.9</c:v>
                </c:pt>
                <c:pt idx="107">
                  <c:v>5.7</c:v>
                </c:pt>
                <c:pt idx="108">
                  <c:v>5.6</c:v>
                </c:pt>
                <c:pt idx="109">
                  <c:v>5.6</c:v>
                </c:pt>
                <c:pt idx="110">
                  <c:v>5.7</c:v>
                </c:pt>
                <c:pt idx="111">
                  <c:v>5.6</c:v>
                </c:pt>
                <c:pt idx="112">
                  <c:v>5.6</c:v>
                </c:pt>
                <c:pt idx="113">
                  <c:v>5.6</c:v>
                </c:pt>
                <c:pt idx="114">
                  <c:v>5.5</c:v>
                </c:pt>
                <c:pt idx="115">
                  <c:v>5.4</c:v>
                </c:pt>
                <c:pt idx="116">
                  <c:v>5.4</c:v>
                </c:pt>
                <c:pt idx="117">
                  <c:v>5.5</c:v>
                </c:pt>
                <c:pt idx="118">
                  <c:v>5.4</c:v>
                </c:pt>
                <c:pt idx="119">
                  <c:v>5.4</c:v>
                </c:pt>
                <c:pt idx="120">
                  <c:v>5.2</c:v>
                </c:pt>
                <c:pt idx="121">
                  <c:v>5.4</c:v>
                </c:pt>
                <c:pt idx="122">
                  <c:v>5.2</c:v>
                </c:pt>
                <c:pt idx="123">
                  <c:v>5.2</c:v>
                </c:pt>
                <c:pt idx="124">
                  <c:v>5.0999999999999996</c:v>
                </c:pt>
                <c:pt idx="125">
                  <c:v>5</c:v>
                </c:pt>
                <c:pt idx="126">
                  <c:v>5</c:v>
                </c:pt>
                <c:pt idx="127">
                  <c:v>4.9000000000000004</c:v>
                </c:pt>
                <c:pt idx="128">
                  <c:v>5.0999999999999996</c:v>
                </c:pt>
                <c:pt idx="129">
                  <c:v>4.9000000000000004</c:v>
                </c:pt>
                <c:pt idx="130">
                  <c:v>5</c:v>
                </c:pt>
                <c:pt idx="131">
                  <c:v>4.9000000000000004</c:v>
                </c:pt>
                <c:pt idx="132">
                  <c:v>4.7</c:v>
                </c:pt>
                <c:pt idx="133">
                  <c:v>4.8</c:v>
                </c:pt>
                <c:pt idx="134">
                  <c:v>4.7</c:v>
                </c:pt>
                <c:pt idx="135">
                  <c:v>4.7</c:v>
                </c:pt>
                <c:pt idx="136">
                  <c:v>4.5999999999999996</c:v>
                </c:pt>
                <c:pt idx="137">
                  <c:v>4.5999999999999996</c:v>
                </c:pt>
                <c:pt idx="138">
                  <c:v>4.8</c:v>
                </c:pt>
                <c:pt idx="139">
                  <c:v>4.7</c:v>
                </c:pt>
                <c:pt idx="140">
                  <c:v>4.5999999999999996</c:v>
                </c:pt>
                <c:pt idx="141">
                  <c:v>4.4000000000000004</c:v>
                </c:pt>
                <c:pt idx="142">
                  <c:v>4.5</c:v>
                </c:pt>
                <c:pt idx="143">
                  <c:v>4.5</c:v>
                </c:pt>
                <c:pt idx="144">
                  <c:v>4.5999999999999996</c:v>
                </c:pt>
                <c:pt idx="145">
                  <c:v>4.5</c:v>
                </c:pt>
                <c:pt idx="146">
                  <c:v>4.4000000000000004</c:v>
                </c:pt>
                <c:pt idx="147">
                  <c:v>4.5</c:v>
                </c:pt>
                <c:pt idx="148">
                  <c:v>4.5</c:v>
                </c:pt>
                <c:pt idx="149">
                  <c:v>4.5</c:v>
                </c:pt>
                <c:pt idx="150">
                  <c:v>4.5999999999999996</c:v>
                </c:pt>
                <c:pt idx="151">
                  <c:v>4.5999999999999996</c:v>
                </c:pt>
                <c:pt idx="152">
                  <c:v>4.7</c:v>
                </c:pt>
                <c:pt idx="153">
                  <c:v>4.8</c:v>
                </c:pt>
                <c:pt idx="154">
                  <c:v>4.7</c:v>
                </c:pt>
                <c:pt idx="155">
                  <c:v>5</c:v>
                </c:pt>
                <c:pt idx="156">
                  <c:v>4.9000000000000004</c:v>
                </c:pt>
                <c:pt idx="157">
                  <c:v>4.8</c:v>
                </c:pt>
                <c:pt idx="158">
                  <c:v>5.0999999999999996</c:v>
                </c:pt>
                <c:pt idx="159">
                  <c:v>5</c:v>
                </c:pt>
                <c:pt idx="160">
                  <c:v>5.5</c:v>
                </c:pt>
                <c:pt idx="161">
                  <c:v>5.5</c:v>
                </c:pt>
                <c:pt idx="162">
                  <c:v>5.7</c:v>
                </c:pt>
                <c:pt idx="163">
                  <c:v>6.1</c:v>
                </c:pt>
                <c:pt idx="164">
                  <c:v>6.1</c:v>
                </c:pt>
                <c:pt idx="165">
                  <c:v>6.6</c:v>
                </c:pt>
                <c:pt idx="166">
                  <c:v>6.8</c:v>
                </c:pt>
                <c:pt idx="167">
                  <c:v>7.2</c:v>
                </c:pt>
                <c:pt idx="168">
                  <c:v>7.6</c:v>
                </c:pt>
                <c:pt idx="169">
                  <c:v>8.5</c:v>
                </c:pt>
                <c:pt idx="170">
                  <c:v>8.9</c:v>
                </c:pt>
                <c:pt idx="171">
                  <c:v>8.9</c:v>
                </c:pt>
                <c:pt idx="172">
                  <c:v>9.4</c:v>
                </c:pt>
                <c:pt idx="173">
                  <c:v>9.5</c:v>
                </c:pt>
                <c:pt idx="174">
                  <c:v>9.4</c:v>
                </c:pt>
                <c:pt idx="175">
                  <c:v>9.6999999999999993</c:v>
                </c:pt>
                <c:pt idx="176">
                  <c:v>9.8000000000000007</c:v>
                </c:pt>
                <c:pt idx="177">
                  <c:v>10.199999999999999</c:v>
                </c:pt>
                <c:pt idx="178">
                  <c:v>10</c:v>
                </c:pt>
                <c:pt idx="179">
                  <c:v>10</c:v>
                </c:pt>
                <c:pt idx="180">
                  <c:v>9.6999998000000005</c:v>
                </c:pt>
                <c:pt idx="181">
                  <c:v>9.6999998000000005</c:v>
                </c:pt>
                <c:pt idx="182">
                  <c:v>9.6999998000000005</c:v>
                </c:pt>
                <c:pt idx="183">
                  <c:v>9.8000001999999995</c:v>
                </c:pt>
                <c:pt idx="184">
                  <c:v>9.6000004000000008</c:v>
                </c:pt>
                <c:pt idx="185">
                  <c:v>9.5</c:v>
                </c:pt>
                <c:pt idx="186">
                  <c:v>9.5</c:v>
                </c:pt>
                <c:pt idx="187">
                  <c:v>9.6000004000000008</c:v>
                </c:pt>
                <c:pt idx="188">
                  <c:v>9.6000004000000008</c:v>
                </c:pt>
                <c:pt idx="189">
                  <c:v>9.6999998000000005</c:v>
                </c:pt>
                <c:pt idx="190">
                  <c:v>9.8000001999999995</c:v>
                </c:pt>
                <c:pt idx="191">
                  <c:v>9.3999995999999992</c:v>
                </c:pt>
                <c:pt idx="192">
                  <c:v>9</c:v>
                </c:pt>
                <c:pt idx="193">
                  <c:v>8.8999995999999992</c:v>
                </c:pt>
                <c:pt idx="194">
                  <c:v>8.8000001999999995</c:v>
                </c:pt>
                <c:pt idx="195">
                  <c:v>9</c:v>
                </c:pt>
                <c:pt idx="196">
                  <c:v>9</c:v>
                </c:pt>
                <c:pt idx="197">
                  <c:v>9.1</c:v>
                </c:pt>
                <c:pt idx="198">
                  <c:v>9.1</c:v>
                </c:pt>
                <c:pt idx="199">
                  <c:v>9.1</c:v>
                </c:pt>
                <c:pt idx="200">
                  <c:v>9</c:v>
                </c:pt>
                <c:pt idx="201">
                  <c:v>8.9</c:v>
                </c:pt>
                <c:pt idx="202">
                  <c:v>8.6999999999999993</c:v>
                </c:pt>
                <c:pt idx="203">
                  <c:v>8.5</c:v>
                </c:pt>
                <c:pt idx="204">
                  <c:v>8.3000000000000007</c:v>
                </c:pt>
                <c:pt idx="205">
                  <c:v>8.3000000000000007</c:v>
                </c:pt>
                <c:pt idx="206">
                  <c:v>8.1999999999999993</c:v>
                </c:pt>
                <c:pt idx="207">
                  <c:v>8.1</c:v>
                </c:pt>
                <c:pt idx="208">
                  <c:v>8.1999999999999993</c:v>
                </c:pt>
                <c:pt idx="209">
                  <c:v>8.1999999999999993</c:v>
                </c:pt>
                <c:pt idx="210">
                  <c:v>8.1999999999999993</c:v>
                </c:pt>
                <c:pt idx="211">
                  <c:v>8.1</c:v>
                </c:pt>
                <c:pt idx="212">
                  <c:v>7.8</c:v>
                </c:pt>
                <c:pt idx="213">
                  <c:v>7.9</c:v>
                </c:pt>
                <c:pt idx="214">
                  <c:v>7.8</c:v>
                </c:pt>
                <c:pt idx="215">
                  <c:v>7.8</c:v>
                </c:pt>
                <c:pt idx="216">
                  <c:v>7.9</c:v>
                </c:pt>
                <c:pt idx="217">
                  <c:v>7.7</c:v>
                </c:pt>
                <c:pt idx="218">
                  <c:v>7.6</c:v>
                </c:pt>
                <c:pt idx="219">
                  <c:v>7.5</c:v>
                </c:pt>
                <c:pt idx="220">
                  <c:v>7.6</c:v>
                </c:pt>
                <c:pt idx="221">
                  <c:v>7.6</c:v>
                </c:pt>
                <c:pt idx="222">
                  <c:v>7.4</c:v>
                </c:pt>
                <c:pt idx="223">
                  <c:v>7.3</c:v>
                </c:pt>
                <c:pt idx="224">
                  <c:v>7.2</c:v>
                </c:pt>
                <c:pt idx="225">
                  <c:v>7.3</c:v>
                </c:pt>
                <c:pt idx="226">
                  <c:v>7</c:v>
                </c:pt>
                <c:pt idx="227">
                  <c:v>6.7</c:v>
                </c:pt>
                <c:pt idx="228">
                  <c:v>6.6</c:v>
                </c:pt>
                <c:pt idx="229">
                  <c:v>6.7</c:v>
                </c:pt>
                <c:pt idx="230">
                  <c:v>6.7</c:v>
                </c:pt>
                <c:pt idx="231">
                  <c:v>6.3</c:v>
                </c:pt>
                <c:pt idx="232">
                  <c:v>6.3</c:v>
                </c:pt>
                <c:pt idx="233">
                  <c:v>6.1</c:v>
                </c:pt>
                <c:pt idx="234">
                  <c:v>6.2</c:v>
                </c:pt>
                <c:pt idx="235">
                  <c:v>6.1</c:v>
                </c:pt>
                <c:pt idx="236">
                  <c:v>5.9</c:v>
                </c:pt>
                <c:pt idx="237">
                  <c:v>5.7</c:v>
                </c:pt>
                <c:pt idx="238">
                  <c:v>5.8</c:v>
                </c:pt>
                <c:pt idx="239">
                  <c:v>5.6</c:v>
                </c:pt>
                <c:pt idx="240">
                  <c:v>5.7</c:v>
                </c:pt>
                <c:pt idx="241">
                  <c:v>5.5</c:v>
                </c:pt>
                <c:pt idx="242">
                  <c:v>5.5</c:v>
                </c:pt>
                <c:pt idx="243">
                  <c:v>5.4</c:v>
                </c:pt>
                <c:pt idx="244">
                  <c:v>5.5</c:v>
                </c:pt>
                <c:pt idx="245">
                  <c:v>5.3</c:v>
                </c:pt>
                <c:pt idx="246">
                  <c:v>5.3</c:v>
                </c:pt>
                <c:pt idx="247">
                  <c:v>5.0999999999999996</c:v>
                </c:pt>
                <c:pt idx="248">
                  <c:v>5.0999999999999996</c:v>
                </c:pt>
                <c:pt idx="249">
                  <c:v>5</c:v>
                </c:pt>
                <c:pt idx="250">
                  <c:v>5</c:v>
                </c:pt>
                <c:pt idx="251">
                  <c:v>5</c:v>
                </c:pt>
                <c:pt idx="252">
                  <c:v>4.9000000000000004</c:v>
                </c:pt>
                <c:pt idx="253">
                  <c:v>4.9000000000000004</c:v>
                </c:pt>
                <c:pt idx="254">
                  <c:v>5</c:v>
                </c:pt>
                <c:pt idx="255">
                  <c:v>5</c:v>
                </c:pt>
                <c:pt idx="256">
                  <c:v>4.7</c:v>
                </c:pt>
                <c:pt idx="257">
                  <c:v>4.9000000000000004</c:v>
                </c:pt>
                <c:pt idx="258">
                  <c:v>4.9000000000000004</c:v>
                </c:pt>
                <c:pt idx="259">
                  <c:v>4.9000000000000004</c:v>
                </c:pt>
                <c:pt idx="260">
                  <c:v>5</c:v>
                </c:pt>
                <c:pt idx="261">
                  <c:v>4.9000000000000004</c:v>
                </c:pt>
                <c:pt idx="262">
                  <c:v>4.5999999999999996</c:v>
                </c:pt>
                <c:pt idx="263">
                  <c:v>4.7</c:v>
                </c:pt>
                <c:pt idx="264">
                  <c:v>4.8</c:v>
                </c:pt>
                <c:pt idx="265">
                  <c:v>4.7</c:v>
                </c:pt>
                <c:pt idx="266">
                  <c:v>4.5</c:v>
                </c:pt>
                <c:pt idx="267">
                  <c:v>4.4000000000000004</c:v>
                </c:pt>
                <c:pt idx="268">
                  <c:v>4.3</c:v>
                </c:pt>
                <c:pt idx="269">
                  <c:v>4.4000000000000004</c:v>
                </c:pt>
                <c:pt idx="270">
                  <c:v>4.3</c:v>
                </c:pt>
                <c:pt idx="271">
                  <c:v>4.4000000000000004</c:v>
                </c:pt>
                <c:pt idx="272">
                  <c:v>4.2</c:v>
                </c:pt>
                <c:pt idx="273">
                  <c:v>4.0999999999999996</c:v>
                </c:pt>
                <c:pt idx="274">
                  <c:v>4.0999999999999996</c:v>
                </c:pt>
                <c:pt idx="275">
                  <c:v>4.0999999999999996</c:v>
                </c:pt>
                <c:pt idx="276">
                  <c:v>4.0999999999999996</c:v>
                </c:pt>
                <c:pt idx="277">
                  <c:v>4.0999999999999996</c:v>
                </c:pt>
                <c:pt idx="278">
                  <c:v>4.0999999999999996</c:v>
                </c:pt>
                <c:pt idx="279">
                  <c:v>3.9</c:v>
                </c:pt>
                <c:pt idx="280">
                  <c:v>3.8</c:v>
                </c:pt>
                <c:pt idx="281">
                  <c:v>4</c:v>
                </c:pt>
                <c:pt idx="282">
                  <c:v>3.9</c:v>
                </c:pt>
                <c:pt idx="283">
                  <c:v>3.9</c:v>
                </c:pt>
                <c:pt idx="284">
                  <c:v>3.7</c:v>
                </c:pt>
                <c:pt idx="285">
                  <c:v>3.8</c:v>
                </c:pt>
                <c:pt idx="286">
                  <c:v>3.7</c:v>
                </c:pt>
                <c:pt idx="287">
                  <c:v>3.9</c:v>
                </c:pt>
                <c:pt idx="288">
                  <c:v>4</c:v>
                </c:pt>
                <c:pt idx="289">
                  <c:v>3.8</c:v>
                </c:pt>
                <c:pt idx="290">
                  <c:v>3.8</c:v>
                </c:pt>
                <c:pt idx="291">
                  <c:v>3.6</c:v>
                </c:pt>
                <c:pt idx="292">
                  <c:v>3.6</c:v>
                </c:pt>
                <c:pt idx="293">
                  <c:v>3.7</c:v>
                </c:pt>
                <c:pt idx="294">
                  <c:v>3.7</c:v>
                </c:pt>
                <c:pt idx="295">
                  <c:v>3.7</c:v>
                </c:pt>
                <c:pt idx="296">
                  <c:v>3.5</c:v>
                </c:pt>
                <c:pt idx="297">
                  <c:v>3.6</c:v>
                </c:pt>
                <c:pt idx="298">
                  <c:v>3.5</c:v>
                </c:pt>
                <c:pt idx="299">
                  <c:v>3.5</c:v>
                </c:pt>
                <c:pt idx="300">
                  <c:v>3.5</c:v>
                </c:pt>
                <c:pt idx="301">
                  <c:v>3.5</c:v>
                </c:pt>
                <c:pt idx="302">
                  <c:v>4.4000000000000004</c:v>
                </c:pt>
                <c:pt idx="303">
                  <c:v>14.7</c:v>
                </c:pt>
                <c:pt idx="304">
                  <c:v>13.2</c:v>
                </c:pt>
                <c:pt idx="305">
                  <c:v>11</c:v>
                </c:pt>
                <c:pt idx="306">
                  <c:v>10.199999999999999</c:v>
                </c:pt>
                <c:pt idx="307">
                  <c:v>8.4</c:v>
                </c:pt>
                <c:pt idx="308">
                  <c:v>7.9</c:v>
                </c:pt>
                <c:pt idx="309">
                  <c:v>6.9</c:v>
                </c:pt>
                <c:pt idx="310">
                  <c:v>6.7</c:v>
                </c:pt>
                <c:pt idx="311">
                  <c:v>6.7</c:v>
                </c:pt>
                <c:pt idx="312">
                  <c:v>6.3</c:v>
                </c:pt>
                <c:pt idx="313">
                  <c:v>6.2</c:v>
                </c:pt>
                <c:pt idx="314">
                  <c:v>6.1</c:v>
                </c:pt>
                <c:pt idx="315">
                  <c:v>6.1</c:v>
                </c:pt>
                <c:pt idx="316">
                  <c:v>5.8</c:v>
                </c:pt>
                <c:pt idx="317">
                  <c:v>5.9</c:v>
                </c:pt>
                <c:pt idx="318">
                  <c:v>5.4</c:v>
                </c:pt>
                <c:pt idx="319">
                  <c:v>5.2</c:v>
                </c:pt>
                <c:pt idx="320">
                  <c:v>4.8</c:v>
                </c:pt>
                <c:pt idx="321">
                  <c:v>4.5</c:v>
                </c:pt>
                <c:pt idx="322">
                  <c:v>4.2</c:v>
                </c:pt>
                <c:pt idx="323">
                  <c:v>3.9</c:v>
                </c:pt>
                <c:pt idx="324">
                  <c:v>4</c:v>
                </c:pt>
                <c:pt idx="325">
                  <c:v>3.8</c:v>
                </c:pt>
                <c:pt idx="326">
                  <c:v>3.6</c:v>
                </c:pt>
                <c:pt idx="327">
                  <c:v>3.6</c:v>
                </c:pt>
                <c:pt idx="328">
                  <c:v>3.6</c:v>
                </c:pt>
                <c:pt idx="329">
                  <c:v>3.6</c:v>
                </c:pt>
                <c:pt idx="330">
                  <c:v>3.5</c:v>
                </c:pt>
                <c:pt idx="331">
                  <c:v>3.7</c:v>
                </c:pt>
                <c:pt idx="332">
                  <c:v>3.5</c:v>
                </c:pt>
                <c:pt idx="333">
                  <c:v>3.7</c:v>
                </c:pt>
                <c:pt idx="334">
                  <c:v>3.6</c:v>
                </c:pt>
                <c:pt idx="335">
                  <c:v>3.5</c:v>
                </c:pt>
                <c:pt idx="336">
                  <c:v>3.4</c:v>
                </c:pt>
                <c:pt idx="337">
                  <c:v>3.6</c:v>
                </c:pt>
                <c:pt idx="338">
                  <c:v>3.5</c:v>
                </c:pt>
                <c:pt idx="339">
                  <c:v>3.4</c:v>
                </c:pt>
                <c:pt idx="340">
                  <c:v>3.7</c:v>
                </c:pt>
                <c:pt idx="341">
                  <c:v>3.6</c:v>
                </c:pt>
                <c:pt idx="342">
                  <c:v>3.5</c:v>
                </c:pt>
                <c:pt idx="343">
                  <c:v>3.8</c:v>
                </c:pt>
                <c:pt idx="344">
                  <c:v>3.8</c:v>
                </c:pt>
                <c:pt idx="345">
                  <c:v>3.8</c:v>
                </c:pt>
                <c:pt idx="346">
                  <c:v>3.7</c:v>
                </c:pt>
                <c:pt idx="347">
                  <c:v>3.7</c:v>
                </c:pt>
                <c:pt idx="348">
                  <c:v>3.7</c:v>
                </c:pt>
                <c:pt idx="349">
                  <c:v>3.9</c:v>
                </c:pt>
                <c:pt idx="350">
                  <c:v>3.9</c:v>
                </c:pt>
                <c:pt idx="351">
                  <c:v>3.9</c:v>
                </c:pt>
                <c:pt idx="352">
                  <c:v>4</c:v>
                </c:pt>
                <c:pt idx="353">
                  <c:v>4.0999999999999996</c:v>
                </c:pt>
                <c:pt idx="354">
                  <c:v>4.2</c:v>
                </c:pt>
                <c:pt idx="355">
                  <c:v>4.2</c:v>
                </c:pt>
                <c:pt idx="356">
                  <c:v>4.0999999999999996</c:v>
                </c:pt>
                <c:pt idx="357">
                  <c:v>4.0999999999999996</c:v>
                </c:pt>
                <c:pt idx="358">
                  <c:v>4.2</c:v>
                </c:pt>
                <c:pt idx="359">
                  <c:v>4.0999999999999996</c:v>
                </c:pt>
                <c:pt idx="360">
                  <c:v>4</c:v>
                </c:pt>
              </c:numCache>
            </c:numRef>
          </c:val>
          <c:extLst>
            <c:ext xmlns:c16="http://schemas.microsoft.com/office/drawing/2014/chart" uri="{C3380CC4-5D6E-409C-BE32-E72D297353CC}">
              <c16:uniqueId val="{00000001-395D-4C93-8755-D17A274E5110}"/>
            </c:ext>
          </c:extLst>
        </c:ser>
        <c:dLbls>
          <c:showLegendKey val="0"/>
          <c:showVal val="0"/>
          <c:showCatName val="0"/>
          <c:showSerName val="0"/>
          <c:showPercent val="0"/>
          <c:showBubbleSize val="0"/>
        </c:dLbls>
        <c:axId val="224978680"/>
        <c:axId val="1"/>
      </c:areaChart>
      <c:lineChart>
        <c:grouping val="standard"/>
        <c:varyColors val="0"/>
        <c:ser>
          <c:idx val="4"/>
          <c:order val="3"/>
          <c:tx>
            <c:strRef>
              <c:f>Sheet1!$F$1</c:f>
              <c:strCache>
                <c:ptCount val="1"/>
                <c:pt idx="0">
                  <c:v>4.5% Full Employment Target (Left Axis)</c:v>
                </c:pt>
              </c:strCache>
            </c:strRef>
          </c:tx>
          <c:spPr>
            <a:ln w="45660">
              <a:solidFill>
                <a:srgbClr val="FF9900"/>
              </a:solidFill>
              <a:prstDash val="solid"/>
            </a:ln>
          </c:spPr>
          <c:marker>
            <c:symbol val="none"/>
          </c:marker>
          <c:cat>
            <c:strRef>
              <c:f>Sheet1!$A$2:$A$372</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Sheet1!$F$2:$F$372</c:f>
              <c:numCache>
                <c:formatCode>General</c:formatCode>
                <c:ptCount val="371"/>
                <c:pt idx="0">
                  <c:v>5.4</c:v>
                </c:pt>
                <c:pt idx="1">
                  <c:v>5.4</c:v>
                </c:pt>
                <c:pt idx="2">
                  <c:v>5.4</c:v>
                </c:pt>
                <c:pt idx="3">
                  <c:v>5.4</c:v>
                </c:pt>
                <c:pt idx="4">
                  <c:v>5.4</c:v>
                </c:pt>
                <c:pt idx="5">
                  <c:v>5.4</c:v>
                </c:pt>
                <c:pt idx="6">
                  <c:v>5.4</c:v>
                </c:pt>
                <c:pt idx="7">
                  <c:v>5.4</c:v>
                </c:pt>
                <c:pt idx="8">
                  <c:v>5.4</c:v>
                </c:pt>
                <c:pt idx="9">
                  <c:v>5.4</c:v>
                </c:pt>
                <c:pt idx="10">
                  <c:v>5.4</c:v>
                </c:pt>
                <c:pt idx="11">
                  <c:v>5.4</c:v>
                </c:pt>
                <c:pt idx="12">
                  <c:v>5.4</c:v>
                </c:pt>
                <c:pt idx="13">
                  <c:v>5.4</c:v>
                </c:pt>
                <c:pt idx="14">
                  <c:v>5.4</c:v>
                </c:pt>
                <c:pt idx="15">
                  <c:v>5.4</c:v>
                </c:pt>
                <c:pt idx="16">
                  <c:v>5.4</c:v>
                </c:pt>
                <c:pt idx="17">
                  <c:v>5.4</c:v>
                </c:pt>
                <c:pt idx="18">
                  <c:v>5.4</c:v>
                </c:pt>
                <c:pt idx="19">
                  <c:v>5.4</c:v>
                </c:pt>
                <c:pt idx="20">
                  <c:v>5.4</c:v>
                </c:pt>
                <c:pt idx="21">
                  <c:v>5.4</c:v>
                </c:pt>
                <c:pt idx="22">
                  <c:v>5.4</c:v>
                </c:pt>
                <c:pt idx="23">
                  <c:v>5.4</c:v>
                </c:pt>
                <c:pt idx="24">
                  <c:v>5.4</c:v>
                </c:pt>
                <c:pt idx="25">
                  <c:v>5.4</c:v>
                </c:pt>
                <c:pt idx="26">
                  <c:v>5.4</c:v>
                </c:pt>
                <c:pt idx="27">
                  <c:v>5.4</c:v>
                </c:pt>
                <c:pt idx="28">
                  <c:v>5.4</c:v>
                </c:pt>
                <c:pt idx="29">
                  <c:v>5.4</c:v>
                </c:pt>
                <c:pt idx="30">
                  <c:v>5.4</c:v>
                </c:pt>
                <c:pt idx="31">
                  <c:v>5.4</c:v>
                </c:pt>
                <c:pt idx="32">
                  <c:v>5.4</c:v>
                </c:pt>
                <c:pt idx="33">
                  <c:v>5.4</c:v>
                </c:pt>
                <c:pt idx="34">
                  <c:v>5.4</c:v>
                </c:pt>
                <c:pt idx="35">
                  <c:v>5.4</c:v>
                </c:pt>
                <c:pt idx="36">
                  <c:v>5.3</c:v>
                </c:pt>
                <c:pt idx="37">
                  <c:v>5.3</c:v>
                </c:pt>
                <c:pt idx="38">
                  <c:v>5.3</c:v>
                </c:pt>
                <c:pt idx="39">
                  <c:v>5.3</c:v>
                </c:pt>
                <c:pt idx="40">
                  <c:v>5.3</c:v>
                </c:pt>
                <c:pt idx="41">
                  <c:v>5.3</c:v>
                </c:pt>
                <c:pt idx="42">
                  <c:v>5.3</c:v>
                </c:pt>
                <c:pt idx="43">
                  <c:v>5.3</c:v>
                </c:pt>
                <c:pt idx="44">
                  <c:v>5.3</c:v>
                </c:pt>
                <c:pt idx="45">
                  <c:v>5.3</c:v>
                </c:pt>
                <c:pt idx="46">
                  <c:v>5.3</c:v>
                </c:pt>
                <c:pt idx="47">
                  <c:v>5.3</c:v>
                </c:pt>
                <c:pt idx="48">
                  <c:v>5.3</c:v>
                </c:pt>
                <c:pt idx="49">
                  <c:v>5.3</c:v>
                </c:pt>
                <c:pt idx="50">
                  <c:v>5.3</c:v>
                </c:pt>
                <c:pt idx="51">
                  <c:v>5.3</c:v>
                </c:pt>
                <c:pt idx="52">
                  <c:v>5.3</c:v>
                </c:pt>
                <c:pt idx="53">
                  <c:v>5.3</c:v>
                </c:pt>
                <c:pt idx="54">
                  <c:v>5.3</c:v>
                </c:pt>
                <c:pt idx="55">
                  <c:v>5.3</c:v>
                </c:pt>
                <c:pt idx="56">
                  <c:v>5.3</c:v>
                </c:pt>
                <c:pt idx="57">
                  <c:v>5.3</c:v>
                </c:pt>
                <c:pt idx="58">
                  <c:v>5.3</c:v>
                </c:pt>
                <c:pt idx="59">
                  <c:v>5.3</c:v>
                </c:pt>
                <c:pt idx="60">
                  <c:v>5.2</c:v>
                </c:pt>
                <c:pt idx="61">
                  <c:v>5.2</c:v>
                </c:pt>
                <c:pt idx="62">
                  <c:v>5.2</c:v>
                </c:pt>
                <c:pt idx="63">
                  <c:v>5.2</c:v>
                </c:pt>
                <c:pt idx="64">
                  <c:v>5.2</c:v>
                </c:pt>
                <c:pt idx="65">
                  <c:v>5.2</c:v>
                </c:pt>
                <c:pt idx="66">
                  <c:v>5.2</c:v>
                </c:pt>
                <c:pt idx="67">
                  <c:v>5.2</c:v>
                </c:pt>
                <c:pt idx="68">
                  <c:v>5.2</c:v>
                </c:pt>
                <c:pt idx="69">
                  <c:v>5.2</c:v>
                </c:pt>
                <c:pt idx="70">
                  <c:v>5.2</c:v>
                </c:pt>
                <c:pt idx="71">
                  <c:v>5.2</c:v>
                </c:pt>
                <c:pt idx="72">
                  <c:v>5.2</c:v>
                </c:pt>
                <c:pt idx="73">
                  <c:v>5.2</c:v>
                </c:pt>
                <c:pt idx="74">
                  <c:v>5.2</c:v>
                </c:pt>
                <c:pt idx="75">
                  <c:v>5.2</c:v>
                </c:pt>
                <c:pt idx="76">
                  <c:v>5.2</c:v>
                </c:pt>
                <c:pt idx="77">
                  <c:v>5.2</c:v>
                </c:pt>
                <c:pt idx="78">
                  <c:v>5.2</c:v>
                </c:pt>
                <c:pt idx="79">
                  <c:v>5.2</c:v>
                </c:pt>
                <c:pt idx="80">
                  <c:v>5.2</c:v>
                </c:pt>
                <c:pt idx="81">
                  <c:v>5.2</c:v>
                </c:pt>
                <c:pt idx="82">
                  <c:v>5.2</c:v>
                </c:pt>
                <c:pt idx="83">
                  <c:v>5.2</c:v>
                </c:pt>
                <c:pt idx="84">
                  <c:v>5.0999999999999996</c:v>
                </c:pt>
                <c:pt idx="85">
                  <c:v>5.0999999999999996</c:v>
                </c:pt>
                <c:pt idx="86">
                  <c:v>5.0999999999999996</c:v>
                </c:pt>
                <c:pt idx="87">
                  <c:v>5.0999999999999996</c:v>
                </c:pt>
                <c:pt idx="88">
                  <c:v>5.0999999999999996</c:v>
                </c:pt>
                <c:pt idx="89">
                  <c:v>5.0999999999999996</c:v>
                </c:pt>
                <c:pt idx="90">
                  <c:v>5.0999999999999996</c:v>
                </c:pt>
                <c:pt idx="91">
                  <c:v>5.0999999999999996</c:v>
                </c:pt>
                <c:pt idx="92">
                  <c:v>5.0999999999999996</c:v>
                </c:pt>
                <c:pt idx="93">
                  <c:v>5.0999999999999996</c:v>
                </c:pt>
                <c:pt idx="94">
                  <c:v>5.0999999999999996</c:v>
                </c:pt>
                <c:pt idx="95">
                  <c:v>5.0999999999999996</c:v>
                </c:pt>
                <c:pt idx="96">
                  <c:v>5.0999999999999996</c:v>
                </c:pt>
                <c:pt idx="97">
                  <c:v>5.0999999999999996</c:v>
                </c:pt>
                <c:pt idx="98">
                  <c:v>5.0999999999999996</c:v>
                </c:pt>
                <c:pt idx="99">
                  <c:v>5.0999999999999996</c:v>
                </c:pt>
                <c:pt idx="100">
                  <c:v>5.0999999999999996</c:v>
                </c:pt>
                <c:pt idx="101">
                  <c:v>5.0999999999999996</c:v>
                </c:pt>
                <c:pt idx="102">
                  <c:v>5.0999999999999996</c:v>
                </c:pt>
                <c:pt idx="103">
                  <c:v>5.0999999999999996</c:v>
                </c:pt>
                <c:pt idx="104">
                  <c:v>5.0999999999999996</c:v>
                </c:pt>
                <c:pt idx="105">
                  <c:v>5.0999999999999996</c:v>
                </c:pt>
                <c:pt idx="106">
                  <c:v>5.0999999999999996</c:v>
                </c:pt>
                <c:pt idx="107">
                  <c:v>5.0999999999999996</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5</c:v>
                </c:pt>
                <c:pt idx="141">
                  <c:v>5</c:v>
                </c:pt>
                <c:pt idx="142">
                  <c:v>5</c:v>
                </c:pt>
                <c:pt idx="143">
                  <c:v>5</c:v>
                </c:pt>
                <c:pt idx="144">
                  <c:v>4.9000000000000004</c:v>
                </c:pt>
                <c:pt idx="145">
                  <c:v>4.9000000000000004</c:v>
                </c:pt>
                <c:pt idx="146">
                  <c:v>4.9000000000000004</c:v>
                </c:pt>
                <c:pt idx="147">
                  <c:v>4.9000000000000004</c:v>
                </c:pt>
                <c:pt idx="148">
                  <c:v>4.9000000000000004</c:v>
                </c:pt>
                <c:pt idx="149">
                  <c:v>4.9000000000000004</c:v>
                </c:pt>
                <c:pt idx="150">
                  <c:v>4.9000000000000004</c:v>
                </c:pt>
                <c:pt idx="151">
                  <c:v>4.9000000000000004</c:v>
                </c:pt>
                <c:pt idx="152">
                  <c:v>4.9000000000000004</c:v>
                </c:pt>
                <c:pt idx="153">
                  <c:v>4.9000000000000004</c:v>
                </c:pt>
                <c:pt idx="154">
                  <c:v>4.9000000000000004</c:v>
                </c:pt>
                <c:pt idx="155">
                  <c:v>4.9000000000000004</c:v>
                </c:pt>
                <c:pt idx="156">
                  <c:v>4.9000000000000004</c:v>
                </c:pt>
                <c:pt idx="157">
                  <c:v>4.9000000000000004</c:v>
                </c:pt>
                <c:pt idx="158">
                  <c:v>4.9000000000000004</c:v>
                </c:pt>
                <c:pt idx="159">
                  <c:v>4.9000000000000004</c:v>
                </c:pt>
                <c:pt idx="160">
                  <c:v>4.9000000000000004</c:v>
                </c:pt>
                <c:pt idx="161">
                  <c:v>4.9000000000000004</c:v>
                </c:pt>
                <c:pt idx="162">
                  <c:v>4.9000000000000004</c:v>
                </c:pt>
                <c:pt idx="163">
                  <c:v>4.9000000000000004</c:v>
                </c:pt>
                <c:pt idx="164">
                  <c:v>4.9000000000000004</c:v>
                </c:pt>
                <c:pt idx="165">
                  <c:v>4.9000000000000004</c:v>
                </c:pt>
                <c:pt idx="166">
                  <c:v>4.9000000000000004</c:v>
                </c:pt>
                <c:pt idx="167">
                  <c:v>4.9000000000000004</c:v>
                </c:pt>
                <c:pt idx="168">
                  <c:v>4.9000000000000004</c:v>
                </c:pt>
                <c:pt idx="169">
                  <c:v>4.9000000000000004</c:v>
                </c:pt>
                <c:pt idx="170">
                  <c:v>4.9000000000000004</c:v>
                </c:pt>
                <c:pt idx="171">
                  <c:v>4.9000000000000004</c:v>
                </c:pt>
                <c:pt idx="172">
                  <c:v>4.9000000000000004</c:v>
                </c:pt>
                <c:pt idx="173">
                  <c:v>4.9000000000000004</c:v>
                </c:pt>
                <c:pt idx="174">
                  <c:v>4.9000000000000004</c:v>
                </c:pt>
                <c:pt idx="175">
                  <c:v>4.9000000000000004</c:v>
                </c:pt>
                <c:pt idx="176">
                  <c:v>4.9000000000000004</c:v>
                </c:pt>
                <c:pt idx="177">
                  <c:v>4.9000000000000004</c:v>
                </c:pt>
                <c:pt idx="178">
                  <c:v>4.9000000000000004</c:v>
                </c:pt>
                <c:pt idx="179">
                  <c:v>4.9000000000000004</c:v>
                </c:pt>
                <c:pt idx="180">
                  <c:v>5</c:v>
                </c:pt>
                <c:pt idx="181">
                  <c:v>5</c:v>
                </c:pt>
                <c:pt idx="182">
                  <c:v>5</c:v>
                </c:pt>
                <c:pt idx="183">
                  <c:v>5</c:v>
                </c:pt>
                <c:pt idx="184">
                  <c:v>5</c:v>
                </c:pt>
                <c:pt idx="185">
                  <c:v>5</c:v>
                </c:pt>
                <c:pt idx="186">
                  <c:v>5</c:v>
                </c:pt>
                <c:pt idx="187">
                  <c:v>5</c:v>
                </c:pt>
                <c:pt idx="188">
                  <c:v>5</c:v>
                </c:pt>
                <c:pt idx="189">
                  <c:v>5</c:v>
                </c:pt>
                <c:pt idx="190">
                  <c:v>5</c:v>
                </c:pt>
                <c:pt idx="191">
                  <c:v>5</c:v>
                </c:pt>
                <c:pt idx="192">
                  <c:v>5.0999999999999996</c:v>
                </c:pt>
                <c:pt idx="193">
                  <c:v>5.0999999999999996</c:v>
                </c:pt>
                <c:pt idx="194">
                  <c:v>5.0999999999999996</c:v>
                </c:pt>
                <c:pt idx="195">
                  <c:v>5.0999999999999996</c:v>
                </c:pt>
                <c:pt idx="196">
                  <c:v>5.0999999999999996</c:v>
                </c:pt>
                <c:pt idx="197">
                  <c:v>5.0999999999999996</c:v>
                </c:pt>
                <c:pt idx="198">
                  <c:v>5.0999999999999996</c:v>
                </c:pt>
                <c:pt idx="199">
                  <c:v>5.0999999999999996</c:v>
                </c:pt>
                <c:pt idx="200">
                  <c:v>5.0999999999999996</c:v>
                </c:pt>
                <c:pt idx="201">
                  <c:v>5.0999999999999996</c:v>
                </c:pt>
                <c:pt idx="202">
                  <c:v>5.0999999999999996</c:v>
                </c:pt>
                <c:pt idx="203">
                  <c:v>5.0999999999999996</c:v>
                </c:pt>
                <c:pt idx="204">
                  <c:v>5</c:v>
                </c:pt>
                <c:pt idx="205">
                  <c:v>5</c:v>
                </c:pt>
                <c:pt idx="206">
                  <c:v>5</c:v>
                </c:pt>
                <c:pt idx="207">
                  <c:v>5</c:v>
                </c:pt>
                <c:pt idx="208">
                  <c:v>5</c:v>
                </c:pt>
                <c:pt idx="209">
                  <c:v>5</c:v>
                </c:pt>
                <c:pt idx="210">
                  <c:v>5</c:v>
                </c:pt>
                <c:pt idx="211">
                  <c:v>5</c:v>
                </c:pt>
                <c:pt idx="212">
                  <c:v>5</c:v>
                </c:pt>
                <c:pt idx="213">
                  <c:v>5</c:v>
                </c:pt>
                <c:pt idx="214">
                  <c:v>5</c:v>
                </c:pt>
                <c:pt idx="215">
                  <c:v>5</c:v>
                </c:pt>
                <c:pt idx="216">
                  <c:v>4.9000000000000004</c:v>
                </c:pt>
                <c:pt idx="217">
                  <c:v>4.9000000000000004</c:v>
                </c:pt>
                <c:pt idx="218">
                  <c:v>4.9000000000000004</c:v>
                </c:pt>
                <c:pt idx="219">
                  <c:v>4.9000000000000004</c:v>
                </c:pt>
                <c:pt idx="220">
                  <c:v>4.9000000000000004</c:v>
                </c:pt>
                <c:pt idx="221">
                  <c:v>4.9000000000000004</c:v>
                </c:pt>
                <c:pt idx="222">
                  <c:v>4.9000000000000004</c:v>
                </c:pt>
                <c:pt idx="223">
                  <c:v>4.9000000000000004</c:v>
                </c:pt>
                <c:pt idx="224">
                  <c:v>4.9000000000000004</c:v>
                </c:pt>
                <c:pt idx="225">
                  <c:v>4.9000000000000004</c:v>
                </c:pt>
                <c:pt idx="226">
                  <c:v>4.9000000000000004</c:v>
                </c:pt>
                <c:pt idx="227">
                  <c:v>4.9000000000000004</c:v>
                </c:pt>
                <c:pt idx="228">
                  <c:v>4.8</c:v>
                </c:pt>
                <c:pt idx="229">
                  <c:v>4.8</c:v>
                </c:pt>
                <c:pt idx="230">
                  <c:v>4.8</c:v>
                </c:pt>
                <c:pt idx="231">
                  <c:v>4.8</c:v>
                </c:pt>
                <c:pt idx="232">
                  <c:v>4.8</c:v>
                </c:pt>
                <c:pt idx="233">
                  <c:v>4.8</c:v>
                </c:pt>
                <c:pt idx="234">
                  <c:v>4.8</c:v>
                </c:pt>
                <c:pt idx="235">
                  <c:v>4.8</c:v>
                </c:pt>
                <c:pt idx="236">
                  <c:v>4.8</c:v>
                </c:pt>
                <c:pt idx="237">
                  <c:v>4.8</c:v>
                </c:pt>
                <c:pt idx="238">
                  <c:v>4.8</c:v>
                </c:pt>
                <c:pt idx="239">
                  <c:v>4.8</c:v>
                </c:pt>
                <c:pt idx="240">
                  <c:v>4.7</c:v>
                </c:pt>
                <c:pt idx="241">
                  <c:v>4.7</c:v>
                </c:pt>
                <c:pt idx="242">
                  <c:v>4.7</c:v>
                </c:pt>
                <c:pt idx="243">
                  <c:v>4.7</c:v>
                </c:pt>
                <c:pt idx="244">
                  <c:v>4.7</c:v>
                </c:pt>
                <c:pt idx="245">
                  <c:v>4.7</c:v>
                </c:pt>
                <c:pt idx="246">
                  <c:v>4.7</c:v>
                </c:pt>
                <c:pt idx="247">
                  <c:v>4.7</c:v>
                </c:pt>
                <c:pt idx="248">
                  <c:v>4.7</c:v>
                </c:pt>
                <c:pt idx="249">
                  <c:v>4.7</c:v>
                </c:pt>
                <c:pt idx="250">
                  <c:v>4.7</c:v>
                </c:pt>
                <c:pt idx="251">
                  <c:v>4.7</c:v>
                </c:pt>
                <c:pt idx="252">
                  <c:v>4.5999999999999996</c:v>
                </c:pt>
                <c:pt idx="253">
                  <c:v>4.5999999999999996</c:v>
                </c:pt>
                <c:pt idx="254">
                  <c:v>4.5999999999999996</c:v>
                </c:pt>
                <c:pt idx="255">
                  <c:v>4.5999999999999996</c:v>
                </c:pt>
                <c:pt idx="256">
                  <c:v>4.5999999999999996</c:v>
                </c:pt>
                <c:pt idx="257">
                  <c:v>4.5999999999999996</c:v>
                </c:pt>
                <c:pt idx="258">
                  <c:v>4.5999999999999996</c:v>
                </c:pt>
                <c:pt idx="259">
                  <c:v>4.5999999999999996</c:v>
                </c:pt>
                <c:pt idx="260">
                  <c:v>4.5999999999999996</c:v>
                </c:pt>
                <c:pt idx="261">
                  <c:v>4.5999999999999996</c:v>
                </c:pt>
                <c:pt idx="262">
                  <c:v>4.5999999999999996</c:v>
                </c:pt>
                <c:pt idx="263">
                  <c:v>4.5999999999999996</c:v>
                </c:pt>
                <c:pt idx="264">
                  <c:v>4.5999999999999996</c:v>
                </c:pt>
                <c:pt idx="265">
                  <c:v>4.5999999999999996</c:v>
                </c:pt>
                <c:pt idx="266">
                  <c:v>4.5999999999999996</c:v>
                </c:pt>
                <c:pt idx="267">
                  <c:v>4.5999999999999996</c:v>
                </c:pt>
                <c:pt idx="268">
                  <c:v>4.5999999999999996</c:v>
                </c:pt>
                <c:pt idx="269">
                  <c:v>4.5999999999999996</c:v>
                </c:pt>
                <c:pt idx="270">
                  <c:v>4.5999999999999996</c:v>
                </c:pt>
                <c:pt idx="271">
                  <c:v>4.5999999999999996</c:v>
                </c:pt>
                <c:pt idx="272">
                  <c:v>4.5999999999999996</c:v>
                </c:pt>
                <c:pt idx="273">
                  <c:v>4.5999999999999996</c:v>
                </c:pt>
                <c:pt idx="274">
                  <c:v>4.5999999999999996</c:v>
                </c:pt>
                <c:pt idx="275">
                  <c:v>4.5999999999999996</c:v>
                </c:pt>
                <c:pt idx="276">
                  <c:v>4.5999999999999996</c:v>
                </c:pt>
                <c:pt idx="277">
                  <c:v>4.5999999999999996</c:v>
                </c:pt>
                <c:pt idx="278">
                  <c:v>4.5999999999999996</c:v>
                </c:pt>
                <c:pt idx="279">
                  <c:v>4.5999999999999996</c:v>
                </c:pt>
                <c:pt idx="280">
                  <c:v>4.5999999999999996</c:v>
                </c:pt>
                <c:pt idx="281">
                  <c:v>4.5999999999999996</c:v>
                </c:pt>
                <c:pt idx="282">
                  <c:v>4.5999999999999996</c:v>
                </c:pt>
                <c:pt idx="283">
                  <c:v>4.5999999999999996</c:v>
                </c:pt>
                <c:pt idx="284">
                  <c:v>4.5999999999999996</c:v>
                </c:pt>
                <c:pt idx="285">
                  <c:v>4.5999999999999996</c:v>
                </c:pt>
                <c:pt idx="286">
                  <c:v>4.5999999999999996</c:v>
                </c:pt>
                <c:pt idx="287">
                  <c:v>4.5999999999999996</c:v>
                </c:pt>
                <c:pt idx="288">
                  <c:v>4.5999999999999996</c:v>
                </c:pt>
                <c:pt idx="289">
                  <c:v>4.5999999999999996</c:v>
                </c:pt>
                <c:pt idx="290">
                  <c:v>4.5999999999999996</c:v>
                </c:pt>
                <c:pt idx="291">
                  <c:v>4.5999999999999996</c:v>
                </c:pt>
                <c:pt idx="292">
                  <c:v>4.5999999999999996</c:v>
                </c:pt>
                <c:pt idx="293">
                  <c:v>4.5999999999999996</c:v>
                </c:pt>
                <c:pt idx="294">
                  <c:v>4.5999999999999996</c:v>
                </c:pt>
                <c:pt idx="295">
                  <c:v>4.5999999999999996</c:v>
                </c:pt>
                <c:pt idx="296">
                  <c:v>4.5999999999999996</c:v>
                </c:pt>
                <c:pt idx="297">
                  <c:v>4.5999999999999996</c:v>
                </c:pt>
                <c:pt idx="298">
                  <c:v>4.5999999999999996</c:v>
                </c:pt>
                <c:pt idx="299">
                  <c:v>4.5999999999999996</c:v>
                </c:pt>
                <c:pt idx="300">
                  <c:v>4.5</c:v>
                </c:pt>
                <c:pt idx="301">
                  <c:v>4.5</c:v>
                </c:pt>
                <c:pt idx="302">
                  <c:v>4.5</c:v>
                </c:pt>
                <c:pt idx="303">
                  <c:v>4.5</c:v>
                </c:pt>
                <c:pt idx="304">
                  <c:v>4.5</c:v>
                </c:pt>
                <c:pt idx="305">
                  <c:v>4.5</c:v>
                </c:pt>
                <c:pt idx="306">
                  <c:v>4.5</c:v>
                </c:pt>
                <c:pt idx="307">
                  <c:v>4.5</c:v>
                </c:pt>
                <c:pt idx="308">
                  <c:v>4.5</c:v>
                </c:pt>
                <c:pt idx="309">
                  <c:v>4.5</c:v>
                </c:pt>
                <c:pt idx="310">
                  <c:v>4.5</c:v>
                </c:pt>
                <c:pt idx="311">
                  <c:v>4.5</c:v>
                </c:pt>
                <c:pt idx="312">
                  <c:v>4.5</c:v>
                </c:pt>
                <c:pt idx="313">
                  <c:v>4.5</c:v>
                </c:pt>
                <c:pt idx="314">
                  <c:v>4.5</c:v>
                </c:pt>
                <c:pt idx="315">
                  <c:v>4.5</c:v>
                </c:pt>
                <c:pt idx="316">
                  <c:v>4.5</c:v>
                </c:pt>
                <c:pt idx="317">
                  <c:v>4.5</c:v>
                </c:pt>
                <c:pt idx="318">
                  <c:v>4.5</c:v>
                </c:pt>
                <c:pt idx="319">
                  <c:v>4.5</c:v>
                </c:pt>
                <c:pt idx="320">
                  <c:v>4.5</c:v>
                </c:pt>
                <c:pt idx="321">
                  <c:v>4.5</c:v>
                </c:pt>
                <c:pt idx="322">
                  <c:v>4.5</c:v>
                </c:pt>
                <c:pt idx="323">
                  <c:v>4.5</c:v>
                </c:pt>
                <c:pt idx="324">
                  <c:v>4.5</c:v>
                </c:pt>
                <c:pt idx="325">
                  <c:v>4.5</c:v>
                </c:pt>
                <c:pt idx="326">
                  <c:v>4.5</c:v>
                </c:pt>
                <c:pt idx="327">
                  <c:v>4.5</c:v>
                </c:pt>
                <c:pt idx="328">
                  <c:v>4.5</c:v>
                </c:pt>
                <c:pt idx="329">
                  <c:v>4.5</c:v>
                </c:pt>
                <c:pt idx="330">
                  <c:v>4.5</c:v>
                </c:pt>
                <c:pt idx="331">
                  <c:v>4.5</c:v>
                </c:pt>
                <c:pt idx="332">
                  <c:v>4.5</c:v>
                </c:pt>
                <c:pt idx="333">
                  <c:v>4.5</c:v>
                </c:pt>
                <c:pt idx="334">
                  <c:v>4.5</c:v>
                </c:pt>
                <c:pt idx="335">
                  <c:v>4.5</c:v>
                </c:pt>
                <c:pt idx="336">
                  <c:v>4.5</c:v>
                </c:pt>
                <c:pt idx="337">
                  <c:v>4.5</c:v>
                </c:pt>
                <c:pt idx="338">
                  <c:v>4.5</c:v>
                </c:pt>
                <c:pt idx="339">
                  <c:v>4.5</c:v>
                </c:pt>
                <c:pt idx="340">
                  <c:v>4.5</c:v>
                </c:pt>
                <c:pt idx="341">
                  <c:v>4.5</c:v>
                </c:pt>
                <c:pt idx="342">
                  <c:v>4.5</c:v>
                </c:pt>
                <c:pt idx="343">
                  <c:v>4.5</c:v>
                </c:pt>
                <c:pt idx="344">
                  <c:v>4.5</c:v>
                </c:pt>
                <c:pt idx="345">
                  <c:v>4.5</c:v>
                </c:pt>
                <c:pt idx="346">
                  <c:v>4.5</c:v>
                </c:pt>
                <c:pt idx="347">
                  <c:v>4.5</c:v>
                </c:pt>
                <c:pt idx="348">
                  <c:v>4.5</c:v>
                </c:pt>
                <c:pt idx="349">
                  <c:v>4.5</c:v>
                </c:pt>
                <c:pt idx="350">
                  <c:v>4.5</c:v>
                </c:pt>
                <c:pt idx="351">
                  <c:v>4.5</c:v>
                </c:pt>
                <c:pt idx="352">
                  <c:v>4.5</c:v>
                </c:pt>
                <c:pt idx="353">
                  <c:v>4.5</c:v>
                </c:pt>
                <c:pt idx="354">
                  <c:v>4.5</c:v>
                </c:pt>
                <c:pt idx="355">
                  <c:v>4.5</c:v>
                </c:pt>
                <c:pt idx="356">
                  <c:v>4.5</c:v>
                </c:pt>
                <c:pt idx="357">
                  <c:v>4.5</c:v>
                </c:pt>
                <c:pt idx="358">
                  <c:v>4.5</c:v>
                </c:pt>
                <c:pt idx="359">
                  <c:v>4.5</c:v>
                </c:pt>
                <c:pt idx="360">
                  <c:v>4.5</c:v>
                </c:pt>
                <c:pt idx="361">
                  <c:v>4.5</c:v>
                </c:pt>
                <c:pt idx="362">
                  <c:v>4.5</c:v>
                </c:pt>
                <c:pt idx="363">
                  <c:v>4.5</c:v>
                </c:pt>
                <c:pt idx="364">
                  <c:v>4.5</c:v>
                </c:pt>
                <c:pt idx="365">
                  <c:v>4.5</c:v>
                </c:pt>
                <c:pt idx="366">
                  <c:v>4.5</c:v>
                </c:pt>
                <c:pt idx="367">
                  <c:v>4.5</c:v>
                </c:pt>
                <c:pt idx="368">
                  <c:v>4.5</c:v>
                </c:pt>
                <c:pt idx="369">
                  <c:v>4.5</c:v>
                </c:pt>
              </c:numCache>
            </c:numRef>
          </c:val>
          <c:smooth val="0"/>
          <c:extLst>
            <c:ext xmlns:c16="http://schemas.microsoft.com/office/drawing/2014/chart" uri="{C3380CC4-5D6E-409C-BE32-E72D297353CC}">
              <c16:uniqueId val="{00000004-395D-4C93-8755-D17A274E5110}"/>
            </c:ext>
          </c:extLst>
        </c:ser>
        <c:dLbls>
          <c:showLegendKey val="0"/>
          <c:showVal val="0"/>
          <c:showCatName val="0"/>
          <c:showSerName val="0"/>
          <c:showPercent val="0"/>
          <c:showBubbleSize val="0"/>
        </c:dLbls>
        <c:marker val="1"/>
        <c:smooth val="0"/>
        <c:axId val="224978680"/>
        <c:axId val="1"/>
      </c:lineChart>
      <c:lineChart>
        <c:grouping val="standard"/>
        <c:varyColors val="0"/>
        <c:ser>
          <c:idx val="3"/>
          <c:order val="2"/>
          <c:tx>
            <c:strRef>
              <c:f>Sheet1!$E$1</c:f>
              <c:strCache>
                <c:ptCount val="1"/>
                <c:pt idx="0">
                  <c:v>Loan Delinquency Rate (Right Axis)</c:v>
                </c:pt>
              </c:strCache>
            </c:strRef>
          </c:tx>
          <c:spPr>
            <a:ln w="45660">
              <a:solidFill>
                <a:srgbClr val="0000FF"/>
              </a:solidFill>
              <a:prstDash val="solid"/>
            </a:ln>
          </c:spPr>
          <c:marker>
            <c:symbol val="none"/>
          </c:marker>
          <c:cat>
            <c:strRef>
              <c:f>Sheet1!$A$2:$A$372</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Sheet1!$E$2:$E$372</c:f>
              <c:numCache>
                <c:formatCode>General</c:formatCode>
                <c:ptCount val="371"/>
                <c:pt idx="0">
                  <c:v>0.9</c:v>
                </c:pt>
                <c:pt idx="1">
                  <c:v>0.89</c:v>
                </c:pt>
                <c:pt idx="2">
                  <c:v>0.84</c:v>
                </c:pt>
                <c:pt idx="3">
                  <c:v>0.85</c:v>
                </c:pt>
                <c:pt idx="4">
                  <c:v>0.86</c:v>
                </c:pt>
                <c:pt idx="5">
                  <c:v>0.83</c:v>
                </c:pt>
                <c:pt idx="6">
                  <c:v>0.87</c:v>
                </c:pt>
                <c:pt idx="7">
                  <c:v>0.89</c:v>
                </c:pt>
                <c:pt idx="8">
                  <c:v>0.91</c:v>
                </c:pt>
                <c:pt idx="9">
                  <c:v>0.88</c:v>
                </c:pt>
                <c:pt idx="10">
                  <c:v>0.94</c:v>
                </c:pt>
                <c:pt idx="11">
                  <c:v>0.95</c:v>
                </c:pt>
                <c:pt idx="12">
                  <c:v>0.99</c:v>
                </c:pt>
                <c:pt idx="13">
                  <c:v>1</c:v>
                </c:pt>
                <c:pt idx="14">
                  <c:v>0.97</c:v>
                </c:pt>
                <c:pt idx="15">
                  <c:v>0.94</c:v>
                </c:pt>
                <c:pt idx="16">
                  <c:v>0.94</c:v>
                </c:pt>
                <c:pt idx="17">
                  <c:v>0.91</c:v>
                </c:pt>
                <c:pt idx="18">
                  <c:v>0.94</c:v>
                </c:pt>
                <c:pt idx="19">
                  <c:v>0.92</c:v>
                </c:pt>
                <c:pt idx="20">
                  <c:v>0.92</c:v>
                </c:pt>
                <c:pt idx="21">
                  <c:v>0.91</c:v>
                </c:pt>
                <c:pt idx="22">
                  <c:v>0.94</c:v>
                </c:pt>
                <c:pt idx="23">
                  <c:v>0.94</c:v>
                </c:pt>
                <c:pt idx="24">
                  <c:v>0.94</c:v>
                </c:pt>
                <c:pt idx="25">
                  <c:v>0.95</c:v>
                </c:pt>
                <c:pt idx="26">
                  <c:v>0.96</c:v>
                </c:pt>
                <c:pt idx="27">
                  <c:v>0.95</c:v>
                </c:pt>
                <c:pt idx="28">
                  <c:v>0.95</c:v>
                </c:pt>
                <c:pt idx="29">
                  <c:v>0.93</c:v>
                </c:pt>
                <c:pt idx="30">
                  <c:v>0.92</c:v>
                </c:pt>
                <c:pt idx="31">
                  <c:v>0.92</c:v>
                </c:pt>
                <c:pt idx="32">
                  <c:v>0.91</c:v>
                </c:pt>
                <c:pt idx="33">
                  <c:v>0.9</c:v>
                </c:pt>
                <c:pt idx="34">
                  <c:v>1.05</c:v>
                </c:pt>
                <c:pt idx="35">
                  <c:v>1.01</c:v>
                </c:pt>
                <c:pt idx="36">
                  <c:v>1.04</c:v>
                </c:pt>
                <c:pt idx="37">
                  <c:v>1.04</c:v>
                </c:pt>
                <c:pt idx="38">
                  <c:v>0.98</c:v>
                </c:pt>
                <c:pt idx="39">
                  <c:v>0.94</c:v>
                </c:pt>
                <c:pt idx="40">
                  <c:v>0.93</c:v>
                </c:pt>
                <c:pt idx="41">
                  <c:v>0.88</c:v>
                </c:pt>
                <c:pt idx="42">
                  <c:v>0.88</c:v>
                </c:pt>
                <c:pt idx="43">
                  <c:v>0.9</c:v>
                </c:pt>
                <c:pt idx="44">
                  <c:v>0.88</c:v>
                </c:pt>
                <c:pt idx="45">
                  <c:v>0.9</c:v>
                </c:pt>
                <c:pt idx="46">
                  <c:v>0.9</c:v>
                </c:pt>
                <c:pt idx="47">
                  <c:v>0.88</c:v>
                </c:pt>
                <c:pt idx="48">
                  <c:v>0.89</c:v>
                </c:pt>
                <c:pt idx="49">
                  <c:v>0.86</c:v>
                </c:pt>
                <c:pt idx="50">
                  <c:v>0.79</c:v>
                </c:pt>
                <c:pt idx="51">
                  <c:v>0.76</c:v>
                </c:pt>
                <c:pt idx="52">
                  <c:v>0.76</c:v>
                </c:pt>
                <c:pt idx="53">
                  <c:v>0.76</c:v>
                </c:pt>
                <c:pt idx="54">
                  <c:v>0.79</c:v>
                </c:pt>
                <c:pt idx="55">
                  <c:v>0.76</c:v>
                </c:pt>
                <c:pt idx="56">
                  <c:v>0.74</c:v>
                </c:pt>
                <c:pt idx="57">
                  <c:v>0.75</c:v>
                </c:pt>
                <c:pt idx="58">
                  <c:v>0.79</c:v>
                </c:pt>
                <c:pt idx="59">
                  <c:v>0.75</c:v>
                </c:pt>
                <c:pt idx="60">
                  <c:v>0.78</c:v>
                </c:pt>
                <c:pt idx="61">
                  <c:v>0.74</c:v>
                </c:pt>
                <c:pt idx="62">
                  <c:v>0.7</c:v>
                </c:pt>
                <c:pt idx="63">
                  <c:v>0.7</c:v>
                </c:pt>
                <c:pt idx="64">
                  <c:v>0.67</c:v>
                </c:pt>
                <c:pt idx="65">
                  <c:v>0.66</c:v>
                </c:pt>
                <c:pt idx="66">
                  <c:v>0.67</c:v>
                </c:pt>
                <c:pt idx="67">
                  <c:v>0.68</c:v>
                </c:pt>
                <c:pt idx="68">
                  <c:v>0.67</c:v>
                </c:pt>
                <c:pt idx="69">
                  <c:v>0.67</c:v>
                </c:pt>
                <c:pt idx="70">
                  <c:v>0.71</c:v>
                </c:pt>
                <c:pt idx="71">
                  <c:v>0.74</c:v>
                </c:pt>
                <c:pt idx="72">
                  <c:v>0.73</c:v>
                </c:pt>
                <c:pt idx="73">
                  <c:v>0.73</c:v>
                </c:pt>
                <c:pt idx="74">
                  <c:v>0.7</c:v>
                </c:pt>
                <c:pt idx="75">
                  <c:v>0.73</c:v>
                </c:pt>
                <c:pt idx="76">
                  <c:v>0.71</c:v>
                </c:pt>
                <c:pt idx="77">
                  <c:v>0.71</c:v>
                </c:pt>
                <c:pt idx="78">
                  <c:v>0.73</c:v>
                </c:pt>
                <c:pt idx="79">
                  <c:v>0.71</c:v>
                </c:pt>
                <c:pt idx="80">
                  <c:v>0.74</c:v>
                </c:pt>
                <c:pt idx="81">
                  <c:v>0.76</c:v>
                </c:pt>
                <c:pt idx="82">
                  <c:v>0.79</c:v>
                </c:pt>
                <c:pt idx="83">
                  <c:v>0.82</c:v>
                </c:pt>
                <c:pt idx="84">
                  <c:v>0.85</c:v>
                </c:pt>
                <c:pt idx="85">
                  <c:v>0.79</c:v>
                </c:pt>
                <c:pt idx="86">
                  <c:v>0.76</c:v>
                </c:pt>
                <c:pt idx="87">
                  <c:v>0.76</c:v>
                </c:pt>
                <c:pt idx="88">
                  <c:v>0.74</c:v>
                </c:pt>
                <c:pt idx="89">
                  <c:v>0.72</c:v>
                </c:pt>
                <c:pt idx="90">
                  <c:v>0.72</c:v>
                </c:pt>
                <c:pt idx="91">
                  <c:v>0.73</c:v>
                </c:pt>
                <c:pt idx="92">
                  <c:v>0.75</c:v>
                </c:pt>
                <c:pt idx="93">
                  <c:v>0.74</c:v>
                </c:pt>
                <c:pt idx="94">
                  <c:v>0.77</c:v>
                </c:pt>
                <c:pt idx="95">
                  <c:v>0.8</c:v>
                </c:pt>
                <c:pt idx="96">
                  <c:v>0.85</c:v>
                </c:pt>
                <c:pt idx="97">
                  <c:v>0.82</c:v>
                </c:pt>
                <c:pt idx="98">
                  <c:v>0.78</c:v>
                </c:pt>
                <c:pt idx="99">
                  <c:v>0.76</c:v>
                </c:pt>
                <c:pt idx="100">
                  <c:v>0.76</c:v>
                </c:pt>
                <c:pt idx="101">
                  <c:v>0.73</c:v>
                </c:pt>
                <c:pt idx="102">
                  <c:v>0.75</c:v>
                </c:pt>
                <c:pt idx="103">
                  <c:v>0.77</c:v>
                </c:pt>
                <c:pt idx="104">
                  <c:v>0.75</c:v>
                </c:pt>
                <c:pt idx="105">
                  <c:v>0.75</c:v>
                </c:pt>
                <c:pt idx="106">
                  <c:v>0.76</c:v>
                </c:pt>
                <c:pt idx="107">
                  <c:v>0.76</c:v>
                </c:pt>
                <c:pt idx="108">
                  <c:v>0.81</c:v>
                </c:pt>
                <c:pt idx="109">
                  <c:v>0.78</c:v>
                </c:pt>
                <c:pt idx="110">
                  <c:v>0.72</c:v>
                </c:pt>
                <c:pt idx="111">
                  <c:v>0.7</c:v>
                </c:pt>
                <c:pt idx="112">
                  <c:v>0.69</c:v>
                </c:pt>
                <c:pt idx="113">
                  <c:v>0.66</c:v>
                </c:pt>
                <c:pt idx="114">
                  <c:v>0.68</c:v>
                </c:pt>
                <c:pt idx="115">
                  <c:v>0.68</c:v>
                </c:pt>
                <c:pt idx="116">
                  <c:v>0.7</c:v>
                </c:pt>
                <c:pt idx="117">
                  <c:v>0.71</c:v>
                </c:pt>
                <c:pt idx="118">
                  <c:v>0.73</c:v>
                </c:pt>
                <c:pt idx="119">
                  <c:v>0.72</c:v>
                </c:pt>
                <c:pt idx="120">
                  <c:v>0.75</c:v>
                </c:pt>
                <c:pt idx="121">
                  <c:v>0.7</c:v>
                </c:pt>
                <c:pt idx="122">
                  <c:v>0.66</c:v>
                </c:pt>
                <c:pt idx="123">
                  <c:v>0.67</c:v>
                </c:pt>
                <c:pt idx="124">
                  <c:v>0.65</c:v>
                </c:pt>
                <c:pt idx="125">
                  <c:v>0.64</c:v>
                </c:pt>
                <c:pt idx="126">
                  <c:v>0.69</c:v>
                </c:pt>
                <c:pt idx="127">
                  <c:v>0.69</c:v>
                </c:pt>
                <c:pt idx="128">
                  <c:v>0.67</c:v>
                </c:pt>
                <c:pt idx="129">
                  <c:v>0.7</c:v>
                </c:pt>
                <c:pt idx="130">
                  <c:v>0.73</c:v>
                </c:pt>
                <c:pt idx="131">
                  <c:v>0.73</c:v>
                </c:pt>
                <c:pt idx="132">
                  <c:v>0.71</c:v>
                </c:pt>
                <c:pt idx="133">
                  <c:v>0.65</c:v>
                </c:pt>
                <c:pt idx="134">
                  <c:v>0.59</c:v>
                </c:pt>
                <c:pt idx="135">
                  <c:v>0.53</c:v>
                </c:pt>
                <c:pt idx="136">
                  <c:v>0.6</c:v>
                </c:pt>
                <c:pt idx="137">
                  <c:v>0.57999999999999996</c:v>
                </c:pt>
                <c:pt idx="138">
                  <c:v>0.61</c:v>
                </c:pt>
                <c:pt idx="139">
                  <c:v>0.66</c:v>
                </c:pt>
                <c:pt idx="140">
                  <c:v>0.68</c:v>
                </c:pt>
                <c:pt idx="141">
                  <c:v>0.56999999999999995</c:v>
                </c:pt>
                <c:pt idx="142">
                  <c:v>0.62</c:v>
                </c:pt>
                <c:pt idx="143">
                  <c:v>0.68</c:v>
                </c:pt>
                <c:pt idx="144">
                  <c:v>0.72</c:v>
                </c:pt>
                <c:pt idx="145">
                  <c:v>0.66</c:v>
                </c:pt>
                <c:pt idx="146">
                  <c:v>0.64</c:v>
                </c:pt>
                <c:pt idx="147">
                  <c:v>0.67</c:v>
                </c:pt>
                <c:pt idx="148">
                  <c:v>0.68</c:v>
                </c:pt>
                <c:pt idx="149">
                  <c:v>0.69</c:v>
                </c:pt>
                <c:pt idx="150">
                  <c:v>0.71</c:v>
                </c:pt>
                <c:pt idx="151">
                  <c:v>0.73</c:v>
                </c:pt>
                <c:pt idx="152">
                  <c:v>0.79</c:v>
                </c:pt>
                <c:pt idx="153">
                  <c:v>0.82</c:v>
                </c:pt>
                <c:pt idx="154">
                  <c:v>0.87</c:v>
                </c:pt>
                <c:pt idx="155">
                  <c:v>0.93</c:v>
                </c:pt>
                <c:pt idx="156">
                  <c:v>0.96</c:v>
                </c:pt>
                <c:pt idx="157">
                  <c:v>0.95</c:v>
                </c:pt>
                <c:pt idx="158">
                  <c:v>0.96</c:v>
                </c:pt>
                <c:pt idx="159">
                  <c:v>0.96</c:v>
                </c:pt>
                <c:pt idx="160">
                  <c:v>0.97</c:v>
                </c:pt>
                <c:pt idx="161">
                  <c:v>0.97</c:v>
                </c:pt>
                <c:pt idx="162">
                  <c:v>0.95</c:v>
                </c:pt>
                <c:pt idx="163">
                  <c:v>1.03</c:v>
                </c:pt>
                <c:pt idx="164">
                  <c:v>1.0900000000000001</c:v>
                </c:pt>
                <c:pt idx="165">
                  <c:v>1.1399999999999999</c:v>
                </c:pt>
                <c:pt idx="166">
                  <c:v>1.32</c:v>
                </c:pt>
                <c:pt idx="167">
                  <c:v>1.37</c:v>
                </c:pt>
                <c:pt idx="168">
                  <c:v>1.44</c:v>
                </c:pt>
                <c:pt idx="169">
                  <c:v>1.41</c:v>
                </c:pt>
                <c:pt idx="170">
                  <c:v>1.44</c:v>
                </c:pt>
                <c:pt idx="171">
                  <c:v>1.51</c:v>
                </c:pt>
                <c:pt idx="172">
                  <c:v>1.57</c:v>
                </c:pt>
                <c:pt idx="173">
                  <c:v>1.58</c:v>
                </c:pt>
                <c:pt idx="174">
                  <c:v>1.65</c:v>
                </c:pt>
                <c:pt idx="175">
                  <c:v>1.64</c:v>
                </c:pt>
                <c:pt idx="176">
                  <c:v>1.69</c:v>
                </c:pt>
                <c:pt idx="177">
                  <c:v>1.73</c:v>
                </c:pt>
                <c:pt idx="178">
                  <c:v>1.78</c:v>
                </c:pt>
                <c:pt idx="179">
                  <c:v>1.82</c:v>
                </c:pt>
                <c:pt idx="180">
                  <c:v>1.8740000000000001</c:v>
                </c:pt>
                <c:pt idx="181">
                  <c:v>1.8779999999999999</c:v>
                </c:pt>
                <c:pt idx="182">
                  <c:v>1.835</c:v>
                </c:pt>
                <c:pt idx="183">
                  <c:v>1.8320000000000001</c:v>
                </c:pt>
                <c:pt idx="184">
                  <c:v>1.82</c:v>
                </c:pt>
                <c:pt idx="185">
                  <c:v>1.74</c:v>
                </c:pt>
                <c:pt idx="186">
                  <c:v>1.78</c:v>
                </c:pt>
                <c:pt idx="187">
                  <c:v>1.78</c:v>
                </c:pt>
                <c:pt idx="188">
                  <c:v>1.75</c:v>
                </c:pt>
                <c:pt idx="189">
                  <c:v>1.76</c:v>
                </c:pt>
                <c:pt idx="190">
                  <c:v>1.76</c:v>
                </c:pt>
                <c:pt idx="191">
                  <c:v>1.75</c:v>
                </c:pt>
                <c:pt idx="192">
                  <c:v>1.77</c:v>
                </c:pt>
                <c:pt idx="193">
                  <c:v>1.71</c:v>
                </c:pt>
                <c:pt idx="194">
                  <c:v>1.625</c:v>
                </c:pt>
                <c:pt idx="195">
                  <c:v>1.64</c:v>
                </c:pt>
                <c:pt idx="196">
                  <c:v>1.61</c:v>
                </c:pt>
                <c:pt idx="197">
                  <c:v>1.58</c:v>
                </c:pt>
                <c:pt idx="198">
                  <c:v>1.58</c:v>
                </c:pt>
                <c:pt idx="199">
                  <c:v>1.57</c:v>
                </c:pt>
                <c:pt idx="200">
                  <c:v>1.59</c:v>
                </c:pt>
                <c:pt idx="201">
                  <c:v>1.58</c:v>
                </c:pt>
                <c:pt idx="202">
                  <c:v>1.6</c:v>
                </c:pt>
                <c:pt idx="203">
                  <c:v>1.6</c:v>
                </c:pt>
                <c:pt idx="204">
                  <c:v>1.59</c:v>
                </c:pt>
                <c:pt idx="205">
                  <c:v>1.49</c:v>
                </c:pt>
                <c:pt idx="206">
                  <c:v>1.44</c:v>
                </c:pt>
                <c:pt idx="207">
                  <c:v>1.37</c:v>
                </c:pt>
                <c:pt idx="208">
                  <c:v>1.29</c:v>
                </c:pt>
                <c:pt idx="209">
                  <c:v>1.2</c:v>
                </c:pt>
                <c:pt idx="210">
                  <c:v>1.18</c:v>
                </c:pt>
                <c:pt idx="211">
                  <c:v>1.18</c:v>
                </c:pt>
                <c:pt idx="212">
                  <c:v>1.17</c:v>
                </c:pt>
                <c:pt idx="213">
                  <c:v>1.1299999999999999</c:v>
                </c:pt>
                <c:pt idx="214">
                  <c:v>1.1399999999999999</c:v>
                </c:pt>
                <c:pt idx="215">
                  <c:v>1.1499999999999999</c:v>
                </c:pt>
                <c:pt idx="216">
                  <c:v>1.1200000000000001</c:v>
                </c:pt>
                <c:pt idx="217">
                  <c:v>1.08</c:v>
                </c:pt>
                <c:pt idx="218">
                  <c:v>1.01</c:v>
                </c:pt>
                <c:pt idx="219">
                  <c:v>1</c:v>
                </c:pt>
                <c:pt idx="220">
                  <c:v>1</c:v>
                </c:pt>
                <c:pt idx="221">
                  <c:v>1.03</c:v>
                </c:pt>
                <c:pt idx="222">
                  <c:v>1.02</c:v>
                </c:pt>
                <c:pt idx="223">
                  <c:v>1.02</c:v>
                </c:pt>
                <c:pt idx="224">
                  <c:v>1.01</c:v>
                </c:pt>
                <c:pt idx="225">
                  <c:v>1.01</c:v>
                </c:pt>
                <c:pt idx="226">
                  <c:v>1.03</c:v>
                </c:pt>
                <c:pt idx="227">
                  <c:v>1.01</c:v>
                </c:pt>
                <c:pt idx="228" formatCode="0.00">
                  <c:v>0.95752241900000001</c:v>
                </c:pt>
                <c:pt idx="229" formatCode="0.00">
                  <c:v>0.88558968800000004</c:v>
                </c:pt>
                <c:pt idx="230" formatCode="0.00">
                  <c:v>0.80940000000000001</c:v>
                </c:pt>
                <c:pt idx="231" formatCode="0.00">
                  <c:v>0.83570119600000004</c:v>
                </c:pt>
                <c:pt idx="232" formatCode="0.00">
                  <c:v>0.84886367200000001</c:v>
                </c:pt>
                <c:pt idx="233" formatCode="0.00">
                  <c:v>0.85170000000000001</c:v>
                </c:pt>
                <c:pt idx="234" formatCode="0.00">
                  <c:v>0.82546146600000003</c:v>
                </c:pt>
                <c:pt idx="235" formatCode="0.00">
                  <c:v>0.84141217400000001</c:v>
                </c:pt>
                <c:pt idx="236" formatCode="0.00">
                  <c:v>0.85150000000000003</c:v>
                </c:pt>
                <c:pt idx="237" formatCode="0.00">
                  <c:v>0.83192241899999997</c:v>
                </c:pt>
                <c:pt idx="238" formatCode="0.00">
                  <c:v>0.85572132199999995</c:v>
                </c:pt>
                <c:pt idx="239" formatCode="0.00">
                  <c:v>0.84789999999999999</c:v>
                </c:pt>
                <c:pt idx="240" formatCode="0.000">
                  <c:v>0.83413711599999996</c:v>
                </c:pt>
                <c:pt idx="241" formatCode="0.000">
                  <c:v>0.73824346100000005</c:v>
                </c:pt>
                <c:pt idx="242" formatCode="0.000">
                  <c:v>0.68289999999999995</c:v>
                </c:pt>
                <c:pt idx="243" formatCode="0.000">
                  <c:v>0.72794519099999999</c:v>
                </c:pt>
                <c:pt idx="244" formatCode="0.000">
                  <c:v>0.73703137299999999</c:v>
                </c:pt>
                <c:pt idx="245" formatCode="0.000">
                  <c:v>0.73950000000000005</c:v>
                </c:pt>
                <c:pt idx="246" formatCode="0.000">
                  <c:v>0.75681181799999997</c:v>
                </c:pt>
                <c:pt idx="247" formatCode="0.000">
                  <c:v>0.77878719100000005</c:v>
                </c:pt>
                <c:pt idx="248" formatCode="0.000">
                  <c:v>0.77600000000000002</c:v>
                </c:pt>
                <c:pt idx="249" formatCode="0.000">
                  <c:v>0.79005914099999996</c:v>
                </c:pt>
                <c:pt idx="250">
                  <c:v>0.82039853200000001</c:v>
                </c:pt>
                <c:pt idx="251">
                  <c:v>0.80920000000000003</c:v>
                </c:pt>
                <c:pt idx="252">
                  <c:v>0.81616904300000004</c:v>
                </c:pt>
                <c:pt idx="253">
                  <c:v>0.76391021299999995</c:v>
                </c:pt>
                <c:pt idx="254">
                  <c:v>0.7056</c:v>
                </c:pt>
                <c:pt idx="255">
                  <c:v>0.72781991300000004</c:v>
                </c:pt>
                <c:pt idx="256">
                  <c:v>0.72813539900000002</c:v>
                </c:pt>
                <c:pt idx="257">
                  <c:v>0.74539999999999995</c:v>
                </c:pt>
                <c:pt idx="258">
                  <c:v>0.77369458099999999</c:v>
                </c:pt>
                <c:pt idx="259">
                  <c:v>0.773579197</c:v>
                </c:pt>
                <c:pt idx="260">
                  <c:v>0.76910000000000001</c:v>
                </c:pt>
                <c:pt idx="261">
                  <c:v>0.79662138400000004</c:v>
                </c:pt>
                <c:pt idx="262">
                  <c:v>0.82193047100000005</c:v>
                </c:pt>
                <c:pt idx="263">
                  <c:v>0.82679999999999998</c:v>
                </c:pt>
                <c:pt idx="264">
                  <c:v>0.82541704199999999</c:v>
                </c:pt>
                <c:pt idx="265">
                  <c:v>0.74984378399999996</c:v>
                </c:pt>
                <c:pt idx="266">
                  <c:v>0.68359999999999999</c:v>
                </c:pt>
                <c:pt idx="267">
                  <c:v>0.73887833000000003</c:v>
                </c:pt>
                <c:pt idx="268">
                  <c:v>0.74021650900000002</c:v>
                </c:pt>
                <c:pt idx="269">
                  <c:v>0.74529999999999996</c:v>
                </c:pt>
                <c:pt idx="270">
                  <c:v>0.75546914700000001</c:v>
                </c:pt>
                <c:pt idx="271">
                  <c:v>0.76993381400000005</c:v>
                </c:pt>
                <c:pt idx="272">
                  <c:v>0.78420000000000001</c:v>
                </c:pt>
                <c:pt idx="273">
                  <c:v>0.81126667200000002</c:v>
                </c:pt>
                <c:pt idx="274">
                  <c:v>0.85357313800000001</c:v>
                </c:pt>
                <c:pt idx="275">
                  <c:v>0.88100000000000001</c:v>
                </c:pt>
                <c:pt idx="276">
                  <c:v>0.80999660399999995</c:v>
                </c:pt>
                <c:pt idx="277">
                  <c:v>0.72085289299999999</c:v>
                </c:pt>
                <c:pt idx="278">
                  <c:v>0.65329999999999999</c:v>
                </c:pt>
                <c:pt idx="279">
                  <c:v>0.655341642</c:v>
                </c:pt>
                <c:pt idx="280">
                  <c:v>0.64222913000000004</c:v>
                </c:pt>
                <c:pt idx="281">
                  <c:v>0.66859999999999997</c:v>
                </c:pt>
                <c:pt idx="282">
                  <c:v>0.66597187999999996</c:v>
                </c:pt>
                <c:pt idx="283">
                  <c:v>0.67179765199999997</c:v>
                </c:pt>
                <c:pt idx="284">
                  <c:v>0.67120000000000002</c:v>
                </c:pt>
                <c:pt idx="285">
                  <c:v>0.67385524699999999</c:v>
                </c:pt>
                <c:pt idx="286">
                  <c:v>0.69816593500000002</c:v>
                </c:pt>
                <c:pt idx="287">
                  <c:v>0.70940000000000003</c:v>
                </c:pt>
                <c:pt idx="288">
                  <c:v>0.660006969</c:v>
                </c:pt>
                <c:pt idx="289">
                  <c:v>0.62152257499999997</c:v>
                </c:pt>
                <c:pt idx="290">
                  <c:v>0.57620000000000005</c:v>
                </c:pt>
                <c:pt idx="291">
                  <c:v>0.59687040700000005</c:v>
                </c:pt>
                <c:pt idx="292">
                  <c:v>0.59929990499999997</c:v>
                </c:pt>
                <c:pt idx="293">
                  <c:v>0.63090000000000002</c:v>
                </c:pt>
                <c:pt idx="294">
                  <c:v>0.64467335800000003</c:v>
                </c:pt>
                <c:pt idx="295">
                  <c:v>0.660022946</c:v>
                </c:pt>
                <c:pt idx="296">
                  <c:v>0.66510000000000002</c:v>
                </c:pt>
                <c:pt idx="297">
                  <c:v>0.67460815299999999</c:v>
                </c:pt>
                <c:pt idx="298">
                  <c:v>0.70243925500000004</c:v>
                </c:pt>
                <c:pt idx="299">
                  <c:v>0.7</c:v>
                </c:pt>
                <c:pt idx="300">
                  <c:v>0.698002173</c:v>
                </c:pt>
                <c:pt idx="301">
                  <c:v>0.640377945</c:v>
                </c:pt>
                <c:pt idx="302">
                  <c:v>0.62849999999999995</c:v>
                </c:pt>
                <c:pt idx="303">
                  <c:v>0.67315355300000002</c:v>
                </c:pt>
                <c:pt idx="304">
                  <c:v>0.65694641300000001</c:v>
                </c:pt>
                <c:pt idx="305">
                  <c:v>0.57420000000000004</c:v>
                </c:pt>
                <c:pt idx="306">
                  <c:v>0.540955509</c:v>
                </c:pt>
                <c:pt idx="307">
                  <c:v>0.55263472199999997</c:v>
                </c:pt>
                <c:pt idx="308">
                  <c:v>0.54</c:v>
                </c:pt>
                <c:pt idx="309">
                  <c:v>0.54932815999999995</c:v>
                </c:pt>
                <c:pt idx="310">
                  <c:v>0.58001505900000006</c:v>
                </c:pt>
                <c:pt idx="311">
                  <c:v>0.59450000000000003</c:v>
                </c:pt>
                <c:pt idx="312">
                  <c:v>0.58722505999999997</c:v>
                </c:pt>
                <c:pt idx="313">
                  <c:v>0.52352876299999995</c:v>
                </c:pt>
                <c:pt idx="314">
                  <c:v>0.45469999999999999</c:v>
                </c:pt>
                <c:pt idx="315">
                  <c:v>0.47446389300000003</c:v>
                </c:pt>
                <c:pt idx="316">
                  <c:v>0.467387836</c:v>
                </c:pt>
                <c:pt idx="317">
                  <c:v>0.45150000000000001</c:v>
                </c:pt>
                <c:pt idx="318">
                  <c:v>0.45534964900000002</c:v>
                </c:pt>
                <c:pt idx="319">
                  <c:v>0.45178478599999999</c:v>
                </c:pt>
                <c:pt idx="320">
                  <c:v>0.45639999999999997</c:v>
                </c:pt>
                <c:pt idx="321">
                  <c:v>0.46979954699999998</c:v>
                </c:pt>
                <c:pt idx="322">
                  <c:v>0.47126854600000001</c:v>
                </c:pt>
                <c:pt idx="323">
                  <c:v>0.48459999999999998</c:v>
                </c:pt>
                <c:pt idx="324">
                  <c:v>0.49444210599999999</c:v>
                </c:pt>
                <c:pt idx="325">
                  <c:v>0.46127572500000003</c:v>
                </c:pt>
                <c:pt idx="326">
                  <c:v>0.41830000000000001</c:v>
                </c:pt>
                <c:pt idx="327">
                  <c:v>0.44325680299999998</c:v>
                </c:pt>
                <c:pt idx="328">
                  <c:v>0.45810816100000001</c:v>
                </c:pt>
                <c:pt idx="329">
                  <c:v>0.47899999999999998</c:v>
                </c:pt>
                <c:pt idx="330">
                  <c:v>0.50959958599999999</c:v>
                </c:pt>
                <c:pt idx="331">
                  <c:v>0.51514890700000004</c:v>
                </c:pt>
                <c:pt idx="332">
                  <c:v>0.52800000000000002</c:v>
                </c:pt>
                <c:pt idx="333">
                  <c:v>0.56089580299999997</c:v>
                </c:pt>
                <c:pt idx="334">
                  <c:v>0.61614067400000005</c:v>
                </c:pt>
                <c:pt idx="335">
                  <c:v>0.61170000000000002</c:v>
                </c:pt>
                <c:pt idx="336">
                  <c:v>0.666806538</c:v>
                </c:pt>
                <c:pt idx="337">
                  <c:v>0.58177326200000001</c:v>
                </c:pt>
                <c:pt idx="338">
                  <c:v>0.52310000000000001</c:v>
                </c:pt>
                <c:pt idx="339">
                  <c:v>0.59459109600000004</c:v>
                </c:pt>
                <c:pt idx="340">
                  <c:v>0.60804619999999998</c:v>
                </c:pt>
                <c:pt idx="341">
                  <c:v>0.62570000000000003</c:v>
                </c:pt>
                <c:pt idx="342">
                  <c:v>0.67207819099999999</c:v>
                </c:pt>
                <c:pt idx="343">
                  <c:v>0.69718939899999999</c:v>
                </c:pt>
                <c:pt idx="344">
                  <c:v>0.71619999999999995</c:v>
                </c:pt>
                <c:pt idx="345">
                  <c:v>0.733274486</c:v>
                </c:pt>
                <c:pt idx="346">
                  <c:v>0.77421106900000003</c:v>
                </c:pt>
                <c:pt idx="347">
                  <c:v>0.78324023300000001</c:v>
                </c:pt>
                <c:pt idx="348">
                  <c:v>0.86241299999999999</c:v>
                </c:pt>
                <c:pt idx="349">
                  <c:v>0.80889</c:v>
                </c:pt>
                <c:pt idx="350">
                  <c:v>0.77290000000000003</c:v>
                </c:pt>
                <c:pt idx="351">
                  <c:v>0.84019100000000002</c:v>
                </c:pt>
                <c:pt idx="352">
                  <c:v>0.84312399999999998</c:v>
                </c:pt>
                <c:pt idx="353">
                  <c:v>0.8397</c:v>
                </c:pt>
                <c:pt idx="354">
                  <c:v>0.84378399999999998</c:v>
                </c:pt>
                <c:pt idx="355">
                  <c:v>0.88921399999999995</c:v>
                </c:pt>
                <c:pt idx="356">
                  <c:v>0.90600000000000003</c:v>
                </c:pt>
                <c:pt idx="357">
                  <c:v>0.93213900000000005</c:v>
                </c:pt>
                <c:pt idx="358">
                  <c:v>1.00865</c:v>
                </c:pt>
                <c:pt idx="359">
                  <c:v>1.0055270000000001</c:v>
                </c:pt>
              </c:numCache>
            </c:numRef>
          </c:val>
          <c:smooth val="0"/>
          <c:extLst>
            <c:ext xmlns:c16="http://schemas.microsoft.com/office/drawing/2014/chart" uri="{C3380CC4-5D6E-409C-BE32-E72D297353CC}">
              <c16:uniqueId val="{00000002-395D-4C93-8755-D17A274E5110}"/>
            </c:ext>
          </c:extLst>
        </c:ser>
        <c:ser>
          <c:idx val="5"/>
          <c:order val="4"/>
          <c:tx>
            <c:strRef>
              <c:f>Sheet1!$G$1</c:f>
              <c:strCache>
                <c:ptCount val="1"/>
                <c:pt idx="0">
                  <c:v>0.75% Natural Delinquency Rate (Right Axis)</c:v>
                </c:pt>
              </c:strCache>
            </c:strRef>
          </c:tx>
          <c:spPr>
            <a:ln w="45660">
              <a:solidFill>
                <a:srgbClr val="FF00FF"/>
              </a:solidFill>
              <a:prstDash val="solid"/>
            </a:ln>
          </c:spPr>
          <c:marker>
            <c:symbol val="none"/>
          </c:marker>
          <c:cat>
            <c:strRef>
              <c:f>Sheet1!$A$2:$A$372</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Sheet1!$G$2:$G$372</c:f>
              <c:numCache>
                <c:formatCode>General</c:formatCode>
                <c:ptCount val="371"/>
                <c:pt idx="0">
                  <c:v>0.75</c:v>
                </c:pt>
                <c:pt idx="1">
                  <c:v>0.75</c:v>
                </c:pt>
                <c:pt idx="2">
                  <c:v>0.75</c:v>
                </c:pt>
                <c:pt idx="3">
                  <c:v>0.75</c:v>
                </c:pt>
                <c:pt idx="4">
                  <c:v>0.75</c:v>
                </c:pt>
                <c:pt idx="5">
                  <c:v>0.75</c:v>
                </c:pt>
                <c:pt idx="6">
                  <c:v>0.75</c:v>
                </c:pt>
                <c:pt idx="7">
                  <c:v>0.75</c:v>
                </c:pt>
                <c:pt idx="8">
                  <c:v>0.75</c:v>
                </c:pt>
                <c:pt idx="9">
                  <c:v>0.75</c:v>
                </c:pt>
                <c:pt idx="10">
                  <c:v>0.75</c:v>
                </c:pt>
                <c:pt idx="11">
                  <c:v>0.75</c:v>
                </c:pt>
                <c:pt idx="12">
                  <c:v>0.75</c:v>
                </c:pt>
                <c:pt idx="13">
                  <c:v>0.75</c:v>
                </c:pt>
                <c:pt idx="14">
                  <c:v>0.75</c:v>
                </c:pt>
                <c:pt idx="15">
                  <c:v>0.75</c:v>
                </c:pt>
                <c:pt idx="16">
                  <c:v>0.75</c:v>
                </c:pt>
                <c:pt idx="17">
                  <c:v>0.75</c:v>
                </c:pt>
                <c:pt idx="18">
                  <c:v>0.75</c:v>
                </c:pt>
                <c:pt idx="19">
                  <c:v>0.75</c:v>
                </c:pt>
                <c:pt idx="20">
                  <c:v>0.75</c:v>
                </c:pt>
                <c:pt idx="21">
                  <c:v>0.75</c:v>
                </c:pt>
                <c:pt idx="22">
                  <c:v>0.75</c:v>
                </c:pt>
                <c:pt idx="23">
                  <c:v>0.75</c:v>
                </c:pt>
                <c:pt idx="24">
                  <c:v>0.75</c:v>
                </c:pt>
                <c:pt idx="25">
                  <c:v>0.75</c:v>
                </c:pt>
                <c:pt idx="26">
                  <c:v>0.75</c:v>
                </c:pt>
                <c:pt idx="27">
                  <c:v>0.75</c:v>
                </c:pt>
                <c:pt idx="28">
                  <c:v>0.75</c:v>
                </c:pt>
                <c:pt idx="29">
                  <c:v>0.75</c:v>
                </c:pt>
                <c:pt idx="30">
                  <c:v>0.75</c:v>
                </c:pt>
                <c:pt idx="31">
                  <c:v>0.75</c:v>
                </c:pt>
                <c:pt idx="32">
                  <c:v>0.75</c:v>
                </c:pt>
                <c:pt idx="33">
                  <c:v>0.75</c:v>
                </c:pt>
                <c:pt idx="34">
                  <c:v>0.75</c:v>
                </c:pt>
                <c:pt idx="35">
                  <c:v>0.75</c:v>
                </c:pt>
                <c:pt idx="36">
                  <c:v>0.75</c:v>
                </c:pt>
                <c:pt idx="37">
                  <c:v>0.75</c:v>
                </c:pt>
                <c:pt idx="38">
                  <c:v>0.75</c:v>
                </c:pt>
                <c:pt idx="39">
                  <c:v>0.75</c:v>
                </c:pt>
                <c:pt idx="40">
                  <c:v>0.75</c:v>
                </c:pt>
                <c:pt idx="41">
                  <c:v>0.75</c:v>
                </c:pt>
                <c:pt idx="42">
                  <c:v>0.75</c:v>
                </c:pt>
                <c:pt idx="43">
                  <c:v>0.75</c:v>
                </c:pt>
                <c:pt idx="44">
                  <c:v>0.75</c:v>
                </c:pt>
                <c:pt idx="45">
                  <c:v>0.75</c:v>
                </c:pt>
                <c:pt idx="46">
                  <c:v>0.75</c:v>
                </c:pt>
                <c:pt idx="47">
                  <c:v>0.75</c:v>
                </c:pt>
                <c:pt idx="48">
                  <c:v>0.75</c:v>
                </c:pt>
                <c:pt idx="49">
                  <c:v>0.75</c:v>
                </c:pt>
                <c:pt idx="50">
                  <c:v>0.75</c:v>
                </c:pt>
                <c:pt idx="51">
                  <c:v>0.75</c:v>
                </c:pt>
                <c:pt idx="52">
                  <c:v>0.75</c:v>
                </c:pt>
                <c:pt idx="53">
                  <c:v>0.75</c:v>
                </c:pt>
                <c:pt idx="54">
                  <c:v>0.75</c:v>
                </c:pt>
                <c:pt idx="55">
                  <c:v>0.75</c:v>
                </c:pt>
                <c:pt idx="56">
                  <c:v>0.75</c:v>
                </c:pt>
                <c:pt idx="57">
                  <c:v>0.75</c:v>
                </c:pt>
                <c:pt idx="58">
                  <c:v>0.75</c:v>
                </c:pt>
                <c:pt idx="59">
                  <c:v>0.75</c:v>
                </c:pt>
                <c:pt idx="60">
                  <c:v>0.75</c:v>
                </c:pt>
                <c:pt idx="61">
                  <c:v>0.75</c:v>
                </c:pt>
                <c:pt idx="62">
                  <c:v>0.75</c:v>
                </c:pt>
                <c:pt idx="63">
                  <c:v>0.75</c:v>
                </c:pt>
                <c:pt idx="64">
                  <c:v>0.75</c:v>
                </c:pt>
                <c:pt idx="65">
                  <c:v>0.75</c:v>
                </c:pt>
                <c:pt idx="66">
                  <c:v>0.75</c:v>
                </c:pt>
                <c:pt idx="67">
                  <c:v>0.75</c:v>
                </c:pt>
                <c:pt idx="68">
                  <c:v>0.75</c:v>
                </c:pt>
                <c:pt idx="69">
                  <c:v>0.75</c:v>
                </c:pt>
                <c:pt idx="70">
                  <c:v>0.75</c:v>
                </c:pt>
                <c:pt idx="71">
                  <c:v>0.75</c:v>
                </c:pt>
                <c:pt idx="72">
                  <c:v>0.75</c:v>
                </c:pt>
                <c:pt idx="73">
                  <c:v>0.75</c:v>
                </c:pt>
                <c:pt idx="74">
                  <c:v>0.75</c:v>
                </c:pt>
                <c:pt idx="75">
                  <c:v>0.75</c:v>
                </c:pt>
                <c:pt idx="76">
                  <c:v>0.75</c:v>
                </c:pt>
                <c:pt idx="77">
                  <c:v>0.75</c:v>
                </c:pt>
                <c:pt idx="78">
                  <c:v>0.75</c:v>
                </c:pt>
                <c:pt idx="79">
                  <c:v>0.75</c:v>
                </c:pt>
                <c:pt idx="80">
                  <c:v>0.75</c:v>
                </c:pt>
                <c:pt idx="81">
                  <c:v>0.75</c:v>
                </c:pt>
                <c:pt idx="82">
                  <c:v>0.75</c:v>
                </c:pt>
                <c:pt idx="83">
                  <c:v>0.75</c:v>
                </c:pt>
                <c:pt idx="84">
                  <c:v>0.75</c:v>
                </c:pt>
                <c:pt idx="85">
                  <c:v>0.75</c:v>
                </c:pt>
                <c:pt idx="86">
                  <c:v>0.75</c:v>
                </c:pt>
                <c:pt idx="87">
                  <c:v>0.75</c:v>
                </c:pt>
                <c:pt idx="88">
                  <c:v>0.75</c:v>
                </c:pt>
                <c:pt idx="89">
                  <c:v>0.75</c:v>
                </c:pt>
                <c:pt idx="90">
                  <c:v>0.75</c:v>
                </c:pt>
                <c:pt idx="91">
                  <c:v>0.75</c:v>
                </c:pt>
                <c:pt idx="92">
                  <c:v>0.75</c:v>
                </c:pt>
                <c:pt idx="93">
                  <c:v>0.75</c:v>
                </c:pt>
                <c:pt idx="94">
                  <c:v>0.75</c:v>
                </c:pt>
                <c:pt idx="95">
                  <c:v>0.75</c:v>
                </c:pt>
                <c:pt idx="96">
                  <c:v>0.75</c:v>
                </c:pt>
                <c:pt idx="97">
                  <c:v>0.75</c:v>
                </c:pt>
                <c:pt idx="98">
                  <c:v>0.75</c:v>
                </c:pt>
                <c:pt idx="99">
                  <c:v>0.75</c:v>
                </c:pt>
                <c:pt idx="100">
                  <c:v>0.75</c:v>
                </c:pt>
                <c:pt idx="101">
                  <c:v>0.75</c:v>
                </c:pt>
                <c:pt idx="102">
                  <c:v>0.75</c:v>
                </c:pt>
                <c:pt idx="103">
                  <c:v>0.75</c:v>
                </c:pt>
                <c:pt idx="104">
                  <c:v>0.75</c:v>
                </c:pt>
                <c:pt idx="105">
                  <c:v>0.75</c:v>
                </c:pt>
                <c:pt idx="106">
                  <c:v>0.75</c:v>
                </c:pt>
                <c:pt idx="107">
                  <c:v>0.75</c:v>
                </c:pt>
                <c:pt idx="108">
                  <c:v>0.75</c:v>
                </c:pt>
                <c:pt idx="109">
                  <c:v>0.75</c:v>
                </c:pt>
                <c:pt idx="110">
                  <c:v>0.75</c:v>
                </c:pt>
                <c:pt idx="111">
                  <c:v>0.75</c:v>
                </c:pt>
                <c:pt idx="112">
                  <c:v>0.75</c:v>
                </c:pt>
                <c:pt idx="113">
                  <c:v>0.75</c:v>
                </c:pt>
                <c:pt idx="114">
                  <c:v>0.75</c:v>
                </c:pt>
                <c:pt idx="115">
                  <c:v>0.75</c:v>
                </c:pt>
                <c:pt idx="116">
                  <c:v>0.75</c:v>
                </c:pt>
                <c:pt idx="117">
                  <c:v>0.75</c:v>
                </c:pt>
                <c:pt idx="118">
                  <c:v>0.75</c:v>
                </c:pt>
                <c:pt idx="119">
                  <c:v>0.75</c:v>
                </c:pt>
                <c:pt idx="120">
                  <c:v>0.75</c:v>
                </c:pt>
                <c:pt idx="121">
                  <c:v>0.75</c:v>
                </c:pt>
                <c:pt idx="122">
                  <c:v>0.75</c:v>
                </c:pt>
                <c:pt idx="123">
                  <c:v>0.75</c:v>
                </c:pt>
                <c:pt idx="124">
                  <c:v>0.75</c:v>
                </c:pt>
                <c:pt idx="125">
                  <c:v>0.75</c:v>
                </c:pt>
                <c:pt idx="126">
                  <c:v>0.75</c:v>
                </c:pt>
                <c:pt idx="127">
                  <c:v>0.75</c:v>
                </c:pt>
                <c:pt idx="128">
                  <c:v>0.75</c:v>
                </c:pt>
                <c:pt idx="129">
                  <c:v>0.75</c:v>
                </c:pt>
                <c:pt idx="130">
                  <c:v>0.75</c:v>
                </c:pt>
                <c:pt idx="131">
                  <c:v>0.75</c:v>
                </c:pt>
                <c:pt idx="132">
                  <c:v>0.75</c:v>
                </c:pt>
                <c:pt idx="133">
                  <c:v>0.75</c:v>
                </c:pt>
                <c:pt idx="134">
                  <c:v>0.75</c:v>
                </c:pt>
                <c:pt idx="135">
                  <c:v>0.75</c:v>
                </c:pt>
                <c:pt idx="136">
                  <c:v>0.75</c:v>
                </c:pt>
                <c:pt idx="137">
                  <c:v>0.75</c:v>
                </c:pt>
                <c:pt idx="138">
                  <c:v>0.75</c:v>
                </c:pt>
                <c:pt idx="139">
                  <c:v>0.75</c:v>
                </c:pt>
                <c:pt idx="140">
                  <c:v>0.75</c:v>
                </c:pt>
                <c:pt idx="141">
                  <c:v>0.75</c:v>
                </c:pt>
                <c:pt idx="142">
                  <c:v>0.75</c:v>
                </c:pt>
                <c:pt idx="143">
                  <c:v>0.75</c:v>
                </c:pt>
                <c:pt idx="144">
                  <c:v>0.75</c:v>
                </c:pt>
                <c:pt idx="145">
                  <c:v>0.75</c:v>
                </c:pt>
                <c:pt idx="146">
                  <c:v>0.75</c:v>
                </c:pt>
                <c:pt idx="147">
                  <c:v>0.75</c:v>
                </c:pt>
                <c:pt idx="148">
                  <c:v>0.75</c:v>
                </c:pt>
                <c:pt idx="149">
                  <c:v>0.75</c:v>
                </c:pt>
                <c:pt idx="150">
                  <c:v>0.75</c:v>
                </c:pt>
                <c:pt idx="151">
                  <c:v>0.75</c:v>
                </c:pt>
                <c:pt idx="152">
                  <c:v>0.75</c:v>
                </c:pt>
                <c:pt idx="153">
                  <c:v>0.75</c:v>
                </c:pt>
                <c:pt idx="154">
                  <c:v>0.75</c:v>
                </c:pt>
                <c:pt idx="155">
                  <c:v>0.75</c:v>
                </c:pt>
                <c:pt idx="156">
                  <c:v>0.75</c:v>
                </c:pt>
                <c:pt idx="157">
                  <c:v>0.75</c:v>
                </c:pt>
                <c:pt idx="158">
                  <c:v>0.75</c:v>
                </c:pt>
                <c:pt idx="159">
                  <c:v>0.75</c:v>
                </c:pt>
                <c:pt idx="160">
                  <c:v>0.75</c:v>
                </c:pt>
                <c:pt idx="161">
                  <c:v>0.75</c:v>
                </c:pt>
                <c:pt idx="162">
                  <c:v>0.75</c:v>
                </c:pt>
                <c:pt idx="163">
                  <c:v>0.75</c:v>
                </c:pt>
                <c:pt idx="164">
                  <c:v>0.75</c:v>
                </c:pt>
                <c:pt idx="165">
                  <c:v>0.75</c:v>
                </c:pt>
                <c:pt idx="166">
                  <c:v>0.75</c:v>
                </c:pt>
                <c:pt idx="167">
                  <c:v>0.75</c:v>
                </c:pt>
                <c:pt idx="168">
                  <c:v>0.75</c:v>
                </c:pt>
                <c:pt idx="169">
                  <c:v>0.75</c:v>
                </c:pt>
                <c:pt idx="170">
                  <c:v>0.75</c:v>
                </c:pt>
                <c:pt idx="171">
                  <c:v>0.75</c:v>
                </c:pt>
                <c:pt idx="172">
                  <c:v>0.75</c:v>
                </c:pt>
                <c:pt idx="173">
                  <c:v>0.75</c:v>
                </c:pt>
                <c:pt idx="174">
                  <c:v>0.75</c:v>
                </c:pt>
                <c:pt idx="175">
                  <c:v>0.75</c:v>
                </c:pt>
                <c:pt idx="176">
                  <c:v>0.75</c:v>
                </c:pt>
                <c:pt idx="177">
                  <c:v>0.75</c:v>
                </c:pt>
                <c:pt idx="178">
                  <c:v>0.75</c:v>
                </c:pt>
                <c:pt idx="179">
                  <c:v>0.75</c:v>
                </c:pt>
                <c:pt idx="180">
                  <c:v>0.75</c:v>
                </c:pt>
                <c:pt idx="181">
                  <c:v>0.75</c:v>
                </c:pt>
                <c:pt idx="182">
                  <c:v>0.75</c:v>
                </c:pt>
                <c:pt idx="183">
                  <c:v>0.75</c:v>
                </c:pt>
                <c:pt idx="184">
                  <c:v>0.75</c:v>
                </c:pt>
                <c:pt idx="185">
                  <c:v>0.75</c:v>
                </c:pt>
                <c:pt idx="186">
                  <c:v>0.75</c:v>
                </c:pt>
                <c:pt idx="187">
                  <c:v>0.75</c:v>
                </c:pt>
                <c:pt idx="188">
                  <c:v>0.75</c:v>
                </c:pt>
                <c:pt idx="189">
                  <c:v>0.75</c:v>
                </c:pt>
                <c:pt idx="190">
                  <c:v>0.75</c:v>
                </c:pt>
                <c:pt idx="191">
                  <c:v>0.75</c:v>
                </c:pt>
                <c:pt idx="192">
                  <c:v>0.75</c:v>
                </c:pt>
                <c:pt idx="193">
                  <c:v>0.75</c:v>
                </c:pt>
                <c:pt idx="194">
                  <c:v>0.75</c:v>
                </c:pt>
                <c:pt idx="195">
                  <c:v>0.75</c:v>
                </c:pt>
                <c:pt idx="196">
                  <c:v>0.75</c:v>
                </c:pt>
                <c:pt idx="197">
                  <c:v>0.75</c:v>
                </c:pt>
                <c:pt idx="198">
                  <c:v>0.75</c:v>
                </c:pt>
                <c:pt idx="199">
                  <c:v>0.75</c:v>
                </c:pt>
                <c:pt idx="200">
                  <c:v>0.75</c:v>
                </c:pt>
                <c:pt idx="201">
                  <c:v>0.75</c:v>
                </c:pt>
                <c:pt idx="202">
                  <c:v>0.75</c:v>
                </c:pt>
                <c:pt idx="203">
                  <c:v>0.75</c:v>
                </c:pt>
                <c:pt idx="204">
                  <c:v>0.75</c:v>
                </c:pt>
                <c:pt idx="205">
                  <c:v>0.75</c:v>
                </c:pt>
                <c:pt idx="206">
                  <c:v>0.75</c:v>
                </c:pt>
                <c:pt idx="207">
                  <c:v>0.75</c:v>
                </c:pt>
                <c:pt idx="208">
                  <c:v>0.75</c:v>
                </c:pt>
                <c:pt idx="209">
                  <c:v>0.75</c:v>
                </c:pt>
                <c:pt idx="210">
                  <c:v>0.75</c:v>
                </c:pt>
                <c:pt idx="211">
                  <c:v>0.75</c:v>
                </c:pt>
                <c:pt idx="212">
                  <c:v>0.75</c:v>
                </c:pt>
                <c:pt idx="213">
                  <c:v>0.75</c:v>
                </c:pt>
                <c:pt idx="214">
                  <c:v>0.75</c:v>
                </c:pt>
                <c:pt idx="215">
                  <c:v>0.75</c:v>
                </c:pt>
                <c:pt idx="216">
                  <c:v>0.75</c:v>
                </c:pt>
                <c:pt idx="217">
                  <c:v>0.75</c:v>
                </c:pt>
                <c:pt idx="218">
                  <c:v>0.75</c:v>
                </c:pt>
                <c:pt idx="219">
                  <c:v>0.75</c:v>
                </c:pt>
                <c:pt idx="220">
                  <c:v>0.75</c:v>
                </c:pt>
                <c:pt idx="221">
                  <c:v>0.75</c:v>
                </c:pt>
                <c:pt idx="222">
                  <c:v>0.75</c:v>
                </c:pt>
                <c:pt idx="223">
                  <c:v>0.75</c:v>
                </c:pt>
                <c:pt idx="224">
                  <c:v>0.75</c:v>
                </c:pt>
                <c:pt idx="225">
                  <c:v>0.75</c:v>
                </c:pt>
                <c:pt idx="226">
                  <c:v>0.75</c:v>
                </c:pt>
                <c:pt idx="227">
                  <c:v>0.75</c:v>
                </c:pt>
                <c:pt idx="228">
                  <c:v>0.75</c:v>
                </c:pt>
                <c:pt idx="229">
                  <c:v>0.75</c:v>
                </c:pt>
                <c:pt idx="230">
                  <c:v>0.75</c:v>
                </c:pt>
                <c:pt idx="231">
                  <c:v>0.75</c:v>
                </c:pt>
                <c:pt idx="232">
                  <c:v>0.75</c:v>
                </c:pt>
                <c:pt idx="233">
                  <c:v>0.75</c:v>
                </c:pt>
                <c:pt idx="234">
                  <c:v>0.75</c:v>
                </c:pt>
                <c:pt idx="235">
                  <c:v>0.75</c:v>
                </c:pt>
                <c:pt idx="236">
                  <c:v>0.75</c:v>
                </c:pt>
                <c:pt idx="237">
                  <c:v>0.75</c:v>
                </c:pt>
                <c:pt idx="238">
                  <c:v>0.75</c:v>
                </c:pt>
                <c:pt idx="239">
                  <c:v>0.75</c:v>
                </c:pt>
                <c:pt idx="240">
                  <c:v>0.75</c:v>
                </c:pt>
                <c:pt idx="241">
                  <c:v>0.75</c:v>
                </c:pt>
                <c:pt idx="242">
                  <c:v>0.75</c:v>
                </c:pt>
                <c:pt idx="243">
                  <c:v>0.75</c:v>
                </c:pt>
                <c:pt idx="244">
                  <c:v>0.75</c:v>
                </c:pt>
                <c:pt idx="245">
                  <c:v>0.75</c:v>
                </c:pt>
                <c:pt idx="246">
                  <c:v>0.75</c:v>
                </c:pt>
                <c:pt idx="247">
                  <c:v>0.75</c:v>
                </c:pt>
                <c:pt idx="248">
                  <c:v>0.75</c:v>
                </c:pt>
                <c:pt idx="249">
                  <c:v>0.75</c:v>
                </c:pt>
                <c:pt idx="250">
                  <c:v>0.75</c:v>
                </c:pt>
                <c:pt idx="251">
                  <c:v>0.75</c:v>
                </c:pt>
                <c:pt idx="252">
                  <c:v>0.75</c:v>
                </c:pt>
                <c:pt idx="253">
                  <c:v>0.75</c:v>
                </c:pt>
                <c:pt idx="254">
                  <c:v>0.75</c:v>
                </c:pt>
                <c:pt idx="255">
                  <c:v>0.75</c:v>
                </c:pt>
                <c:pt idx="256">
                  <c:v>0.75</c:v>
                </c:pt>
                <c:pt idx="257">
                  <c:v>0.75</c:v>
                </c:pt>
                <c:pt idx="258">
                  <c:v>0.75</c:v>
                </c:pt>
                <c:pt idx="259">
                  <c:v>0.75</c:v>
                </c:pt>
                <c:pt idx="260">
                  <c:v>0.75</c:v>
                </c:pt>
                <c:pt idx="261">
                  <c:v>0.75</c:v>
                </c:pt>
                <c:pt idx="262">
                  <c:v>0.75</c:v>
                </c:pt>
                <c:pt idx="263">
                  <c:v>0.75</c:v>
                </c:pt>
                <c:pt idx="264">
                  <c:v>0.75</c:v>
                </c:pt>
                <c:pt idx="265">
                  <c:v>0.75</c:v>
                </c:pt>
                <c:pt idx="266">
                  <c:v>0.75</c:v>
                </c:pt>
                <c:pt idx="267">
                  <c:v>0.75</c:v>
                </c:pt>
                <c:pt idx="268">
                  <c:v>0.75</c:v>
                </c:pt>
                <c:pt idx="269">
                  <c:v>0.75</c:v>
                </c:pt>
                <c:pt idx="270">
                  <c:v>0.75</c:v>
                </c:pt>
                <c:pt idx="271">
                  <c:v>0.75</c:v>
                </c:pt>
                <c:pt idx="272">
                  <c:v>0.75</c:v>
                </c:pt>
                <c:pt idx="273">
                  <c:v>0.75</c:v>
                </c:pt>
                <c:pt idx="274">
                  <c:v>0.75</c:v>
                </c:pt>
                <c:pt idx="275">
                  <c:v>0.75</c:v>
                </c:pt>
                <c:pt idx="276">
                  <c:v>0.75</c:v>
                </c:pt>
                <c:pt idx="277">
                  <c:v>0.75</c:v>
                </c:pt>
                <c:pt idx="278">
                  <c:v>0.75</c:v>
                </c:pt>
                <c:pt idx="279">
                  <c:v>0.75</c:v>
                </c:pt>
                <c:pt idx="280">
                  <c:v>0.75</c:v>
                </c:pt>
                <c:pt idx="281">
                  <c:v>0.75</c:v>
                </c:pt>
                <c:pt idx="282">
                  <c:v>0.75</c:v>
                </c:pt>
                <c:pt idx="283">
                  <c:v>0.75</c:v>
                </c:pt>
                <c:pt idx="284">
                  <c:v>0.75</c:v>
                </c:pt>
                <c:pt idx="285">
                  <c:v>0.75</c:v>
                </c:pt>
                <c:pt idx="286">
                  <c:v>0.75</c:v>
                </c:pt>
                <c:pt idx="287">
                  <c:v>0.75</c:v>
                </c:pt>
                <c:pt idx="288">
                  <c:v>0.75</c:v>
                </c:pt>
                <c:pt idx="289">
                  <c:v>0.75</c:v>
                </c:pt>
                <c:pt idx="290">
                  <c:v>0.75</c:v>
                </c:pt>
                <c:pt idx="291">
                  <c:v>0.75</c:v>
                </c:pt>
                <c:pt idx="292">
                  <c:v>0.75</c:v>
                </c:pt>
                <c:pt idx="293">
                  <c:v>0.75</c:v>
                </c:pt>
                <c:pt idx="294">
                  <c:v>0.75</c:v>
                </c:pt>
                <c:pt idx="295">
                  <c:v>0.75</c:v>
                </c:pt>
                <c:pt idx="296">
                  <c:v>0.75</c:v>
                </c:pt>
                <c:pt idx="297">
                  <c:v>0.75</c:v>
                </c:pt>
                <c:pt idx="298">
                  <c:v>0.75</c:v>
                </c:pt>
                <c:pt idx="299">
                  <c:v>0.75</c:v>
                </c:pt>
                <c:pt idx="300">
                  <c:v>0.75</c:v>
                </c:pt>
                <c:pt idx="301">
                  <c:v>0.75</c:v>
                </c:pt>
                <c:pt idx="302">
                  <c:v>0.75</c:v>
                </c:pt>
                <c:pt idx="303">
                  <c:v>0.75</c:v>
                </c:pt>
                <c:pt idx="304">
                  <c:v>0.75</c:v>
                </c:pt>
                <c:pt idx="305">
                  <c:v>0.75</c:v>
                </c:pt>
                <c:pt idx="306">
                  <c:v>0.75</c:v>
                </c:pt>
                <c:pt idx="307">
                  <c:v>0.75</c:v>
                </c:pt>
                <c:pt idx="308">
                  <c:v>0.75</c:v>
                </c:pt>
                <c:pt idx="309">
                  <c:v>0.75</c:v>
                </c:pt>
                <c:pt idx="310">
                  <c:v>0.75</c:v>
                </c:pt>
                <c:pt idx="311">
                  <c:v>0.75</c:v>
                </c:pt>
                <c:pt idx="312">
                  <c:v>0.75</c:v>
                </c:pt>
                <c:pt idx="313">
                  <c:v>0.75</c:v>
                </c:pt>
                <c:pt idx="314">
                  <c:v>0.75</c:v>
                </c:pt>
                <c:pt idx="315">
                  <c:v>0.75</c:v>
                </c:pt>
                <c:pt idx="316">
                  <c:v>0.75</c:v>
                </c:pt>
                <c:pt idx="317">
                  <c:v>0.75</c:v>
                </c:pt>
                <c:pt idx="318">
                  <c:v>0.75</c:v>
                </c:pt>
                <c:pt idx="319">
                  <c:v>0.75</c:v>
                </c:pt>
                <c:pt idx="320">
                  <c:v>0.75</c:v>
                </c:pt>
                <c:pt idx="321">
                  <c:v>0.75</c:v>
                </c:pt>
                <c:pt idx="322">
                  <c:v>0.75</c:v>
                </c:pt>
                <c:pt idx="323">
                  <c:v>0.75</c:v>
                </c:pt>
                <c:pt idx="324">
                  <c:v>0.75</c:v>
                </c:pt>
                <c:pt idx="325">
                  <c:v>0.75</c:v>
                </c:pt>
                <c:pt idx="326">
                  <c:v>0.75</c:v>
                </c:pt>
                <c:pt idx="327">
                  <c:v>0.75</c:v>
                </c:pt>
                <c:pt idx="328">
                  <c:v>0.75</c:v>
                </c:pt>
                <c:pt idx="329">
                  <c:v>0.75</c:v>
                </c:pt>
                <c:pt idx="330">
                  <c:v>0.75</c:v>
                </c:pt>
                <c:pt idx="331">
                  <c:v>0.75</c:v>
                </c:pt>
                <c:pt idx="332">
                  <c:v>0.75</c:v>
                </c:pt>
                <c:pt idx="333">
                  <c:v>0.75</c:v>
                </c:pt>
                <c:pt idx="334">
                  <c:v>0.75</c:v>
                </c:pt>
                <c:pt idx="335">
                  <c:v>0.75</c:v>
                </c:pt>
                <c:pt idx="336">
                  <c:v>0.75</c:v>
                </c:pt>
                <c:pt idx="337">
                  <c:v>0.75</c:v>
                </c:pt>
                <c:pt idx="338">
                  <c:v>0.75</c:v>
                </c:pt>
                <c:pt idx="339">
                  <c:v>0.75</c:v>
                </c:pt>
                <c:pt idx="340">
                  <c:v>0.75</c:v>
                </c:pt>
                <c:pt idx="341">
                  <c:v>0.75</c:v>
                </c:pt>
                <c:pt idx="342">
                  <c:v>0.75</c:v>
                </c:pt>
                <c:pt idx="343">
                  <c:v>0.75</c:v>
                </c:pt>
                <c:pt idx="344">
                  <c:v>0.75</c:v>
                </c:pt>
                <c:pt idx="345">
                  <c:v>0.75</c:v>
                </c:pt>
                <c:pt idx="346">
                  <c:v>0.75</c:v>
                </c:pt>
                <c:pt idx="347">
                  <c:v>0.75</c:v>
                </c:pt>
                <c:pt idx="348">
                  <c:v>0.75</c:v>
                </c:pt>
                <c:pt idx="349">
                  <c:v>0.75</c:v>
                </c:pt>
                <c:pt idx="350">
                  <c:v>0.75</c:v>
                </c:pt>
                <c:pt idx="351">
                  <c:v>0.75</c:v>
                </c:pt>
                <c:pt idx="352">
                  <c:v>0.75</c:v>
                </c:pt>
                <c:pt idx="353">
                  <c:v>0.75</c:v>
                </c:pt>
                <c:pt idx="354">
                  <c:v>0.75</c:v>
                </c:pt>
                <c:pt idx="355">
                  <c:v>0.75</c:v>
                </c:pt>
                <c:pt idx="356">
                  <c:v>0.75</c:v>
                </c:pt>
                <c:pt idx="357">
                  <c:v>0.75</c:v>
                </c:pt>
                <c:pt idx="358">
                  <c:v>0.75</c:v>
                </c:pt>
                <c:pt idx="359">
                  <c:v>0.75</c:v>
                </c:pt>
                <c:pt idx="360">
                  <c:v>0.75</c:v>
                </c:pt>
                <c:pt idx="361">
                  <c:v>0.75</c:v>
                </c:pt>
                <c:pt idx="362">
                  <c:v>0.75</c:v>
                </c:pt>
                <c:pt idx="363">
                  <c:v>0.75</c:v>
                </c:pt>
                <c:pt idx="364">
                  <c:v>0.75</c:v>
                </c:pt>
                <c:pt idx="365">
                  <c:v>0.75</c:v>
                </c:pt>
                <c:pt idx="366">
                  <c:v>0.75</c:v>
                </c:pt>
                <c:pt idx="367">
                  <c:v>0.75</c:v>
                </c:pt>
                <c:pt idx="368">
                  <c:v>0.75</c:v>
                </c:pt>
                <c:pt idx="369">
                  <c:v>0.75</c:v>
                </c:pt>
              </c:numCache>
            </c:numRef>
          </c:val>
          <c:smooth val="0"/>
          <c:extLst>
            <c:ext xmlns:c16="http://schemas.microsoft.com/office/drawing/2014/chart" uri="{C3380CC4-5D6E-409C-BE32-E72D297353CC}">
              <c16:uniqueId val="{00000003-395D-4C93-8755-D17A274E5110}"/>
            </c:ext>
          </c:extLst>
        </c:ser>
        <c:dLbls>
          <c:showLegendKey val="0"/>
          <c:showVal val="0"/>
          <c:showCatName val="0"/>
          <c:showSerName val="0"/>
          <c:showPercent val="0"/>
          <c:showBubbleSize val="0"/>
        </c:dLbls>
        <c:marker val="1"/>
        <c:smooth val="0"/>
        <c:axId val="3"/>
        <c:axId val="4"/>
      </c:lineChart>
      <c:catAx>
        <c:axId val="224978680"/>
        <c:scaling>
          <c:orientation val="minMax"/>
        </c:scaling>
        <c:delete val="0"/>
        <c:axPos val="b"/>
        <c:numFmt formatCode="General" sourceLinked="1"/>
        <c:majorTickMark val="out"/>
        <c:minorTickMark val="none"/>
        <c:tickLblPos val="nextTo"/>
        <c:spPr>
          <a:ln w="3805">
            <a:solidFill>
              <a:schemeClr val="tx1"/>
            </a:solidFill>
            <a:prstDash val="solid"/>
          </a:ln>
        </c:spPr>
        <c:txPr>
          <a:bodyPr rot="0" vert="horz"/>
          <a:lstStyle/>
          <a:p>
            <a:pPr>
              <a:defRPr sz="1378" b="1" i="0" u="none" strike="noStrike" baseline="0">
                <a:solidFill>
                  <a:schemeClr val="tx1"/>
                </a:solidFill>
                <a:latin typeface="Arial"/>
                <a:ea typeface="Arial"/>
                <a:cs typeface="Arial"/>
              </a:defRPr>
            </a:pPr>
            <a:endParaRPr lang="en-US"/>
          </a:p>
        </c:txPr>
        <c:crossAx val="1"/>
        <c:crosses val="autoZero"/>
        <c:auto val="1"/>
        <c:lblAlgn val="ctr"/>
        <c:lblOffset val="100"/>
        <c:tickLblSkip val="12"/>
        <c:tickMarkSkip val="12"/>
        <c:noMultiLvlLbl val="0"/>
      </c:catAx>
      <c:valAx>
        <c:axId val="1"/>
        <c:scaling>
          <c:orientation val="minMax"/>
          <c:max val="15"/>
          <c:min val="0"/>
        </c:scaling>
        <c:delete val="0"/>
        <c:axPos val="l"/>
        <c:majorGridlines>
          <c:spPr>
            <a:ln w="3805">
              <a:solidFill>
                <a:schemeClr val="tx1"/>
              </a:solidFill>
              <a:prstDash val="solid"/>
            </a:ln>
          </c:spPr>
        </c:majorGridlines>
        <c:numFmt formatCode="0" sourceLinked="0"/>
        <c:majorTickMark val="out"/>
        <c:minorTickMark val="none"/>
        <c:tickLblPos val="nextTo"/>
        <c:spPr>
          <a:ln w="3805">
            <a:solidFill>
              <a:schemeClr val="tx1"/>
            </a:solidFill>
            <a:prstDash val="solid"/>
          </a:ln>
        </c:spPr>
        <c:txPr>
          <a:bodyPr rot="0" vert="horz"/>
          <a:lstStyle/>
          <a:p>
            <a:pPr>
              <a:defRPr sz="1438" b="1" i="0" u="none" strike="noStrike" baseline="0">
                <a:solidFill>
                  <a:schemeClr val="tx1"/>
                </a:solidFill>
                <a:latin typeface="Arial"/>
                <a:ea typeface="Arial"/>
                <a:cs typeface="Arial"/>
              </a:defRPr>
            </a:pPr>
            <a:endParaRPr lang="en-US"/>
          </a:p>
        </c:txPr>
        <c:crossAx val="224978680"/>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3"/>
          <c:min val="0"/>
        </c:scaling>
        <c:delete val="0"/>
        <c:axPos val="r"/>
        <c:numFmt formatCode="0.0" sourceLinked="0"/>
        <c:majorTickMark val="cross"/>
        <c:minorTickMark val="none"/>
        <c:tickLblPos val="nextTo"/>
        <c:spPr>
          <a:ln w="3805">
            <a:solidFill>
              <a:schemeClr val="tx1"/>
            </a:solidFill>
            <a:prstDash val="solid"/>
          </a:ln>
        </c:spPr>
        <c:txPr>
          <a:bodyPr rot="0" vert="horz"/>
          <a:lstStyle/>
          <a:p>
            <a:pPr>
              <a:defRPr sz="1438" b="1" i="0" u="none" strike="noStrike" baseline="0">
                <a:solidFill>
                  <a:schemeClr val="tx1"/>
                </a:solidFill>
                <a:latin typeface="Arial"/>
                <a:ea typeface="Arial"/>
                <a:cs typeface="Arial"/>
              </a:defRPr>
            </a:pPr>
            <a:endParaRPr lang="en-US"/>
          </a:p>
        </c:txPr>
        <c:crossAx val="3"/>
        <c:crosses val="max"/>
        <c:crossBetween val="midCat"/>
        <c:majorUnit val="0.2"/>
        <c:minorUnit val="0.1"/>
      </c:valAx>
      <c:spPr>
        <a:noFill/>
        <a:ln w="15220">
          <a:solidFill>
            <a:schemeClr val="tx1"/>
          </a:solidFill>
          <a:prstDash val="solid"/>
        </a:ln>
      </c:spPr>
    </c:plotArea>
    <c:legend>
      <c:legendPos val="r"/>
      <c:layout>
        <c:manualLayout>
          <c:xMode val="edge"/>
          <c:yMode val="edge"/>
          <c:x val="8.1462660632021344E-2"/>
          <c:y val="0.17253527956265258"/>
          <c:w val="0.41564284657544381"/>
          <c:h val="0.198943661971831"/>
        </c:manualLayout>
      </c:layout>
      <c:overlay val="0"/>
      <c:spPr>
        <a:solidFill>
          <a:schemeClr val="bg1"/>
        </a:solidFill>
        <a:ln w="3805">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5660">
      <a:solidFill>
        <a:schemeClr val="tx1"/>
      </a:solidFill>
      <a:prstDash val="solid"/>
    </a:ln>
  </c:spPr>
  <c:txPr>
    <a:bodyPr/>
    <a:lstStyle/>
    <a:p>
      <a:pPr>
        <a:defRPr sz="2157" b="1" i="0" u="none" strike="noStrike" baseline="0">
          <a:solidFill>
            <a:schemeClr val="tx1"/>
          </a:solidFill>
          <a:latin typeface="Arial"/>
          <a:ea typeface="Arial"/>
          <a:cs typeface="Arial"/>
        </a:defRPr>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Net Chargeoff Rate
 Versus
Unemployment Rate</a:t>
            </a:r>
          </a:p>
        </c:rich>
      </c:tx>
      <c:layout>
        <c:manualLayout>
          <c:xMode val="edge"/>
          <c:yMode val="edge"/>
          <c:x val="0.3062130177514793"/>
          <c:y val="1.6313213703099511E-3"/>
        </c:manualLayout>
      </c:layout>
      <c:overlay val="0"/>
      <c:spPr>
        <a:noFill/>
        <a:ln w="26006">
          <a:noFill/>
        </a:ln>
      </c:spPr>
    </c:title>
    <c:autoTitleDeleted val="0"/>
    <c:plotArea>
      <c:layout>
        <c:manualLayout>
          <c:layoutTarget val="inner"/>
          <c:xMode val="edge"/>
          <c:yMode val="edge"/>
          <c:x val="6.8047337278106509E-2"/>
          <c:y val="0.18433931484502447"/>
          <c:w val="0.8624260355029586"/>
          <c:h val="0.72267536704730828"/>
        </c:manualLayout>
      </c:layout>
      <c:barChart>
        <c:barDir val="col"/>
        <c:grouping val="clustered"/>
        <c:varyColors val="0"/>
        <c:ser>
          <c:idx val="0"/>
          <c:order val="0"/>
          <c:tx>
            <c:strRef>
              <c:f>Sheet1!$B$1</c:f>
              <c:strCache>
                <c:ptCount val="1"/>
                <c:pt idx="0">
                  <c:v>Unemployment Rate (Left Axis)</c:v>
                </c:pt>
              </c:strCache>
            </c:strRef>
          </c:tx>
          <c:spPr>
            <a:solidFill>
              <a:srgbClr val="CCFFFF"/>
            </a:solidFill>
            <a:ln w="13003">
              <a:solidFill>
                <a:schemeClr val="tx1"/>
              </a:solidFill>
              <a:prstDash val="solid"/>
            </a:ln>
          </c:spPr>
          <c:invertIfNegative val="0"/>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Sheet1!$B$2:$B$77</c:f>
              <c:numCache>
                <c:formatCode>0.00%</c:formatCode>
                <c:ptCount val="76"/>
                <c:pt idx="0">
                  <c:v>4.4999999999999998E-2</c:v>
                </c:pt>
                <c:pt idx="1">
                  <c:v>4.4999999999999998E-2</c:v>
                </c:pt>
                <c:pt idx="2">
                  <c:v>4.6300000000000001E-2</c:v>
                </c:pt>
                <c:pt idx="3">
                  <c:v>4.8300000000000003E-2</c:v>
                </c:pt>
                <c:pt idx="4">
                  <c:v>4.9299999999999997E-2</c:v>
                </c:pt>
                <c:pt idx="5">
                  <c:v>5.33E-2</c:v>
                </c:pt>
                <c:pt idx="6">
                  <c:v>5.96E-2</c:v>
                </c:pt>
                <c:pt idx="7">
                  <c:v>6.8599999999999994E-2</c:v>
                </c:pt>
                <c:pt idx="8">
                  <c:v>8.3299999999999999E-2</c:v>
                </c:pt>
                <c:pt idx="9">
                  <c:v>9.2600000000000002E-2</c:v>
                </c:pt>
                <c:pt idx="10">
                  <c:v>9.6299999999999997E-2</c:v>
                </c:pt>
                <c:pt idx="11">
                  <c:v>0.10059999999999999</c:v>
                </c:pt>
                <c:pt idx="12">
                  <c:v>9.7000000000000003E-2</c:v>
                </c:pt>
                <c:pt idx="13">
                  <c:v>9.6299999999999997E-2</c:v>
                </c:pt>
                <c:pt idx="14">
                  <c:v>9.5299999999999996E-2</c:v>
                </c:pt>
                <c:pt idx="15">
                  <c:v>9.6299999999999997E-2</c:v>
                </c:pt>
                <c:pt idx="16">
                  <c:v>8.8999999999999996E-2</c:v>
                </c:pt>
                <c:pt idx="17">
                  <c:v>9.0300000000000005E-2</c:v>
                </c:pt>
                <c:pt idx="18">
                  <c:v>9.06E-2</c:v>
                </c:pt>
                <c:pt idx="19">
                  <c:v>8.6999999999999994E-2</c:v>
                </c:pt>
                <c:pt idx="20">
                  <c:v>8.3000000000000004E-2</c:v>
                </c:pt>
                <c:pt idx="21">
                  <c:v>8.2000000000000003E-2</c:v>
                </c:pt>
                <c:pt idx="22">
                  <c:v>0.08</c:v>
                </c:pt>
                <c:pt idx="23">
                  <c:v>7.8E-2</c:v>
                </c:pt>
                <c:pt idx="24">
                  <c:v>7.6999999999999999E-2</c:v>
                </c:pt>
                <c:pt idx="25">
                  <c:v>7.5999999999999998E-2</c:v>
                </c:pt>
                <c:pt idx="26">
                  <c:v>7.2999999999999995E-2</c:v>
                </c:pt>
                <c:pt idx="27">
                  <c:v>7.0000000000000007E-2</c:v>
                </c:pt>
                <c:pt idx="28" formatCode="General">
                  <c:v>6.6666666999999999E-2</c:v>
                </c:pt>
                <c:pt idx="29" formatCode="General">
                  <c:v>6.2E-2</c:v>
                </c:pt>
                <c:pt idx="30" formatCode="General">
                  <c:v>6.0666667000000001E-2</c:v>
                </c:pt>
                <c:pt idx="31" formatCode="General">
                  <c:v>5.7000000000000002E-2</c:v>
                </c:pt>
                <c:pt idx="32" formatCode="General">
                  <c:v>5.5333332999999998E-2</c:v>
                </c:pt>
                <c:pt idx="33" formatCode="General">
                  <c:v>5.4333332999999998E-2</c:v>
                </c:pt>
                <c:pt idx="34" formatCode="General">
                  <c:v>5.0999999999999997E-2</c:v>
                </c:pt>
                <c:pt idx="35" formatCode="General">
                  <c:v>5.0333333000000001E-2</c:v>
                </c:pt>
                <c:pt idx="36" formatCode="General">
                  <c:v>4.9000000000000002E-2</c:v>
                </c:pt>
                <c:pt idx="37" formatCode="General">
                  <c:v>4.9333333E-2</c:v>
                </c:pt>
                <c:pt idx="38" formatCode="General">
                  <c:v>4.9000000000000002E-2</c:v>
                </c:pt>
                <c:pt idx="39" formatCode="General">
                  <c:v>4.7666667000000003E-2</c:v>
                </c:pt>
                <c:pt idx="40" formatCode="General">
                  <c:v>4.5666667000000001E-2</c:v>
                </c:pt>
                <c:pt idx="41" formatCode="General">
                  <c:v>4.3666666999999999E-2</c:v>
                </c:pt>
                <c:pt idx="42" formatCode="General">
                  <c:v>4.3333333000000002E-2</c:v>
                </c:pt>
                <c:pt idx="43" formatCode="General">
                  <c:v>4.1666666999999998E-2</c:v>
                </c:pt>
                <c:pt idx="44" formatCode="General">
                  <c:v>4.0333332999999999E-2</c:v>
                </c:pt>
                <c:pt idx="45" formatCode="General">
                  <c:v>3.9333332999999998E-2</c:v>
                </c:pt>
                <c:pt idx="46" formatCode="General">
                  <c:v>3.7666667000000001E-2</c:v>
                </c:pt>
                <c:pt idx="47" formatCode="General">
                  <c:v>3.8333332999999997E-2</c:v>
                </c:pt>
                <c:pt idx="48" formatCode="General">
                  <c:v>3.8666667000000002E-2</c:v>
                </c:pt>
                <c:pt idx="49" formatCode="General">
                  <c:v>3.5999999999999997E-2</c:v>
                </c:pt>
                <c:pt idx="50" formatCode="General">
                  <c:v>3.6333333000000002E-2</c:v>
                </c:pt>
                <c:pt idx="51" formatCode="General">
                  <c:v>3.5999999999999997E-2</c:v>
                </c:pt>
                <c:pt idx="52" formatCode="General">
                  <c:v>3.7999999999999999E-2</c:v>
                </c:pt>
                <c:pt idx="53" formatCode="General">
                  <c:v>0.12966666700000001</c:v>
                </c:pt>
                <c:pt idx="54" formatCode="General">
                  <c:v>8.8333333E-2</c:v>
                </c:pt>
                <c:pt idx="55" formatCode="General">
                  <c:v>6.7666667E-2</c:v>
                </c:pt>
                <c:pt idx="56" formatCode="General">
                  <c:v>6.2333332999999998E-2</c:v>
                </c:pt>
                <c:pt idx="57" formatCode="General">
                  <c:v>5.9333333000000002E-2</c:v>
                </c:pt>
                <c:pt idx="58" formatCode="General">
                  <c:v>5.0666666999999999E-2</c:v>
                </c:pt>
                <c:pt idx="59" formatCode="General">
                  <c:v>4.1666666999999998E-2</c:v>
                </c:pt>
                <c:pt idx="60" formatCode="General">
                  <c:v>3.7999999999999999E-2</c:v>
                </c:pt>
                <c:pt idx="61" formatCode="General">
                  <c:v>3.6333333000000002E-2</c:v>
                </c:pt>
                <c:pt idx="62" formatCode="General">
                  <c:v>3.5333333000000001E-2</c:v>
                </c:pt>
                <c:pt idx="63" formatCode="General">
                  <c:v>3.5666666999999999E-2</c:v>
                </c:pt>
                <c:pt idx="64" formatCode="General">
                  <c:v>3.5000000000000003E-2</c:v>
                </c:pt>
                <c:pt idx="65" formatCode="General">
                  <c:v>3.5666666999999999E-2</c:v>
                </c:pt>
                <c:pt idx="66" formatCode="General">
                  <c:v>3.6999999999999998E-2</c:v>
                </c:pt>
                <c:pt idx="67" formatCode="General">
                  <c:v>3.7333333000000003E-2</c:v>
                </c:pt>
                <c:pt idx="68" formatCode="General">
                  <c:v>3.7999999999999999E-2</c:v>
                </c:pt>
                <c:pt idx="69" formatCode="General">
                  <c:v>0.04</c:v>
                </c:pt>
                <c:pt idx="70" formatCode="General">
                  <c:v>4.2000000000000003E-2</c:v>
                </c:pt>
                <c:pt idx="71" formatCode="General">
                  <c:v>4.1000000000000002E-2</c:v>
                </c:pt>
              </c:numCache>
            </c:numRef>
          </c:val>
          <c:extLst>
            <c:ext xmlns:c16="http://schemas.microsoft.com/office/drawing/2014/chart" uri="{C3380CC4-5D6E-409C-BE32-E72D297353CC}">
              <c16:uniqueId val="{00000000-7B7D-4FC8-83D0-6B98913D4994}"/>
            </c:ext>
          </c:extLst>
        </c:ser>
        <c:dLbls>
          <c:showLegendKey val="0"/>
          <c:showVal val="0"/>
          <c:showCatName val="0"/>
          <c:showSerName val="0"/>
          <c:showPercent val="0"/>
          <c:showBubbleSize val="0"/>
        </c:dLbls>
        <c:gapWidth val="30"/>
        <c:axId val="193629248"/>
        <c:axId val="1"/>
      </c:barChart>
      <c:lineChart>
        <c:grouping val="standard"/>
        <c:varyColors val="0"/>
        <c:ser>
          <c:idx val="1"/>
          <c:order val="1"/>
          <c:tx>
            <c:strRef>
              <c:f>Sheet1!#REF!</c:f>
              <c:strCache>
                <c:ptCount val="1"/>
                <c:pt idx="0">
                  <c:v>#REF!</c:v>
                </c:pt>
              </c:strCache>
            </c:strRef>
          </c:tx>
          <c:marker>
            <c:symbol val="none"/>
          </c:marker>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1-7B7D-4FC8-83D0-6B98913D4994}"/>
            </c:ext>
          </c:extLst>
        </c:ser>
        <c:ser>
          <c:idx val="2"/>
          <c:order val="2"/>
          <c:tx>
            <c:strRef>
              <c:f>Sheet1!#REF!</c:f>
              <c:strCache>
                <c:ptCount val="1"/>
                <c:pt idx="0">
                  <c:v>#REF!</c:v>
                </c:pt>
              </c:strCache>
            </c:strRef>
          </c:tx>
          <c:marker>
            <c:symbol val="none"/>
          </c:marker>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2-7B7D-4FC8-83D0-6B98913D4994}"/>
            </c:ext>
          </c:extLst>
        </c:ser>
        <c:dLbls>
          <c:showLegendKey val="0"/>
          <c:showVal val="0"/>
          <c:showCatName val="0"/>
          <c:showSerName val="0"/>
          <c:showPercent val="0"/>
          <c:showBubbleSize val="0"/>
        </c:dLbls>
        <c:marker val="1"/>
        <c:smooth val="0"/>
        <c:axId val="3"/>
        <c:axId val="4"/>
      </c:lineChart>
      <c:catAx>
        <c:axId val="193629248"/>
        <c:scaling>
          <c:orientation val="minMax"/>
        </c:scaling>
        <c:delete val="0"/>
        <c:axPos val="b"/>
        <c:numFmt formatCode="General" sourceLinked="1"/>
        <c:majorTickMark val="out"/>
        <c:minorTickMark val="none"/>
        <c:tickLblPos val="nextTo"/>
        <c:spPr>
          <a:ln w="3251">
            <a:solidFill>
              <a:schemeClr val="tx1"/>
            </a:solidFill>
            <a:prstDash val="solid"/>
          </a:ln>
        </c:spPr>
        <c:txPr>
          <a:bodyPr rot="0" vert="horz"/>
          <a:lstStyle/>
          <a:p>
            <a:pPr>
              <a:defRPr sz="845" b="1" i="0" u="none" strike="noStrike" baseline="0">
                <a:solidFill>
                  <a:schemeClr val="tx1"/>
                </a:solidFill>
                <a:latin typeface="Arial"/>
                <a:ea typeface="Arial"/>
                <a:cs typeface="Arial"/>
              </a:defRPr>
            </a:pPr>
            <a:endParaRPr lang="en-US"/>
          </a:p>
        </c:txPr>
        <c:crossAx val="1"/>
        <c:crosses val="autoZero"/>
        <c:auto val="1"/>
        <c:lblAlgn val="ctr"/>
        <c:lblOffset val="100"/>
        <c:tickLblSkip val="4"/>
        <c:tickMarkSkip val="1"/>
        <c:noMultiLvlLbl val="0"/>
      </c:catAx>
      <c:valAx>
        <c:axId val="1"/>
        <c:scaling>
          <c:orientation val="minMax"/>
          <c:max val="0.14000000000000001"/>
          <c:min val="0"/>
        </c:scaling>
        <c:delete val="0"/>
        <c:axPos val="l"/>
        <c:majorGridlines>
          <c:spPr>
            <a:ln w="3251">
              <a:solidFill>
                <a:schemeClr val="tx1"/>
              </a:solidFill>
              <a:prstDash val="solid"/>
            </a:ln>
          </c:spPr>
        </c:majorGridlines>
        <c:numFmt formatCode="0%" sourceLinked="0"/>
        <c:majorTickMark val="out"/>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93629248"/>
        <c:crosses val="autoZero"/>
        <c:crossBetween val="between"/>
        <c:maj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1.4E-2"/>
        </c:scaling>
        <c:delete val="1"/>
        <c:axPos val="r"/>
        <c:numFmt formatCode="0.0%" sourceLinked="0"/>
        <c:majorTickMark val="cross"/>
        <c:minorTickMark val="none"/>
        <c:tickLblPos val="nextTo"/>
        <c:crossAx val="3"/>
        <c:crosses val="max"/>
        <c:crossBetween val="between"/>
        <c:majorUnit val="1E-3"/>
      </c:valAx>
      <c:spPr>
        <a:noFill/>
        <a:ln w="13003">
          <a:solidFill>
            <a:schemeClr val="tx1"/>
          </a:solidFill>
          <a:prstDash val="solid"/>
        </a:ln>
      </c:spPr>
    </c:plotArea>
    <c:legend>
      <c:legendPos val="r"/>
      <c:legendEntry>
        <c:idx val="1"/>
        <c:delete val="1"/>
      </c:legendEntry>
      <c:legendEntry>
        <c:idx val="2"/>
        <c:delete val="1"/>
      </c:legendEntry>
      <c:layout>
        <c:manualLayout>
          <c:xMode val="edge"/>
          <c:yMode val="edge"/>
          <c:x val="6.8698511973818779E-2"/>
          <c:y val="0.76067635038095338"/>
          <c:w val="0.24542459173060313"/>
          <c:h val="9.6023158705682121E-2"/>
        </c:manualLayout>
      </c:layout>
      <c:overlay val="0"/>
      <c:spPr>
        <a:solidFill>
          <a:schemeClr val="bg1"/>
        </a:solidFill>
        <a:ln w="3251">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9009">
      <a:solidFill>
        <a:schemeClr val="tx1"/>
      </a:solidFill>
      <a:prstDash val="solid"/>
    </a:ln>
  </c:spPr>
  <c:txPr>
    <a:bodyPr/>
    <a:lstStyle/>
    <a:p>
      <a:pPr>
        <a:defRPr sz="184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Net Chargeoff Rate
 Versus
Unemployment Rate</a:t>
            </a:r>
          </a:p>
        </c:rich>
      </c:tx>
      <c:layout>
        <c:manualLayout>
          <c:xMode val="edge"/>
          <c:yMode val="edge"/>
          <c:x val="0.3062130177514793"/>
          <c:y val="1.6313213703099511E-3"/>
        </c:manualLayout>
      </c:layout>
      <c:overlay val="0"/>
      <c:spPr>
        <a:noFill/>
        <a:ln w="26006">
          <a:noFill/>
        </a:ln>
      </c:spPr>
    </c:title>
    <c:autoTitleDeleted val="0"/>
    <c:plotArea>
      <c:layout>
        <c:manualLayout>
          <c:layoutTarget val="inner"/>
          <c:xMode val="edge"/>
          <c:yMode val="edge"/>
          <c:x val="6.8047337278106509E-2"/>
          <c:y val="0.18433931484502447"/>
          <c:w val="0.8624260355029586"/>
          <c:h val="0.72267536704730828"/>
        </c:manualLayout>
      </c:layout>
      <c:barChart>
        <c:barDir val="col"/>
        <c:grouping val="clustered"/>
        <c:varyColors val="0"/>
        <c:ser>
          <c:idx val="0"/>
          <c:order val="0"/>
          <c:tx>
            <c:strRef>
              <c:f>Sheet1!$B$1</c:f>
              <c:strCache>
                <c:ptCount val="1"/>
                <c:pt idx="0">
                  <c:v>Unemployment Rate (Left Axis)</c:v>
                </c:pt>
              </c:strCache>
            </c:strRef>
          </c:tx>
          <c:spPr>
            <a:solidFill>
              <a:srgbClr val="CCFFFF"/>
            </a:solidFill>
            <a:ln w="13003">
              <a:solidFill>
                <a:schemeClr val="tx1"/>
              </a:solidFill>
              <a:prstDash val="solid"/>
            </a:ln>
          </c:spPr>
          <c:invertIfNegative val="0"/>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Sheet1!$B$2:$B$77</c:f>
              <c:numCache>
                <c:formatCode>0.00%</c:formatCode>
                <c:ptCount val="76"/>
                <c:pt idx="0">
                  <c:v>4.4999999999999998E-2</c:v>
                </c:pt>
                <c:pt idx="1">
                  <c:v>4.4999999999999998E-2</c:v>
                </c:pt>
                <c:pt idx="2">
                  <c:v>4.6300000000000001E-2</c:v>
                </c:pt>
                <c:pt idx="3">
                  <c:v>4.8300000000000003E-2</c:v>
                </c:pt>
                <c:pt idx="4">
                  <c:v>4.9299999999999997E-2</c:v>
                </c:pt>
                <c:pt idx="5">
                  <c:v>5.33E-2</c:v>
                </c:pt>
                <c:pt idx="6">
                  <c:v>5.96E-2</c:v>
                </c:pt>
                <c:pt idx="7">
                  <c:v>6.8599999999999994E-2</c:v>
                </c:pt>
                <c:pt idx="8">
                  <c:v>8.3299999999999999E-2</c:v>
                </c:pt>
                <c:pt idx="9">
                  <c:v>9.2600000000000002E-2</c:v>
                </c:pt>
                <c:pt idx="10">
                  <c:v>9.6299999999999997E-2</c:v>
                </c:pt>
                <c:pt idx="11">
                  <c:v>0.10059999999999999</c:v>
                </c:pt>
                <c:pt idx="12">
                  <c:v>9.7000000000000003E-2</c:v>
                </c:pt>
                <c:pt idx="13">
                  <c:v>9.6299999999999997E-2</c:v>
                </c:pt>
                <c:pt idx="14">
                  <c:v>9.5299999999999996E-2</c:v>
                </c:pt>
                <c:pt idx="15">
                  <c:v>9.6299999999999997E-2</c:v>
                </c:pt>
                <c:pt idx="16">
                  <c:v>8.8999999999999996E-2</c:v>
                </c:pt>
                <c:pt idx="17">
                  <c:v>9.0300000000000005E-2</c:v>
                </c:pt>
                <c:pt idx="18">
                  <c:v>9.06E-2</c:v>
                </c:pt>
                <c:pt idx="19">
                  <c:v>8.6999999999999994E-2</c:v>
                </c:pt>
                <c:pt idx="20">
                  <c:v>8.3000000000000004E-2</c:v>
                </c:pt>
                <c:pt idx="21">
                  <c:v>8.2000000000000003E-2</c:v>
                </c:pt>
                <c:pt idx="22">
                  <c:v>0.08</c:v>
                </c:pt>
                <c:pt idx="23">
                  <c:v>7.8E-2</c:v>
                </c:pt>
                <c:pt idx="24">
                  <c:v>7.6999999999999999E-2</c:v>
                </c:pt>
                <c:pt idx="25">
                  <c:v>7.5999999999999998E-2</c:v>
                </c:pt>
                <c:pt idx="26">
                  <c:v>7.2999999999999995E-2</c:v>
                </c:pt>
                <c:pt idx="27">
                  <c:v>7.0000000000000007E-2</c:v>
                </c:pt>
                <c:pt idx="28" formatCode="General">
                  <c:v>6.6666666999999999E-2</c:v>
                </c:pt>
                <c:pt idx="29" formatCode="General">
                  <c:v>6.2E-2</c:v>
                </c:pt>
                <c:pt idx="30" formatCode="General">
                  <c:v>6.0666667000000001E-2</c:v>
                </c:pt>
                <c:pt idx="31" formatCode="General">
                  <c:v>5.7000000000000002E-2</c:v>
                </c:pt>
                <c:pt idx="32" formatCode="General">
                  <c:v>5.5333332999999998E-2</c:v>
                </c:pt>
                <c:pt idx="33" formatCode="General">
                  <c:v>5.4333332999999998E-2</c:v>
                </c:pt>
                <c:pt idx="34" formatCode="General">
                  <c:v>5.0999999999999997E-2</c:v>
                </c:pt>
                <c:pt idx="35" formatCode="General">
                  <c:v>5.0333333000000001E-2</c:v>
                </c:pt>
                <c:pt idx="36" formatCode="General">
                  <c:v>4.9000000000000002E-2</c:v>
                </c:pt>
                <c:pt idx="37" formatCode="General">
                  <c:v>4.9333333E-2</c:v>
                </c:pt>
                <c:pt idx="38" formatCode="General">
                  <c:v>4.9000000000000002E-2</c:v>
                </c:pt>
                <c:pt idx="39" formatCode="General">
                  <c:v>4.7666667000000003E-2</c:v>
                </c:pt>
                <c:pt idx="40" formatCode="General">
                  <c:v>4.5666667000000001E-2</c:v>
                </c:pt>
                <c:pt idx="41" formatCode="General">
                  <c:v>4.3666666999999999E-2</c:v>
                </c:pt>
                <c:pt idx="42" formatCode="General">
                  <c:v>4.3333333000000002E-2</c:v>
                </c:pt>
                <c:pt idx="43" formatCode="General">
                  <c:v>4.1666666999999998E-2</c:v>
                </c:pt>
                <c:pt idx="44" formatCode="General">
                  <c:v>4.0333332999999999E-2</c:v>
                </c:pt>
                <c:pt idx="45" formatCode="General">
                  <c:v>3.9333332999999998E-2</c:v>
                </c:pt>
                <c:pt idx="46" formatCode="General">
                  <c:v>3.7666667000000001E-2</c:v>
                </c:pt>
                <c:pt idx="47" formatCode="General">
                  <c:v>3.8333332999999997E-2</c:v>
                </c:pt>
                <c:pt idx="48" formatCode="General">
                  <c:v>3.8666667000000002E-2</c:v>
                </c:pt>
                <c:pt idx="49" formatCode="General">
                  <c:v>3.5999999999999997E-2</c:v>
                </c:pt>
                <c:pt idx="50" formatCode="General">
                  <c:v>3.6333333000000002E-2</c:v>
                </c:pt>
                <c:pt idx="51" formatCode="General">
                  <c:v>3.5999999999999997E-2</c:v>
                </c:pt>
                <c:pt idx="52" formatCode="General">
                  <c:v>3.7999999999999999E-2</c:v>
                </c:pt>
                <c:pt idx="53" formatCode="General">
                  <c:v>0.12966666700000001</c:v>
                </c:pt>
                <c:pt idx="54" formatCode="General">
                  <c:v>8.8333333E-2</c:v>
                </c:pt>
                <c:pt idx="55" formatCode="General">
                  <c:v>6.7666667E-2</c:v>
                </c:pt>
                <c:pt idx="56" formatCode="General">
                  <c:v>6.2333332999999998E-2</c:v>
                </c:pt>
                <c:pt idx="57" formatCode="General">
                  <c:v>5.9333333000000002E-2</c:v>
                </c:pt>
                <c:pt idx="58" formatCode="General">
                  <c:v>5.0666666999999999E-2</c:v>
                </c:pt>
                <c:pt idx="59" formatCode="General">
                  <c:v>4.1666666999999998E-2</c:v>
                </c:pt>
                <c:pt idx="60" formatCode="General">
                  <c:v>3.7999999999999999E-2</c:v>
                </c:pt>
                <c:pt idx="61" formatCode="General">
                  <c:v>3.6333333000000002E-2</c:v>
                </c:pt>
                <c:pt idx="62" formatCode="General">
                  <c:v>3.5333333000000001E-2</c:v>
                </c:pt>
                <c:pt idx="63" formatCode="General">
                  <c:v>3.5666666999999999E-2</c:v>
                </c:pt>
                <c:pt idx="64" formatCode="General">
                  <c:v>3.5000000000000003E-2</c:v>
                </c:pt>
                <c:pt idx="65" formatCode="General">
                  <c:v>3.5666666999999999E-2</c:v>
                </c:pt>
                <c:pt idx="66" formatCode="General">
                  <c:v>3.6999999999999998E-2</c:v>
                </c:pt>
                <c:pt idx="67" formatCode="General">
                  <c:v>3.7333333000000003E-2</c:v>
                </c:pt>
                <c:pt idx="68" formatCode="General">
                  <c:v>3.7999999999999999E-2</c:v>
                </c:pt>
                <c:pt idx="69" formatCode="General">
                  <c:v>0.04</c:v>
                </c:pt>
                <c:pt idx="70" formatCode="General">
                  <c:v>4.2000000000000003E-2</c:v>
                </c:pt>
                <c:pt idx="71" formatCode="General">
                  <c:v>4.1000000000000002E-2</c:v>
                </c:pt>
              </c:numCache>
            </c:numRef>
          </c:val>
          <c:extLst>
            <c:ext xmlns:c16="http://schemas.microsoft.com/office/drawing/2014/chart" uri="{C3380CC4-5D6E-409C-BE32-E72D297353CC}">
              <c16:uniqueId val="{00000000-7B7D-4FC8-83D0-6B98913D4994}"/>
            </c:ext>
          </c:extLst>
        </c:ser>
        <c:dLbls>
          <c:showLegendKey val="0"/>
          <c:showVal val="0"/>
          <c:showCatName val="0"/>
          <c:showSerName val="0"/>
          <c:showPercent val="0"/>
          <c:showBubbleSize val="0"/>
        </c:dLbls>
        <c:gapWidth val="30"/>
        <c:axId val="193629248"/>
        <c:axId val="1"/>
      </c:barChart>
      <c:lineChart>
        <c:grouping val="standard"/>
        <c:varyColors val="0"/>
        <c:ser>
          <c:idx val="1"/>
          <c:order val="1"/>
          <c:tx>
            <c:strRef>
              <c:f>Sheet1!$C$1</c:f>
              <c:strCache>
                <c:ptCount val="1"/>
                <c:pt idx="0">
                  <c:v>Net Chargeoff Rate (Right Axis)</c:v>
                </c:pt>
              </c:strCache>
            </c:strRef>
          </c:tx>
          <c:spPr>
            <a:ln w="39009">
              <a:solidFill>
                <a:srgbClr val="FF0000"/>
              </a:solidFill>
              <a:prstDash val="solid"/>
            </a:ln>
          </c:spPr>
          <c:marker>
            <c:symbol val="none"/>
          </c:marker>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Sheet1!$C$2:$C$77</c:f>
              <c:numCache>
                <c:formatCode>0.00%</c:formatCode>
                <c:ptCount val="76"/>
                <c:pt idx="0">
                  <c:v>4.4000000000000003E-3</c:v>
                </c:pt>
                <c:pt idx="1">
                  <c:v>4.4000000000000003E-3</c:v>
                </c:pt>
                <c:pt idx="2">
                  <c:v>4.4999999999999997E-3</c:v>
                </c:pt>
                <c:pt idx="3">
                  <c:v>4.8999999999999998E-3</c:v>
                </c:pt>
                <c:pt idx="4">
                  <c:v>6.6E-3</c:v>
                </c:pt>
                <c:pt idx="5">
                  <c:v>6.8999999999999999E-3</c:v>
                </c:pt>
                <c:pt idx="6">
                  <c:v>7.3000000000000001E-3</c:v>
                </c:pt>
                <c:pt idx="7">
                  <c:v>8.0999999999999996E-3</c:v>
                </c:pt>
                <c:pt idx="8">
                  <c:v>1.0999999999999999E-2</c:v>
                </c:pt>
                <c:pt idx="9">
                  <c:v>1.15E-2</c:v>
                </c:pt>
                <c:pt idx="10">
                  <c:v>1.1599999999999999E-2</c:v>
                </c:pt>
                <c:pt idx="11">
                  <c:v>1.2E-2</c:v>
                </c:pt>
                <c:pt idx="12">
                  <c:v>1.1900000000000001E-2</c:v>
                </c:pt>
                <c:pt idx="13">
                  <c:v>1.1599999999999999E-2</c:v>
                </c:pt>
                <c:pt idx="14">
                  <c:v>1.1299999999999999E-2</c:v>
                </c:pt>
                <c:pt idx="15">
                  <c:v>1.14E-2</c:v>
                </c:pt>
                <c:pt idx="16">
                  <c:v>1.01E-2</c:v>
                </c:pt>
                <c:pt idx="17">
                  <c:v>8.9999999999999993E-3</c:v>
                </c:pt>
                <c:pt idx="18">
                  <c:v>8.5000000000000006E-3</c:v>
                </c:pt>
                <c:pt idx="19">
                  <c:v>9.1999999999999998E-3</c:v>
                </c:pt>
                <c:pt idx="20">
                  <c:v>7.9000000000000008E-3</c:v>
                </c:pt>
                <c:pt idx="21">
                  <c:v>7.3000000000000001E-3</c:v>
                </c:pt>
                <c:pt idx="22">
                  <c:v>7.0000000000000001E-3</c:v>
                </c:pt>
                <c:pt idx="23">
                  <c:v>7.3000000000000001E-3</c:v>
                </c:pt>
                <c:pt idx="24">
                  <c:v>6.1000000000000004E-3</c:v>
                </c:pt>
                <c:pt idx="25">
                  <c:v>5.4999999999999997E-3</c:v>
                </c:pt>
                <c:pt idx="26">
                  <c:v>5.4000000000000003E-3</c:v>
                </c:pt>
                <c:pt idx="27">
                  <c:v>5.7000000000000002E-3</c:v>
                </c:pt>
                <c:pt idx="28">
                  <c:v>5.0000000000000001E-3</c:v>
                </c:pt>
                <c:pt idx="29">
                  <c:v>4.7999999999999996E-3</c:v>
                </c:pt>
                <c:pt idx="30">
                  <c:v>4.7000000000000002E-3</c:v>
                </c:pt>
                <c:pt idx="31">
                  <c:v>5.3E-3</c:v>
                </c:pt>
                <c:pt idx="32">
                  <c:v>4.7000000000000002E-3</c:v>
                </c:pt>
                <c:pt idx="33">
                  <c:v>4.5999999999999999E-3</c:v>
                </c:pt>
                <c:pt idx="34">
                  <c:v>4.5999999999999999E-3</c:v>
                </c:pt>
                <c:pt idx="35">
                  <c:v>5.4000000000000003E-3</c:v>
                </c:pt>
                <c:pt idx="36">
                  <c:v>5.1999999999999998E-3</c:v>
                </c:pt>
                <c:pt idx="37">
                  <c:v>5.0000000000000001E-3</c:v>
                </c:pt>
                <c:pt idx="38">
                  <c:v>5.7999999999999996E-3</c:v>
                </c:pt>
                <c:pt idx="39">
                  <c:v>6.0000000000000001E-3</c:v>
                </c:pt>
                <c:pt idx="40">
                  <c:v>5.7999999999999996E-3</c:v>
                </c:pt>
                <c:pt idx="41">
                  <c:v>5.5999999999999999E-3</c:v>
                </c:pt>
                <c:pt idx="42">
                  <c:v>5.4999999999999997E-3</c:v>
                </c:pt>
                <c:pt idx="43">
                  <c:v>7.0000000000000001E-3</c:v>
                </c:pt>
                <c:pt idx="44">
                  <c:v>6.0000000000000001E-3</c:v>
                </c:pt>
                <c:pt idx="45">
                  <c:v>6.1000000000000004E-3</c:v>
                </c:pt>
                <c:pt idx="46">
                  <c:v>5.4999999999999997E-3</c:v>
                </c:pt>
                <c:pt idx="47">
                  <c:v>6.1000000000000004E-3</c:v>
                </c:pt>
                <c:pt idx="48">
                  <c:v>5.7000000000000002E-3</c:v>
                </c:pt>
                <c:pt idx="49" formatCode="General">
                  <c:v>5.4000000000000003E-3</c:v>
                </c:pt>
                <c:pt idx="50" formatCode="General">
                  <c:v>5.4999999999999997E-3</c:v>
                </c:pt>
                <c:pt idx="51" formatCode="General">
                  <c:v>5.8999999999999999E-3</c:v>
                </c:pt>
                <c:pt idx="52" formatCode="General">
                  <c:v>5.7999999999999996E-3</c:v>
                </c:pt>
                <c:pt idx="53" formatCode="General">
                  <c:v>4.7999999999999996E-3</c:v>
                </c:pt>
                <c:pt idx="54" formatCode="General">
                  <c:v>3.8E-3</c:v>
                </c:pt>
                <c:pt idx="55" formatCode="General">
                  <c:v>3.5000000000000001E-3</c:v>
                </c:pt>
                <c:pt idx="56" formatCode="General">
                  <c:v>3.2000000000000002E-3</c:v>
                </c:pt>
                <c:pt idx="57" formatCode="General">
                  <c:v>2.3999999999999998E-3</c:v>
                </c:pt>
                <c:pt idx="58" formatCode="General">
                  <c:v>2.3E-3</c:v>
                </c:pt>
                <c:pt idx="59" formatCode="General">
                  <c:v>2.5999999999999999E-3</c:v>
                </c:pt>
                <c:pt idx="60" formatCode="General">
                  <c:v>2.8E-3</c:v>
                </c:pt>
                <c:pt idx="61" formatCode="General">
                  <c:v>2.8999999999999998E-3</c:v>
                </c:pt>
                <c:pt idx="62" formatCode="General">
                  <c:v>3.3999999999999998E-3</c:v>
                </c:pt>
                <c:pt idx="63" formatCode="General">
                  <c:v>4.3E-3</c:v>
                </c:pt>
                <c:pt idx="64" formatCode="General">
                  <c:v>5.1999999999999998E-3</c:v>
                </c:pt>
                <c:pt idx="65" formatCode="General">
                  <c:v>5.4000000000000003E-3</c:v>
                </c:pt>
                <c:pt idx="66" formatCode="General">
                  <c:v>6.1000000000000004E-3</c:v>
                </c:pt>
                <c:pt idx="67" formatCode="General">
                  <c:v>7.7000000000000002E-3</c:v>
                </c:pt>
                <c:pt idx="68" formatCode="General">
                  <c:v>8.0000000000000002E-3</c:v>
                </c:pt>
                <c:pt idx="69" formatCode="General">
                  <c:v>7.7999999999999996E-3</c:v>
                </c:pt>
                <c:pt idx="70" formatCode="General">
                  <c:v>7.6E-3</c:v>
                </c:pt>
              </c:numCache>
            </c:numRef>
          </c:val>
          <c:smooth val="0"/>
          <c:extLst>
            <c:ext xmlns:c16="http://schemas.microsoft.com/office/drawing/2014/chart" uri="{C3380CC4-5D6E-409C-BE32-E72D297353CC}">
              <c16:uniqueId val="{00000001-7B7D-4FC8-83D0-6B98913D4994}"/>
            </c:ext>
          </c:extLst>
        </c:ser>
        <c:ser>
          <c:idx val="2"/>
          <c:order val="2"/>
          <c:tx>
            <c:strRef>
              <c:f>Sheet1!#REF!</c:f>
              <c:strCache>
                <c:ptCount val="1"/>
                <c:pt idx="0">
                  <c:v>#REF!</c:v>
                </c:pt>
              </c:strCache>
            </c:strRef>
          </c:tx>
          <c:marker>
            <c:symbol val="none"/>
          </c:marker>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2-7B7D-4FC8-83D0-6B98913D4994}"/>
            </c:ext>
          </c:extLst>
        </c:ser>
        <c:dLbls>
          <c:showLegendKey val="0"/>
          <c:showVal val="0"/>
          <c:showCatName val="0"/>
          <c:showSerName val="0"/>
          <c:showPercent val="0"/>
          <c:showBubbleSize val="0"/>
        </c:dLbls>
        <c:marker val="1"/>
        <c:smooth val="0"/>
        <c:axId val="3"/>
        <c:axId val="4"/>
      </c:lineChart>
      <c:catAx>
        <c:axId val="193629248"/>
        <c:scaling>
          <c:orientation val="minMax"/>
        </c:scaling>
        <c:delete val="0"/>
        <c:axPos val="b"/>
        <c:numFmt formatCode="General" sourceLinked="1"/>
        <c:majorTickMark val="out"/>
        <c:minorTickMark val="none"/>
        <c:tickLblPos val="nextTo"/>
        <c:spPr>
          <a:ln w="3251">
            <a:solidFill>
              <a:schemeClr val="tx1"/>
            </a:solidFill>
            <a:prstDash val="solid"/>
          </a:ln>
        </c:spPr>
        <c:txPr>
          <a:bodyPr rot="0" vert="horz"/>
          <a:lstStyle/>
          <a:p>
            <a:pPr>
              <a:defRPr sz="845" b="1" i="0" u="none" strike="noStrike" baseline="0">
                <a:solidFill>
                  <a:schemeClr val="tx1"/>
                </a:solidFill>
                <a:latin typeface="Arial"/>
                <a:ea typeface="Arial"/>
                <a:cs typeface="Arial"/>
              </a:defRPr>
            </a:pPr>
            <a:endParaRPr lang="en-US"/>
          </a:p>
        </c:txPr>
        <c:crossAx val="1"/>
        <c:crosses val="autoZero"/>
        <c:auto val="1"/>
        <c:lblAlgn val="ctr"/>
        <c:lblOffset val="100"/>
        <c:tickLblSkip val="4"/>
        <c:tickMarkSkip val="1"/>
        <c:noMultiLvlLbl val="0"/>
      </c:catAx>
      <c:valAx>
        <c:axId val="1"/>
        <c:scaling>
          <c:orientation val="minMax"/>
          <c:max val="0.14000000000000001"/>
          <c:min val="0"/>
        </c:scaling>
        <c:delete val="0"/>
        <c:axPos val="l"/>
        <c:majorGridlines>
          <c:spPr>
            <a:ln w="3251">
              <a:solidFill>
                <a:schemeClr val="tx1"/>
              </a:solidFill>
              <a:prstDash val="solid"/>
            </a:ln>
          </c:spPr>
        </c:majorGridlines>
        <c:numFmt formatCode="0%" sourceLinked="0"/>
        <c:majorTickMark val="out"/>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93629248"/>
        <c:crosses val="autoZero"/>
        <c:crossBetween val="between"/>
        <c:maj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1.4E-2"/>
        </c:scaling>
        <c:delete val="0"/>
        <c:axPos val="r"/>
        <c:numFmt formatCode="0.0%" sourceLinked="0"/>
        <c:majorTickMark val="cross"/>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3"/>
        <c:crosses val="max"/>
        <c:crossBetween val="between"/>
        <c:majorUnit val="1E-3"/>
      </c:valAx>
      <c:spPr>
        <a:noFill/>
        <a:ln w="13003">
          <a:solidFill>
            <a:schemeClr val="tx1"/>
          </a:solidFill>
          <a:prstDash val="solid"/>
        </a:ln>
      </c:spPr>
    </c:plotArea>
    <c:legend>
      <c:legendPos val="r"/>
      <c:legendEntry>
        <c:idx val="1"/>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Entry>
      <c:legendEntry>
        <c:idx val="2"/>
        <c:delete val="1"/>
      </c:legendEntry>
      <c:layout>
        <c:manualLayout>
          <c:xMode val="edge"/>
          <c:yMode val="edge"/>
          <c:x val="6.76155296930291E-2"/>
          <c:y val="0.74309318493121201"/>
          <c:w val="0.26600125506560696"/>
          <c:h val="0.13900422980504995"/>
        </c:manualLayout>
      </c:layout>
      <c:overlay val="0"/>
      <c:spPr>
        <a:solidFill>
          <a:schemeClr val="bg1"/>
        </a:solidFill>
        <a:ln w="3251">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9009">
      <a:solidFill>
        <a:schemeClr val="tx1"/>
      </a:solidFill>
      <a:prstDash val="solid"/>
    </a:ln>
  </c:spPr>
  <c:txPr>
    <a:bodyPr/>
    <a:lstStyle/>
    <a:p>
      <a:pPr>
        <a:defRPr sz="184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Net Chargeoff Rate
 Versus
Unemployment Rate</a:t>
            </a:r>
          </a:p>
        </c:rich>
      </c:tx>
      <c:layout>
        <c:manualLayout>
          <c:xMode val="edge"/>
          <c:yMode val="edge"/>
          <c:x val="0.3062130177514793"/>
          <c:y val="1.6313213703099511E-3"/>
        </c:manualLayout>
      </c:layout>
      <c:overlay val="0"/>
      <c:spPr>
        <a:noFill/>
        <a:ln w="26006">
          <a:noFill/>
        </a:ln>
      </c:spPr>
    </c:title>
    <c:autoTitleDeleted val="0"/>
    <c:plotArea>
      <c:layout>
        <c:manualLayout>
          <c:layoutTarget val="inner"/>
          <c:xMode val="edge"/>
          <c:yMode val="edge"/>
          <c:x val="6.8047337278106509E-2"/>
          <c:y val="0.18433931484502447"/>
          <c:w val="0.8624260355029586"/>
          <c:h val="0.72267536704730828"/>
        </c:manualLayout>
      </c:layout>
      <c:barChart>
        <c:barDir val="col"/>
        <c:grouping val="clustered"/>
        <c:varyColors val="0"/>
        <c:ser>
          <c:idx val="0"/>
          <c:order val="0"/>
          <c:tx>
            <c:strRef>
              <c:f>Sheet1!$B$1</c:f>
              <c:strCache>
                <c:ptCount val="1"/>
                <c:pt idx="0">
                  <c:v>Unemployment Rate (Left Axis)</c:v>
                </c:pt>
              </c:strCache>
            </c:strRef>
          </c:tx>
          <c:spPr>
            <a:solidFill>
              <a:srgbClr val="CCFFFF"/>
            </a:solidFill>
            <a:ln w="13003">
              <a:solidFill>
                <a:schemeClr val="tx1"/>
              </a:solidFill>
              <a:prstDash val="solid"/>
            </a:ln>
          </c:spPr>
          <c:invertIfNegative val="0"/>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Sheet1!$B$2:$B$77</c:f>
              <c:numCache>
                <c:formatCode>0.00%</c:formatCode>
                <c:ptCount val="76"/>
                <c:pt idx="0">
                  <c:v>4.4999999999999998E-2</c:v>
                </c:pt>
                <c:pt idx="1">
                  <c:v>4.4999999999999998E-2</c:v>
                </c:pt>
                <c:pt idx="2">
                  <c:v>4.6300000000000001E-2</c:v>
                </c:pt>
                <c:pt idx="3">
                  <c:v>4.8300000000000003E-2</c:v>
                </c:pt>
                <c:pt idx="4">
                  <c:v>4.9299999999999997E-2</c:v>
                </c:pt>
                <c:pt idx="5">
                  <c:v>5.33E-2</c:v>
                </c:pt>
                <c:pt idx="6">
                  <c:v>5.96E-2</c:v>
                </c:pt>
                <c:pt idx="7">
                  <c:v>6.8599999999999994E-2</c:v>
                </c:pt>
                <c:pt idx="8">
                  <c:v>8.3299999999999999E-2</c:v>
                </c:pt>
                <c:pt idx="9">
                  <c:v>9.2600000000000002E-2</c:v>
                </c:pt>
                <c:pt idx="10">
                  <c:v>9.6299999999999997E-2</c:v>
                </c:pt>
                <c:pt idx="11">
                  <c:v>0.10059999999999999</c:v>
                </c:pt>
                <c:pt idx="12">
                  <c:v>9.7000000000000003E-2</c:v>
                </c:pt>
                <c:pt idx="13">
                  <c:v>9.6299999999999997E-2</c:v>
                </c:pt>
                <c:pt idx="14">
                  <c:v>9.5299999999999996E-2</c:v>
                </c:pt>
                <c:pt idx="15">
                  <c:v>9.6299999999999997E-2</c:v>
                </c:pt>
                <c:pt idx="16">
                  <c:v>8.8999999999999996E-2</c:v>
                </c:pt>
                <c:pt idx="17">
                  <c:v>9.0300000000000005E-2</c:v>
                </c:pt>
                <c:pt idx="18">
                  <c:v>9.06E-2</c:v>
                </c:pt>
                <c:pt idx="19">
                  <c:v>8.6999999999999994E-2</c:v>
                </c:pt>
                <c:pt idx="20">
                  <c:v>8.3000000000000004E-2</c:v>
                </c:pt>
                <c:pt idx="21">
                  <c:v>8.2000000000000003E-2</c:v>
                </c:pt>
                <c:pt idx="22">
                  <c:v>0.08</c:v>
                </c:pt>
                <c:pt idx="23">
                  <c:v>7.8E-2</c:v>
                </c:pt>
                <c:pt idx="24">
                  <c:v>7.6999999999999999E-2</c:v>
                </c:pt>
                <c:pt idx="25">
                  <c:v>7.5999999999999998E-2</c:v>
                </c:pt>
                <c:pt idx="26">
                  <c:v>7.2999999999999995E-2</c:v>
                </c:pt>
                <c:pt idx="27">
                  <c:v>7.0000000000000007E-2</c:v>
                </c:pt>
                <c:pt idx="28" formatCode="General">
                  <c:v>6.6666666999999999E-2</c:v>
                </c:pt>
                <c:pt idx="29" formatCode="General">
                  <c:v>6.2E-2</c:v>
                </c:pt>
                <c:pt idx="30" formatCode="General">
                  <c:v>6.0666667000000001E-2</c:v>
                </c:pt>
                <c:pt idx="31" formatCode="General">
                  <c:v>5.7000000000000002E-2</c:v>
                </c:pt>
                <c:pt idx="32" formatCode="General">
                  <c:v>5.5333332999999998E-2</c:v>
                </c:pt>
                <c:pt idx="33" formatCode="General">
                  <c:v>5.4333332999999998E-2</c:v>
                </c:pt>
                <c:pt idx="34" formatCode="General">
                  <c:v>5.0999999999999997E-2</c:v>
                </c:pt>
                <c:pt idx="35" formatCode="General">
                  <c:v>5.0333333000000001E-2</c:v>
                </c:pt>
                <c:pt idx="36" formatCode="General">
                  <c:v>4.9000000000000002E-2</c:v>
                </c:pt>
                <c:pt idx="37" formatCode="General">
                  <c:v>4.9333333E-2</c:v>
                </c:pt>
                <c:pt idx="38" formatCode="General">
                  <c:v>4.9000000000000002E-2</c:v>
                </c:pt>
                <c:pt idx="39" formatCode="General">
                  <c:v>4.7666667000000003E-2</c:v>
                </c:pt>
                <c:pt idx="40" formatCode="General">
                  <c:v>4.5666667000000001E-2</c:v>
                </c:pt>
                <c:pt idx="41" formatCode="General">
                  <c:v>4.3666666999999999E-2</c:v>
                </c:pt>
                <c:pt idx="42" formatCode="General">
                  <c:v>4.3333333000000002E-2</c:v>
                </c:pt>
                <c:pt idx="43" formatCode="General">
                  <c:v>4.1666666999999998E-2</c:v>
                </c:pt>
                <c:pt idx="44" formatCode="General">
                  <c:v>4.0333332999999999E-2</c:v>
                </c:pt>
                <c:pt idx="45" formatCode="General">
                  <c:v>3.9333332999999998E-2</c:v>
                </c:pt>
                <c:pt idx="46" formatCode="General">
                  <c:v>3.7666667000000001E-2</c:v>
                </c:pt>
                <c:pt idx="47" formatCode="General">
                  <c:v>3.8333332999999997E-2</c:v>
                </c:pt>
                <c:pt idx="48" formatCode="General">
                  <c:v>3.8666667000000002E-2</c:v>
                </c:pt>
                <c:pt idx="49" formatCode="General">
                  <c:v>3.5999999999999997E-2</c:v>
                </c:pt>
                <c:pt idx="50" formatCode="General">
                  <c:v>3.6333333000000002E-2</c:v>
                </c:pt>
                <c:pt idx="51" formatCode="General">
                  <c:v>3.5999999999999997E-2</c:v>
                </c:pt>
                <c:pt idx="52" formatCode="General">
                  <c:v>3.7999999999999999E-2</c:v>
                </c:pt>
                <c:pt idx="53" formatCode="General">
                  <c:v>0.12966666700000001</c:v>
                </c:pt>
                <c:pt idx="54" formatCode="General">
                  <c:v>8.8333333E-2</c:v>
                </c:pt>
                <c:pt idx="55" formatCode="General">
                  <c:v>6.7666667E-2</c:v>
                </c:pt>
                <c:pt idx="56" formatCode="General">
                  <c:v>6.2333332999999998E-2</c:v>
                </c:pt>
                <c:pt idx="57" formatCode="General">
                  <c:v>5.9333333000000002E-2</c:v>
                </c:pt>
                <c:pt idx="58" formatCode="General">
                  <c:v>5.0666666999999999E-2</c:v>
                </c:pt>
                <c:pt idx="59" formatCode="General">
                  <c:v>4.1666666999999998E-2</c:v>
                </c:pt>
                <c:pt idx="60" formatCode="General">
                  <c:v>3.7999999999999999E-2</c:v>
                </c:pt>
                <c:pt idx="61" formatCode="General">
                  <c:v>3.6333333000000002E-2</c:v>
                </c:pt>
                <c:pt idx="62" formatCode="General">
                  <c:v>3.5333333000000001E-2</c:v>
                </c:pt>
                <c:pt idx="63" formatCode="General">
                  <c:v>3.5666666999999999E-2</c:v>
                </c:pt>
                <c:pt idx="64" formatCode="General">
                  <c:v>3.5000000000000003E-2</c:v>
                </c:pt>
                <c:pt idx="65" formatCode="General">
                  <c:v>3.5666666999999999E-2</c:v>
                </c:pt>
                <c:pt idx="66" formatCode="General">
                  <c:v>3.6999999999999998E-2</c:v>
                </c:pt>
                <c:pt idx="67" formatCode="General">
                  <c:v>3.7333333000000003E-2</c:v>
                </c:pt>
                <c:pt idx="68" formatCode="General">
                  <c:v>3.7999999999999999E-2</c:v>
                </c:pt>
                <c:pt idx="69" formatCode="General">
                  <c:v>0.04</c:v>
                </c:pt>
                <c:pt idx="70" formatCode="General">
                  <c:v>4.2000000000000003E-2</c:v>
                </c:pt>
                <c:pt idx="71" formatCode="General">
                  <c:v>4.1000000000000002E-2</c:v>
                </c:pt>
              </c:numCache>
            </c:numRef>
          </c:val>
          <c:extLst>
            <c:ext xmlns:c16="http://schemas.microsoft.com/office/drawing/2014/chart" uri="{C3380CC4-5D6E-409C-BE32-E72D297353CC}">
              <c16:uniqueId val="{00000000-7B7D-4FC8-83D0-6B98913D4994}"/>
            </c:ext>
          </c:extLst>
        </c:ser>
        <c:dLbls>
          <c:showLegendKey val="0"/>
          <c:showVal val="0"/>
          <c:showCatName val="0"/>
          <c:showSerName val="0"/>
          <c:showPercent val="0"/>
          <c:showBubbleSize val="0"/>
        </c:dLbls>
        <c:gapWidth val="30"/>
        <c:axId val="193629248"/>
        <c:axId val="1"/>
      </c:barChart>
      <c:lineChart>
        <c:grouping val="standard"/>
        <c:varyColors val="0"/>
        <c:ser>
          <c:idx val="1"/>
          <c:order val="1"/>
          <c:tx>
            <c:strRef>
              <c:f>Sheet1!$C$1</c:f>
              <c:strCache>
                <c:ptCount val="1"/>
                <c:pt idx="0">
                  <c:v>Net Chargeoff Rate (Right Axis)</c:v>
                </c:pt>
              </c:strCache>
            </c:strRef>
          </c:tx>
          <c:spPr>
            <a:ln w="39009">
              <a:solidFill>
                <a:srgbClr val="FF0000"/>
              </a:solidFill>
              <a:prstDash val="solid"/>
            </a:ln>
          </c:spPr>
          <c:marker>
            <c:symbol val="none"/>
          </c:marker>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Sheet1!$C$2:$C$77</c:f>
              <c:numCache>
                <c:formatCode>0.00%</c:formatCode>
                <c:ptCount val="76"/>
                <c:pt idx="0">
                  <c:v>4.4000000000000003E-3</c:v>
                </c:pt>
                <c:pt idx="1">
                  <c:v>4.4000000000000003E-3</c:v>
                </c:pt>
                <c:pt idx="2">
                  <c:v>4.4999999999999997E-3</c:v>
                </c:pt>
                <c:pt idx="3">
                  <c:v>4.8999999999999998E-3</c:v>
                </c:pt>
                <c:pt idx="4">
                  <c:v>6.6E-3</c:v>
                </c:pt>
                <c:pt idx="5">
                  <c:v>6.8999999999999999E-3</c:v>
                </c:pt>
                <c:pt idx="6">
                  <c:v>7.3000000000000001E-3</c:v>
                </c:pt>
                <c:pt idx="7">
                  <c:v>8.0999999999999996E-3</c:v>
                </c:pt>
                <c:pt idx="8">
                  <c:v>1.0999999999999999E-2</c:v>
                </c:pt>
                <c:pt idx="9">
                  <c:v>1.15E-2</c:v>
                </c:pt>
                <c:pt idx="10">
                  <c:v>1.1599999999999999E-2</c:v>
                </c:pt>
                <c:pt idx="11">
                  <c:v>1.2E-2</c:v>
                </c:pt>
                <c:pt idx="12">
                  <c:v>1.1900000000000001E-2</c:v>
                </c:pt>
                <c:pt idx="13">
                  <c:v>1.1599999999999999E-2</c:v>
                </c:pt>
                <c:pt idx="14">
                  <c:v>1.1299999999999999E-2</c:v>
                </c:pt>
                <c:pt idx="15">
                  <c:v>1.14E-2</c:v>
                </c:pt>
                <c:pt idx="16">
                  <c:v>1.01E-2</c:v>
                </c:pt>
                <c:pt idx="17">
                  <c:v>8.9999999999999993E-3</c:v>
                </c:pt>
                <c:pt idx="18">
                  <c:v>8.5000000000000006E-3</c:v>
                </c:pt>
                <c:pt idx="19">
                  <c:v>9.1999999999999998E-3</c:v>
                </c:pt>
                <c:pt idx="20">
                  <c:v>7.9000000000000008E-3</c:v>
                </c:pt>
                <c:pt idx="21">
                  <c:v>7.3000000000000001E-3</c:v>
                </c:pt>
                <c:pt idx="22">
                  <c:v>7.0000000000000001E-3</c:v>
                </c:pt>
                <c:pt idx="23">
                  <c:v>7.3000000000000001E-3</c:v>
                </c:pt>
                <c:pt idx="24">
                  <c:v>6.1000000000000004E-3</c:v>
                </c:pt>
                <c:pt idx="25">
                  <c:v>5.4999999999999997E-3</c:v>
                </c:pt>
                <c:pt idx="26">
                  <c:v>5.4000000000000003E-3</c:v>
                </c:pt>
                <c:pt idx="27">
                  <c:v>5.7000000000000002E-3</c:v>
                </c:pt>
                <c:pt idx="28">
                  <c:v>5.0000000000000001E-3</c:v>
                </c:pt>
                <c:pt idx="29">
                  <c:v>4.7999999999999996E-3</c:v>
                </c:pt>
                <c:pt idx="30">
                  <c:v>4.7000000000000002E-3</c:v>
                </c:pt>
                <c:pt idx="31">
                  <c:v>5.3E-3</c:v>
                </c:pt>
                <c:pt idx="32">
                  <c:v>4.7000000000000002E-3</c:v>
                </c:pt>
                <c:pt idx="33">
                  <c:v>4.5999999999999999E-3</c:v>
                </c:pt>
                <c:pt idx="34">
                  <c:v>4.5999999999999999E-3</c:v>
                </c:pt>
                <c:pt idx="35">
                  <c:v>5.4000000000000003E-3</c:v>
                </c:pt>
                <c:pt idx="36">
                  <c:v>5.1999999999999998E-3</c:v>
                </c:pt>
                <c:pt idx="37">
                  <c:v>5.0000000000000001E-3</c:v>
                </c:pt>
                <c:pt idx="38">
                  <c:v>5.7999999999999996E-3</c:v>
                </c:pt>
                <c:pt idx="39">
                  <c:v>6.0000000000000001E-3</c:v>
                </c:pt>
                <c:pt idx="40">
                  <c:v>5.7999999999999996E-3</c:v>
                </c:pt>
                <c:pt idx="41">
                  <c:v>5.5999999999999999E-3</c:v>
                </c:pt>
                <c:pt idx="42">
                  <c:v>5.4999999999999997E-3</c:v>
                </c:pt>
                <c:pt idx="43">
                  <c:v>7.0000000000000001E-3</c:v>
                </c:pt>
                <c:pt idx="44">
                  <c:v>6.0000000000000001E-3</c:v>
                </c:pt>
                <c:pt idx="45">
                  <c:v>6.1000000000000004E-3</c:v>
                </c:pt>
                <c:pt idx="46">
                  <c:v>5.4999999999999997E-3</c:v>
                </c:pt>
                <c:pt idx="47">
                  <c:v>6.1000000000000004E-3</c:v>
                </c:pt>
                <c:pt idx="48">
                  <c:v>5.7000000000000002E-3</c:v>
                </c:pt>
                <c:pt idx="49" formatCode="General">
                  <c:v>5.4000000000000003E-3</c:v>
                </c:pt>
                <c:pt idx="50" formatCode="General">
                  <c:v>5.4999999999999997E-3</c:v>
                </c:pt>
                <c:pt idx="51" formatCode="General">
                  <c:v>5.8999999999999999E-3</c:v>
                </c:pt>
                <c:pt idx="52" formatCode="General">
                  <c:v>5.7999999999999996E-3</c:v>
                </c:pt>
                <c:pt idx="53" formatCode="General">
                  <c:v>4.7999999999999996E-3</c:v>
                </c:pt>
                <c:pt idx="54" formatCode="General">
                  <c:v>3.8E-3</c:v>
                </c:pt>
                <c:pt idx="55" formatCode="General">
                  <c:v>3.5000000000000001E-3</c:v>
                </c:pt>
                <c:pt idx="56" formatCode="General">
                  <c:v>3.2000000000000002E-3</c:v>
                </c:pt>
                <c:pt idx="57" formatCode="General">
                  <c:v>2.3999999999999998E-3</c:v>
                </c:pt>
                <c:pt idx="58" formatCode="General">
                  <c:v>2.3E-3</c:v>
                </c:pt>
                <c:pt idx="59" formatCode="General">
                  <c:v>2.5999999999999999E-3</c:v>
                </c:pt>
                <c:pt idx="60" formatCode="General">
                  <c:v>2.8E-3</c:v>
                </c:pt>
                <c:pt idx="61" formatCode="General">
                  <c:v>2.8999999999999998E-3</c:v>
                </c:pt>
                <c:pt idx="62" formatCode="General">
                  <c:v>3.3999999999999998E-3</c:v>
                </c:pt>
                <c:pt idx="63" formatCode="General">
                  <c:v>4.3E-3</c:v>
                </c:pt>
                <c:pt idx="64" formatCode="General">
                  <c:v>5.1999999999999998E-3</c:v>
                </c:pt>
                <c:pt idx="65" formatCode="General">
                  <c:v>5.4000000000000003E-3</c:v>
                </c:pt>
                <c:pt idx="66" formatCode="General">
                  <c:v>6.1000000000000004E-3</c:v>
                </c:pt>
                <c:pt idx="67" formatCode="General">
                  <c:v>7.7000000000000002E-3</c:v>
                </c:pt>
                <c:pt idx="68" formatCode="General">
                  <c:v>8.0000000000000002E-3</c:v>
                </c:pt>
                <c:pt idx="69" formatCode="General">
                  <c:v>7.7999999999999996E-3</c:v>
                </c:pt>
                <c:pt idx="70" formatCode="General">
                  <c:v>7.6E-3</c:v>
                </c:pt>
              </c:numCache>
            </c:numRef>
          </c:val>
          <c:smooth val="0"/>
          <c:extLst>
            <c:ext xmlns:c16="http://schemas.microsoft.com/office/drawing/2014/chart" uri="{C3380CC4-5D6E-409C-BE32-E72D297353CC}">
              <c16:uniqueId val="{00000001-7B7D-4FC8-83D0-6B98913D4994}"/>
            </c:ext>
          </c:extLst>
        </c:ser>
        <c:ser>
          <c:idx val="2"/>
          <c:order val="2"/>
          <c:tx>
            <c:strRef>
              <c:f>Sheet1!$D$1</c:f>
              <c:strCache>
                <c:ptCount val="1"/>
                <c:pt idx="0">
                  <c:v>0.5% Natural Chargeoff Rate (Right Axis)</c:v>
                </c:pt>
              </c:strCache>
            </c:strRef>
          </c:tx>
          <c:spPr>
            <a:ln w="13003">
              <a:solidFill>
                <a:srgbClr val="FF9900"/>
              </a:solidFill>
              <a:prstDash val="solid"/>
            </a:ln>
          </c:spPr>
          <c:marker>
            <c:symbol val="triangle"/>
            <c:size val="5"/>
            <c:spPr>
              <a:solidFill>
                <a:srgbClr val="FF9900"/>
              </a:solidFill>
              <a:ln>
                <a:solidFill>
                  <a:srgbClr val="FF9900"/>
                </a:solidFill>
                <a:prstDash val="solid"/>
              </a:ln>
            </c:spPr>
          </c:marker>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Sheet1!$D$2:$D$77</c:f>
              <c:numCache>
                <c:formatCode>0.00%</c:formatCode>
                <c:ptCount val="76"/>
                <c:pt idx="0">
                  <c:v>5.0000000000000001E-3</c:v>
                </c:pt>
                <c:pt idx="1">
                  <c:v>5.0000000000000001E-3</c:v>
                </c:pt>
                <c:pt idx="2">
                  <c:v>5.0000000000000001E-3</c:v>
                </c:pt>
                <c:pt idx="3">
                  <c:v>5.0000000000000001E-3</c:v>
                </c:pt>
                <c:pt idx="4">
                  <c:v>5.0000000000000001E-3</c:v>
                </c:pt>
                <c:pt idx="5">
                  <c:v>5.0000000000000001E-3</c:v>
                </c:pt>
                <c:pt idx="6">
                  <c:v>5.0000000000000001E-3</c:v>
                </c:pt>
                <c:pt idx="7">
                  <c:v>5.0000000000000001E-3</c:v>
                </c:pt>
                <c:pt idx="8">
                  <c:v>5.0000000000000001E-3</c:v>
                </c:pt>
                <c:pt idx="9">
                  <c:v>5.0000000000000001E-3</c:v>
                </c:pt>
                <c:pt idx="10">
                  <c:v>5.0000000000000001E-3</c:v>
                </c:pt>
                <c:pt idx="11">
                  <c:v>5.0000000000000001E-3</c:v>
                </c:pt>
                <c:pt idx="12">
                  <c:v>5.0000000000000001E-3</c:v>
                </c:pt>
                <c:pt idx="13">
                  <c:v>5.0000000000000001E-3</c:v>
                </c:pt>
                <c:pt idx="14">
                  <c:v>5.0000000000000001E-3</c:v>
                </c:pt>
                <c:pt idx="15">
                  <c:v>5.0000000000000001E-3</c:v>
                </c:pt>
                <c:pt idx="16">
                  <c:v>5.0000000000000001E-3</c:v>
                </c:pt>
                <c:pt idx="17">
                  <c:v>5.0000000000000001E-3</c:v>
                </c:pt>
                <c:pt idx="18">
                  <c:v>5.0000000000000001E-3</c:v>
                </c:pt>
                <c:pt idx="19">
                  <c:v>5.0000000000000001E-3</c:v>
                </c:pt>
                <c:pt idx="20">
                  <c:v>5.0000000000000001E-3</c:v>
                </c:pt>
                <c:pt idx="21">
                  <c:v>5.0000000000000001E-3</c:v>
                </c:pt>
                <c:pt idx="22">
                  <c:v>5.0000000000000001E-3</c:v>
                </c:pt>
                <c:pt idx="23">
                  <c:v>5.0000000000000001E-3</c:v>
                </c:pt>
                <c:pt idx="24">
                  <c:v>5.0000000000000001E-3</c:v>
                </c:pt>
                <c:pt idx="25">
                  <c:v>5.0000000000000001E-3</c:v>
                </c:pt>
                <c:pt idx="26">
                  <c:v>5.0000000000000001E-3</c:v>
                </c:pt>
                <c:pt idx="27">
                  <c:v>5.0000000000000001E-3</c:v>
                </c:pt>
                <c:pt idx="28">
                  <c:v>5.0000000000000001E-3</c:v>
                </c:pt>
                <c:pt idx="29">
                  <c:v>5.0000000000000001E-3</c:v>
                </c:pt>
                <c:pt idx="30">
                  <c:v>5.0000000000000001E-3</c:v>
                </c:pt>
                <c:pt idx="31">
                  <c:v>5.0000000000000001E-3</c:v>
                </c:pt>
                <c:pt idx="32">
                  <c:v>5.0000000000000001E-3</c:v>
                </c:pt>
                <c:pt idx="33">
                  <c:v>5.0000000000000001E-3</c:v>
                </c:pt>
                <c:pt idx="34">
                  <c:v>5.0000000000000001E-3</c:v>
                </c:pt>
                <c:pt idx="35">
                  <c:v>5.0000000000000001E-3</c:v>
                </c:pt>
                <c:pt idx="36">
                  <c:v>5.0000000000000001E-3</c:v>
                </c:pt>
                <c:pt idx="37">
                  <c:v>5.0000000000000001E-3</c:v>
                </c:pt>
                <c:pt idx="38">
                  <c:v>5.0000000000000001E-3</c:v>
                </c:pt>
                <c:pt idx="39">
                  <c:v>5.0000000000000001E-3</c:v>
                </c:pt>
                <c:pt idx="40">
                  <c:v>5.0000000000000001E-3</c:v>
                </c:pt>
                <c:pt idx="41">
                  <c:v>5.0000000000000001E-3</c:v>
                </c:pt>
                <c:pt idx="42">
                  <c:v>5.0000000000000001E-3</c:v>
                </c:pt>
                <c:pt idx="43">
                  <c:v>5.0000000000000001E-3</c:v>
                </c:pt>
                <c:pt idx="44">
                  <c:v>5.0000000000000001E-3</c:v>
                </c:pt>
                <c:pt idx="45">
                  <c:v>5.0000000000000001E-3</c:v>
                </c:pt>
                <c:pt idx="46">
                  <c:v>5.0000000000000001E-3</c:v>
                </c:pt>
                <c:pt idx="47">
                  <c:v>5.0000000000000001E-3</c:v>
                </c:pt>
                <c:pt idx="48">
                  <c:v>5.0000000000000001E-3</c:v>
                </c:pt>
                <c:pt idx="49">
                  <c:v>5.0000000000000001E-3</c:v>
                </c:pt>
                <c:pt idx="50">
                  <c:v>5.0000000000000001E-3</c:v>
                </c:pt>
                <c:pt idx="51">
                  <c:v>5.0000000000000001E-3</c:v>
                </c:pt>
                <c:pt idx="52">
                  <c:v>5.0000000000000001E-3</c:v>
                </c:pt>
                <c:pt idx="53">
                  <c:v>5.0000000000000001E-3</c:v>
                </c:pt>
                <c:pt idx="54">
                  <c:v>5.0000000000000001E-3</c:v>
                </c:pt>
                <c:pt idx="55">
                  <c:v>5.0000000000000001E-3</c:v>
                </c:pt>
                <c:pt idx="56">
                  <c:v>5.0000000000000001E-3</c:v>
                </c:pt>
                <c:pt idx="57">
                  <c:v>5.0000000000000001E-3</c:v>
                </c:pt>
                <c:pt idx="58">
                  <c:v>5.0000000000000001E-3</c:v>
                </c:pt>
                <c:pt idx="59">
                  <c:v>5.0000000000000001E-3</c:v>
                </c:pt>
                <c:pt idx="60">
                  <c:v>5.0000000000000001E-3</c:v>
                </c:pt>
                <c:pt idx="61">
                  <c:v>5.0000000000000001E-3</c:v>
                </c:pt>
                <c:pt idx="62">
                  <c:v>5.0000000000000001E-3</c:v>
                </c:pt>
                <c:pt idx="63">
                  <c:v>5.0000000000000001E-3</c:v>
                </c:pt>
                <c:pt idx="64">
                  <c:v>5.0000000000000001E-3</c:v>
                </c:pt>
                <c:pt idx="65">
                  <c:v>5.0000000000000001E-3</c:v>
                </c:pt>
                <c:pt idx="66">
                  <c:v>5.0000000000000001E-3</c:v>
                </c:pt>
                <c:pt idx="67">
                  <c:v>5.0000000000000001E-3</c:v>
                </c:pt>
                <c:pt idx="68" formatCode="General">
                  <c:v>5.0000000000000001E-3</c:v>
                </c:pt>
                <c:pt idx="69" formatCode="General">
                  <c:v>5.0000000000000001E-3</c:v>
                </c:pt>
                <c:pt idx="70" formatCode="General">
                  <c:v>5.0000000000000001E-3</c:v>
                </c:pt>
                <c:pt idx="71" formatCode="General">
                  <c:v>5.0000000000000001E-3</c:v>
                </c:pt>
                <c:pt idx="72" formatCode="General">
                  <c:v>5.0000000000000001E-3</c:v>
                </c:pt>
                <c:pt idx="73" formatCode="General">
                  <c:v>5.0000000000000001E-3</c:v>
                </c:pt>
                <c:pt idx="74" formatCode="General">
                  <c:v>5.0000000000000001E-3</c:v>
                </c:pt>
                <c:pt idx="75" formatCode="General">
                  <c:v>5.0000000000000001E-3</c:v>
                </c:pt>
              </c:numCache>
            </c:numRef>
          </c:val>
          <c:smooth val="0"/>
          <c:extLst>
            <c:ext xmlns:c16="http://schemas.microsoft.com/office/drawing/2014/chart" uri="{C3380CC4-5D6E-409C-BE32-E72D297353CC}">
              <c16:uniqueId val="{00000002-7B7D-4FC8-83D0-6B98913D4994}"/>
            </c:ext>
          </c:extLst>
        </c:ser>
        <c:dLbls>
          <c:showLegendKey val="0"/>
          <c:showVal val="0"/>
          <c:showCatName val="0"/>
          <c:showSerName val="0"/>
          <c:showPercent val="0"/>
          <c:showBubbleSize val="0"/>
        </c:dLbls>
        <c:marker val="1"/>
        <c:smooth val="0"/>
        <c:axId val="3"/>
        <c:axId val="4"/>
      </c:lineChart>
      <c:catAx>
        <c:axId val="193629248"/>
        <c:scaling>
          <c:orientation val="minMax"/>
        </c:scaling>
        <c:delete val="0"/>
        <c:axPos val="b"/>
        <c:numFmt formatCode="General" sourceLinked="1"/>
        <c:majorTickMark val="out"/>
        <c:minorTickMark val="none"/>
        <c:tickLblPos val="nextTo"/>
        <c:spPr>
          <a:ln w="3251">
            <a:solidFill>
              <a:schemeClr val="tx1"/>
            </a:solidFill>
            <a:prstDash val="solid"/>
          </a:ln>
        </c:spPr>
        <c:txPr>
          <a:bodyPr rot="0" vert="horz"/>
          <a:lstStyle/>
          <a:p>
            <a:pPr>
              <a:defRPr sz="845" b="1" i="0" u="none" strike="noStrike" baseline="0">
                <a:solidFill>
                  <a:schemeClr val="tx1"/>
                </a:solidFill>
                <a:latin typeface="Arial"/>
                <a:ea typeface="Arial"/>
                <a:cs typeface="Arial"/>
              </a:defRPr>
            </a:pPr>
            <a:endParaRPr lang="en-US"/>
          </a:p>
        </c:txPr>
        <c:crossAx val="1"/>
        <c:crosses val="autoZero"/>
        <c:auto val="1"/>
        <c:lblAlgn val="ctr"/>
        <c:lblOffset val="100"/>
        <c:tickLblSkip val="4"/>
        <c:tickMarkSkip val="1"/>
        <c:noMultiLvlLbl val="0"/>
      </c:catAx>
      <c:valAx>
        <c:axId val="1"/>
        <c:scaling>
          <c:orientation val="minMax"/>
          <c:max val="0.14000000000000001"/>
          <c:min val="0"/>
        </c:scaling>
        <c:delete val="0"/>
        <c:axPos val="l"/>
        <c:majorGridlines>
          <c:spPr>
            <a:ln w="3251">
              <a:solidFill>
                <a:schemeClr val="tx1"/>
              </a:solidFill>
              <a:prstDash val="solid"/>
            </a:ln>
          </c:spPr>
        </c:majorGridlines>
        <c:numFmt formatCode="0%" sourceLinked="0"/>
        <c:majorTickMark val="out"/>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93629248"/>
        <c:crosses val="autoZero"/>
        <c:crossBetween val="between"/>
        <c:maj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1.4E-2"/>
        </c:scaling>
        <c:delete val="0"/>
        <c:axPos val="r"/>
        <c:numFmt formatCode="0.0%" sourceLinked="0"/>
        <c:majorTickMark val="cross"/>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3"/>
        <c:crosses val="max"/>
        <c:crossBetween val="between"/>
        <c:majorUnit val="1E-3"/>
      </c:valAx>
      <c:spPr>
        <a:noFill/>
        <a:ln w="13003">
          <a:solidFill>
            <a:schemeClr val="tx1"/>
          </a:solidFill>
          <a:prstDash val="solid"/>
        </a:ln>
      </c:spPr>
    </c:plotArea>
    <c:legend>
      <c:legendPos val="r"/>
      <c:legendEntry>
        <c:idx val="1"/>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Entry>
      <c:layout>
        <c:manualLayout>
          <c:xMode val="edge"/>
          <c:yMode val="edge"/>
          <c:x val="6.76155296930291E-2"/>
          <c:y val="0.74309318493121201"/>
          <c:w val="0.32773124507061857"/>
          <c:h val="0.16635582050464762"/>
        </c:manualLayout>
      </c:layout>
      <c:overlay val="0"/>
      <c:spPr>
        <a:solidFill>
          <a:schemeClr val="bg1"/>
        </a:solidFill>
        <a:ln w="3251">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9009">
      <a:solidFill>
        <a:schemeClr val="tx1"/>
      </a:solidFill>
      <a:prstDash val="solid"/>
    </a:ln>
  </c:spPr>
  <c:txPr>
    <a:bodyPr/>
    <a:lstStyle/>
    <a:p>
      <a:pPr>
        <a:defRPr sz="184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Net Chargeoff Rate
 Versus
Unemployment Rate</a:t>
            </a:r>
          </a:p>
        </c:rich>
      </c:tx>
      <c:layout>
        <c:manualLayout>
          <c:xMode val="edge"/>
          <c:yMode val="edge"/>
          <c:x val="0.3062130177514793"/>
          <c:y val="1.6313213703099511E-3"/>
        </c:manualLayout>
      </c:layout>
      <c:overlay val="0"/>
      <c:spPr>
        <a:noFill/>
        <a:ln w="26006">
          <a:noFill/>
        </a:ln>
      </c:spPr>
    </c:title>
    <c:autoTitleDeleted val="0"/>
    <c:plotArea>
      <c:layout>
        <c:manualLayout>
          <c:layoutTarget val="inner"/>
          <c:xMode val="edge"/>
          <c:yMode val="edge"/>
          <c:x val="6.8047337278106509E-2"/>
          <c:y val="0.18433931484502447"/>
          <c:w val="0.8624260355029586"/>
          <c:h val="0.72267536704730828"/>
        </c:manualLayout>
      </c:layout>
      <c:barChart>
        <c:barDir val="col"/>
        <c:grouping val="clustered"/>
        <c:varyColors val="0"/>
        <c:ser>
          <c:idx val="0"/>
          <c:order val="0"/>
          <c:tx>
            <c:strRef>
              <c:f>Sheet1!$B$1</c:f>
              <c:strCache>
                <c:ptCount val="1"/>
                <c:pt idx="0">
                  <c:v>Unemployment Rate (Left Axis)</c:v>
                </c:pt>
              </c:strCache>
            </c:strRef>
          </c:tx>
          <c:spPr>
            <a:solidFill>
              <a:srgbClr val="CCFFFF"/>
            </a:solidFill>
            <a:ln w="13003">
              <a:solidFill>
                <a:schemeClr val="tx1"/>
              </a:solidFill>
              <a:prstDash val="solid"/>
            </a:ln>
          </c:spPr>
          <c:invertIfNegative val="0"/>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Sheet1!$B$2:$B$77</c:f>
              <c:numCache>
                <c:formatCode>0.00%</c:formatCode>
                <c:ptCount val="76"/>
                <c:pt idx="0">
                  <c:v>4.4999999999999998E-2</c:v>
                </c:pt>
                <c:pt idx="1">
                  <c:v>4.4999999999999998E-2</c:v>
                </c:pt>
                <c:pt idx="2">
                  <c:v>4.6300000000000001E-2</c:v>
                </c:pt>
                <c:pt idx="3">
                  <c:v>4.8300000000000003E-2</c:v>
                </c:pt>
                <c:pt idx="4">
                  <c:v>4.9299999999999997E-2</c:v>
                </c:pt>
                <c:pt idx="5">
                  <c:v>5.33E-2</c:v>
                </c:pt>
                <c:pt idx="6">
                  <c:v>5.96E-2</c:v>
                </c:pt>
                <c:pt idx="7">
                  <c:v>6.8599999999999994E-2</c:v>
                </c:pt>
                <c:pt idx="8">
                  <c:v>8.3299999999999999E-2</c:v>
                </c:pt>
                <c:pt idx="9">
                  <c:v>9.2600000000000002E-2</c:v>
                </c:pt>
                <c:pt idx="10">
                  <c:v>9.6299999999999997E-2</c:v>
                </c:pt>
                <c:pt idx="11">
                  <c:v>0.10059999999999999</c:v>
                </c:pt>
                <c:pt idx="12">
                  <c:v>9.7000000000000003E-2</c:v>
                </c:pt>
                <c:pt idx="13">
                  <c:v>9.6299999999999997E-2</c:v>
                </c:pt>
                <c:pt idx="14">
                  <c:v>9.5299999999999996E-2</c:v>
                </c:pt>
                <c:pt idx="15">
                  <c:v>9.6299999999999997E-2</c:v>
                </c:pt>
                <c:pt idx="16">
                  <c:v>8.8999999999999996E-2</c:v>
                </c:pt>
                <c:pt idx="17">
                  <c:v>9.0300000000000005E-2</c:v>
                </c:pt>
                <c:pt idx="18">
                  <c:v>9.06E-2</c:v>
                </c:pt>
                <c:pt idx="19">
                  <c:v>8.6999999999999994E-2</c:v>
                </c:pt>
                <c:pt idx="20">
                  <c:v>8.3000000000000004E-2</c:v>
                </c:pt>
                <c:pt idx="21">
                  <c:v>8.2000000000000003E-2</c:v>
                </c:pt>
                <c:pt idx="22">
                  <c:v>0.08</c:v>
                </c:pt>
                <c:pt idx="23">
                  <c:v>7.8E-2</c:v>
                </c:pt>
                <c:pt idx="24">
                  <c:v>7.6999999999999999E-2</c:v>
                </c:pt>
                <c:pt idx="25">
                  <c:v>7.5999999999999998E-2</c:v>
                </c:pt>
                <c:pt idx="26">
                  <c:v>7.2999999999999995E-2</c:v>
                </c:pt>
                <c:pt idx="27">
                  <c:v>7.0000000000000007E-2</c:v>
                </c:pt>
                <c:pt idx="28" formatCode="General">
                  <c:v>6.6666666999999999E-2</c:v>
                </c:pt>
                <c:pt idx="29" formatCode="General">
                  <c:v>6.2E-2</c:v>
                </c:pt>
                <c:pt idx="30" formatCode="General">
                  <c:v>6.0666667000000001E-2</c:v>
                </c:pt>
                <c:pt idx="31" formatCode="General">
                  <c:v>5.7000000000000002E-2</c:v>
                </c:pt>
                <c:pt idx="32" formatCode="General">
                  <c:v>5.5333332999999998E-2</c:v>
                </c:pt>
                <c:pt idx="33" formatCode="General">
                  <c:v>5.4333332999999998E-2</c:v>
                </c:pt>
                <c:pt idx="34" formatCode="General">
                  <c:v>5.0999999999999997E-2</c:v>
                </c:pt>
                <c:pt idx="35" formatCode="General">
                  <c:v>5.0333333000000001E-2</c:v>
                </c:pt>
                <c:pt idx="36" formatCode="General">
                  <c:v>4.9000000000000002E-2</c:v>
                </c:pt>
                <c:pt idx="37" formatCode="General">
                  <c:v>4.9333333E-2</c:v>
                </c:pt>
                <c:pt idx="38" formatCode="General">
                  <c:v>4.9000000000000002E-2</c:v>
                </c:pt>
                <c:pt idx="39" formatCode="General">
                  <c:v>4.7666667000000003E-2</c:v>
                </c:pt>
                <c:pt idx="40" formatCode="General">
                  <c:v>4.5666667000000001E-2</c:v>
                </c:pt>
                <c:pt idx="41" formatCode="General">
                  <c:v>4.3666666999999999E-2</c:v>
                </c:pt>
                <c:pt idx="42" formatCode="General">
                  <c:v>4.3333333000000002E-2</c:v>
                </c:pt>
                <c:pt idx="43" formatCode="General">
                  <c:v>4.1666666999999998E-2</c:v>
                </c:pt>
                <c:pt idx="44" formatCode="General">
                  <c:v>4.0333332999999999E-2</c:v>
                </c:pt>
                <c:pt idx="45" formatCode="General">
                  <c:v>3.9333332999999998E-2</c:v>
                </c:pt>
                <c:pt idx="46" formatCode="General">
                  <c:v>3.7666667000000001E-2</c:v>
                </c:pt>
                <c:pt idx="47" formatCode="General">
                  <c:v>3.8333332999999997E-2</c:v>
                </c:pt>
                <c:pt idx="48" formatCode="General">
                  <c:v>3.8666667000000002E-2</c:v>
                </c:pt>
                <c:pt idx="49" formatCode="General">
                  <c:v>3.5999999999999997E-2</c:v>
                </c:pt>
                <c:pt idx="50" formatCode="General">
                  <c:v>3.6333333000000002E-2</c:v>
                </c:pt>
                <c:pt idx="51" formatCode="General">
                  <c:v>3.5999999999999997E-2</c:v>
                </c:pt>
                <c:pt idx="52" formatCode="General">
                  <c:v>3.7999999999999999E-2</c:v>
                </c:pt>
                <c:pt idx="53" formatCode="General">
                  <c:v>0.12966666700000001</c:v>
                </c:pt>
                <c:pt idx="54" formatCode="General">
                  <c:v>8.8333333E-2</c:v>
                </c:pt>
                <c:pt idx="55" formatCode="General">
                  <c:v>6.7666667E-2</c:v>
                </c:pt>
                <c:pt idx="56" formatCode="General">
                  <c:v>6.2333332999999998E-2</c:v>
                </c:pt>
                <c:pt idx="57" formatCode="General">
                  <c:v>5.9333333000000002E-2</c:v>
                </c:pt>
                <c:pt idx="58" formatCode="General">
                  <c:v>5.0666666999999999E-2</c:v>
                </c:pt>
                <c:pt idx="59" formatCode="General">
                  <c:v>4.1666666999999998E-2</c:v>
                </c:pt>
                <c:pt idx="60" formatCode="General">
                  <c:v>3.7999999999999999E-2</c:v>
                </c:pt>
                <c:pt idx="61" formatCode="General">
                  <c:v>3.6333333000000002E-2</c:v>
                </c:pt>
                <c:pt idx="62" formatCode="General">
                  <c:v>3.5333333000000001E-2</c:v>
                </c:pt>
                <c:pt idx="63" formatCode="General">
                  <c:v>3.5666666999999999E-2</c:v>
                </c:pt>
                <c:pt idx="64" formatCode="General">
                  <c:v>3.5000000000000003E-2</c:v>
                </c:pt>
                <c:pt idx="65" formatCode="General">
                  <c:v>3.5666666999999999E-2</c:v>
                </c:pt>
                <c:pt idx="66" formatCode="General">
                  <c:v>3.6999999999999998E-2</c:v>
                </c:pt>
                <c:pt idx="67" formatCode="General">
                  <c:v>3.7333333000000003E-2</c:v>
                </c:pt>
                <c:pt idx="68" formatCode="General">
                  <c:v>3.7999999999999999E-2</c:v>
                </c:pt>
                <c:pt idx="69" formatCode="General">
                  <c:v>0.04</c:v>
                </c:pt>
                <c:pt idx="70" formatCode="General">
                  <c:v>4.2000000000000003E-2</c:v>
                </c:pt>
                <c:pt idx="71" formatCode="General">
                  <c:v>4.1000000000000002E-2</c:v>
                </c:pt>
              </c:numCache>
            </c:numRef>
          </c:val>
          <c:extLst>
            <c:ext xmlns:c16="http://schemas.microsoft.com/office/drawing/2014/chart" uri="{C3380CC4-5D6E-409C-BE32-E72D297353CC}">
              <c16:uniqueId val="{00000000-7B7D-4FC8-83D0-6B98913D4994}"/>
            </c:ext>
          </c:extLst>
        </c:ser>
        <c:dLbls>
          <c:showLegendKey val="0"/>
          <c:showVal val="0"/>
          <c:showCatName val="0"/>
          <c:showSerName val="0"/>
          <c:showPercent val="0"/>
          <c:showBubbleSize val="0"/>
        </c:dLbls>
        <c:gapWidth val="30"/>
        <c:axId val="193629248"/>
        <c:axId val="1"/>
      </c:barChart>
      <c:lineChart>
        <c:grouping val="standard"/>
        <c:varyColors val="0"/>
        <c:ser>
          <c:idx val="1"/>
          <c:order val="1"/>
          <c:tx>
            <c:strRef>
              <c:f>Sheet1!$C$1</c:f>
              <c:strCache>
                <c:ptCount val="1"/>
                <c:pt idx="0">
                  <c:v>Net Chargeoff Rate (Right Axis)</c:v>
                </c:pt>
              </c:strCache>
            </c:strRef>
          </c:tx>
          <c:spPr>
            <a:ln w="39009">
              <a:solidFill>
                <a:srgbClr val="FF0000"/>
              </a:solidFill>
              <a:prstDash val="solid"/>
            </a:ln>
          </c:spPr>
          <c:marker>
            <c:symbol val="none"/>
          </c:marker>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Sheet1!$C$2:$C$77</c:f>
              <c:numCache>
                <c:formatCode>0.00%</c:formatCode>
                <c:ptCount val="76"/>
                <c:pt idx="0">
                  <c:v>4.4000000000000003E-3</c:v>
                </c:pt>
                <c:pt idx="1">
                  <c:v>4.4000000000000003E-3</c:v>
                </c:pt>
                <c:pt idx="2">
                  <c:v>4.4999999999999997E-3</c:v>
                </c:pt>
                <c:pt idx="3">
                  <c:v>4.8999999999999998E-3</c:v>
                </c:pt>
                <c:pt idx="4">
                  <c:v>6.6E-3</c:v>
                </c:pt>
                <c:pt idx="5">
                  <c:v>6.8999999999999999E-3</c:v>
                </c:pt>
                <c:pt idx="6">
                  <c:v>7.3000000000000001E-3</c:v>
                </c:pt>
                <c:pt idx="7">
                  <c:v>8.0999999999999996E-3</c:v>
                </c:pt>
                <c:pt idx="8">
                  <c:v>1.0999999999999999E-2</c:v>
                </c:pt>
                <c:pt idx="9">
                  <c:v>1.15E-2</c:v>
                </c:pt>
                <c:pt idx="10">
                  <c:v>1.1599999999999999E-2</c:v>
                </c:pt>
                <c:pt idx="11">
                  <c:v>1.2E-2</c:v>
                </c:pt>
                <c:pt idx="12">
                  <c:v>1.1900000000000001E-2</c:v>
                </c:pt>
                <c:pt idx="13">
                  <c:v>1.1599999999999999E-2</c:v>
                </c:pt>
                <c:pt idx="14">
                  <c:v>1.1299999999999999E-2</c:v>
                </c:pt>
                <c:pt idx="15">
                  <c:v>1.14E-2</c:v>
                </c:pt>
                <c:pt idx="16">
                  <c:v>1.01E-2</c:v>
                </c:pt>
                <c:pt idx="17">
                  <c:v>8.9999999999999993E-3</c:v>
                </c:pt>
                <c:pt idx="18">
                  <c:v>8.5000000000000006E-3</c:v>
                </c:pt>
                <c:pt idx="19">
                  <c:v>9.1999999999999998E-3</c:v>
                </c:pt>
                <c:pt idx="20">
                  <c:v>7.9000000000000008E-3</c:v>
                </c:pt>
                <c:pt idx="21">
                  <c:v>7.3000000000000001E-3</c:v>
                </c:pt>
                <c:pt idx="22">
                  <c:v>7.0000000000000001E-3</c:v>
                </c:pt>
                <c:pt idx="23">
                  <c:v>7.3000000000000001E-3</c:v>
                </c:pt>
                <c:pt idx="24">
                  <c:v>6.1000000000000004E-3</c:v>
                </c:pt>
                <c:pt idx="25">
                  <c:v>5.4999999999999997E-3</c:v>
                </c:pt>
                <c:pt idx="26">
                  <c:v>5.4000000000000003E-3</c:v>
                </c:pt>
                <c:pt idx="27">
                  <c:v>5.7000000000000002E-3</c:v>
                </c:pt>
                <c:pt idx="28">
                  <c:v>5.0000000000000001E-3</c:v>
                </c:pt>
                <c:pt idx="29">
                  <c:v>4.7999999999999996E-3</c:v>
                </c:pt>
                <c:pt idx="30">
                  <c:v>4.7000000000000002E-3</c:v>
                </c:pt>
                <c:pt idx="31">
                  <c:v>5.3E-3</c:v>
                </c:pt>
                <c:pt idx="32">
                  <c:v>4.7000000000000002E-3</c:v>
                </c:pt>
                <c:pt idx="33">
                  <c:v>4.5999999999999999E-3</c:v>
                </c:pt>
                <c:pt idx="34">
                  <c:v>4.5999999999999999E-3</c:v>
                </c:pt>
                <c:pt idx="35">
                  <c:v>5.4000000000000003E-3</c:v>
                </c:pt>
                <c:pt idx="36">
                  <c:v>5.1999999999999998E-3</c:v>
                </c:pt>
                <c:pt idx="37">
                  <c:v>5.0000000000000001E-3</c:v>
                </c:pt>
                <c:pt idx="38">
                  <c:v>5.7999999999999996E-3</c:v>
                </c:pt>
                <c:pt idx="39">
                  <c:v>6.0000000000000001E-3</c:v>
                </c:pt>
                <c:pt idx="40">
                  <c:v>5.7999999999999996E-3</c:v>
                </c:pt>
                <c:pt idx="41">
                  <c:v>5.5999999999999999E-3</c:v>
                </c:pt>
                <c:pt idx="42">
                  <c:v>5.4999999999999997E-3</c:v>
                </c:pt>
                <c:pt idx="43">
                  <c:v>7.0000000000000001E-3</c:v>
                </c:pt>
                <c:pt idx="44">
                  <c:v>6.0000000000000001E-3</c:v>
                </c:pt>
                <c:pt idx="45">
                  <c:v>6.1000000000000004E-3</c:v>
                </c:pt>
                <c:pt idx="46">
                  <c:v>5.4999999999999997E-3</c:v>
                </c:pt>
                <c:pt idx="47">
                  <c:v>6.1000000000000004E-3</c:v>
                </c:pt>
                <c:pt idx="48">
                  <c:v>5.7000000000000002E-3</c:v>
                </c:pt>
                <c:pt idx="49" formatCode="General">
                  <c:v>5.4000000000000003E-3</c:v>
                </c:pt>
                <c:pt idx="50" formatCode="General">
                  <c:v>5.4999999999999997E-3</c:v>
                </c:pt>
                <c:pt idx="51" formatCode="General">
                  <c:v>5.8999999999999999E-3</c:v>
                </c:pt>
                <c:pt idx="52" formatCode="General">
                  <c:v>5.7999999999999996E-3</c:v>
                </c:pt>
                <c:pt idx="53" formatCode="General">
                  <c:v>4.7999999999999996E-3</c:v>
                </c:pt>
                <c:pt idx="54" formatCode="General">
                  <c:v>3.8E-3</c:v>
                </c:pt>
                <c:pt idx="55" formatCode="General">
                  <c:v>3.5000000000000001E-3</c:v>
                </c:pt>
                <c:pt idx="56" formatCode="General">
                  <c:v>3.2000000000000002E-3</c:v>
                </c:pt>
                <c:pt idx="57" formatCode="General">
                  <c:v>2.3999999999999998E-3</c:v>
                </c:pt>
                <c:pt idx="58" formatCode="General">
                  <c:v>2.3E-3</c:v>
                </c:pt>
                <c:pt idx="59" formatCode="General">
                  <c:v>2.5999999999999999E-3</c:v>
                </c:pt>
                <c:pt idx="60" formatCode="General">
                  <c:v>2.8E-3</c:v>
                </c:pt>
                <c:pt idx="61" formatCode="General">
                  <c:v>2.8999999999999998E-3</c:v>
                </c:pt>
                <c:pt idx="62" formatCode="General">
                  <c:v>3.3999999999999998E-3</c:v>
                </c:pt>
                <c:pt idx="63" formatCode="General">
                  <c:v>4.3E-3</c:v>
                </c:pt>
                <c:pt idx="64" formatCode="General">
                  <c:v>5.1999999999999998E-3</c:v>
                </c:pt>
                <c:pt idx="65" formatCode="General">
                  <c:v>5.4000000000000003E-3</c:v>
                </c:pt>
                <c:pt idx="66" formatCode="General">
                  <c:v>6.1000000000000004E-3</c:v>
                </c:pt>
                <c:pt idx="67" formatCode="General">
                  <c:v>7.7000000000000002E-3</c:v>
                </c:pt>
                <c:pt idx="68" formatCode="General">
                  <c:v>8.0000000000000002E-3</c:v>
                </c:pt>
                <c:pt idx="69" formatCode="General">
                  <c:v>7.7999999999999996E-3</c:v>
                </c:pt>
                <c:pt idx="70" formatCode="General">
                  <c:v>7.6E-3</c:v>
                </c:pt>
              </c:numCache>
            </c:numRef>
          </c:val>
          <c:smooth val="0"/>
          <c:extLst>
            <c:ext xmlns:c16="http://schemas.microsoft.com/office/drawing/2014/chart" uri="{C3380CC4-5D6E-409C-BE32-E72D297353CC}">
              <c16:uniqueId val="{00000001-7B7D-4FC8-83D0-6B98913D4994}"/>
            </c:ext>
          </c:extLst>
        </c:ser>
        <c:ser>
          <c:idx val="2"/>
          <c:order val="2"/>
          <c:tx>
            <c:strRef>
              <c:f>Sheet1!$D$1</c:f>
              <c:strCache>
                <c:ptCount val="1"/>
                <c:pt idx="0">
                  <c:v>0.5% Natural Chargeoff Rate (Right Axis)</c:v>
                </c:pt>
              </c:strCache>
            </c:strRef>
          </c:tx>
          <c:spPr>
            <a:ln w="13003">
              <a:solidFill>
                <a:srgbClr val="FF9900"/>
              </a:solidFill>
              <a:prstDash val="solid"/>
            </a:ln>
          </c:spPr>
          <c:marker>
            <c:symbol val="triangle"/>
            <c:size val="5"/>
            <c:spPr>
              <a:solidFill>
                <a:srgbClr val="FF9900"/>
              </a:solidFill>
              <a:ln>
                <a:solidFill>
                  <a:srgbClr val="FF9900"/>
                </a:solidFill>
                <a:prstDash val="solid"/>
              </a:ln>
            </c:spPr>
          </c:marker>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Sheet1!$D$2:$D$77</c:f>
              <c:numCache>
                <c:formatCode>0.00%</c:formatCode>
                <c:ptCount val="76"/>
                <c:pt idx="0">
                  <c:v>5.0000000000000001E-3</c:v>
                </c:pt>
                <c:pt idx="1">
                  <c:v>5.0000000000000001E-3</c:v>
                </c:pt>
                <c:pt idx="2">
                  <c:v>5.0000000000000001E-3</c:v>
                </c:pt>
                <c:pt idx="3">
                  <c:v>5.0000000000000001E-3</c:v>
                </c:pt>
                <c:pt idx="4">
                  <c:v>5.0000000000000001E-3</c:v>
                </c:pt>
                <c:pt idx="5">
                  <c:v>5.0000000000000001E-3</c:v>
                </c:pt>
                <c:pt idx="6">
                  <c:v>5.0000000000000001E-3</c:v>
                </c:pt>
                <c:pt idx="7">
                  <c:v>5.0000000000000001E-3</c:v>
                </c:pt>
                <c:pt idx="8">
                  <c:v>5.0000000000000001E-3</c:v>
                </c:pt>
                <c:pt idx="9">
                  <c:v>5.0000000000000001E-3</c:v>
                </c:pt>
                <c:pt idx="10">
                  <c:v>5.0000000000000001E-3</c:v>
                </c:pt>
                <c:pt idx="11">
                  <c:v>5.0000000000000001E-3</c:v>
                </c:pt>
                <c:pt idx="12">
                  <c:v>5.0000000000000001E-3</c:v>
                </c:pt>
                <c:pt idx="13">
                  <c:v>5.0000000000000001E-3</c:v>
                </c:pt>
                <c:pt idx="14">
                  <c:v>5.0000000000000001E-3</c:v>
                </c:pt>
                <c:pt idx="15">
                  <c:v>5.0000000000000001E-3</c:v>
                </c:pt>
                <c:pt idx="16">
                  <c:v>5.0000000000000001E-3</c:v>
                </c:pt>
                <c:pt idx="17">
                  <c:v>5.0000000000000001E-3</c:v>
                </c:pt>
                <c:pt idx="18">
                  <c:v>5.0000000000000001E-3</c:v>
                </c:pt>
                <c:pt idx="19">
                  <c:v>5.0000000000000001E-3</c:v>
                </c:pt>
                <c:pt idx="20">
                  <c:v>5.0000000000000001E-3</c:v>
                </c:pt>
                <c:pt idx="21">
                  <c:v>5.0000000000000001E-3</c:v>
                </c:pt>
                <c:pt idx="22">
                  <c:v>5.0000000000000001E-3</c:v>
                </c:pt>
                <c:pt idx="23">
                  <c:v>5.0000000000000001E-3</c:v>
                </c:pt>
                <c:pt idx="24">
                  <c:v>5.0000000000000001E-3</c:v>
                </c:pt>
                <c:pt idx="25">
                  <c:v>5.0000000000000001E-3</c:v>
                </c:pt>
                <c:pt idx="26">
                  <c:v>5.0000000000000001E-3</c:v>
                </c:pt>
                <c:pt idx="27">
                  <c:v>5.0000000000000001E-3</c:v>
                </c:pt>
                <c:pt idx="28">
                  <c:v>5.0000000000000001E-3</c:v>
                </c:pt>
                <c:pt idx="29">
                  <c:v>5.0000000000000001E-3</c:v>
                </c:pt>
                <c:pt idx="30">
                  <c:v>5.0000000000000001E-3</c:v>
                </c:pt>
                <c:pt idx="31">
                  <c:v>5.0000000000000001E-3</c:v>
                </c:pt>
                <c:pt idx="32">
                  <c:v>5.0000000000000001E-3</c:v>
                </c:pt>
                <c:pt idx="33">
                  <c:v>5.0000000000000001E-3</c:v>
                </c:pt>
                <c:pt idx="34">
                  <c:v>5.0000000000000001E-3</c:v>
                </c:pt>
                <c:pt idx="35">
                  <c:v>5.0000000000000001E-3</c:v>
                </c:pt>
                <c:pt idx="36">
                  <c:v>5.0000000000000001E-3</c:v>
                </c:pt>
                <c:pt idx="37">
                  <c:v>5.0000000000000001E-3</c:v>
                </c:pt>
                <c:pt idx="38">
                  <c:v>5.0000000000000001E-3</c:v>
                </c:pt>
                <c:pt idx="39">
                  <c:v>5.0000000000000001E-3</c:v>
                </c:pt>
                <c:pt idx="40">
                  <c:v>5.0000000000000001E-3</c:v>
                </c:pt>
                <c:pt idx="41">
                  <c:v>5.0000000000000001E-3</c:v>
                </c:pt>
                <c:pt idx="42">
                  <c:v>5.0000000000000001E-3</c:v>
                </c:pt>
                <c:pt idx="43">
                  <c:v>5.0000000000000001E-3</c:v>
                </c:pt>
                <c:pt idx="44">
                  <c:v>5.0000000000000001E-3</c:v>
                </c:pt>
                <c:pt idx="45">
                  <c:v>5.0000000000000001E-3</c:v>
                </c:pt>
                <c:pt idx="46">
                  <c:v>5.0000000000000001E-3</c:v>
                </c:pt>
                <c:pt idx="47">
                  <c:v>5.0000000000000001E-3</c:v>
                </c:pt>
                <c:pt idx="48">
                  <c:v>5.0000000000000001E-3</c:v>
                </c:pt>
                <c:pt idx="49">
                  <c:v>5.0000000000000001E-3</c:v>
                </c:pt>
                <c:pt idx="50">
                  <c:v>5.0000000000000001E-3</c:v>
                </c:pt>
                <c:pt idx="51">
                  <c:v>5.0000000000000001E-3</c:v>
                </c:pt>
                <c:pt idx="52">
                  <c:v>5.0000000000000001E-3</c:v>
                </c:pt>
                <c:pt idx="53">
                  <c:v>5.0000000000000001E-3</c:v>
                </c:pt>
                <c:pt idx="54">
                  <c:v>5.0000000000000001E-3</c:v>
                </c:pt>
                <c:pt idx="55">
                  <c:v>5.0000000000000001E-3</c:v>
                </c:pt>
                <c:pt idx="56">
                  <c:v>5.0000000000000001E-3</c:v>
                </c:pt>
                <c:pt idx="57">
                  <c:v>5.0000000000000001E-3</c:v>
                </c:pt>
                <c:pt idx="58">
                  <c:v>5.0000000000000001E-3</c:v>
                </c:pt>
                <c:pt idx="59">
                  <c:v>5.0000000000000001E-3</c:v>
                </c:pt>
                <c:pt idx="60">
                  <c:v>5.0000000000000001E-3</c:v>
                </c:pt>
                <c:pt idx="61">
                  <c:v>5.0000000000000001E-3</c:v>
                </c:pt>
                <c:pt idx="62">
                  <c:v>5.0000000000000001E-3</c:v>
                </c:pt>
                <c:pt idx="63">
                  <c:v>5.0000000000000001E-3</c:v>
                </c:pt>
                <c:pt idx="64">
                  <c:v>5.0000000000000001E-3</c:v>
                </c:pt>
                <c:pt idx="65">
                  <c:v>5.0000000000000001E-3</c:v>
                </c:pt>
                <c:pt idx="66">
                  <c:v>5.0000000000000001E-3</c:v>
                </c:pt>
                <c:pt idx="67">
                  <c:v>5.0000000000000001E-3</c:v>
                </c:pt>
                <c:pt idx="68" formatCode="General">
                  <c:v>5.0000000000000001E-3</c:v>
                </c:pt>
                <c:pt idx="69" formatCode="General">
                  <c:v>5.0000000000000001E-3</c:v>
                </c:pt>
                <c:pt idx="70" formatCode="General">
                  <c:v>5.0000000000000001E-3</c:v>
                </c:pt>
                <c:pt idx="71" formatCode="General">
                  <c:v>5.0000000000000001E-3</c:v>
                </c:pt>
                <c:pt idx="72" formatCode="General">
                  <c:v>5.0000000000000001E-3</c:v>
                </c:pt>
                <c:pt idx="73" formatCode="General">
                  <c:v>5.0000000000000001E-3</c:v>
                </c:pt>
                <c:pt idx="74" formatCode="General">
                  <c:v>5.0000000000000001E-3</c:v>
                </c:pt>
                <c:pt idx="75" formatCode="General">
                  <c:v>5.0000000000000001E-3</c:v>
                </c:pt>
              </c:numCache>
            </c:numRef>
          </c:val>
          <c:smooth val="0"/>
          <c:extLst>
            <c:ext xmlns:c16="http://schemas.microsoft.com/office/drawing/2014/chart" uri="{C3380CC4-5D6E-409C-BE32-E72D297353CC}">
              <c16:uniqueId val="{00000002-7B7D-4FC8-83D0-6B98913D4994}"/>
            </c:ext>
          </c:extLst>
        </c:ser>
        <c:dLbls>
          <c:showLegendKey val="0"/>
          <c:showVal val="0"/>
          <c:showCatName val="0"/>
          <c:showSerName val="0"/>
          <c:showPercent val="0"/>
          <c:showBubbleSize val="0"/>
        </c:dLbls>
        <c:marker val="1"/>
        <c:smooth val="0"/>
        <c:axId val="3"/>
        <c:axId val="4"/>
      </c:lineChart>
      <c:catAx>
        <c:axId val="193629248"/>
        <c:scaling>
          <c:orientation val="minMax"/>
        </c:scaling>
        <c:delete val="0"/>
        <c:axPos val="b"/>
        <c:numFmt formatCode="General" sourceLinked="1"/>
        <c:majorTickMark val="out"/>
        <c:minorTickMark val="none"/>
        <c:tickLblPos val="nextTo"/>
        <c:spPr>
          <a:ln w="3251">
            <a:solidFill>
              <a:schemeClr val="tx1"/>
            </a:solidFill>
            <a:prstDash val="solid"/>
          </a:ln>
        </c:spPr>
        <c:txPr>
          <a:bodyPr rot="0" vert="horz"/>
          <a:lstStyle/>
          <a:p>
            <a:pPr>
              <a:defRPr sz="845" b="1" i="0" u="none" strike="noStrike" baseline="0">
                <a:solidFill>
                  <a:schemeClr val="tx1"/>
                </a:solidFill>
                <a:latin typeface="Arial"/>
                <a:ea typeface="Arial"/>
                <a:cs typeface="Arial"/>
              </a:defRPr>
            </a:pPr>
            <a:endParaRPr lang="en-US"/>
          </a:p>
        </c:txPr>
        <c:crossAx val="1"/>
        <c:crosses val="autoZero"/>
        <c:auto val="1"/>
        <c:lblAlgn val="ctr"/>
        <c:lblOffset val="100"/>
        <c:tickLblSkip val="4"/>
        <c:tickMarkSkip val="1"/>
        <c:noMultiLvlLbl val="0"/>
      </c:catAx>
      <c:valAx>
        <c:axId val="1"/>
        <c:scaling>
          <c:orientation val="minMax"/>
          <c:max val="0.14000000000000001"/>
          <c:min val="0"/>
        </c:scaling>
        <c:delete val="0"/>
        <c:axPos val="l"/>
        <c:majorGridlines>
          <c:spPr>
            <a:ln w="3251">
              <a:solidFill>
                <a:schemeClr val="tx1"/>
              </a:solidFill>
              <a:prstDash val="solid"/>
            </a:ln>
          </c:spPr>
        </c:majorGridlines>
        <c:numFmt formatCode="0%" sourceLinked="0"/>
        <c:majorTickMark val="out"/>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93629248"/>
        <c:crosses val="autoZero"/>
        <c:crossBetween val="between"/>
        <c:maj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1.4E-2"/>
        </c:scaling>
        <c:delete val="0"/>
        <c:axPos val="r"/>
        <c:numFmt formatCode="0.0%" sourceLinked="0"/>
        <c:majorTickMark val="cross"/>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3"/>
        <c:crosses val="max"/>
        <c:crossBetween val="between"/>
        <c:majorUnit val="1E-3"/>
      </c:valAx>
      <c:spPr>
        <a:noFill/>
        <a:ln w="13003">
          <a:solidFill>
            <a:schemeClr val="tx1"/>
          </a:solidFill>
          <a:prstDash val="solid"/>
        </a:ln>
      </c:spPr>
    </c:plotArea>
    <c:legend>
      <c:legendPos val="r"/>
      <c:legendEntry>
        <c:idx val="1"/>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Entry>
      <c:layout>
        <c:manualLayout>
          <c:xMode val="edge"/>
          <c:yMode val="edge"/>
          <c:x val="6.76155296930291E-2"/>
          <c:y val="0.74309318493121201"/>
          <c:w val="0.32773124507061857"/>
          <c:h val="0.16635582050464762"/>
        </c:manualLayout>
      </c:layout>
      <c:overlay val="0"/>
      <c:spPr>
        <a:solidFill>
          <a:schemeClr val="bg1"/>
        </a:solidFill>
        <a:ln w="3251">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9009">
      <a:solidFill>
        <a:schemeClr val="tx1"/>
      </a:solidFill>
      <a:prstDash val="solid"/>
    </a:ln>
  </c:spPr>
  <c:txPr>
    <a:bodyPr/>
    <a:lstStyle/>
    <a:p>
      <a:pPr>
        <a:defRPr sz="184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Net Chargeoff Rate
 Versus
Unemployment Rate</a:t>
            </a:r>
          </a:p>
        </c:rich>
      </c:tx>
      <c:layout>
        <c:manualLayout>
          <c:xMode val="edge"/>
          <c:yMode val="edge"/>
          <c:x val="0.3062130177514793"/>
          <c:y val="1.6313213703099511E-3"/>
        </c:manualLayout>
      </c:layout>
      <c:overlay val="0"/>
      <c:spPr>
        <a:noFill/>
        <a:ln w="26006">
          <a:noFill/>
        </a:ln>
      </c:spPr>
    </c:title>
    <c:autoTitleDeleted val="0"/>
    <c:plotArea>
      <c:layout>
        <c:manualLayout>
          <c:layoutTarget val="inner"/>
          <c:xMode val="edge"/>
          <c:yMode val="edge"/>
          <c:x val="6.8047337278106509E-2"/>
          <c:y val="0.18433931484502447"/>
          <c:w val="0.8624260355029586"/>
          <c:h val="0.72267536704730828"/>
        </c:manualLayout>
      </c:layout>
      <c:barChart>
        <c:barDir val="col"/>
        <c:grouping val="clustered"/>
        <c:varyColors val="0"/>
        <c:ser>
          <c:idx val="0"/>
          <c:order val="0"/>
          <c:tx>
            <c:strRef>
              <c:f>Sheet1!$B$1</c:f>
              <c:strCache>
                <c:ptCount val="1"/>
                <c:pt idx="0">
                  <c:v>Unemployment Rate (Left Axis)</c:v>
                </c:pt>
              </c:strCache>
            </c:strRef>
          </c:tx>
          <c:spPr>
            <a:solidFill>
              <a:srgbClr val="CCFFFF"/>
            </a:solidFill>
            <a:ln w="13003">
              <a:solidFill>
                <a:schemeClr val="tx1"/>
              </a:solidFill>
              <a:prstDash val="solid"/>
            </a:ln>
          </c:spPr>
          <c:invertIfNegative val="0"/>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Sheet1!$B$2:$B$77</c:f>
              <c:numCache>
                <c:formatCode>0.00%</c:formatCode>
                <c:ptCount val="76"/>
                <c:pt idx="0">
                  <c:v>4.4999999999999998E-2</c:v>
                </c:pt>
                <c:pt idx="1">
                  <c:v>4.4999999999999998E-2</c:v>
                </c:pt>
                <c:pt idx="2">
                  <c:v>4.6300000000000001E-2</c:v>
                </c:pt>
                <c:pt idx="3">
                  <c:v>4.8300000000000003E-2</c:v>
                </c:pt>
                <c:pt idx="4">
                  <c:v>4.9299999999999997E-2</c:v>
                </c:pt>
                <c:pt idx="5">
                  <c:v>5.33E-2</c:v>
                </c:pt>
                <c:pt idx="6">
                  <c:v>5.96E-2</c:v>
                </c:pt>
                <c:pt idx="7">
                  <c:v>6.8599999999999994E-2</c:v>
                </c:pt>
                <c:pt idx="8">
                  <c:v>8.3299999999999999E-2</c:v>
                </c:pt>
                <c:pt idx="9">
                  <c:v>9.2600000000000002E-2</c:v>
                </c:pt>
                <c:pt idx="10">
                  <c:v>9.6299999999999997E-2</c:v>
                </c:pt>
                <c:pt idx="11">
                  <c:v>0.10059999999999999</c:v>
                </c:pt>
                <c:pt idx="12">
                  <c:v>9.7000000000000003E-2</c:v>
                </c:pt>
                <c:pt idx="13">
                  <c:v>9.6299999999999997E-2</c:v>
                </c:pt>
                <c:pt idx="14">
                  <c:v>9.5299999999999996E-2</c:v>
                </c:pt>
                <c:pt idx="15">
                  <c:v>9.6299999999999997E-2</c:v>
                </c:pt>
                <c:pt idx="16">
                  <c:v>8.8999999999999996E-2</c:v>
                </c:pt>
                <c:pt idx="17">
                  <c:v>9.0300000000000005E-2</c:v>
                </c:pt>
                <c:pt idx="18">
                  <c:v>9.06E-2</c:v>
                </c:pt>
                <c:pt idx="19">
                  <c:v>8.6999999999999994E-2</c:v>
                </c:pt>
                <c:pt idx="20">
                  <c:v>8.3000000000000004E-2</c:v>
                </c:pt>
                <c:pt idx="21">
                  <c:v>8.2000000000000003E-2</c:v>
                </c:pt>
                <c:pt idx="22">
                  <c:v>0.08</c:v>
                </c:pt>
                <c:pt idx="23">
                  <c:v>7.8E-2</c:v>
                </c:pt>
                <c:pt idx="24">
                  <c:v>7.6999999999999999E-2</c:v>
                </c:pt>
                <c:pt idx="25">
                  <c:v>7.5999999999999998E-2</c:v>
                </c:pt>
                <c:pt idx="26">
                  <c:v>7.2999999999999995E-2</c:v>
                </c:pt>
                <c:pt idx="27">
                  <c:v>7.0000000000000007E-2</c:v>
                </c:pt>
                <c:pt idx="28" formatCode="General">
                  <c:v>6.6666666999999999E-2</c:v>
                </c:pt>
                <c:pt idx="29" formatCode="General">
                  <c:v>6.2E-2</c:v>
                </c:pt>
                <c:pt idx="30" formatCode="General">
                  <c:v>6.0666667000000001E-2</c:v>
                </c:pt>
                <c:pt idx="31" formatCode="General">
                  <c:v>5.7000000000000002E-2</c:v>
                </c:pt>
                <c:pt idx="32" formatCode="General">
                  <c:v>5.5333332999999998E-2</c:v>
                </c:pt>
                <c:pt idx="33" formatCode="General">
                  <c:v>5.4333332999999998E-2</c:v>
                </c:pt>
                <c:pt idx="34" formatCode="General">
                  <c:v>5.0999999999999997E-2</c:v>
                </c:pt>
                <c:pt idx="35" formatCode="General">
                  <c:v>5.0333333000000001E-2</c:v>
                </c:pt>
                <c:pt idx="36" formatCode="General">
                  <c:v>4.9000000000000002E-2</c:v>
                </c:pt>
                <c:pt idx="37" formatCode="General">
                  <c:v>4.9333333E-2</c:v>
                </c:pt>
                <c:pt idx="38" formatCode="General">
                  <c:v>4.9000000000000002E-2</c:v>
                </c:pt>
                <c:pt idx="39" formatCode="General">
                  <c:v>4.7666667000000003E-2</c:v>
                </c:pt>
                <c:pt idx="40" formatCode="General">
                  <c:v>4.5666667000000001E-2</c:v>
                </c:pt>
                <c:pt idx="41" formatCode="General">
                  <c:v>4.3666666999999999E-2</c:v>
                </c:pt>
                <c:pt idx="42" formatCode="General">
                  <c:v>4.3333333000000002E-2</c:v>
                </c:pt>
                <c:pt idx="43" formatCode="General">
                  <c:v>4.1666666999999998E-2</c:v>
                </c:pt>
                <c:pt idx="44" formatCode="General">
                  <c:v>4.0333332999999999E-2</c:v>
                </c:pt>
                <c:pt idx="45" formatCode="General">
                  <c:v>3.9333332999999998E-2</c:v>
                </c:pt>
                <c:pt idx="46" formatCode="General">
                  <c:v>3.7666667000000001E-2</c:v>
                </c:pt>
                <c:pt idx="47" formatCode="General">
                  <c:v>3.8333332999999997E-2</c:v>
                </c:pt>
                <c:pt idx="48" formatCode="General">
                  <c:v>3.8666667000000002E-2</c:v>
                </c:pt>
                <c:pt idx="49" formatCode="General">
                  <c:v>3.5999999999999997E-2</c:v>
                </c:pt>
                <c:pt idx="50" formatCode="General">
                  <c:v>3.6333333000000002E-2</c:v>
                </c:pt>
                <c:pt idx="51" formatCode="General">
                  <c:v>3.5999999999999997E-2</c:v>
                </c:pt>
                <c:pt idx="52" formatCode="General">
                  <c:v>3.7999999999999999E-2</c:v>
                </c:pt>
                <c:pt idx="53" formatCode="General">
                  <c:v>0.12966666700000001</c:v>
                </c:pt>
                <c:pt idx="54" formatCode="General">
                  <c:v>8.8333333E-2</c:v>
                </c:pt>
                <c:pt idx="55" formatCode="General">
                  <c:v>6.7666667E-2</c:v>
                </c:pt>
                <c:pt idx="56" formatCode="General">
                  <c:v>6.2333332999999998E-2</c:v>
                </c:pt>
                <c:pt idx="57" formatCode="General">
                  <c:v>5.9333333000000002E-2</c:v>
                </c:pt>
                <c:pt idx="58" formatCode="General">
                  <c:v>5.0666666999999999E-2</c:v>
                </c:pt>
                <c:pt idx="59" formatCode="General">
                  <c:v>4.1666666999999998E-2</c:v>
                </c:pt>
                <c:pt idx="60" formatCode="General">
                  <c:v>3.7999999999999999E-2</c:v>
                </c:pt>
                <c:pt idx="61" formatCode="General">
                  <c:v>3.6333333000000002E-2</c:v>
                </c:pt>
                <c:pt idx="62" formatCode="General">
                  <c:v>3.5333333000000001E-2</c:v>
                </c:pt>
                <c:pt idx="63" formatCode="General">
                  <c:v>3.5666666999999999E-2</c:v>
                </c:pt>
                <c:pt idx="64" formatCode="General">
                  <c:v>3.5000000000000003E-2</c:v>
                </c:pt>
                <c:pt idx="65" formatCode="General">
                  <c:v>3.5666666999999999E-2</c:v>
                </c:pt>
                <c:pt idx="66" formatCode="General">
                  <c:v>3.6999999999999998E-2</c:v>
                </c:pt>
                <c:pt idx="67" formatCode="General">
                  <c:v>3.7333333000000003E-2</c:v>
                </c:pt>
                <c:pt idx="68" formatCode="General">
                  <c:v>3.7999999999999999E-2</c:v>
                </c:pt>
                <c:pt idx="69" formatCode="General">
                  <c:v>0.04</c:v>
                </c:pt>
                <c:pt idx="70" formatCode="General">
                  <c:v>4.2000000000000003E-2</c:v>
                </c:pt>
                <c:pt idx="71" formatCode="General">
                  <c:v>4.1000000000000002E-2</c:v>
                </c:pt>
              </c:numCache>
            </c:numRef>
          </c:val>
          <c:extLst>
            <c:ext xmlns:c16="http://schemas.microsoft.com/office/drawing/2014/chart" uri="{C3380CC4-5D6E-409C-BE32-E72D297353CC}">
              <c16:uniqueId val="{00000000-7B7D-4FC8-83D0-6B98913D4994}"/>
            </c:ext>
          </c:extLst>
        </c:ser>
        <c:dLbls>
          <c:showLegendKey val="0"/>
          <c:showVal val="0"/>
          <c:showCatName val="0"/>
          <c:showSerName val="0"/>
          <c:showPercent val="0"/>
          <c:showBubbleSize val="0"/>
        </c:dLbls>
        <c:gapWidth val="30"/>
        <c:axId val="193629248"/>
        <c:axId val="1"/>
      </c:barChart>
      <c:lineChart>
        <c:grouping val="standard"/>
        <c:varyColors val="0"/>
        <c:ser>
          <c:idx val="1"/>
          <c:order val="1"/>
          <c:tx>
            <c:strRef>
              <c:f>Sheet1!$C$1</c:f>
              <c:strCache>
                <c:ptCount val="1"/>
                <c:pt idx="0">
                  <c:v>Net Chargeoff Rate (Right Axis)</c:v>
                </c:pt>
              </c:strCache>
            </c:strRef>
          </c:tx>
          <c:spPr>
            <a:ln w="39009">
              <a:solidFill>
                <a:srgbClr val="FF0000"/>
              </a:solidFill>
              <a:prstDash val="solid"/>
            </a:ln>
          </c:spPr>
          <c:marker>
            <c:symbol val="none"/>
          </c:marker>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Sheet1!$C$2:$C$77</c:f>
              <c:numCache>
                <c:formatCode>0.00%</c:formatCode>
                <c:ptCount val="76"/>
                <c:pt idx="0">
                  <c:v>4.4000000000000003E-3</c:v>
                </c:pt>
                <c:pt idx="1">
                  <c:v>4.4000000000000003E-3</c:v>
                </c:pt>
                <c:pt idx="2">
                  <c:v>4.4999999999999997E-3</c:v>
                </c:pt>
                <c:pt idx="3">
                  <c:v>4.8999999999999998E-3</c:v>
                </c:pt>
                <c:pt idx="4">
                  <c:v>6.6E-3</c:v>
                </c:pt>
                <c:pt idx="5">
                  <c:v>6.8999999999999999E-3</c:v>
                </c:pt>
                <c:pt idx="6">
                  <c:v>7.3000000000000001E-3</c:v>
                </c:pt>
                <c:pt idx="7">
                  <c:v>8.0999999999999996E-3</c:v>
                </c:pt>
                <c:pt idx="8">
                  <c:v>1.0999999999999999E-2</c:v>
                </c:pt>
                <c:pt idx="9">
                  <c:v>1.15E-2</c:v>
                </c:pt>
                <c:pt idx="10">
                  <c:v>1.1599999999999999E-2</c:v>
                </c:pt>
                <c:pt idx="11">
                  <c:v>1.2E-2</c:v>
                </c:pt>
                <c:pt idx="12">
                  <c:v>1.1900000000000001E-2</c:v>
                </c:pt>
                <c:pt idx="13">
                  <c:v>1.1599999999999999E-2</c:v>
                </c:pt>
                <c:pt idx="14">
                  <c:v>1.1299999999999999E-2</c:v>
                </c:pt>
                <c:pt idx="15">
                  <c:v>1.14E-2</c:v>
                </c:pt>
                <c:pt idx="16">
                  <c:v>1.01E-2</c:v>
                </c:pt>
                <c:pt idx="17">
                  <c:v>8.9999999999999993E-3</c:v>
                </c:pt>
                <c:pt idx="18">
                  <c:v>8.5000000000000006E-3</c:v>
                </c:pt>
                <c:pt idx="19">
                  <c:v>9.1999999999999998E-3</c:v>
                </c:pt>
                <c:pt idx="20">
                  <c:v>7.9000000000000008E-3</c:v>
                </c:pt>
                <c:pt idx="21">
                  <c:v>7.3000000000000001E-3</c:v>
                </c:pt>
                <c:pt idx="22">
                  <c:v>7.0000000000000001E-3</c:v>
                </c:pt>
                <c:pt idx="23">
                  <c:v>7.3000000000000001E-3</c:v>
                </c:pt>
                <c:pt idx="24">
                  <c:v>6.1000000000000004E-3</c:v>
                </c:pt>
                <c:pt idx="25">
                  <c:v>5.4999999999999997E-3</c:v>
                </c:pt>
                <c:pt idx="26">
                  <c:v>5.4000000000000003E-3</c:v>
                </c:pt>
                <c:pt idx="27">
                  <c:v>5.7000000000000002E-3</c:v>
                </c:pt>
                <c:pt idx="28">
                  <c:v>5.0000000000000001E-3</c:v>
                </c:pt>
                <c:pt idx="29">
                  <c:v>4.7999999999999996E-3</c:v>
                </c:pt>
                <c:pt idx="30">
                  <c:v>4.7000000000000002E-3</c:v>
                </c:pt>
                <c:pt idx="31">
                  <c:v>5.3E-3</c:v>
                </c:pt>
                <c:pt idx="32">
                  <c:v>4.7000000000000002E-3</c:v>
                </c:pt>
                <c:pt idx="33">
                  <c:v>4.5999999999999999E-3</c:v>
                </c:pt>
                <c:pt idx="34">
                  <c:v>4.5999999999999999E-3</c:v>
                </c:pt>
                <c:pt idx="35">
                  <c:v>5.4000000000000003E-3</c:v>
                </c:pt>
                <c:pt idx="36">
                  <c:v>5.1999999999999998E-3</c:v>
                </c:pt>
                <c:pt idx="37">
                  <c:v>5.0000000000000001E-3</c:v>
                </c:pt>
                <c:pt idx="38">
                  <c:v>5.7999999999999996E-3</c:v>
                </c:pt>
                <c:pt idx="39">
                  <c:v>6.0000000000000001E-3</c:v>
                </c:pt>
                <c:pt idx="40">
                  <c:v>5.7999999999999996E-3</c:v>
                </c:pt>
                <c:pt idx="41">
                  <c:v>5.5999999999999999E-3</c:v>
                </c:pt>
                <c:pt idx="42">
                  <c:v>5.4999999999999997E-3</c:v>
                </c:pt>
                <c:pt idx="43">
                  <c:v>7.0000000000000001E-3</c:v>
                </c:pt>
                <c:pt idx="44">
                  <c:v>6.0000000000000001E-3</c:v>
                </c:pt>
                <c:pt idx="45">
                  <c:v>6.1000000000000004E-3</c:v>
                </c:pt>
                <c:pt idx="46">
                  <c:v>5.4999999999999997E-3</c:v>
                </c:pt>
                <c:pt idx="47">
                  <c:v>6.1000000000000004E-3</c:v>
                </c:pt>
                <c:pt idx="48">
                  <c:v>5.7000000000000002E-3</c:v>
                </c:pt>
                <c:pt idx="49" formatCode="General">
                  <c:v>5.4000000000000003E-3</c:v>
                </c:pt>
                <c:pt idx="50" formatCode="General">
                  <c:v>5.4999999999999997E-3</c:v>
                </c:pt>
                <c:pt idx="51" formatCode="General">
                  <c:v>5.8999999999999999E-3</c:v>
                </c:pt>
                <c:pt idx="52" formatCode="General">
                  <c:v>5.7999999999999996E-3</c:v>
                </c:pt>
                <c:pt idx="53" formatCode="General">
                  <c:v>4.7999999999999996E-3</c:v>
                </c:pt>
                <c:pt idx="54" formatCode="General">
                  <c:v>3.8E-3</c:v>
                </c:pt>
                <c:pt idx="55" formatCode="General">
                  <c:v>3.5000000000000001E-3</c:v>
                </c:pt>
                <c:pt idx="56" formatCode="General">
                  <c:v>3.2000000000000002E-3</c:v>
                </c:pt>
                <c:pt idx="57" formatCode="General">
                  <c:v>2.3999999999999998E-3</c:v>
                </c:pt>
                <c:pt idx="58" formatCode="General">
                  <c:v>2.3E-3</c:v>
                </c:pt>
                <c:pt idx="59" formatCode="General">
                  <c:v>2.5999999999999999E-3</c:v>
                </c:pt>
                <c:pt idx="60" formatCode="General">
                  <c:v>2.8E-3</c:v>
                </c:pt>
                <c:pt idx="61" formatCode="General">
                  <c:v>2.8999999999999998E-3</c:v>
                </c:pt>
                <c:pt idx="62" formatCode="General">
                  <c:v>3.3999999999999998E-3</c:v>
                </c:pt>
                <c:pt idx="63" formatCode="General">
                  <c:v>4.3E-3</c:v>
                </c:pt>
                <c:pt idx="64" formatCode="General">
                  <c:v>5.1999999999999998E-3</c:v>
                </c:pt>
                <c:pt idx="65" formatCode="General">
                  <c:v>5.4000000000000003E-3</c:v>
                </c:pt>
                <c:pt idx="66" formatCode="General">
                  <c:v>6.1000000000000004E-3</c:v>
                </c:pt>
                <c:pt idx="67" formatCode="General">
                  <c:v>7.7000000000000002E-3</c:v>
                </c:pt>
                <c:pt idx="68" formatCode="General">
                  <c:v>8.0000000000000002E-3</c:v>
                </c:pt>
                <c:pt idx="69" formatCode="General">
                  <c:v>7.7999999999999996E-3</c:v>
                </c:pt>
                <c:pt idx="70" formatCode="General">
                  <c:v>7.6E-3</c:v>
                </c:pt>
              </c:numCache>
            </c:numRef>
          </c:val>
          <c:smooth val="0"/>
          <c:extLst>
            <c:ext xmlns:c16="http://schemas.microsoft.com/office/drawing/2014/chart" uri="{C3380CC4-5D6E-409C-BE32-E72D297353CC}">
              <c16:uniqueId val="{00000001-7B7D-4FC8-83D0-6B98913D4994}"/>
            </c:ext>
          </c:extLst>
        </c:ser>
        <c:ser>
          <c:idx val="2"/>
          <c:order val="2"/>
          <c:tx>
            <c:strRef>
              <c:f>Sheet1!$D$1</c:f>
              <c:strCache>
                <c:ptCount val="1"/>
                <c:pt idx="0">
                  <c:v>0.5% Natural Chargeoff Rate (Right Axis)</c:v>
                </c:pt>
              </c:strCache>
            </c:strRef>
          </c:tx>
          <c:spPr>
            <a:ln w="13003">
              <a:solidFill>
                <a:srgbClr val="FF9900"/>
              </a:solidFill>
              <a:prstDash val="solid"/>
            </a:ln>
          </c:spPr>
          <c:marker>
            <c:symbol val="triangle"/>
            <c:size val="5"/>
            <c:spPr>
              <a:solidFill>
                <a:srgbClr val="FF9900"/>
              </a:solidFill>
              <a:ln>
                <a:solidFill>
                  <a:srgbClr val="FF9900"/>
                </a:solidFill>
                <a:prstDash val="solid"/>
              </a:ln>
            </c:spPr>
          </c:marker>
          <c:cat>
            <c:strRef>
              <c:f>Sheet1!$A$2:$A$77</c:f>
              <c:strCache>
                <c:ptCount val="72"/>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strCache>
            </c:strRef>
          </c:cat>
          <c:val>
            <c:numRef>
              <c:f>Sheet1!$D$2:$D$77</c:f>
              <c:numCache>
                <c:formatCode>0.00%</c:formatCode>
                <c:ptCount val="76"/>
                <c:pt idx="0">
                  <c:v>5.0000000000000001E-3</c:v>
                </c:pt>
                <c:pt idx="1">
                  <c:v>5.0000000000000001E-3</c:v>
                </c:pt>
                <c:pt idx="2">
                  <c:v>5.0000000000000001E-3</c:v>
                </c:pt>
                <c:pt idx="3">
                  <c:v>5.0000000000000001E-3</c:v>
                </c:pt>
                <c:pt idx="4">
                  <c:v>5.0000000000000001E-3</c:v>
                </c:pt>
                <c:pt idx="5">
                  <c:v>5.0000000000000001E-3</c:v>
                </c:pt>
                <c:pt idx="6">
                  <c:v>5.0000000000000001E-3</c:v>
                </c:pt>
                <c:pt idx="7">
                  <c:v>5.0000000000000001E-3</c:v>
                </c:pt>
                <c:pt idx="8">
                  <c:v>5.0000000000000001E-3</c:v>
                </c:pt>
                <c:pt idx="9">
                  <c:v>5.0000000000000001E-3</c:v>
                </c:pt>
                <c:pt idx="10">
                  <c:v>5.0000000000000001E-3</c:v>
                </c:pt>
                <c:pt idx="11">
                  <c:v>5.0000000000000001E-3</c:v>
                </c:pt>
                <c:pt idx="12">
                  <c:v>5.0000000000000001E-3</c:v>
                </c:pt>
                <c:pt idx="13">
                  <c:v>5.0000000000000001E-3</c:v>
                </c:pt>
                <c:pt idx="14">
                  <c:v>5.0000000000000001E-3</c:v>
                </c:pt>
                <c:pt idx="15">
                  <c:v>5.0000000000000001E-3</c:v>
                </c:pt>
                <c:pt idx="16">
                  <c:v>5.0000000000000001E-3</c:v>
                </c:pt>
                <c:pt idx="17">
                  <c:v>5.0000000000000001E-3</c:v>
                </c:pt>
                <c:pt idx="18">
                  <c:v>5.0000000000000001E-3</c:v>
                </c:pt>
                <c:pt idx="19">
                  <c:v>5.0000000000000001E-3</c:v>
                </c:pt>
                <c:pt idx="20">
                  <c:v>5.0000000000000001E-3</c:v>
                </c:pt>
                <c:pt idx="21">
                  <c:v>5.0000000000000001E-3</c:v>
                </c:pt>
                <c:pt idx="22">
                  <c:v>5.0000000000000001E-3</c:v>
                </c:pt>
                <c:pt idx="23">
                  <c:v>5.0000000000000001E-3</c:v>
                </c:pt>
                <c:pt idx="24">
                  <c:v>5.0000000000000001E-3</c:v>
                </c:pt>
                <c:pt idx="25">
                  <c:v>5.0000000000000001E-3</c:v>
                </c:pt>
                <c:pt idx="26">
                  <c:v>5.0000000000000001E-3</c:v>
                </c:pt>
                <c:pt idx="27">
                  <c:v>5.0000000000000001E-3</c:v>
                </c:pt>
                <c:pt idx="28">
                  <c:v>5.0000000000000001E-3</c:v>
                </c:pt>
                <c:pt idx="29">
                  <c:v>5.0000000000000001E-3</c:v>
                </c:pt>
                <c:pt idx="30">
                  <c:v>5.0000000000000001E-3</c:v>
                </c:pt>
                <c:pt idx="31">
                  <c:v>5.0000000000000001E-3</c:v>
                </c:pt>
                <c:pt idx="32">
                  <c:v>5.0000000000000001E-3</c:v>
                </c:pt>
                <c:pt idx="33">
                  <c:v>5.0000000000000001E-3</c:v>
                </c:pt>
                <c:pt idx="34">
                  <c:v>5.0000000000000001E-3</c:v>
                </c:pt>
                <c:pt idx="35">
                  <c:v>5.0000000000000001E-3</c:v>
                </c:pt>
                <c:pt idx="36">
                  <c:v>5.0000000000000001E-3</c:v>
                </c:pt>
                <c:pt idx="37">
                  <c:v>5.0000000000000001E-3</c:v>
                </c:pt>
                <c:pt idx="38">
                  <c:v>5.0000000000000001E-3</c:v>
                </c:pt>
                <c:pt idx="39">
                  <c:v>5.0000000000000001E-3</c:v>
                </c:pt>
                <c:pt idx="40">
                  <c:v>5.0000000000000001E-3</c:v>
                </c:pt>
                <c:pt idx="41">
                  <c:v>5.0000000000000001E-3</c:v>
                </c:pt>
                <c:pt idx="42">
                  <c:v>5.0000000000000001E-3</c:v>
                </c:pt>
                <c:pt idx="43">
                  <c:v>5.0000000000000001E-3</c:v>
                </c:pt>
                <c:pt idx="44">
                  <c:v>5.0000000000000001E-3</c:v>
                </c:pt>
                <c:pt idx="45">
                  <c:v>5.0000000000000001E-3</c:v>
                </c:pt>
                <c:pt idx="46">
                  <c:v>5.0000000000000001E-3</c:v>
                </c:pt>
                <c:pt idx="47">
                  <c:v>5.0000000000000001E-3</c:v>
                </c:pt>
                <c:pt idx="48">
                  <c:v>5.0000000000000001E-3</c:v>
                </c:pt>
                <c:pt idx="49">
                  <c:v>5.0000000000000001E-3</c:v>
                </c:pt>
                <c:pt idx="50">
                  <c:v>5.0000000000000001E-3</c:v>
                </c:pt>
                <c:pt idx="51">
                  <c:v>5.0000000000000001E-3</c:v>
                </c:pt>
                <c:pt idx="52">
                  <c:v>5.0000000000000001E-3</c:v>
                </c:pt>
                <c:pt idx="53">
                  <c:v>5.0000000000000001E-3</c:v>
                </c:pt>
                <c:pt idx="54">
                  <c:v>5.0000000000000001E-3</c:v>
                </c:pt>
                <c:pt idx="55">
                  <c:v>5.0000000000000001E-3</c:v>
                </c:pt>
                <c:pt idx="56">
                  <c:v>5.0000000000000001E-3</c:v>
                </c:pt>
                <c:pt idx="57">
                  <c:v>5.0000000000000001E-3</c:v>
                </c:pt>
                <c:pt idx="58">
                  <c:v>5.0000000000000001E-3</c:v>
                </c:pt>
                <c:pt idx="59">
                  <c:v>5.0000000000000001E-3</c:v>
                </c:pt>
                <c:pt idx="60">
                  <c:v>5.0000000000000001E-3</c:v>
                </c:pt>
                <c:pt idx="61">
                  <c:v>5.0000000000000001E-3</c:v>
                </c:pt>
                <c:pt idx="62">
                  <c:v>5.0000000000000001E-3</c:v>
                </c:pt>
                <c:pt idx="63">
                  <c:v>5.0000000000000001E-3</c:v>
                </c:pt>
                <c:pt idx="64">
                  <c:v>5.0000000000000001E-3</c:v>
                </c:pt>
                <c:pt idx="65">
                  <c:v>5.0000000000000001E-3</c:v>
                </c:pt>
                <c:pt idx="66">
                  <c:v>5.0000000000000001E-3</c:v>
                </c:pt>
                <c:pt idx="67">
                  <c:v>5.0000000000000001E-3</c:v>
                </c:pt>
                <c:pt idx="68" formatCode="General">
                  <c:v>5.0000000000000001E-3</c:v>
                </c:pt>
                <c:pt idx="69" formatCode="General">
                  <c:v>5.0000000000000001E-3</c:v>
                </c:pt>
                <c:pt idx="70" formatCode="General">
                  <c:v>5.0000000000000001E-3</c:v>
                </c:pt>
                <c:pt idx="71" formatCode="General">
                  <c:v>5.0000000000000001E-3</c:v>
                </c:pt>
                <c:pt idx="72" formatCode="General">
                  <c:v>5.0000000000000001E-3</c:v>
                </c:pt>
                <c:pt idx="73" formatCode="General">
                  <c:v>5.0000000000000001E-3</c:v>
                </c:pt>
                <c:pt idx="74" formatCode="General">
                  <c:v>5.0000000000000001E-3</c:v>
                </c:pt>
                <c:pt idx="75" formatCode="General">
                  <c:v>5.0000000000000001E-3</c:v>
                </c:pt>
              </c:numCache>
            </c:numRef>
          </c:val>
          <c:smooth val="0"/>
          <c:extLst>
            <c:ext xmlns:c16="http://schemas.microsoft.com/office/drawing/2014/chart" uri="{C3380CC4-5D6E-409C-BE32-E72D297353CC}">
              <c16:uniqueId val="{00000002-7B7D-4FC8-83D0-6B98913D4994}"/>
            </c:ext>
          </c:extLst>
        </c:ser>
        <c:dLbls>
          <c:showLegendKey val="0"/>
          <c:showVal val="0"/>
          <c:showCatName val="0"/>
          <c:showSerName val="0"/>
          <c:showPercent val="0"/>
          <c:showBubbleSize val="0"/>
        </c:dLbls>
        <c:marker val="1"/>
        <c:smooth val="0"/>
        <c:axId val="3"/>
        <c:axId val="4"/>
      </c:lineChart>
      <c:catAx>
        <c:axId val="193629248"/>
        <c:scaling>
          <c:orientation val="minMax"/>
        </c:scaling>
        <c:delete val="0"/>
        <c:axPos val="b"/>
        <c:numFmt formatCode="General" sourceLinked="1"/>
        <c:majorTickMark val="out"/>
        <c:minorTickMark val="none"/>
        <c:tickLblPos val="nextTo"/>
        <c:spPr>
          <a:ln w="3251">
            <a:solidFill>
              <a:schemeClr val="tx1"/>
            </a:solidFill>
            <a:prstDash val="solid"/>
          </a:ln>
        </c:spPr>
        <c:txPr>
          <a:bodyPr rot="0" vert="horz"/>
          <a:lstStyle/>
          <a:p>
            <a:pPr>
              <a:defRPr sz="845" b="1" i="0" u="none" strike="noStrike" baseline="0">
                <a:solidFill>
                  <a:schemeClr val="tx1"/>
                </a:solidFill>
                <a:latin typeface="Arial"/>
                <a:ea typeface="Arial"/>
                <a:cs typeface="Arial"/>
              </a:defRPr>
            </a:pPr>
            <a:endParaRPr lang="en-US"/>
          </a:p>
        </c:txPr>
        <c:crossAx val="1"/>
        <c:crosses val="autoZero"/>
        <c:auto val="1"/>
        <c:lblAlgn val="ctr"/>
        <c:lblOffset val="100"/>
        <c:tickLblSkip val="4"/>
        <c:tickMarkSkip val="1"/>
        <c:noMultiLvlLbl val="0"/>
      </c:catAx>
      <c:valAx>
        <c:axId val="1"/>
        <c:scaling>
          <c:orientation val="minMax"/>
          <c:max val="0.14000000000000001"/>
          <c:min val="0"/>
        </c:scaling>
        <c:delete val="0"/>
        <c:axPos val="l"/>
        <c:majorGridlines>
          <c:spPr>
            <a:ln w="3251">
              <a:solidFill>
                <a:schemeClr val="tx1"/>
              </a:solidFill>
              <a:prstDash val="solid"/>
            </a:ln>
          </c:spPr>
        </c:majorGridlines>
        <c:numFmt formatCode="0%" sourceLinked="0"/>
        <c:majorTickMark val="out"/>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93629248"/>
        <c:crosses val="autoZero"/>
        <c:crossBetween val="between"/>
        <c:maj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1.4E-2"/>
        </c:scaling>
        <c:delete val="0"/>
        <c:axPos val="r"/>
        <c:numFmt formatCode="0.0%" sourceLinked="0"/>
        <c:majorTickMark val="cross"/>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3"/>
        <c:crosses val="max"/>
        <c:crossBetween val="between"/>
        <c:majorUnit val="1E-3"/>
      </c:valAx>
      <c:spPr>
        <a:noFill/>
        <a:ln w="13003">
          <a:solidFill>
            <a:schemeClr val="tx1"/>
          </a:solidFill>
          <a:prstDash val="solid"/>
        </a:ln>
      </c:spPr>
    </c:plotArea>
    <c:legend>
      <c:legendPos val="r"/>
      <c:legendEntry>
        <c:idx val="1"/>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Entry>
      <c:layout>
        <c:manualLayout>
          <c:xMode val="edge"/>
          <c:yMode val="edge"/>
          <c:x val="6.76155296930291E-2"/>
          <c:y val="0.74309318493121201"/>
          <c:w val="0.32773124507061857"/>
          <c:h val="0.16635582050464762"/>
        </c:manualLayout>
      </c:layout>
      <c:overlay val="0"/>
      <c:spPr>
        <a:solidFill>
          <a:schemeClr val="bg1"/>
        </a:solidFill>
        <a:ln w="3251">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9009">
      <a:solidFill>
        <a:schemeClr val="tx1"/>
      </a:solidFill>
      <a:prstDash val="solid"/>
    </a:ln>
  </c:spPr>
  <c:txPr>
    <a:bodyPr/>
    <a:lstStyle/>
    <a:p>
      <a:pPr>
        <a:defRPr sz="184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10.xml><?xml version="1.0" encoding="utf-8"?>
<c:userShapes xmlns:c="http://schemas.openxmlformats.org/drawingml/2006/chart">
  <cdr:relSizeAnchor xmlns:cdr="http://schemas.openxmlformats.org/drawingml/2006/chartDrawing">
    <cdr:from>
      <cdr:x>0.01925</cdr:x>
      <cdr:y>0.96625</cdr:y>
    </cdr:from>
    <cdr:to>
      <cdr:x>0.219</cdr:x>
      <cdr:y>0.9955</cdr:y>
    </cdr:to>
    <cdr:sp macro="" textlink="">
      <cdr:nvSpPr>
        <cdr:cNvPr id="1025" name="Text Box 1">
          <a:extLst xmlns:a="http://schemas.openxmlformats.org/drawingml/2006/main">
            <a:ext uri="{FF2B5EF4-FFF2-40B4-BE49-F238E27FC236}">
              <a16:creationId xmlns:a16="http://schemas.microsoft.com/office/drawing/2014/main" id="{FCB584F4-318C-238B-9187-4FA201486E94}"/>
            </a:ext>
          </a:extLst>
        </cdr:cNvPr>
        <cdr:cNvSpPr txBox="1">
          <a:spLocks xmlns:a="http://schemas.openxmlformats.org/drawingml/2006/main" noChangeArrowheads="1"/>
        </cdr:cNvSpPr>
      </cdr:nvSpPr>
      <cdr:spPr bwMode="auto">
        <a:xfrm xmlns:a="http://schemas.openxmlformats.org/drawingml/2006/main">
          <a:off x="123949" y="5641765"/>
          <a:ext cx="1286170" cy="17078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a:solidFill>
                <a:srgbClr val="000000"/>
              </a:solidFill>
              <a:latin typeface="Arial"/>
              <a:cs typeface="Arial"/>
            </a:rPr>
            <a:t>Source: Department of Labor, NCUA,CUNA</a:t>
          </a:r>
        </a:p>
      </cdr:txBody>
    </cdr:sp>
  </cdr:relSizeAnchor>
  <cdr:relSizeAnchor xmlns:cdr="http://schemas.openxmlformats.org/drawingml/2006/chartDrawing">
    <cdr:from>
      <cdr:x>0.86075</cdr:x>
      <cdr:y>0.63503</cdr:y>
    </cdr:from>
    <cdr:to>
      <cdr:x>0.90831</cdr:x>
      <cdr:y>0.68345</cdr:y>
    </cdr:to>
    <cdr:sp macro="" textlink="">
      <cdr:nvSpPr>
        <cdr:cNvPr id="3" name="TextBox 5">
          <a:extLst xmlns:a="http://schemas.openxmlformats.org/drawingml/2006/main">
            <a:ext uri="{FF2B5EF4-FFF2-40B4-BE49-F238E27FC236}">
              <a16:creationId xmlns:a16="http://schemas.microsoft.com/office/drawing/2014/main" id="{D6633DA3-B160-0CA5-5524-772CE2BB68D7}"/>
            </a:ext>
          </a:extLst>
        </cdr:cNvPr>
        <cdr:cNvSpPr txBox="1"/>
      </cdr:nvSpPr>
      <cdr:spPr>
        <a:xfrm xmlns:a="http://schemas.openxmlformats.org/drawingml/2006/main">
          <a:off x="10093960" y="4128006"/>
          <a:ext cx="557631" cy="314806"/>
        </a:xfrm>
        <a:prstGeom xmlns:a="http://schemas.openxmlformats.org/drawingml/2006/main" prst="rect">
          <a:avLst/>
        </a:prstGeom>
        <a:solidFill xmlns:a="http://schemas.openxmlformats.org/drawingml/2006/main">
          <a:schemeClr val="bg1"/>
        </a:solidFill>
        <a:ln xmlns:a="http://schemas.openxmlformats.org/drawingml/2006/main" w="12700">
          <a:solidFill>
            <a:srgbClr val="0070C0"/>
          </a:solidFill>
        </a:ln>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70C0"/>
              </a:solidFill>
              <a:effectLst/>
              <a:uLnTx/>
              <a:uFillTx/>
              <a:latin typeface="Arial"/>
              <a:ea typeface="+mn-ea"/>
              <a:cs typeface="+mn-cs"/>
            </a:rPr>
            <a:t>4.0%</a:t>
          </a:r>
        </a:p>
      </cdr:txBody>
    </cdr:sp>
  </cdr:relSizeAnchor>
</c:userShapes>
</file>

<file path=ppt/drawings/drawing11.xml><?xml version="1.0" encoding="utf-8"?>
<c:userShapes xmlns:c="http://schemas.openxmlformats.org/drawingml/2006/chart">
  <cdr:relSizeAnchor xmlns:cdr="http://schemas.openxmlformats.org/drawingml/2006/chartDrawing">
    <cdr:from>
      <cdr:x>0.01925</cdr:x>
      <cdr:y>0.96625</cdr:y>
    </cdr:from>
    <cdr:to>
      <cdr:x>0.219</cdr:x>
      <cdr:y>0.9955</cdr:y>
    </cdr:to>
    <cdr:sp macro="" textlink="">
      <cdr:nvSpPr>
        <cdr:cNvPr id="1025" name="Text Box 1">
          <a:extLst xmlns:a="http://schemas.openxmlformats.org/drawingml/2006/main">
            <a:ext uri="{FF2B5EF4-FFF2-40B4-BE49-F238E27FC236}">
              <a16:creationId xmlns:a16="http://schemas.microsoft.com/office/drawing/2014/main" id="{FCB584F4-318C-238B-9187-4FA201486E94}"/>
            </a:ext>
          </a:extLst>
        </cdr:cNvPr>
        <cdr:cNvSpPr txBox="1">
          <a:spLocks xmlns:a="http://schemas.openxmlformats.org/drawingml/2006/main" noChangeArrowheads="1"/>
        </cdr:cNvSpPr>
      </cdr:nvSpPr>
      <cdr:spPr bwMode="auto">
        <a:xfrm xmlns:a="http://schemas.openxmlformats.org/drawingml/2006/main">
          <a:off x="123949" y="5641765"/>
          <a:ext cx="1286170" cy="17078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a:solidFill>
                <a:srgbClr val="000000"/>
              </a:solidFill>
              <a:latin typeface="Arial"/>
              <a:cs typeface="Arial"/>
            </a:rPr>
            <a:t>Source: Department of Labor, NCUA,CUNA</a:t>
          </a:r>
        </a:p>
      </cdr:txBody>
    </cdr:sp>
  </cdr:relSizeAnchor>
</c:userShapes>
</file>

<file path=ppt/drawings/drawing12.xml><?xml version="1.0" encoding="utf-8"?>
<c:userShapes xmlns:c="http://schemas.openxmlformats.org/drawingml/2006/chart">
  <cdr:relSizeAnchor xmlns:cdr="http://schemas.openxmlformats.org/drawingml/2006/chartDrawing">
    <cdr:from>
      <cdr:x>0.01925</cdr:x>
      <cdr:y>0.96625</cdr:y>
    </cdr:from>
    <cdr:to>
      <cdr:x>0.219</cdr:x>
      <cdr:y>0.9955</cdr:y>
    </cdr:to>
    <cdr:sp macro="" textlink="">
      <cdr:nvSpPr>
        <cdr:cNvPr id="1025" name="Text Box 1">
          <a:extLst xmlns:a="http://schemas.openxmlformats.org/drawingml/2006/main">
            <a:ext uri="{FF2B5EF4-FFF2-40B4-BE49-F238E27FC236}">
              <a16:creationId xmlns:a16="http://schemas.microsoft.com/office/drawing/2014/main" id="{FCB584F4-318C-238B-9187-4FA201486E94}"/>
            </a:ext>
          </a:extLst>
        </cdr:cNvPr>
        <cdr:cNvSpPr txBox="1">
          <a:spLocks xmlns:a="http://schemas.openxmlformats.org/drawingml/2006/main" noChangeArrowheads="1"/>
        </cdr:cNvSpPr>
      </cdr:nvSpPr>
      <cdr:spPr bwMode="auto">
        <a:xfrm xmlns:a="http://schemas.openxmlformats.org/drawingml/2006/main">
          <a:off x="123949" y="5641765"/>
          <a:ext cx="1286170" cy="17078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a:solidFill>
                <a:srgbClr val="000000"/>
              </a:solidFill>
              <a:latin typeface="Arial"/>
              <a:cs typeface="Arial"/>
            </a:rPr>
            <a:t>Source: Department of Labor, NCUA,CUNA</a:t>
          </a:r>
        </a:p>
      </cdr:txBody>
    </cdr:sp>
  </cdr:relSizeAnchor>
</c:userShapes>
</file>

<file path=ppt/drawings/drawing13.xml><?xml version="1.0" encoding="utf-8"?>
<c:userShapes xmlns:c="http://schemas.openxmlformats.org/drawingml/2006/chart">
  <cdr:relSizeAnchor xmlns:cdr="http://schemas.openxmlformats.org/drawingml/2006/chartDrawing">
    <cdr:from>
      <cdr:x>0.01925</cdr:x>
      <cdr:y>0.96625</cdr:y>
    </cdr:from>
    <cdr:to>
      <cdr:x>0.219</cdr:x>
      <cdr:y>0.9955</cdr:y>
    </cdr:to>
    <cdr:sp macro="" textlink="">
      <cdr:nvSpPr>
        <cdr:cNvPr id="1025" name="Text Box 1">
          <a:extLst xmlns:a="http://schemas.openxmlformats.org/drawingml/2006/main">
            <a:ext uri="{FF2B5EF4-FFF2-40B4-BE49-F238E27FC236}">
              <a16:creationId xmlns:a16="http://schemas.microsoft.com/office/drawing/2014/main" id="{FCB584F4-318C-238B-9187-4FA201486E94}"/>
            </a:ext>
          </a:extLst>
        </cdr:cNvPr>
        <cdr:cNvSpPr txBox="1">
          <a:spLocks xmlns:a="http://schemas.openxmlformats.org/drawingml/2006/main" noChangeArrowheads="1"/>
        </cdr:cNvSpPr>
      </cdr:nvSpPr>
      <cdr:spPr bwMode="auto">
        <a:xfrm xmlns:a="http://schemas.openxmlformats.org/drawingml/2006/main">
          <a:off x="123949" y="5641765"/>
          <a:ext cx="1286170" cy="17078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a:solidFill>
                <a:srgbClr val="000000"/>
              </a:solidFill>
              <a:latin typeface="Arial"/>
              <a:cs typeface="Arial"/>
            </a:rPr>
            <a:t>Source: Department of Labor, NCUA,CUNA</a:t>
          </a:r>
        </a:p>
      </cdr:txBody>
    </cdr:sp>
  </cdr:relSizeAnchor>
</c:userShapes>
</file>

<file path=ppt/drawings/drawing14.xml><?xml version="1.0" encoding="utf-8"?>
<c:userShapes xmlns:c="http://schemas.openxmlformats.org/drawingml/2006/chart">
  <cdr:relSizeAnchor xmlns:cdr="http://schemas.openxmlformats.org/drawingml/2006/chartDrawing">
    <cdr:from>
      <cdr:x>0.01925</cdr:x>
      <cdr:y>0.96625</cdr:y>
    </cdr:from>
    <cdr:to>
      <cdr:x>0.219</cdr:x>
      <cdr:y>0.9955</cdr:y>
    </cdr:to>
    <cdr:sp macro="" textlink="">
      <cdr:nvSpPr>
        <cdr:cNvPr id="1025" name="Text Box 1">
          <a:extLst xmlns:a="http://schemas.openxmlformats.org/drawingml/2006/main">
            <a:ext uri="{FF2B5EF4-FFF2-40B4-BE49-F238E27FC236}">
              <a16:creationId xmlns:a16="http://schemas.microsoft.com/office/drawing/2014/main" id="{FCB584F4-318C-238B-9187-4FA201486E94}"/>
            </a:ext>
          </a:extLst>
        </cdr:cNvPr>
        <cdr:cNvSpPr txBox="1">
          <a:spLocks xmlns:a="http://schemas.openxmlformats.org/drawingml/2006/main" noChangeArrowheads="1"/>
        </cdr:cNvSpPr>
      </cdr:nvSpPr>
      <cdr:spPr bwMode="auto">
        <a:xfrm xmlns:a="http://schemas.openxmlformats.org/drawingml/2006/main">
          <a:off x="123949" y="5641765"/>
          <a:ext cx="1286170" cy="17078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a:solidFill>
                <a:srgbClr val="000000"/>
              </a:solidFill>
              <a:latin typeface="Arial"/>
              <a:cs typeface="Arial"/>
            </a:rPr>
            <a:t>Source: Department of Labor, NCUA,CUNA</a:t>
          </a:r>
        </a:p>
      </cdr:txBody>
    </cdr:sp>
  </cdr:relSizeAnchor>
</c:userShapes>
</file>

<file path=ppt/drawings/drawing15.xml><?xml version="1.0" encoding="utf-8"?>
<c:userShapes xmlns:c="http://schemas.openxmlformats.org/drawingml/2006/chart">
  <cdr:relSizeAnchor xmlns:cdr="http://schemas.openxmlformats.org/drawingml/2006/chartDrawing">
    <cdr:from>
      <cdr:x>0.01925</cdr:x>
      <cdr:y>0.96625</cdr:y>
    </cdr:from>
    <cdr:to>
      <cdr:x>0.219</cdr:x>
      <cdr:y>0.9955</cdr:y>
    </cdr:to>
    <cdr:sp macro="" textlink="">
      <cdr:nvSpPr>
        <cdr:cNvPr id="1025" name="Text Box 1">
          <a:extLst xmlns:a="http://schemas.openxmlformats.org/drawingml/2006/main">
            <a:ext uri="{FF2B5EF4-FFF2-40B4-BE49-F238E27FC236}">
              <a16:creationId xmlns:a16="http://schemas.microsoft.com/office/drawing/2014/main" id="{FCB584F4-318C-238B-9187-4FA201486E94}"/>
            </a:ext>
          </a:extLst>
        </cdr:cNvPr>
        <cdr:cNvSpPr txBox="1">
          <a:spLocks xmlns:a="http://schemas.openxmlformats.org/drawingml/2006/main" noChangeArrowheads="1"/>
        </cdr:cNvSpPr>
      </cdr:nvSpPr>
      <cdr:spPr bwMode="auto">
        <a:xfrm xmlns:a="http://schemas.openxmlformats.org/drawingml/2006/main">
          <a:off x="123949" y="5641765"/>
          <a:ext cx="1286170" cy="17078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a:solidFill>
                <a:srgbClr val="000000"/>
              </a:solidFill>
              <a:latin typeface="Arial"/>
              <a:cs typeface="Arial"/>
            </a:rPr>
            <a:t>Source: Department of Labor, NCUA,CUNA</a:t>
          </a:r>
        </a:p>
      </cdr:txBody>
    </cdr:sp>
  </cdr:relSizeAnchor>
</c:userShapes>
</file>

<file path=ppt/drawings/drawing16.xml><?xml version="1.0" encoding="utf-8"?>
<c:userShapes xmlns:c="http://schemas.openxmlformats.org/drawingml/2006/chart">
  <cdr:relSizeAnchor xmlns:cdr="http://schemas.openxmlformats.org/drawingml/2006/chartDrawing">
    <cdr:from>
      <cdr:x>0.01925</cdr:x>
      <cdr:y>0.96625</cdr:y>
    </cdr:from>
    <cdr:to>
      <cdr:x>0.219</cdr:x>
      <cdr:y>0.9955</cdr:y>
    </cdr:to>
    <cdr:sp macro="" textlink="">
      <cdr:nvSpPr>
        <cdr:cNvPr id="1025" name="Text Box 1">
          <a:extLst xmlns:a="http://schemas.openxmlformats.org/drawingml/2006/main">
            <a:ext uri="{FF2B5EF4-FFF2-40B4-BE49-F238E27FC236}">
              <a16:creationId xmlns:a16="http://schemas.microsoft.com/office/drawing/2014/main" id="{FCB584F4-318C-238B-9187-4FA201486E94}"/>
            </a:ext>
          </a:extLst>
        </cdr:cNvPr>
        <cdr:cNvSpPr txBox="1">
          <a:spLocks xmlns:a="http://schemas.openxmlformats.org/drawingml/2006/main" noChangeArrowheads="1"/>
        </cdr:cNvSpPr>
      </cdr:nvSpPr>
      <cdr:spPr bwMode="auto">
        <a:xfrm xmlns:a="http://schemas.openxmlformats.org/drawingml/2006/main">
          <a:off x="123949" y="5641765"/>
          <a:ext cx="1286170" cy="17078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a:solidFill>
                <a:srgbClr val="000000"/>
              </a:solidFill>
              <a:latin typeface="Arial"/>
              <a:cs typeface="Arial"/>
            </a:rPr>
            <a:t>Source: Department of Labor, NCUA,CUNA</a:t>
          </a:r>
        </a:p>
      </cdr:txBody>
    </cdr:sp>
  </cdr:relSizeAnchor>
</c:userShapes>
</file>

<file path=ppt/drawings/drawing17.xml><?xml version="1.0" encoding="utf-8"?>
<c:userShapes xmlns:c="http://schemas.openxmlformats.org/drawingml/2006/chart">
  <cdr:relSizeAnchor xmlns:cdr="http://schemas.openxmlformats.org/drawingml/2006/chartDrawing">
    <cdr:from>
      <cdr:x>0.01925</cdr:x>
      <cdr:y>0.96625</cdr:y>
    </cdr:from>
    <cdr:to>
      <cdr:x>0.219</cdr:x>
      <cdr:y>0.9955</cdr:y>
    </cdr:to>
    <cdr:sp macro="" textlink="">
      <cdr:nvSpPr>
        <cdr:cNvPr id="1025" name="Text Box 1">
          <a:extLst xmlns:a="http://schemas.openxmlformats.org/drawingml/2006/main">
            <a:ext uri="{FF2B5EF4-FFF2-40B4-BE49-F238E27FC236}">
              <a16:creationId xmlns:a16="http://schemas.microsoft.com/office/drawing/2014/main" id="{FCB584F4-318C-238B-9187-4FA201486E94}"/>
            </a:ext>
          </a:extLst>
        </cdr:cNvPr>
        <cdr:cNvSpPr txBox="1">
          <a:spLocks xmlns:a="http://schemas.openxmlformats.org/drawingml/2006/main" noChangeArrowheads="1"/>
        </cdr:cNvSpPr>
      </cdr:nvSpPr>
      <cdr:spPr bwMode="auto">
        <a:xfrm xmlns:a="http://schemas.openxmlformats.org/drawingml/2006/main">
          <a:off x="123949" y="5641765"/>
          <a:ext cx="1286170" cy="17078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a:solidFill>
                <a:srgbClr val="000000"/>
              </a:solidFill>
              <a:latin typeface="Arial"/>
              <a:cs typeface="Arial"/>
            </a:rPr>
            <a:t>Source: Department of Labor, NCUA,CUNA</a:t>
          </a:r>
        </a:p>
      </cdr:txBody>
    </cdr:sp>
  </cdr:relSizeAnchor>
</c:userShapes>
</file>

<file path=ppt/drawings/drawing18.xml><?xml version="1.0" encoding="utf-8"?>
<c:userShapes xmlns:c="http://schemas.openxmlformats.org/drawingml/2006/chart">
  <cdr:relSizeAnchor xmlns:cdr="http://schemas.openxmlformats.org/drawingml/2006/chartDrawing">
    <cdr:from>
      <cdr:x>0.01925</cdr:x>
      <cdr:y>0.96625</cdr:y>
    </cdr:from>
    <cdr:to>
      <cdr:x>0.219</cdr:x>
      <cdr:y>0.9955</cdr:y>
    </cdr:to>
    <cdr:sp macro="" textlink="">
      <cdr:nvSpPr>
        <cdr:cNvPr id="1025" name="Text Box 1">
          <a:extLst xmlns:a="http://schemas.openxmlformats.org/drawingml/2006/main">
            <a:ext uri="{FF2B5EF4-FFF2-40B4-BE49-F238E27FC236}">
              <a16:creationId xmlns:a16="http://schemas.microsoft.com/office/drawing/2014/main" id="{FCB584F4-318C-238B-9187-4FA201486E94}"/>
            </a:ext>
          </a:extLst>
        </cdr:cNvPr>
        <cdr:cNvSpPr txBox="1">
          <a:spLocks xmlns:a="http://schemas.openxmlformats.org/drawingml/2006/main" noChangeArrowheads="1"/>
        </cdr:cNvSpPr>
      </cdr:nvSpPr>
      <cdr:spPr bwMode="auto">
        <a:xfrm xmlns:a="http://schemas.openxmlformats.org/drawingml/2006/main">
          <a:off x="123949" y="5641765"/>
          <a:ext cx="1286170" cy="17078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a:solidFill>
                <a:srgbClr val="000000"/>
              </a:solidFill>
              <a:latin typeface="Arial"/>
              <a:cs typeface="Arial"/>
            </a:rPr>
            <a:t>Source: Department of Labor, NCUA,CUNA</a:t>
          </a:r>
        </a:p>
      </cdr:txBody>
    </cdr:sp>
  </cdr:relSizeAnchor>
</c:userShapes>
</file>

<file path=ppt/drawings/drawing19.xml><?xml version="1.0" encoding="utf-8"?>
<c:userShapes xmlns:c="http://schemas.openxmlformats.org/drawingml/2006/chart">
  <cdr:relSizeAnchor xmlns:cdr="http://schemas.openxmlformats.org/drawingml/2006/chartDrawing">
    <cdr:from>
      <cdr:x>0.01925</cdr:x>
      <cdr:y>0.96625</cdr:y>
    </cdr:from>
    <cdr:to>
      <cdr:x>0.219</cdr:x>
      <cdr:y>0.9955</cdr:y>
    </cdr:to>
    <cdr:sp macro="" textlink="">
      <cdr:nvSpPr>
        <cdr:cNvPr id="1025" name="Text Box 1">
          <a:extLst xmlns:a="http://schemas.openxmlformats.org/drawingml/2006/main">
            <a:ext uri="{FF2B5EF4-FFF2-40B4-BE49-F238E27FC236}">
              <a16:creationId xmlns:a16="http://schemas.microsoft.com/office/drawing/2014/main" id="{FCB584F4-318C-238B-9187-4FA201486E94}"/>
            </a:ext>
          </a:extLst>
        </cdr:cNvPr>
        <cdr:cNvSpPr txBox="1">
          <a:spLocks xmlns:a="http://schemas.openxmlformats.org/drawingml/2006/main" noChangeArrowheads="1"/>
        </cdr:cNvSpPr>
      </cdr:nvSpPr>
      <cdr:spPr bwMode="auto">
        <a:xfrm xmlns:a="http://schemas.openxmlformats.org/drawingml/2006/main">
          <a:off x="123949" y="5641765"/>
          <a:ext cx="1286170" cy="17078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a:solidFill>
                <a:srgbClr val="000000"/>
              </a:solidFill>
              <a:latin typeface="Arial"/>
              <a:cs typeface="Arial"/>
            </a:rPr>
            <a:t>Source: Department of Labor, NCUA,CUNA</a:t>
          </a:r>
        </a:p>
      </cdr:txBody>
    </cdr:sp>
  </cdr:relSizeAnchor>
</c:userShapes>
</file>

<file path=ppt/drawings/drawing2.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20.xml><?xml version="1.0" encoding="utf-8"?>
<c:userShapes xmlns:c="http://schemas.openxmlformats.org/drawingml/2006/chart">
  <cdr:relSizeAnchor xmlns:cdr="http://schemas.openxmlformats.org/drawingml/2006/chartDrawing">
    <cdr:from>
      <cdr:x>0.90314</cdr:x>
      <cdr:y>0.61731</cdr:y>
    </cdr:from>
    <cdr:to>
      <cdr:x>0.904</cdr:x>
      <cdr:y>0.65198</cdr:y>
    </cdr:to>
    <cdr:sp macro="" textlink="">
      <cdr:nvSpPr>
        <cdr:cNvPr id="2" name="Line 5">
          <a:extLst xmlns:a="http://schemas.openxmlformats.org/drawingml/2006/main">
            <a:ext uri="{FF2B5EF4-FFF2-40B4-BE49-F238E27FC236}">
              <a16:creationId xmlns:a16="http://schemas.microsoft.com/office/drawing/2014/main" id="{C02F3BB2-8230-50A8-200C-8C4FE66509D8}"/>
            </a:ext>
          </a:extLst>
        </cdr:cNvPr>
        <cdr:cNvSpPr>
          <a:spLocks xmlns:a="http://schemas.openxmlformats.org/drawingml/2006/main" noChangeShapeType="1"/>
        </cdr:cNvSpPr>
      </cdr:nvSpPr>
      <cdr:spPr bwMode="auto">
        <a:xfrm xmlns:a="http://schemas.openxmlformats.org/drawingml/2006/main" flipH="1">
          <a:off x="10744383" y="3792498"/>
          <a:ext cx="10232" cy="212999"/>
        </a:xfrm>
        <a:prstGeom xmlns:a="http://schemas.openxmlformats.org/drawingml/2006/main" prst="line">
          <a:avLst/>
        </a:prstGeom>
        <a:noFill xmlns:a="http://schemas.openxmlformats.org/drawingml/2006/main"/>
        <a:ln xmlns:a="http://schemas.openxmlformats.org/drawingml/2006/main" w="38100">
          <a:solidFill>
            <a:schemeClr val="accent1"/>
          </a:solidFill>
          <a:round/>
          <a:headEnd/>
          <a:tailEnd type="triangle" w="med" len="med"/>
        </a:ln>
        <a:effectLst xmlns:a="http://schemas.openxmlformats.org/drawingml/2006/main"/>
        <a:extLst xmlns:a="http://schemas.openxmlformats.org/drawingml/2006/main">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0.87007</cdr:x>
      <cdr:y>0.74849</cdr:y>
    </cdr:from>
    <cdr:to>
      <cdr:x>0.92304</cdr:x>
      <cdr:y>0.80843</cdr:y>
    </cdr:to>
    <cdr:sp macro="" textlink="">
      <cdr:nvSpPr>
        <cdr:cNvPr id="2" name="Text Box 4">
          <a:extLst xmlns:a="http://schemas.openxmlformats.org/drawingml/2006/main">
            <a:ext uri="{FF2B5EF4-FFF2-40B4-BE49-F238E27FC236}">
              <a16:creationId xmlns:a16="http://schemas.microsoft.com/office/drawing/2014/main" id="{B57BA9C2-60EB-FD05-DD81-322246B2A4C8}"/>
            </a:ext>
          </a:extLst>
        </cdr:cNvPr>
        <cdr:cNvSpPr txBox="1">
          <a:spLocks xmlns:a="http://schemas.openxmlformats.org/drawingml/2006/main" noChangeArrowheads="1"/>
        </cdr:cNvSpPr>
      </cdr:nvSpPr>
      <cdr:spPr bwMode="auto">
        <a:xfrm xmlns:a="http://schemas.openxmlformats.org/drawingml/2006/main">
          <a:off x="9994046" y="4612134"/>
          <a:ext cx="608463" cy="369332"/>
        </a:xfrm>
        <a:prstGeom xmlns:a="http://schemas.openxmlformats.org/drawingml/2006/main" prst="rect">
          <a:avLst/>
        </a:prstGeom>
        <a:solidFill xmlns:a="http://schemas.openxmlformats.org/drawingml/2006/main">
          <a:schemeClr val="bg1"/>
        </a:solidFill>
        <a:ln xmlns:a="http://schemas.openxmlformats.org/drawingml/2006/main" w="28575">
          <a:solidFill>
            <a:schemeClr val="accent1"/>
          </a:solidFill>
          <a:miter lim="800000"/>
          <a:headEnd/>
          <a:tailEnd/>
        </a:ln>
      </cdr:spPr>
      <cdr:txBody>
        <a:bodyPr xmlns:a="http://schemas.openxmlformats.org/drawingml/2006/main" wrap="non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-5%</a:t>
          </a:r>
          <a:endParaRPr kumimoji="0" lang="en-US" altLang="en-US"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0.25377</cdr:x>
      <cdr:y>0.24475</cdr:y>
    </cdr:from>
    <cdr:to>
      <cdr:x>0.34964</cdr:x>
      <cdr:y>0.33641</cdr:y>
    </cdr:to>
    <cdr:sp macro="" textlink="">
      <cdr:nvSpPr>
        <cdr:cNvPr id="2" name="TextBox 1">
          <a:extLst xmlns:a="http://schemas.openxmlformats.org/drawingml/2006/main">
            <a:ext uri="{FF2B5EF4-FFF2-40B4-BE49-F238E27FC236}">
              <a16:creationId xmlns:a16="http://schemas.microsoft.com/office/drawing/2014/main" id="{E41218B0-D84E-4CF1-B1B0-746CB0649A54}"/>
            </a:ext>
          </a:extLst>
        </cdr:cNvPr>
        <cdr:cNvSpPr txBox="1"/>
      </cdr:nvSpPr>
      <cdr:spPr>
        <a:xfrm xmlns:a="http://schemas.openxmlformats.org/drawingml/2006/main">
          <a:off x="2935941" y="1479178"/>
          <a:ext cx="1109193" cy="553998"/>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dirty="0">
              <a:solidFill>
                <a:srgbClr val="FFC000"/>
              </a:solidFill>
              <a:latin typeface="Century Gothic" panose="020B0502020202020204" pitchFamily="34" charset="0"/>
            </a:rPr>
            <a:t>17 million</a:t>
          </a:r>
        </a:p>
        <a:p xmlns:a="http://schemas.openxmlformats.org/drawingml/2006/main">
          <a:pPr algn="ctr"/>
          <a:r>
            <a:rPr lang="en-US" sz="1000" b="1" dirty="0">
              <a:solidFill>
                <a:srgbClr val="FFC000"/>
              </a:solidFill>
              <a:latin typeface="Century Gothic" panose="020B0502020202020204" pitchFamily="34" charset="0"/>
            </a:rPr>
            <a:t>Market</a:t>
          </a:r>
        </a:p>
        <a:p xmlns:a="http://schemas.openxmlformats.org/drawingml/2006/main">
          <a:pPr algn="ctr"/>
          <a:r>
            <a:rPr lang="en-US" sz="1000" b="1" dirty="0">
              <a:solidFill>
                <a:srgbClr val="FFC000"/>
              </a:solidFill>
              <a:latin typeface="Century Gothic" panose="020B0502020202020204" pitchFamily="34" charset="0"/>
            </a:rPr>
            <a:t>Equilibrium</a:t>
          </a:r>
        </a:p>
      </cdr:txBody>
    </cdr:sp>
  </cdr:relSizeAnchor>
  <cdr:relSizeAnchor xmlns:cdr="http://schemas.openxmlformats.org/drawingml/2006/chartDrawing">
    <cdr:from>
      <cdr:x>0.93673</cdr:x>
      <cdr:y>0.36928</cdr:y>
    </cdr:from>
    <cdr:to>
      <cdr:x>0.99525</cdr:x>
      <cdr:y>0.43548</cdr:y>
    </cdr:to>
    <cdr:sp macro="" textlink="">
      <cdr:nvSpPr>
        <cdr:cNvPr id="3" name="TextBox 1">
          <a:extLst xmlns:a="http://schemas.openxmlformats.org/drawingml/2006/main">
            <a:ext uri="{FF2B5EF4-FFF2-40B4-BE49-F238E27FC236}">
              <a16:creationId xmlns:a16="http://schemas.microsoft.com/office/drawing/2014/main" id="{05F75ACC-95E7-7293-248B-BC76906D210A}"/>
            </a:ext>
          </a:extLst>
        </cdr:cNvPr>
        <cdr:cNvSpPr txBox="1"/>
      </cdr:nvSpPr>
      <cdr:spPr>
        <a:xfrm xmlns:a="http://schemas.openxmlformats.org/drawingml/2006/main">
          <a:off x="10837297" y="2231815"/>
          <a:ext cx="677047" cy="40011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dirty="0">
              <a:solidFill>
                <a:schemeClr val="tx1"/>
              </a:solidFill>
              <a:latin typeface="Times New Roman" panose="02020603050405020304" pitchFamily="18" charset="0"/>
              <a:cs typeface="Times New Roman" panose="02020603050405020304" pitchFamily="18" charset="0"/>
            </a:rPr>
            <a:t>15.6 million</a:t>
          </a:r>
        </a:p>
      </cdr:txBody>
    </cdr:sp>
  </cdr:relSizeAnchor>
</c:userShapes>
</file>

<file path=ppt/drawings/drawing23.xml><?xml version="1.0" encoding="utf-8"?>
<c:userShapes xmlns:c="http://schemas.openxmlformats.org/drawingml/2006/chart">
  <cdr:relSizeAnchor xmlns:cdr="http://schemas.openxmlformats.org/drawingml/2006/chartDrawing">
    <cdr:from>
      <cdr:x>0.80946</cdr:x>
      <cdr:y>0.11167</cdr:y>
    </cdr:from>
    <cdr:to>
      <cdr:x>0.86355</cdr:x>
      <cdr:y>0.15927</cdr:y>
    </cdr:to>
    <cdr:sp macro="" textlink="">
      <cdr:nvSpPr>
        <cdr:cNvPr id="2" name="Text Box 4">
          <a:extLst xmlns:a="http://schemas.openxmlformats.org/drawingml/2006/main">
            <a:ext uri="{FF2B5EF4-FFF2-40B4-BE49-F238E27FC236}">
              <a16:creationId xmlns:a16="http://schemas.microsoft.com/office/drawing/2014/main" id="{5539456B-F9E4-0939-3FDD-68D4243B3AA3}"/>
            </a:ext>
          </a:extLst>
        </cdr:cNvPr>
        <cdr:cNvSpPr txBox="1">
          <a:spLocks xmlns:a="http://schemas.openxmlformats.org/drawingml/2006/main" noChangeArrowheads="1"/>
        </cdr:cNvSpPr>
      </cdr:nvSpPr>
      <cdr:spPr bwMode="auto">
        <a:xfrm xmlns:a="http://schemas.openxmlformats.org/drawingml/2006/main">
          <a:off x="9585845" y="649907"/>
          <a:ext cx="640555" cy="276999"/>
        </a:xfrm>
        <a:prstGeom xmlns:a="http://schemas.openxmlformats.org/drawingml/2006/main" prst="rect">
          <a:avLst/>
        </a:prstGeom>
        <a:solidFill xmlns:a="http://schemas.openxmlformats.org/drawingml/2006/main">
          <a:schemeClr val="bg1"/>
        </a:solidFill>
        <a:ln xmlns:a="http://schemas.openxmlformats.org/drawingml/2006/main" w="28575">
          <a:solidFill>
            <a:schemeClr val="tx1"/>
          </a:solidFill>
          <a:miter lim="800000"/>
          <a:headEnd/>
          <a:tailEnd/>
        </a:ln>
      </cdr:spPr>
      <cdr:txBody>
        <a:bodyPr xmlns:a="http://schemas.openxmlformats.org/drawingml/2006/main" wrap="squar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19.1%</a:t>
          </a: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0.94347</cdr:x>
      <cdr:y>0.1853</cdr:y>
    </cdr:from>
    <cdr:to>
      <cdr:x>0.9474</cdr:x>
      <cdr:y>0.2248</cdr:y>
    </cdr:to>
    <cdr:sp macro="" textlink="">
      <cdr:nvSpPr>
        <cdr:cNvPr id="2" name="Line 5">
          <a:extLst xmlns:a="http://schemas.openxmlformats.org/drawingml/2006/main">
            <a:ext uri="{FF2B5EF4-FFF2-40B4-BE49-F238E27FC236}">
              <a16:creationId xmlns:a16="http://schemas.microsoft.com/office/drawing/2014/main" id="{8669F017-F6D5-3BB7-A439-033CB571260F}"/>
            </a:ext>
          </a:extLst>
        </cdr:cNvPr>
        <cdr:cNvSpPr>
          <a:spLocks xmlns:a="http://schemas.openxmlformats.org/drawingml/2006/main" noChangeShapeType="1"/>
        </cdr:cNvSpPr>
      </cdr:nvSpPr>
      <cdr:spPr bwMode="auto">
        <a:xfrm xmlns:a="http://schemas.openxmlformats.org/drawingml/2006/main" flipH="1">
          <a:off x="11074399" y="1154954"/>
          <a:ext cx="46188" cy="246221"/>
        </a:xfrm>
        <a:prstGeom xmlns:a="http://schemas.openxmlformats.org/drawingml/2006/main" prst="line">
          <a:avLst/>
        </a:prstGeom>
        <a:noFill xmlns:a="http://schemas.openxmlformats.org/drawingml/2006/main"/>
        <a:ln xmlns:a="http://schemas.openxmlformats.org/drawingml/2006/main" w="38100">
          <a:solidFill>
            <a:srgbClr val="0070C0"/>
          </a:solidFill>
          <a:round/>
          <a:headEnd/>
          <a:tailEnd type="triangle" w="med" len="med"/>
        </a:ln>
        <a:effectLst xmlns:a="http://schemas.openxmlformats.org/drawingml/2006/main"/>
        <a:extLst xmlns:a="http://schemas.openxmlformats.org/drawingml/2006/main">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0.87007</cdr:x>
      <cdr:y>0.74849</cdr:y>
    </cdr:from>
    <cdr:to>
      <cdr:x>0.92304</cdr:x>
      <cdr:y>0.80843</cdr:y>
    </cdr:to>
    <cdr:sp macro="" textlink="">
      <cdr:nvSpPr>
        <cdr:cNvPr id="2" name="Text Box 4">
          <a:extLst xmlns:a="http://schemas.openxmlformats.org/drawingml/2006/main">
            <a:ext uri="{FF2B5EF4-FFF2-40B4-BE49-F238E27FC236}">
              <a16:creationId xmlns:a16="http://schemas.microsoft.com/office/drawing/2014/main" id="{B57BA9C2-60EB-FD05-DD81-322246B2A4C8}"/>
            </a:ext>
          </a:extLst>
        </cdr:cNvPr>
        <cdr:cNvSpPr txBox="1">
          <a:spLocks xmlns:a="http://schemas.openxmlformats.org/drawingml/2006/main" noChangeArrowheads="1"/>
        </cdr:cNvSpPr>
      </cdr:nvSpPr>
      <cdr:spPr bwMode="auto">
        <a:xfrm xmlns:a="http://schemas.openxmlformats.org/drawingml/2006/main">
          <a:off x="9994046" y="4612134"/>
          <a:ext cx="608463" cy="369332"/>
        </a:xfrm>
        <a:prstGeom xmlns:a="http://schemas.openxmlformats.org/drawingml/2006/main" prst="rect">
          <a:avLst/>
        </a:prstGeom>
        <a:solidFill xmlns:a="http://schemas.openxmlformats.org/drawingml/2006/main">
          <a:schemeClr val="bg1"/>
        </a:solidFill>
        <a:ln xmlns:a="http://schemas.openxmlformats.org/drawingml/2006/main" w="28575">
          <a:solidFill>
            <a:schemeClr val="accent1"/>
          </a:solidFill>
          <a:miter lim="800000"/>
          <a:headEnd/>
          <a:tailEnd/>
        </a:ln>
      </cdr:spPr>
      <cdr:txBody>
        <a:bodyPr xmlns:a="http://schemas.openxmlformats.org/drawingml/2006/main" wrap="non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-5%</a:t>
          </a:r>
          <a:endParaRPr kumimoji="0" lang="en-US" altLang="en-US"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0.25377</cdr:x>
      <cdr:y>0.24475</cdr:y>
    </cdr:from>
    <cdr:to>
      <cdr:x>0.34964</cdr:x>
      <cdr:y>0.33641</cdr:y>
    </cdr:to>
    <cdr:sp macro="" textlink="">
      <cdr:nvSpPr>
        <cdr:cNvPr id="2" name="TextBox 1">
          <a:extLst xmlns:a="http://schemas.openxmlformats.org/drawingml/2006/main">
            <a:ext uri="{FF2B5EF4-FFF2-40B4-BE49-F238E27FC236}">
              <a16:creationId xmlns:a16="http://schemas.microsoft.com/office/drawing/2014/main" id="{E41218B0-D84E-4CF1-B1B0-746CB0649A54}"/>
            </a:ext>
          </a:extLst>
        </cdr:cNvPr>
        <cdr:cNvSpPr txBox="1"/>
      </cdr:nvSpPr>
      <cdr:spPr>
        <a:xfrm xmlns:a="http://schemas.openxmlformats.org/drawingml/2006/main">
          <a:off x="2935941" y="1479178"/>
          <a:ext cx="1109193" cy="553998"/>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dirty="0">
              <a:solidFill>
                <a:srgbClr val="FFC000"/>
              </a:solidFill>
              <a:latin typeface="Century Gothic" panose="020B0502020202020204" pitchFamily="34" charset="0"/>
            </a:rPr>
            <a:t>17 million</a:t>
          </a:r>
        </a:p>
        <a:p xmlns:a="http://schemas.openxmlformats.org/drawingml/2006/main">
          <a:pPr algn="ctr"/>
          <a:r>
            <a:rPr lang="en-US" sz="1000" b="1" dirty="0">
              <a:solidFill>
                <a:srgbClr val="FFC000"/>
              </a:solidFill>
              <a:latin typeface="Century Gothic" panose="020B0502020202020204" pitchFamily="34" charset="0"/>
            </a:rPr>
            <a:t>Market</a:t>
          </a:r>
        </a:p>
        <a:p xmlns:a="http://schemas.openxmlformats.org/drawingml/2006/main">
          <a:pPr algn="ctr"/>
          <a:r>
            <a:rPr lang="en-US" sz="1000" b="1" dirty="0">
              <a:solidFill>
                <a:srgbClr val="FFC000"/>
              </a:solidFill>
              <a:latin typeface="Century Gothic" panose="020B0502020202020204" pitchFamily="34" charset="0"/>
            </a:rPr>
            <a:t>Equilibrium</a:t>
          </a:r>
        </a:p>
      </cdr:txBody>
    </cdr:sp>
  </cdr:relSizeAnchor>
  <cdr:relSizeAnchor xmlns:cdr="http://schemas.openxmlformats.org/drawingml/2006/chartDrawing">
    <cdr:from>
      <cdr:x>0.93673</cdr:x>
      <cdr:y>0.36928</cdr:y>
    </cdr:from>
    <cdr:to>
      <cdr:x>0.99525</cdr:x>
      <cdr:y>0.43548</cdr:y>
    </cdr:to>
    <cdr:sp macro="" textlink="">
      <cdr:nvSpPr>
        <cdr:cNvPr id="3" name="TextBox 1">
          <a:extLst xmlns:a="http://schemas.openxmlformats.org/drawingml/2006/main">
            <a:ext uri="{FF2B5EF4-FFF2-40B4-BE49-F238E27FC236}">
              <a16:creationId xmlns:a16="http://schemas.microsoft.com/office/drawing/2014/main" id="{05F75ACC-95E7-7293-248B-BC76906D210A}"/>
            </a:ext>
          </a:extLst>
        </cdr:cNvPr>
        <cdr:cNvSpPr txBox="1"/>
      </cdr:nvSpPr>
      <cdr:spPr>
        <a:xfrm xmlns:a="http://schemas.openxmlformats.org/drawingml/2006/main">
          <a:off x="10837297" y="2231815"/>
          <a:ext cx="677047" cy="40011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dirty="0">
              <a:solidFill>
                <a:schemeClr val="tx1"/>
              </a:solidFill>
              <a:latin typeface="Times New Roman" panose="02020603050405020304" pitchFamily="18" charset="0"/>
              <a:cs typeface="Times New Roman" panose="02020603050405020304" pitchFamily="18" charset="0"/>
            </a:rPr>
            <a:t>15.6 million</a:t>
          </a:r>
        </a:p>
      </cdr:txBody>
    </cdr:sp>
  </cdr:relSizeAnchor>
</c:userShapes>
</file>

<file path=ppt/drawings/drawing27.xml><?xml version="1.0" encoding="utf-8"?>
<c:userShapes xmlns:c="http://schemas.openxmlformats.org/drawingml/2006/chart">
  <cdr:relSizeAnchor xmlns:cdr="http://schemas.openxmlformats.org/drawingml/2006/chartDrawing">
    <cdr:from>
      <cdr:x>0.91832</cdr:x>
      <cdr:y>0.64209</cdr:y>
    </cdr:from>
    <cdr:to>
      <cdr:x>0.9784</cdr:x>
      <cdr:y>0.70135</cdr:y>
    </cdr:to>
    <cdr:sp macro="" textlink="">
      <cdr:nvSpPr>
        <cdr:cNvPr id="2" name="Text Box 4">
          <a:extLst xmlns:a="http://schemas.openxmlformats.org/drawingml/2006/main">
            <a:ext uri="{FF2B5EF4-FFF2-40B4-BE49-F238E27FC236}">
              <a16:creationId xmlns:a16="http://schemas.microsoft.com/office/drawing/2014/main" id="{E738D233-A4EB-0020-ED86-99481D9EB624}"/>
            </a:ext>
          </a:extLst>
        </cdr:cNvPr>
        <cdr:cNvSpPr txBox="1">
          <a:spLocks xmlns:a="http://schemas.openxmlformats.org/drawingml/2006/main" noChangeArrowheads="1"/>
        </cdr:cNvSpPr>
      </cdr:nvSpPr>
      <cdr:spPr bwMode="auto">
        <a:xfrm xmlns:a="http://schemas.openxmlformats.org/drawingml/2006/main">
          <a:off x="10761276" y="4002166"/>
          <a:ext cx="704039" cy="369332"/>
        </a:xfrm>
        <a:prstGeom xmlns:a="http://schemas.openxmlformats.org/drawingml/2006/main" prst="rect">
          <a:avLst/>
        </a:prstGeom>
        <a:solidFill xmlns:a="http://schemas.openxmlformats.org/drawingml/2006/main">
          <a:schemeClr val="bg1"/>
        </a:solidFill>
        <a:ln xmlns:a="http://schemas.openxmlformats.org/drawingml/2006/main" w="28575">
          <a:solidFill>
            <a:srgbClr val="C00000"/>
          </a:solidFill>
          <a:miter lim="800000"/>
          <a:headEnd/>
          <a:tailEnd/>
        </a:ln>
      </cdr:spPr>
      <cdr:txBody>
        <a:bodyPr xmlns:a="http://schemas.openxmlformats.org/drawingml/2006/main" wrap="non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1.6%</a:t>
          </a:r>
          <a:endParaRPr kumimoji="0" lang="en-US" altLang="en-US" sz="1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cdr:txBody>
    </cdr:sp>
  </cdr:relSizeAnchor>
  <cdr:relSizeAnchor xmlns:cdr="http://schemas.openxmlformats.org/drawingml/2006/chartDrawing">
    <cdr:from>
      <cdr:x>0.854</cdr:x>
      <cdr:y>0.65636</cdr:y>
    </cdr:from>
    <cdr:to>
      <cdr:x>0.91903</cdr:x>
      <cdr:y>0.66858</cdr:y>
    </cdr:to>
    <cdr:sp macro="" textlink="">
      <cdr:nvSpPr>
        <cdr:cNvPr id="3" name="Line 5">
          <a:extLst xmlns:a="http://schemas.openxmlformats.org/drawingml/2006/main">
            <a:ext uri="{FF2B5EF4-FFF2-40B4-BE49-F238E27FC236}">
              <a16:creationId xmlns:a16="http://schemas.microsoft.com/office/drawing/2014/main" id="{0A8A0C87-677E-36FC-D3DB-3D8FD494FC6C}"/>
            </a:ext>
          </a:extLst>
        </cdr:cNvPr>
        <cdr:cNvSpPr>
          <a:spLocks xmlns:a="http://schemas.openxmlformats.org/drawingml/2006/main" noChangeShapeType="1"/>
        </cdr:cNvSpPr>
      </cdr:nvSpPr>
      <cdr:spPr bwMode="auto">
        <a:xfrm xmlns:a="http://schemas.openxmlformats.org/drawingml/2006/main" flipH="1" flipV="1">
          <a:off x="10007600" y="4091101"/>
          <a:ext cx="762000" cy="76200"/>
        </a:xfrm>
        <a:prstGeom xmlns:a="http://schemas.openxmlformats.org/drawingml/2006/main" prst="line">
          <a:avLst/>
        </a:prstGeom>
        <a:noFill xmlns:a="http://schemas.openxmlformats.org/drawingml/2006/main"/>
        <a:ln xmlns:a="http://schemas.openxmlformats.org/drawingml/2006/main" w="38100">
          <a:solidFill>
            <a:srgbClr val="C00000"/>
          </a:solidFill>
          <a:round/>
          <a:headEnd/>
          <a:tailEnd type="triangle" w="med" len="med"/>
        </a:ln>
        <a:effectLst xmlns:a="http://schemas.openxmlformats.org/drawingml/2006/main"/>
        <a:extLst xmlns:a="http://schemas.openxmlformats.org/drawingml/2006/main">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cdr:txBody>
    </cdr:sp>
  </cdr:relSizeAnchor>
</c:userShapes>
</file>

<file path=ppt/drawings/drawing28.xml><?xml version="1.0" encoding="utf-8"?>
<c:userShapes xmlns:c="http://schemas.openxmlformats.org/drawingml/2006/chart">
  <cdr:relSizeAnchor xmlns:cdr="http://schemas.openxmlformats.org/drawingml/2006/chartDrawing">
    <cdr:from>
      <cdr:x>0.92681</cdr:x>
      <cdr:y>0.41731</cdr:y>
    </cdr:from>
    <cdr:to>
      <cdr:x>0.99607</cdr:x>
      <cdr:y>0.47705</cdr:y>
    </cdr:to>
    <cdr:sp macro="" textlink="">
      <cdr:nvSpPr>
        <cdr:cNvPr id="2" name="Text Box 4">
          <a:extLst xmlns:a="http://schemas.openxmlformats.org/drawingml/2006/main">
            <a:ext uri="{FF2B5EF4-FFF2-40B4-BE49-F238E27FC236}">
              <a16:creationId xmlns:a16="http://schemas.microsoft.com/office/drawing/2014/main" id="{567F9425-0AD3-648B-3780-FC256D0BDA95}"/>
            </a:ext>
          </a:extLst>
        </cdr:cNvPr>
        <cdr:cNvSpPr txBox="1">
          <a:spLocks xmlns:a="http://schemas.openxmlformats.org/drawingml/2006/main" noChangeArrowheads="1"/>
        </cdr:cNvSpPr>
      </cdr:nvSpPr>
      <cdr:spPr bwMode="auto">
        <a:xfrm xmlns:a="http://schemas.openxmlformats.org/drawingml/2006/main">
          <a:off x="10966145" y="2580100"/>
          <a:ext cx="819455" cy="369332"/>
        </a:xfrm>
        <a:prstGeom xmlns:a="http://schemas.openxmlformats.org/drawingml/2006/main" prst="rect">
          <a:avLst/>
        </a:prstGeom>
        <a:solidFill xmlns:a="http://schemas.openxmlformats.org/drawingml/2006/main">
          <a:schemeClr val="bg1"/>
        </a:solidFill>
        <a:ln xmlns:a="http://schemas.openxmlformats.org/drawingml/2006/main" w="28575">
          <a:solidFill>
            <a:srgbClr val="00B050"/>
          </a:solidFill>
          <a:miter lim="800000"/>
          <a:headEnd/>
          <a:tailEnd/>
        </a:ln>
      </cdr:spPr>
      <cdr:txBody>
        <a:bodyPr xmlns:a="http://schemas.openxmlformats.org/drawingml/2006/main" wrap="non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21.4%</a:t>
          </a:r>
          <a:endParaRPr kumimoji="0" lang="en-US" altLang="en-US" sz="1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endParaRPr>
        </a:p>
      </cdr:txBody>
    </cdr:sp>
  </cdr:relSizeAnchor>
  <cdr:relSizeAnchor xmlns:cdr="http://schemas.openxmlformats.org/drawingml/2006/chartDrawing">
    <cdr:from>
      <cdr:x>0.87349</cdr:x>
      <cdr:y>0.45083</cdr:y>
    </cdr:from>
    <cdr:to>
      <cdr:x>0.9263</cdr:x>
      <cdr:y>0.45945</cdr:y>
    </cdr:to>
    <cdr:sp macro="" textlink="">
      <cdr:nvSpPr>
        <cdr:cNvPr id="3" name="Line 5">
          <a:extLst xmlns:a="http://schemas.openxmlformats.org/drawingml/2006/main">
            <a:ext uri="{FF2B5EF4-FFF2-40B4-BE49-F238E27FC236}">
              <a16:creationId xmlns:a16="http://schemas.microsoft.com/office/drawing/2014/main" id="{8B9E77CB-A44D-B604-A7AB-E1A695F1DCB8}"/>
            </a:ext>
          </a:extLst>
        </cdr:cNvPr>
        <cdr:cNvSpPr>
          <a:spLocks xmlns:a="http://schemas.openxmlformats.org/drawingml/2006/main" noChangeShapeType="1"/>
        </cdr:cNvSpPr>
      </cdr:nvSpPr>
      <cdr:spPr bwMode="auto">
        <a:xfrm xmlns:a="http://schemas.openxmlformats.org/drawingml/2006/main" flipH="1">
          <a:off x="10335260" y="2787312"/>
          <a:ext cx="624840" cy="53340"/>
        </a:xfrm>
        <a:prstGeom xmlns:a="http://schemas.openxmlformats.org/drawingml/2006/main" prst="line">
          <a:avLst/>
        </a:prstGeom>
        <a:noFill xmlns:a="http://schemas.openxmlformats.org/drawingml/2006/main"/>
        <a:ln xmlns:a="http://schemas.openxmlformats.org/drawingml/2006/main" w="38100">
          <a:solidFill>
            <a:srgbClr val="00B050"/>
          </a:solidFill>
          <a:round/>
          <a:headEnd/>
          <a:tailEnd type="triangle" w="med" len="med"/>
        </a:ln>
        <a:effectLst xmlns:a="http://schemas.openxmlformats.org/drawingml/2006/main"/>
        <a:extLst xmlns:a="http://schemas.openxmlformats.org/drawingml/2006/main">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cdr:txBody>
    </cdr:sp>
  </cdr:relSizeAnchor>
</c:userShapes>
</file>

<file path=ppt/drawings/drawing29.xml><?xml version="1.0" encoding="utf-8"?>
<c:userShapes xmlns:c="http://schemas.openxmlformats.org/drawingml/2006/chart">
  <cdr:relSizeAnchor xmlns:cdr="http://schemas.openxmlformats.org/drawingml/2006/chartDrawing">
    <cdr:from>
      <cdr:x>0.84668</cdr:x>
      <cdr:y>0.62615</cdr:y>
    </cdr:from>
    <cdr:to>
      <cdr:x>0.90591</cdr:x>
      <cdr:y>0.68597</cdr:y>
    </cdr:to>
    <cdr:sp macro="" textlink="">
      <cdr:nvSpPr>
        <cdr:cNvPr id="2" name="Text Box 4">
          <a:extLst xmlns:a="http://schemas.openxmlformats.org/drawingml/2006/main">
            <a:ext uri="{FF2B5EF4-FFF2-40B4-BE49-F238E27FC236}">
              <a16:creationId xmlns:a16="http://schemas.microsoft.com/office/drawing/2014/main" id="{C0266918-ADB9-4B33-B617-F7E281BFFF5C}"/>
            </a:ext>
          </a:extLst>
        </cdr:cNvPr>
        <cdr:cNvSpPr txBox="1">
          <a:spLocks xmlns:a="http://schemas.openxmlformats.org/drawingml/2006/main" noChangeArrowheads="1"/>
        </cdr:cNvSpPr>
      </cdr:nvSpPr>
      <cdr:spPr bwMode="auto">
        <a:xfrm xmlns:a="http://schemas.openxmlformats.org/drawingml/2006/main">
          <a:off x="10063040" y="3866043"/>
          <a:ext cx="704040" cy="369332"/>
        </a:xfrm>
        <a:prstGeom xmlns:a="http://schemas.openxmlformats.org/drawingml/2006/main" prst="rect">
          <a:avLst/>
        </a:prstGeom>
        <a:solidFill xmlns:a="http://schemas.openxmlformats.org/drawingml/2006/main">
          <a:schemeClr val="bg1"/>
        </a:solidFill>
        <a:ln xmlns:a="http://schemas.openxmlformats.org/drawingml/2006/main" w="28575">
          <a:solidFill>
            <a:srgbClr val="00B050"/>
          </a:solidFill>
          <a:miter lim="800000"/>
          <a:headEnd/>
          <a:tailEnd/>
        </a:ln>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7.7%</a:t>
          </a:r>
          <a:endParaRPr kumimoji="0" lang="en-US" altLang="en-US" sz="1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endParaRPr>
        </a:p>
      </cdr:txBody>
    </cdr:sp>
  </cdr:relSizeAnchor>
  <cdr:relSizeAnchor xmlns:cdr="http://schemas.openxmlformats.org/drawingml/2006/chartDrawing">
    <cdr:from>
      <cdr:x>0.88689</cdr:x>
      <cdr:y>0.68698</cdr:y>
    </cdr:from>
    <cdr:to>
      <cdr:x>0.89514</cdr:x>
      <cdr:y>0.72295</cdr:y>
    </cdr:to>
    <cdr:sp macro="" textlink="">
      <cdr:nvSpPr>
        <cdr:cNvPr id="3" name="Line 5">
          <a:extLst xmlns:a="http://schemas.openxmlformats.org/drawingml/2006/main">
            <a:ext uri="{FF2B5EF4-FFF2-40B4-BE49-F238E27FC236}">
              <a16:creationId xmlns:a16="http://schemas.microsoft.com/office/drawing/2014/main" id="{5231FE36-B751-D2CE-9547-A00B431AA2B4}"/>
            </a:ext>
          </a:extLst>
        </cdr:cNvPr>
        <cdr:cNvSpPr>
          <a:spLocks xmlns:a="http://schemas.openxmlformats.org/drawingml/2006/main" noChangeShapeType="1"/>
        </cdr:cNvSpPr>
      </cdr:nvSpPr>
      <cdr:spPr bwMode="auto">
        <a:xfrm xmlns:a="http://schemas.openxmlformats.org/drawingml/2006/main" flipH="1">
          <a:off x="10541000" y="4241636"/>
          <a:ext cx="98016" cy="222077"/>
        </a:xfrm>
        <a:prstGeom xmlns:a="http://schemas.openxmlformats.org/drawingml/2006/main" prst="line">
          <a:avLst/>
        </a:prstGeom>
        <a:noFill xmlns:a="http://schemas.openxmlformats.org/drawingml/2006/main"/>
        <a:ln xmlns:a="http://schemas.openxmlformats.org/drawingml/2006/main" w="38100">
          <a:solidFill>
            <a:srgbClr val="00B050"/>
          </a:solidFill>
          <a:round/>
          <a:headEnd/>
          <a:tailEnd type="triangle" w="med" len="med"/>
        </a:ln>
        <a:effectLst xmlns:a="http://schemas.openxmlformats.org/drawingml/2006/main"/>
        <a:extLst xmlns:a="http://schemas.openxmlformats.org/drawingml/2006/main">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30.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31.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32.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33.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34.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35.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36.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37.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38.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39.xml><?xml version="1.0" encoding="utf-8"?>
<c:userShapes xmlns:c="http://schemas.openxmlformats.org/drawingml/2006/chart">
  <cdr:relSizeAnchor xmlns:cdr="http://schemas.openxmlformats.org/drawingml/2006/chartDrawing">
    <cdr:from>
      <cdr:x>0.01925</cdr:x>
      <cdr:y>0.96625</cdr:y>
    </cdr:from>
    <cdr:to>
      <cdr:x>0.219</cdr:x>
      <cdr:y>0.9955</cdr:y>
    </cdr:to>
    <cdr:sp macro="" textlink="">
      <cdr:nvSpPr>
        <cdr:cNvPr id="1025" name="Text Box 1">
          <a:extLst xmlns:a="http://schemas.openxmlformats.org/drawingml/2006/main">
            <a:ext uri="{FF2B5EF4-FFF2-40B4-BE49-F238E27FC236}">
              <a16:creationId xmlns:a16="http://schemas.microsoft.com/office/drawing/2014/main" id="{FCB584F4-318C-238B-9187-4FA201486E94}"/>
            </a:ext>
          </a:extLst>
        </cdr:cNvPr>
        <cdr:cNvSpPr txBox="1">
          <a:spLocks xmlns:a="http://schemas.openxmlformats.org/drawingml/2006/main" noChangeArrowheads="1"/>
        </cdr:cNvSpPr>
      </cdr:nvSpPr>
      <cdr:spPr bwMode="auto">
        <a:xfrm xmlns:a="http://schemas.openxmlformats.org/drawingml/2006/main">
          <a:off x="123949" y="5641765"/>
          <a:ext cx="1286170" cy="17078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a:solidFill>
                <a:srgbClr val="000000"/>
              </a:solidFill>
              <a:latin typeface="Arial"/>
              <a:cs typeface="Arial"/>
            </a:rPr>
            <a:t>Source: Department of Labor, NCUA,CUNA</a:t>
          </a:r>
        </a:p>
      </cdr:txBody>
    </cdr:sp>
  </cdr:relSizeAnchor>
  <cdr:relSizeAnchor xmlns:cdr="http://schemas.openxmlformats.org/drawingml/2006/chartDrawing">
    <cdr:from>
      <cdr:x>0.86075</cdr:x>
      <cdr:y>0.63503</cdr:y>
    </cdr:from>
    <cdr:to>
      <cdr:x>0.90831</cdr:x>
      <cdr:y>0.68345</cdr:y>
    </cdr:to>
    <cdr:sp macro="" textlink="">
      <cdr:nvSpPr>
        <cdr:cNvPr id="3" name="TextBox 5">
          <a:extLst xmlns:a="http://schemas.openxmlformats.org/drawingml/2006/main">
            <a:ext uri="{FF2B5EF4-FFF2-40B4-BE49-F238E27FC236}">
              <a16:creationId xmlns:a16="http://schemas.microsoft.com/office/drawing/2014/main" id="{D6633DA3-B160-0CA5-5524-772CE2BB68D7}"/>
            </a:ext>
          </a:extLst>
        </cdr:cNvPr>
        <cdr:cNvSpPr txBox="1"/>
      </cdr:nvSpPr>
      <cdr:spPr>
        <a:xfrm xmlns:a="http://schemas.openxmlformats.org/drawingml/2006/main">
          <a:off x="10093960" y="4128006"/>
          <a:ext cx="557631" cy="314806"/>
        </a:xfrm>
        <a:prstGeom xmlns:a="http://schemas.openxmlformats.org/drawingml/2006/main" prst="rect">
          <a:avLst/>
        </a:prstGeom>
        <a:solidFill xmlns:a="http://schemas.openxmlformats.org/drawingml/2006/main">
          <a:schemeClr val="bg1"/>
        </a:solidFill>
        <a:ln xmlns:a="http://schemas.openxmlformats.org/drawingml/2006/main" w="12700">
          <a:solidFill>
            <a:srgbClr val="0070C0"/>
          </a:solidFill>
        </a:ln>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70C0"/>
              </a:solidFill>
              <a:effectLst/>
              <a:uLnTx/>
              <a:uFillTx/>
              <a:latin typeface="Arial"/>
              <a:ea typeface="+mn-ea"/>
              <a:cs typeface="+mn-cs"/>
            </a:rPr>
            <a:t>4.0%</a:t>
          </a:r>
        </a:p>
      </cdr:txBody>
    </cdr:sp>
  </cdr:relSizeAnchor>
</c:userShapes>
</file>

<file path=ppt/drawings/drawing4.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40.xml><?xml version="1.0" encoding="utf-8"?>
<c:userShapes xmlns:c="http://schemas.openxmlformats.org/drawingml/2006/chart">
  <cdr:relSizeAnchor xmlns:cdr="http://schemas.openxmlformats.org/drawingml/2006/chartDrawing">
    <cdr:from>
      <cdr:x>0.01925</cdr:x>
      <cdr:y>0.96625</cdr:y>
    </cdr:from>
    <cdr:to>
      <cdr:x>0.219</cdr:x>
      <cdr:y>0.9955</cdr:y>
    </cdr:to>
    <cdr:sp macro="" textlink="">
      <cdr:nvSpPr>
        <cdr:cNvPr id="1025" name="Text Box 1">
          <a:extLst xmlns:a="http://schemas.openxmlformats.org/drawingml/2006/main">
            <a:ext uri="{FF2B5EF4-FFF2-40B4-BE49-F238E27FC236}">
              <a16:creationId xmlns:a16="http://schemas.microsoft.com/office/drawing/2014/main" id="{FCB584F4-318C-238B-9187-4FA201486E94}"/>
            </a:ext>
          </a:extLst>
        </cdr:cNvPr>
        <cdr:cNvSpPr txBox="1">
          <a:spLocks xmlns:a="http://schemas.openxmlformats.org/drawingml/2006/main" noChangeArrowheads="1"/>
        </cdr:cNvSpPr>
      </cdr:nvSpPr>
      <cdr:spPr bwMode="auto">
        <a:xfrm xmlns:a="http://schemas.openxmlformats.org/drawingml/2006/main">
          <a:off x="123949" y="5641765"/>
          <a:ext cx="1286170" cy="17078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a:solidFill>
                <a:srgbClr val="000000"/>
              </a:solidFill>
              <a:latin typeface="Arial"/>
              <a:cs typeface="Arial"/>
            </a:rPr>
            <a:t>Source: Department of Labor, NCUA,CUNA</a:t>
          </a:r>
        </a:p>
      </cdr:txBody>
    </cdr:sp>
  </cdr:relSizeAnchor>
</c:userShapes>
</file>

<file path=ppt/drawings/drawing41.xml><?xml version="1.0" encoding="utf-8"?>
<c:userShapes xmlns:c="http://schemas.openxmlformats.org/drawingml/2006/chart">
  <cdr:relSizeAnchor xmlns:cdr="http://schemas.openxmlformats.org/drawingml/2006/chartDrawing">
    <cdr:from>
      <cdr:x>0.01925</cdr:x>
      <cdr:y>0.96625</cdr:y>
    </cdr:from>
    <cdr:to>
      <cdr:x>0.219</cdr:x>
      <cdr:y>0.9955</cdr:y>
    </cdr:to>
    <cdr:sp macro="" textlink="">
      <cdr:nvSpPr>
        <cdr:cNvPr id="1025" name="Text Box 1">
          <a:extLst xmlns:a="http://schemas.openxmlformats.org/drawingml/2006/main">
            <a:ext uri="{FF2B5EF4-FFF2-40B4-BE49-F238E27FC236}">
              <a16:creationId xmlns:a16="http://schemas.microsoft.com/office/drawing/2014/main" id="{FCB584F4-318C-238B-9187-4FA201486E94}"/>
            </a:ext>
          </a:extLst>
        </cdr:cNvPr>
        <cdr:cNvSpPr txBox="1">
          <a:spLocks xmlns:a="http://schemas.openxmlformats.org/drawingml/2006/main" noChangeArrowheads="1"/>
        </cdr:cNvSpPr>
      </cdr:nvSpPr>
      <cdr:spPr bwMode="auto">
        <a:xfrm xmlns:a="http://schemas.openxmlformats.org/drawingml/2006/main">
          <a:off x="123949" y="5641765"/>
          <a:ext cx="1286170" cy="17078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a:solidFill>
                <a:srgbClr val="000000"/>
              </a:solidFill>
              <a:latin typeface="Arial"/>
              <a:cs typeface="Arial"/>
            </a:rPr>
            <a:t>Source: Department of Labor, NCUA,CUNA</a:t>
          </a:r>
        </a:p>
      </cdr:txBody>
    </cdr:sp>
  </cdr:relSizeAnchor>
</c:userShapes>
</file>

<file path=ppt/drawings/drawing42.xml><?xml version="1.0" encoding="utf-8"?>
<c:userShapes xmlns:c="http://schemas.openxmlformats.org/drawingml/2006/chart">
  <cdr:relSizeAnchor xmlns:cdr="http://schemas.openxmlformats.org/drawingml/2006/chartDrawing">
    <cdr:from>
      <cdr:x>0.01925</cdr:x>
      <cdr:y>0.96625</cdr:y>
    </cdr:from>
    <cdr:to>
      <cdr:x>0.219</cdr:x>
      <cdr:y>0.9955</cdr:y>
    </cdr:to>
    <cdr:sp macro="" textlink="">
      <cdr:nvSpPr>
        <cdr:cNvPr id="1025" name="Text Box 1">
          <a:extLst xmlns:a="http://schemas.openxmlformats.org/drawingml/2006/main">
            <a:ext uri="{FF2B5EF4-FFF2-40B4-BE49-F238E27FC236}">
              <a16:creationId xmlns:a16="http://schemas.microsoft.com/office/drawing/2014/main" id="{FCB584F4-318C-238B-9187-4FA201486E94}"/>
            </a:ext>
          </a:extLst>
        </cdr:cNvPr>
        <cdr:cNvSpPr txBox="1">
          <a:spLocks xmlns:a="http://schemas.openxmlformats.org/drawingml/2006/main" noChangeArrowheads="1"/>
        </cdr:cNvSpPr>
      </cdr:nvSpPr>
      <cdr:spPr bwMode="auto">
        <a:xfrm xmlns:a="http://schemas.openxmlformats.org/drawingml/2006/main">
          <a:off x="123949" y="5641765"/>
          <a:ext cx="1286170" cy="17078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a:solidFill>
                <a:srgbClr val="000000"/>
              </a:solidFill>
              <a:latin typeface="Arial"/>
              <a:cs typeface="Arial"/>
            </a:rPr>
            <a:t>Source: Department of Labor, NCUA,CUNA</a:t>
          </a:r>
        </a:p>
      </cdr:txBody>
    </cdr:sp>
  </cdr:relSizeAnchor>
</c:userShapes>
</file>

<file path=ppt/drawings/drawing43.xml><?xml version="1.0" encoding="utf-8"?>
<c:userShapes xmlns:c="http://schemas.openxmlformats.org/drawingml/2006/chart">
  <cdr:relSizeAnchor xmlns:cdr="http://schemas.openxmlformats.org/drawingml/2006/chartDrawing">
    <cdr:from>
      <cdr:x>0.01925</cdr:x>
      <cdr:y>0.96625</cdr:y>
    </cdr:from>
    <cdr:to>
      <cdr:x>0.219</cdr:x>
      <cdr:y>0.9955</cdr:y>
    </cdr:to>
    <cdr:sp macro="" textlink="">
      <cdr:nvSpPr>
        <cdr:cNvPr id="1025" name="Text Box 1">
          <a:extLst xmlns:a="http://schemas.openxmlformats.org/drawingml/2006/main">
            <a:ext uri="{FF2B5EF4-FFF2-40B4-BE49-F238E27FC236}">
              <a16:creationId xmlns:a16="http://schemas.microsoft.com/office/drawing/2014/main" id="{FCB584F4-318C-238B-9187-4FA201486E94}"/>
            </a:ext>
          </a:extLst>
        </cdr:cNvPr>
        <cdr:cNvSpPr txBox="1">
          <a:spLocks xmlns:a="http://schemas.openxmlformats.org/drawingml/2006/main" noChangeArrowheads="1"/>
        </cdr:cNvSpPr>
      </cdr:nvSpPr>
      <cdr:spPr bwMode="auto">
        <a:xfrm xmlns:a="http://schemas.openxmlformats.org/drawingml/2006/main">
          <a:off x="123949" y="5641765"/>
          <a:ext cx="1286170" cy="17078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a:solidFill>
                <a:srgbClr val="000000"/>
              </a:solidFill>
              <a:latin typeface="Arial"/>
              <a:cs typeface="Arial"/>
            </a:rPr>
            <a:t>Source: Department of Labor, NCUA,CUNA</a:t>
          </a:r>
        </a:p>
      </cdr:txBody>
    </cdr:sp>
  </cdr:relSizeAnchor>
</c:userShapes>
</file>

<file path=ppt/drawings/drawing44.xml><?xml version="1.0" encoding="utf-8"?>
<c:userShapes xmlns:c="http://schemas.openxmlformats.org/drawingml/2006/chart">
  <cdr:relSizeAnchor xmlns:cdr="http://schemas.openxmlformats.org/drawingml/2006/chartDrawing">
    <cdr:from>
      <cdr:x>0.01925</cdr:x>
      <cdr:y>0.96625</cdr:y>
    </cdr:from>
    <cdr:to>
      <cdr:x>0.219</cdr:x>
      <cdr:y>0.9955</cdr:y>
    </cdr:to>
    <cdr:sp macro="" textlink="">
      <cdr:nvSpPr>
        <cdr:cNvPr id="1025" name="Text Box 1">
          <a:extLst xmlns:a="http://schemas.openxmlformats.org/drawingml/2006/main">
            <a:ext uri="{FF2B5EF4-FFF2-40B4-BE49-F238E27FC236}">
              <a16:creationId xmlns:a16="http://schemas.microsoft.com/office/drawing/2014/main" id="{FCB584F4-318C-238B-9187-4FA201486E94}"/>
            </a:ext>
          </a:extLst>
        </cdr:cNvPr>
        <cdr:cNvSpPr txBox="1">
          <a:spLocks xmlns:a="http://schemas.openxmlformats.org/drawingml/2006/main" noChangeArrowheads="1"/>
        </cdr:cNvSpPr>
      </cdr:nvSpPr>
      <cdr:spPr bwMode="auto">
        <a:xfrm xmlns:a="http://schemas.openxmlformats.org/drawingml/2006/main">
          <a:off x="123949" y="5641765"/>
          <a:ext cx="1286170" cy="17078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a:solidFill>
                <a:srgbClr val="000000"/>
              </a:solidFill>
              <a:latin typeface="Arial"/>
              <a:cs typeface="Arial"/>
            </a:rPr>
            <a:t>Source: Department of Labor, NCUA,CUNA</a:t>
          </a:r>
        </a:p>
      </cdr:txBody>
    </cdr:sp>
  </cdr:relSizeAnchor>
</c:userShapes>
</file>

<file path=ppt/drawings/drawing45.xml><?xml version="1.0" encoding="utf-8"?>
<c:userShapes xmlns:c="http://schemas.openxmlformats.org/drawingml/2006/chart">
  <cdr:relSizeAnchor xmlns:cdr="http://schemas.openxmlformats.org/drawingml/2006/chartDrawing">
    <cdr:from>
      <cdr:x>0.01925</cdr:x>
      <cdr:y>0.96625</cdr:y>
    </cdr:from>
    <cdr:to>
      <cdr:x>0.219</cdr:x>
      <cdr:y>0.9955</cdr:y>
    </cdr:to>
    <cdr:sp macro="" textlink="">
      <cdr:nvSpPr>
        <cdr:cNvPr id="1025" name="Text Box 1">
          <a:extLst xmlns:a="http://schemas.openxmlformats.org/drawingml/2006/main">
            <a:ext uri="{FF2B5EF4-FFF2-40B4-BE49-F238E27FC236}">
              <a16:creationId xmlns:a16="http://schemas.microsoft.com/office/drawing/2014/main" id="{FCB584F4-318C-238B-9187-4FA201486E94}"/>
            </a:ext>
          </a:extLst>
        </cdr:cNvPr>
        <cdr:cNvSpPr txBox="1">
          <a:spLocks xmlns:a="http://schemas.openxmlformats.org/drawingml/2006/main" noChangeArrowheads="1"/>
        </cdr:cNvSpPr>
      </cdr:nvSpPr>
      <cdr:spPr bwMode="auto">
        <a:xfrm xmlns:a="http://schemas.openxmlformats.org/drawingml/2006/main">
          <a:off x="123949" y="5641765"/>
          <a:ext cx="1286170" cy="17078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a:solidFill>
                <a:srgbClr val="000000"/>
              </a:solidFill>
              <a:latin typeface="Arial"/>
              <a:cs typeface="Arial"/>
            </a:rPr>
            <a:t>Source: Department of Labor, NCUA,CUNA</a:t>
          </a:r>
        </a:p>
      </cdr:txBody>
    </cdr:sp>
  </cdr:relSizeAnchor>
</c:userShapes>
</file>

<file path=ppt/drawings/drawing46.xml><?xml version="1.0" encoding="utf-8"?>
<c:userShapes xmlns:c="http://schemas.openxmlformats.org/drawingml/2006/chart">
  <cdr:relSizeAnchor xmlns:cdr="http://schemas.openxmlformats.org/drawingml/2006/chartDrawing">
    <cdr:from>
      <cdr:x>0.01925</cdr:x>
      <cdr:y>0.96625</cdr:y>
    </cdr:from>
    <cdr:to>
      <cdr:x>0.219</cdr:x>
      <cdr:y>0.9955</cdr:y>
    </cdr:to>
    <cdr:sp macro="" textlink="">
      <cdr:nvSpPr>
        <cdr:cNvPr id="1025" name="Text Box 1">
          <a:extLst xmlns:a="http://schemas.openxmlformats.org/drawingml/2006/main">
            <a:ext uri="{FF2B5EF4-FFF2-40B4-BE49-F238E27FC236}">
              <a16:creationId xmlns:a16="http://schemas.microsoft.com/office/drawing/2014/main" id="{FCB584F4-318C-238B-9187-4FA201486E94}"/>
            </a:ext>
          </a:extLst>
        </cdr:cNvPr>
        <cdr:cNvSpPr txBox="1">
          <a:spLocks xmlns:a="http://schemas.openxmlformats.org/drawingml/2006/main" noChangeArrowheads="1"/>
        </cdr:cNvSpPr>
      </cdr:nvSpPr>
      <cdr:spPr bwMode="auto">
        <a:xfrm xmlns:a="http://schemas.openxmlformats.org/drawingml/2006/main">
          <a:off x="123949" y="5641765"/>
          <a:ext cx="1286170" cy="17078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a:solidFill>
                <a:srgbClr val="000000"/>
              </a:solidFill>
              <a:latin typeface="Arial"/>
              <a:cs typeface="Arial"/>
            </a:rPr>
            <a:t>Source: Department of Labor, NCUA,CUNA</a:t>
          </a:r>
        </a:p>
      </cdr:txBody>
    </cdr:sp>
  </cdr:relSizeAnchor>
</c:userShapes>
</file>

<file path=ppt/drawings/drawing47.xml><?xml version="1.0" encoding="utf-8"?>
<c:userShapes xmlns:c="http://schemas.openxmlformats.org/drawingml/2006/chart">
  <cdr:relSizeAnchor xmlns:cdr="http://schemas.openxmlformats.org/drawingml/2006/chartDrawing">
    <cdr:from>
      <cdr:x>0.01925</cdr:x>
      <cdr:y>0.96625</cdr:y>
    </cdr:from>
    <cdr:to>
      <cdr:x>0.219</cdr:x>
      <cdr:y>0.9955</cdr:y>
    </cdr:to>
    <cdr:sp macro="" textlink="">
      <cdr:nvSpPr>
        <cdr:cNvPr id="1025" name="Text Box 1">
          <a:extLst xmlns:a="http://schemas.openxmlformats.org/drawingml/2006/main">
            <a:ext uri="{FF2B5EF4-FFF2-40B4-BE49-F238E27FC236}">
              <a16:creationId xmlns:a16="http://schemas.microsoft.com/office/drawing/2014/main" id="{FCB584F4-318C-238B-9187-4FA201486E94}"/>
            </a:ext>
          </a:extLst>
        </cdr:cNvPr>
        <cdr:cNvSpPr txBox="1">
          <a:spLocks xmlns:a="http://schemas.openxmlformats.org/drawingml/2006/main" noChangeArrowheads="1"/>
        </cdr:cNvSpPr>
      </cdr:nvSpPr>
      <cdr:spPr bwMode="auto">
        <a:xfrm xmlns:a="http://schemas.openxmlformats.org/drawingml/2006/main">
          <a:off x="123949" y="5641765"/>
          <a:ext cx="1286170" cy="17078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a:solidFill>
                <a:srgbClr val="000000"/>
              </a:solidFill>
              <a:latin typeface="Arial"/>
              <a:cs typeface="Arial"/>
            </a:rPr>
            <a:t>Source: Department of Labor, NCUA,CUNA</a:t>
          </a:r>
        </a:p>
      </cdr:txBody>
    </cdr:sp>
  </cdr:relSizeAnchor>
</c:userShapes>
</file>

<file path=ppt/drawings/drawing48.xml><?xml version="1.0" encoding="utf-8"?>
<c:userShapes xmlns:c="http://schemas.openxmlformats.org/drawingml/2006/chart">
  <cdr:relSizeAnchor xmlns:cdr="http://schemas.openxmlformats.org/drawingml/2006/chartDrawing">
    <cdr:from>
      <cdr:x>0.36941</cdr:x>
      <cdr:y>0.59595</cdr:y>
    </cdr:from>
    <cdr:to>
      <cdr:x>0.37159</cdr:x>
      <cdr:y>0.6208</cdr:y>
    </cdr:to>
    <cdr:sp macro="" textlink="">
      <cdr:nvSpPr>
        <cdr:cNvPr id="1025" name="Text Box 1"/>
        <cdr:cNvSpPr txBox="1">
          <a:spLocks xmlns:a="http://schemas.openxmlformats.org/drawingml/2006/main" noChangeArrowheads="1"/>
        </cdr:cNvSpPr>
      </cdr:nvSpPr>
      <cdr:spPr bwMode="auto">
        <a:xfrm xmlns:a="http://schemas.openxmlformats.org/drawingml/2006/main">
          <a:off x="3135085" y="3752085"/>
          <a:ext cx="18531" cy="15651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userShapes>
</file>

<file path=ppt/drawings/drawing49.xml><?xml version="1.0" encoding="utf-8"?>
<c:userShapes xmlns:c="http://schemas.openxmlformats.org/drawingml/2006/chart">
  <cdr:relSizeAnchor xmlns:cdr="http://schemas.openxmlformats.org/drawingml/2006/chartDrawing">
    <cdr:from>
      <cdr:x>0.77233</cdr:x>
      <cdr:y>0.29399</cdr:y>
    </cdr:from>
    <cdr:to>
      <cdr:x>0.91931</cdr:x>
      <cdr:y>0.38665</cdr:y>
    </cdr:to>
    <cdr:sp macro="" textlink="">
      <cdr:nvSpPr>
        <cdr:cNvPr id="3" name="TextBox 1"/>
        <cdr:cNvSpPr txBox="1"/>
      </cdr:nvSpPr>
      <cdr:spPr>
        <a:xfrm xmlns:a="http://schemas.openxmlformats.org/drawingml/2006/main">
          <a:off x="6807200" y="1692275"/>
          <a:ext cx="1295400" cy="533400"/>
        </a:xfrm>
        <a:prstGeom xmlns:a="http://schemas.openxmlformats.org/drawingml/2006/main" prst="rect">
          <a:avLst/>
        </a:prstGeom>
        <a:solidFill xmlns:a="http://schemas.openxmlformats.org/drawingml/2006/main">
          <a:schemeClr val="bg1"/>
        </a:solidFill>
        <a:ln xmlns:a="http://schemas.openxmlformats.org/drawingml/2006/main" w="12700">
          <a:solidFill>
            <a:srgbClr val="00B05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00B050"/>
              </a:solidFill>
              <a:latin typeface="Times New Roman" panose="02020603050405020304" pitchFamily="18" charset="0"/>
              <a:cs typeface="Times New Roman" panose="02020603050405020304" pitchFamily="18" charset="0"/>
            </a:rPr>
            <a:t>Wage</a:t>
          </a:r>
        </a:p>
        <a:p xmlns:a="http://schemas.openxmlformats.org/drawingml/2006/main">
          <a:pPr algn="ctr"/>
          <a:r>
            <a:rPr lang="en-US" sz="1400" b="1" dirty="0">
              <a:solidFill>
                <a:srgbClr val="00B050"/>
              </a:solidFill>
              <a:latin typeface="Times New Roman" panose="02020603050405020304" pitchFamily="18" charset="0"/>
              <a:cs typeface="Times New Roman" panose="02020603050405020304" pitchFamily="18" charset="0"/>
            </a:rPr>
            <a:t> Growth Rate</a:t>
          </a:r>
        </a:p>
      </cdr:txBody>
    </cdr:sp>
  </cdr:relSizeAnchor>
  <cdr:relSizeAnchor xmlns:cdr="http://schemas.openxmlformats.org/drawingml/2006/chartDrawing">
    <cdr:from>
      <cdr:x>0.82421</cdr:x>
      <cdr:y>0.38665</cdr:y>
    </cdr:from>
    <cdr:to>
      <cdr:x>0.8415</cdr:x>
      <cdr:y>0.51903</cdr:y>
    </cdr:to>
    <cdr:cxnSp macro="">
      <cdr:nvCxnSpPr>
        <cdr:cNvPr id="7" name="Straight Arrow Connector 6">
          <a:extLst xmlns:a="http://schemas.openxmlformats.org/drawingml/2006/main">
            <a:ext uri="{FF2B5EF4-FFF2-40B4-BE49-F238E27FC236}">
              <a16:creationId xmlns:a16="http://schemas.microsoft.com/office/drawing/2014/main" id="{04393526-004C-41DA-8376-01117B7BC289}"/>
            </a:ext>
          </a:extLst>
        </cdr:cNvPr>
        <cdr:cNvCxnSpPr/>
      </cdr:nvCxnSpPr>
      <cdr:spPr>
        <a:xfrm xmlns:a="http://schemas.openxmlformats.org/drawingml/2006/main" flipH="1">
          <a:off x="7264400" y="2225675"/>
          <a:ext cx="152400" cy="762000"/>
        </a:xfrm>
        <a:prstGeom xmlns:a="http://schemas.openxmlformats.org/drawingml/2006/main" prst="straightConnector1">
          <a:avLst/>
        </a:prstGeom>
        <a:ln xmlns:a="http://schemas.openxmlformats.org/drawingml/2006/main" w="190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0.12377</cdr:x>
      <cdr:y>0.39271</cdr:y>
    </cdr:from>
    <cdr:to>
      <cdr:x>0.39976</cdr:x>
      <cdr:y>0.53227</cdr:y>
    </cdr:to>
    <cdr:sp macro="" textlink="">
      <cdr:nvSpPr>
        <cdr:cNvPr id="4" name="TextBox 1"/>
        <cdr:cNvSpPr txBox="1"/>
      </cdr:nvSpPr>
      <cdr:spPr>
        <a:xfrm xmlns:a="http://schemas.openxmlformats.org/drawingml/2006/main">
          <a:off x="1085266" y="2105035"/>
          <a:ext cx="2419934" cy="748114"/>
        </a:xfrm>
        <a:prstGeom xmlns:a="http://schemas.openxmlformats.org/drawingml/2006/main" prst="rect">
          <a:avLst/>
        </a:prstGeom>
        <a:solidFill xmlns:a="http://schemas.openxmlformats.org/drawingml/2006/main">
          <a:schemeClr val="bg1"/>
        </a:solidFill>
        <a:ln xmlns:a="http://schemas.openxmlformats.org/drawingml/2006/main" w="28575">
          <a:solidFill>
            <a:srgbClr val="FFC00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FFC000"/>
              </a:solidFill>
              <a:latin typeface="Times New Roman" panose="02020603050405020304" pitchFamily="18" charset="0"/>
              <a:cs typeface="Times New Roman" panose="02020603050405020304" pitchFamily="18" charset="0"/>
            </a:rPr>
            <a:t>3.5% Wage Growth Target</a:t>
          </a:r>
        </a:p>
        <a:p xmlns:a="http://schemas.openxmlformats.org/drawingml/2006/main">
          <a:pPr algn="l"/>
          <a:r>
            <a:rPr lang="en-US" sz="1400" dirty="0">
              <a:solidFill>
                <a:srgbClr val="FFC000"/>
              </a:solidFill>
              <a:latin typeface="Times New Roman" panose="02020603050405020304" pitchFamily="18" charset="0"/>
              <a:cs typeface="Times New Roman" panose="02020603050405020304" pitchFamily="18" charset="0"/>
            </a:rPr>
            <a:t>- 2% inflation</a:t>
          </a:r>
        </a:p>
        <a:p xmlns:a="http://schemas.openxmlformats.org/drawingml/2006/main">
          <a:pPr algn="l"/>
          <a:r>
            <a:rPr lang="en-US" sz="1400" dirty="0">
              <a:solidFill>
                <a:srgbClr val="FFC000"/>
              </a:solidFill>
              <a:latin typeface="Times New Roman" panose="02020603050405020304" pitchFamily="18" charset="0"/>
              <a:cs typeface="Times New Roman" panose="02020603050405020304" pitchFamily="18" charset="0"/>
            </a:rPr>
            <a:t>- 1.5% productivity</a:t>
          </a:r>
        </a:p>
      </cdr:txBody>
    </cdr:sp>
  </cdr:relSizeAnchor>
  <cdr:relSizeAnchor xmlns:cdr="http://schemas.openxmlformats.org/drawingml/2006/chartDrawing">
    <cdr:from>
      <cdr:x>0.25652</cdr:x>
      <cdr:y>0.53734</cdr:y>
    </cdr:from>
    <cdr:to>
      <cdr:x>0.25652</cdr:x>
      <cdr:y>0.57843</cdr:y>
    </cdr:to>
    <cdr:cxnSp macro="">
      <cdr:nvCxnSpPr>
        <cdr:cNvPr id="5" name="Straight Arrow Connector 4">
          <a:extLst xmlns:a="http://schemas.openxmlformats.org/drawingml/2006/main">
            <a:ext uri="{FF2B5EF4-FFF2-40B4-BE49-F238E27FC236}">
              <a16:creationId xmlns:a16="http://schemas.microsoft.com/office/drawing/2014/main" id="{6611C5AB-EAAE-810D-8105-9E019C83F4A3}"/>
            </a:ext>
          </a:extLst>
        </cdr:cNvPr>
        <cdr:cNvCxnSpPr/>
      </cdr:nvCxnSpPr>
      <cdr:spPr>
        <a:xfrm xmlns:a="http://schemas.openxmlformats.org/drawingml/2006/main">
          <a:off x="2249189" y="2880283"/>
          <a:ext cx="0" cy="220257"/>
        </a:xfrm>
        <a:prstGeom xmlns:a="http://schemas.openxmlformats.org/drawingml/2006/main" prst="straightConnector1">
          <a:avLst/>
        </a:prstGeom>
        <a:ln xmlns:a="http://schemas.openxmlformats.org/drawingml/2006/main" w="38100">
          <a:solidFill>
            <a:srgbClr val="FFC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0.87902</cdr:x>
      <cdr:y>0.4805</cdr:y>
    </cdr:from>
    <cdr:to>
      <cdr:x>0.9368</cdr:x>
      <cdr:y>0.52433</cdr:y>
    </cdr:to>
    <cdr:sp macro="" textlink="">
      <cdr:nvSpPr>
        <cdr:cNvPr id="2" name="TextBox 1"/>
        <cdr:cNvSpPr txBox="1">
          <a:spLocks xmlns:a="http://schemas.openxmlformats.org/drawingml/2006/main" noChangeArrowheads="1"/>
        </cdr:cNvSpPr>
      </cdr:nvSpPr>
      <cdr:spPr bwMode="auto">
        <a:xfrm xmlns:a="http://schemas.openxmlformats.org/drawingml/2006/main">
          <a:off x="7395882" y="2553116"/>
          <a:ext cx="486119" cy="232888"/>
        </a:xfrm>
        <a:prstGeom xmlns:a="http://schemas.openxmlformats.org/drawingml/2006/main" prst="rect">
          <a:avLst/>
        </a:prstGeom>
        <a:solidFill xmlns:a="http://schemas.openxmlformats.org/drawingml/2006/main">
          <a:schemeClr val="bg1"/>
        </a:solidFill>
        <a:ln xmlns:a="http://schemas.openxmlformats.org/drawingml/2006/main" w="12700">
          <a:solidFill>
            <a:srgbClr val="00B050"/>
          </a:solidFill>
          <a:miter lim="800000"/>
          <a:headEnd/>
          <a:tailEnd/>
        </a:ln>
      </cdr:spPr>
      <cdr:txBody>
        <a:bodyPr xmlns:a="http://schemas.openxmlformats.org/drawingml/2006/main"/>
        <a:lstStyle xmlns:a="http://schemas.openxmlformats.org/drawingml/2006/main">
          <a:defPPr>
            <a:defRPr lang="en-US"/>
          </a:defPPr>
          <a:lvl1pPr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5pPr>
          <a:lvl6pPr marL="2286000" algn="l" defTabSz="914400" rtl="0" eaLnBrk="1" latinLnBrk="0" hangingPunct="1">
            <a:defRPr sz="2000" kern="1200">
              <a:solidFill>
                <a:schemeClr val="tx1"/>
              </a:solidFill>
              <a:latin typeface="Verdana" panose="020B0604030504040204" pitchFamily="34" charset="0"/>
              <a:ea typeface="+mn-ea"/>
              <a:cs typeface="+mn-cs"/>
            </a:defRPr>
          </a:lvl6pPr>
          <a:lvl7pPr marL="2743200" algn="l" defTabSz="914400" rtl="0" eaLnBrk="1" latinLnBrk="0" hangingPunct="1">
            <a:defRPr sz="2000" kern="1200">
              <a:solidFill>
                <a:schemeClr val="tx1"/>
              </a:solidFill>
              <a:latin typeface="Verdana" panose="020B0604030504040204" pitchFamily="34" charset="0"/>
              <a:ea typeface="+mn-ea"/>
              <a:cs typeface="+mn-cs"/>
            </a:defRPr>
          </a:lvl7pPr>
          <a:lvl8pPr marL="3200400" algn="l" defTabSz="914400" rtl="0" eaLnBrk="1" latinLnBrk="0" hangingPunct="1">
            <a:defRPr sz="2000" kern="1200">
              <a:solidFill>
                <a:schemeClr val="tx1"/>
              </a:solidFill>
              <a:latin typeface="Verdana" panose="020B0604030504040204" pitchFamily="34" charset="0"/>
              <a:ea typeface="+mn-ea"/>
              <a:cs typeface="+mn-cs"/>
            </a:defRPr>
          </a:lvl8pPr>
          <a:lvl9pPr marL="3657600" algn="l" defTabSz="914400" rtl="0" eaLnBrk="1" latinLnBrk="0" hangingPunct="1">
            <a:defRPr sz="2000" kern="1200">
              <a:solidFill>
                <a:schemeClr val="tx1"/>
              </a:solidFill>
              <a:latin typeface="Verdana" panose="020B0604030504040204" pitchFamily="34" charset="0"/>
              <a:ea typeface="+mn-ea"/>
              <a:cs typeface="+mn-cs"/>
            </a:defRPr>
          </a:lvl9pPr>
        </a:lstStyle>
        <a:p xmlns:a="http://schemas.openxmlformats.org/drawingml/2006/main">
          <a:pPr algn="ctr" eaLnBrk="1" hangingPunct="1"/>
          <a:r>
            <a:rPr lang="en-US" altLang="en-US" sz="1000" b="1" dirty="0">
              <a:solidFill>
                <a:srgbClr val="00B050"/>
              </a:solidFill>
              <a:latin typeface="Times New Roman" panose="02020603050405020304" pitchFamily="18" charset="0"/>
              <a:cs typeface="Times New Roman" panose="02020603050405020304" pitchFamily="18" charset="0"/>
            </a:rPr>
            <a:t>4.1%</a:t>
          </a:r>
        </a:p>
      </cdr:txBody>
    </cdr:sp>
  </cdr:relSizeAnchor>
  <cdr:relSizeAnchor xmlns:cdr="http://schemas.openxmlformats.org/drawingml/2006/chartDrawing">
    <cdr:from>
      <cdr:x>1</cdr:x>
      <cdr:y>0.31518</cdr:y>
    </cdr:from>
    <cdr:to>
      <cdr:x>1</cdr:x>
      <cdr:y>0.3855</cdr:y>
    </cdr:to>
    <cdr:cxnSp macro="">
      <cdr:nvCxnSpPr>
        <cdr:cNvPr id="9" name="Straight Arrow Connector 8">
          <a:extLst xmlns:a="http://schemas.openxmlformats.org/drawingml/2006/main">
            <a:ext uri="{FF2B5EF4-FFF2-40B4-BE49-F238E27FC236}">
              <a16:creationId xmlns:a16="http://schemas.microsoft.com/office/drawing/2014/main" id="{B1FBED83-C295-380B-5739-30FF1829D62E}"/>
            </a:ext>
          </a:extLst>
        </cdr:cNvPr>
        <cdr:cNvCxnSpPr>
          <a:cxnSpLocks xmlns:a="http://schemas.openxmlformats.org/drawingml/2006/main"/>
        </cdr:cNvCxnSpPr>
      </cdr:nvCxnSpPr>
      <cdr:spPr>
        <a:xfrm xmlns:a="http://schemas.openxmlformats.org/drawingml/2006/main">
          <a:off x="8934428" y="1696588"/>
          <a:ext cx="0" cy="378519"/>
        </a:xfrm>
        <a:prstGeom xmlns:a="http://schemas.openxmlformats.org/drawingml/2006/main" prst="straightConnector1">
          <a:avLst/>
        </a:prstGeom>
        <a:ln xmlns:a="http://schemas.openxmlformats.org/drawingml/2006/main" w="28575">
          <a:solidFill>
            <a:srgbClr val="7030A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50.xml><?xml version="1.0" encoding="utf-8"?>
<c:userShapes xmlns:c="http://schemas.openxmlformats.org/drawingml/2006/chart">
  <cdr:relSizeAnchor xmlns:cdr="http://schemas.openxmlformats.org/drawingml/2006/chartDrawing">
    <cdr:from>
      <cdr:x>0.77233</cdr:x>
      <cdr:y>0.29399</cdr:y>
    </cdr:from>
    <cdr:to>
      <cdr:x>0.91931</cdr:x>
      <cdr:y>0.38665</cdr:y>
    </cdr:to>
    <cdr:sp macro="" textlink="">
      <cdr:nvSpPr>
        <cdr:cNvPr id="3" name="TextBox 1"/>
        <cdr:cNvSpPr txBox="1"/>
      </cdr:nvSpPr>
      <cdr:spPr>
        <a:xfrm xmlns:a="http://schemas.openxmlformats.org/drawingml/2006/main">
          <a:off x="6807200" y="1692275"/>
          <a:ext cx="1295400" cy="533400"/>
        </a:xfrm>
        <a:prstGeom xmlns:a="http://schemas.openxmlformats.org/drawingml/2006/main" prst="rect">
          <a:avLst/>
        </a:prstGeom>
        <a:solidFill xmlns:a="http://schemas.openxmlformats.org/drawingml/2006/main">
          <a:schemeClr val="bg1"/>
        </a:solidFill>
        <a:ln xmlns:a="http://schemas.openxmlformats.org/drawingml/2006/main" w="12700">
          <a:solidFill>
            <a:srgbClr val="00B05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00B050"/>
              </a:solidFill>
              <a:latin typeface="Times New Roman" panose="02020603050405020304" pitchFamily="18" charset="0"/>
              <a:cs typeface="Times New Roman" panose="02020603050405020304" pitchFamily="18" charset="0"/>
            </a:rPr>
            <a:t>Wage</a:t>
          </a:r>
        </a:p>
        <a:p xmlns:a="http://schemas.openxmlformats.org/drawingml/2006/main">
          <a:pPr algn="ctr"/>
          <a:r>
            <a:rPr lang="en-US" sz="1400" b="1" dirty="0">
              <a:solidFill>
                <a:srgbClr val="00B050"/>
              </a:solidFill>
              <a:latin typeface="Times New Roman" panose="02020603050405020304" pitchFamily="18" charset="0"/>
              <a:cs typeface="Times New Roman" panose="02020603050405020304" pitchFamily="18" charset="0"/>
            </a:rPr>
            <a:t> Growth Rate</a:t>
          </a:r>
        </a:p>
      </cdr:txBody>
    </cdr:sp>
  </cdr:relSizeAnchor>
  <cdr:relSizeAnchor xmlns:cdr="http://schemas.openxmlformats.org/drawingml/2006/chartDrawing">
    <cdr:from>
      <cdr:x>0.82421</cdr:x>
      <cdr:y>0.38665</cdr:y>
    </cdr:from>
    <cdr:to>
      <cdr:x>0.8415</cdr:x>
      <cdr:y>0.51903</cdr:y>
    </cdr:to>
    <cdr:cxnSp macro="">
      <cdr:nvCxnSpPr>
        <cdr:cNvPr id="7" name="Straight Arrow Connector 6">
          <a:extLst xmlns:a="http://schemas.openxmlformats.org/drawingml/2006/main">
            <a:ext uri="{FF2B5EF4-FFF2-40B4-BE49-F238E27FC236}">
              <a16:creationId xmlns:a16="http://schemas.microsoft.com/office/drawing/2014/main" id="{04393526-004C-41DA-8376-01117B7BC289}"/>
            </a:ext>
          </a:extLst>
        </cdr:cNvPr>
        <cdr:cNvCxnSpPr/>
      </cdr:nvCxnSpPr>
      <cdr:spPr>
        <a:xfrm xmlns:a="http://schemas.openxmlformats.org/drawingml/2006/main" flipH="1">
          <a:off x="7264400" y="2225675"/>
          <a:ext cx="152400" cy="762000"/>
        </a:xfrm>
        <a:prstGeom xmlns:a="http://schemas.openxmlformats.org/drawingml/2006/main" prst="straightConnector1">
          <a:avLst/>
        </a:prstGeom>
        <a:ln xmlns:a="http://schemas.openxmlformats.org/drawingml/2006/main" w="190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0.12377</cdr:x>
      <cdr:y>0.39271</cdr:y>
    </cdr:from>
    <cdr:to>
      <cdr:x>0.39976</cdr:x>
      <cdr:y>0.53227</cdr:y>
    </cdr:to>
    <cdr:sp macro="" textlink="">
      <cdr:nvSpPr>
        <cdr:cNvPr id="4" name="TextBox 1"/>
        <cdr:cNvSpPr txBox="1"/>
      </cdr:nvSpPr>
      <cdr:spPr>
        <a:xfrm xmlns:a="http://schemas.openxmlformats.org/drawingml/2006/main">
          <a:off x="1085266" y="2105035"/>
          <a:ext cx="2419934" cy="748114"/>
        </a:xfrm>
        <a:prstGeom xmlns:a="http://schemas.openxmlformats.org/drawingml/2006/main" prst="rect">
          <a:avLst/>
        </a:prstGeom>
        <a:solidFill xmlns:a="http://schemas.openxmlformats.org/drawingml/2006/main">
          <a:schemeClr val="bg1"/>
        </a:solidFill>
        <a:ln xmlns:a="http://schemas.openxmlformats.org/drawingml/2006/main" w="28575">
          <a:solidFill>
            <a:srgbClr val="FFC00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FFC000"/>
              </a:solidFill>
              <a:latin typeface="Times New Roman" panose="02020603050405020304" pitchFamily="18" charset="0"/>
              <a:cs typeface="Times New Roman" panose="02020603050405020304" pitchFamily="18" charset="0"/>
            </a:rPr>
            <a:t>3.5% Wage Growth Target</a:t>
          </a:r>
        </a:p>
        <a:p xmlns:a="http://schemas.openxmlformats.org/drawingml/2006/main">
          <a:pPr algn="l"/>
          <a:r>
            <a:rPr lang="en-US" sz="1400" dirty="0">
              <a:solidFill>
                <a:srgbClr val="FFC000"/>
              </a:solidFill>
              <a:latin typeface="Times New Roman" panose="02020603050405020304" pitchFamily="18" charset="0"/>
              <a:cs typeface="Times New Roman" panose="02020603050405020304" pitchFamily="18" charset="0"/>
            </a:rPr>
            <a:t>- 2% inflation</a:t>
          </a:r>
        </a:p>
        <a:p xmlns:a="http://schemas.openxmlformats.org/drawingml/2006/main">
          <a:pPr algn="l"/>
          <a:r>
            <a:rPr lang="en-US" sz="1400" dirty="0">
              <a:solidFill>
                <a:srgbClr val="FFC000"/>
              </a:solidFill>
              <a:latin typeface="Times New Roman" panose="02020603050405020304" pitchFamily="18" charset="0"/>
              <a:cs typeface="Times New Roman" panose="02020603050405020304" pitchFamily="18" charset="0"/>
            </a:rPr>
            <a:t>- 1.5% productivity</a:t>
          </a:r>
        </a:p>
      </cdr:txBody>
    </cdr:sp>
  </cdr:relSizeAnchor>
  <cdr:relSizeAnchor xmlns:cdr="http://schemas.openxmlformats.org/drawingml/2006/chartDrawing">
    <cdr:from>
      <cdr:x>0.25652</cdr:x>
      <cdr:y>0.53734</cdr:y>
    </cdr:from>
    <cdr:to>
      <cdr:x>0.25652</cdr:x>
      <cdr:y>0.57843</cdr:y>
    </cdr:to>
    <cdr:cxnSp macro="">
      <cdr:nvCxnSpPr>
        <cdr:cNvPr id="5" name="Straight Arrow Connector 4">
          <a:extLst xmlns:a="http://schemas.openxmlformats.org/drawingml/2006/main">
            <a:ext uri="{FF2B5EF4-FFF2-40B4-BE49-F238E27FC236}">
              <a16:creationId xmlns:a16="http://schemas.microsoft.com/office/drawing/2014/main" id="{6611C5AB-EAAE-810D-8105-9E019C83F4A3}"/>
            </a:ext>
          </a:extLst>
        </cdr:cNvPr>
        <cdr:cNvCxnSpPr/>
      </cdr:nvCxnSpPr>
      <cdr:spPr>
        <a:xfrm xmlns:a="http://schemas.openxmlformats.org/drawingml/2006/main">
          <a:off x="2249189" y="2880283"/>
          <a:ext cx="0" cy="220257"/>
        </a:xfrm>
        <a:prstGeom xmlns:a="http://schemas.openxmlformats.org/drawingml/2006/main" prst="straightConnector1">
          <a:avLst/>
        </a:prstGeom>
        <a:ln xmlns:a="http://schemas.openxmlformats.org/drawingml/2006/main" w="38100">
          <a:solidFill>
            <a:srgbClr val="FFC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0.87902</cdr:x>
      <cdr:y>0.4805</cdr:y>
    </cdr:from>
    <cdr:to>
      <cdr:x>0.9368</cdr:x>
      <cdr:y>0.52433</cdr:y>
    </cdr:to>
    <cdr:sp macro="" textlink="">
      <cdr:nvSpPr>
        <cdr:cNvPr id="2" name="TextBox 1"/>
        <cdr:cNvSpPr txBox="1">
          <a:spLocks xmlns:a="http://schemas.openxmlformats.org/drawingml/2006/main" noChangeArrowheads="1"/>
        </cdr:cNvSpPr>
      </cdr:nvSpPr>
      <cdr:spPr bwMode="auto">
        <a:xfrm xmlns:a="http://schemas.openxmlformats.org/drawingml/2006/main">
          <a:off x="7395882" y="2553116"/>
          <a:ext cx="486119" cy="232888"/>
        </a:xfrm>
        <a:prstGeom xmlns:a="http://schemas.openxmlformats.org/drawingml/2006/main" prst="rect">
          <a:avLst/>
        </a:prstGeom>
        <a:solidFill xmlns:a="http://schemas.openxmlformats.org/drawingml/2006/main">
          <a:schemeClr val="bg1"/>
        </a:solidFill>
        <a:ln xmlns:a="http://schemas.openxmlformats.org/drawingml/2006/main" w="12700">
          <a:solidFill>
            <a:srgbClr val="00B050"/>
          </a:solidFill>
          <a:miter lim="800000"/>
          <a:headEnd/>
          <a:tailEnd/>
        </a:ln>
      </cdr:spPr>
      <cdr:txBody>
        <a:bodyPr xmlns:a="http://schemas.openxmlformats.org/drawingml/2006/main"/>
        <a:lstStyle xmlns:a="http://schemas.openxmlformats.org/drawingml/2006/main">
          <a:defPPr>
            <a:defRPr lang="en-US"/>
          </a:defPPr>
          <a:lvl1pPr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5pPr>
          <a:lvl6pPr marL="2286000" algn="l" defTabSz="914400" rtl="0" eaLnBrk="1" latinLnBrk="0" hangingPunct="1">
            <a:defRPr sz="2000" kern="1200">
              <a:solidFill>
                <a:schemeClr val="tx1"/>
              </a:solidFill>
              <a:latin typeface="Verdana" panose="020B0604030504040204" pitchFamily="34" charset="0"/>
              <a:ea typeface="+mn-ea"/>
              <a:cs typeface="+mn-cs"/>
            </a:defRPr>
          </a:lvl6pPr>
          <a:lvl7pPr marL="2743200" algn="l" defTabSz="914400" rtl="0" eaLnBrk="1" latinLnBrk="0" hangingPunct="1">
            <a:defRPr sz="2000" kern="1200">
              <a:solidFill>
                <a:schemeClr val="tx1"/>
              </a:solidFill>
              <a:latin typeface="Verdana" panose="020B0604030504040204" pitchFamily="34" charset="0"/>
              <a:ea typeface="+mn-ea"/>
              <a:cs typeface="+mn-cs"/>
            </a:defRPr>
          </a:lvl7pPr>
          <a:lvl8pPr marL="3200400" algn="l" defTabSz="914400" rtl="0" eaLnBrk="1" latinLnBrk="0" hangingPunct="1">
            <a:defRPr sz="2000" kern="1200">
              <a:solidFill>
                <a:schemeClr val="tx1"/>
              </a:solidFill>
              <a:latin typeface="Verdana" panose="020B0604030504040204" pitchFamily="34" charset="0"/>
              <a:ea typeface="+mn-ea"/>
              <a:cs typeface="+mn-cs"/>
            </a:defRPr>
          </a:lvl8pPr>
          <a:lvl9pPr marL="3657600" algn="l" defTabSz="914400" rtl="0" eaLnBrk="1" latinLnBrk="0" hangingPunct="1">
            <a:defRPr sz="2000" kern="1200">
              <a:solidFill>
                <a:schemeClr val="tx1"/>
              </a:solidFill>
              <a:latin typeface="Verdana" panose="020B0604030504040204" pitchFamily="34" charset="0"/>
              <a:ea typeface="+mn-ea"/>
              <a:cs typeface="+mn-cs"/>
            </a:defRPr>
          </a:lvl9pPr>
        </a:lstStyle>
        <a:p xmlns:a="http://schemas.openxmlformats.org/drawingml/2006/main">
          <a:pPr algn="ctr" eaLnBrk="1" hangingPunct="1"/>
          <a:r>
            <a:rPr lang="en-US" altLang="en-US" sz="1000" b="1" dirty="0">
              <a:solidFill>
                <a:srgbClr val="00B050"/>
              </a:solidFill>
              <a:latin typeface="Times New Roman" panose="02020603050405020304" pitchFamily="18" charset="0"/>
              <a:cs typeface="Times New Roman" panose="02020603050405020304" pitchFamily="18" charset="0"/>
            </a:rPr>
            <a:t>4.1%</a:t>
          </a:r>
        </a:p>
      </cdr:txBody>
    </cdr:sp>
  </cdr:relSizeAnchor>
  <cdr:relSizeAnchor xmlns:cdr="http://schemas.openxmlformats.org/drawingml/2006/chartDrawing">
    <cdr:from>
      <cdr:x>0.86083</cdr:x>
      <cdr:y>0.61798</cdr:y>
    </cdr:from>
    <cdr:to>
      <cdr:x>0.92348</cdr:x>
      <cdr:y>0.66063</cdr:y>
    </cdr:to>
    <cdr:sp macro="" textlink="">
      <cdr:nvSpPr>
        <cdr:cNvPr id="6" name="TextBox 1"/>
        <cdr:cNvSpPr txBox="1"/>
      </cdr:nvSpPr>
      <cdr:spPr>
        <a:xfrm xmlns:a="http://schemas.openxmlformats.org/drawingml/2006/main">
          <a:off x="7242834" y="3286507"/>
          <a:ext cx="527097" cy="226818"/>
        </a:xfrm>
        <a:prstGeom xmlns:a="http://schemas.openxmlformats.org/drawingml/2006/main" prst="rect">
          <a:avLst/>
        </a:prstGeom>
        <a:solidFill xmlns:a="http://schemas.openxmlformats.org/drawingml/2006/main">
          <a:schemeClr val="bg1"/>
        </a:solidFill>
        <a:ln xmlns:a="http://schemas.openxmlformats.org/drawingml/2006/main" w="12700">
          <a:solidFill>
            <a:srgbClr val="FF0000"/>
          </a:solidFill>
        </a:ln>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3.3%</a:t>
          </a:r>
        </a:p>
      </cdr:txBody>
    </cdr:sp>
  </cdr:relSizeAnchor>
  <cdr:relSizeAnchor xmlns:cdr="http://schemas.openxmlformats.org/drawingml/2006/chartDrawing">
    <cdr:from>
      <cdr:x>0.67306</cdr:x>
      <cdr:y>0.65458</cdr:y>
    </cdr:from>
    <cdr:to>
      <cdr:x>0.83339</cdr:x>
      <cdr:y>0.70579</cdr:y>
    </cdr:to>
    <cdr:sp macro="" textlink="">
      <cdr:nvSpPr>
        <cdr:cNvPr id="8" name="TextBox 1"/>
        <cdr:cNvSpPr txBox="1"/>
      </cdr:nvSpPr>
      <cdr:spPr>
        <a:xfrm xmlns:a="http://schemas.openxmlformats.org/drawingml/2006/main">
          <a:off x="5932216" y="3523534"/>
          <a:ext cx="1413117" cy="275671"/>
        </a:xfrm>
        <a:prstGeom xmlns:a="http://schemas.openxmlformats.org/drawingml/2006/main" prst="rect">
          <a:avLst/>
        </a:prstGeom>
        <a:solidFill xmlns:a="http://schemas.openxmlformats.org/drawingml/2006/main">
          <a:schemeClr val="bg1"/>
        </a:solidFill>
        <a:ln xmlns:a="http://schemas.openxmlformats.org/drawingml/2006/main" w="12700">
          <a:solidFill>
            <a:srgbClr val="FF0000"/>
          </a:solidFill>
        </a:ln>
      </cdr:spPr>
      <cdr:txBody>
        <a:bodyPr xmlns:a="http://schemas.openxmlformats.org/drawingml/2006/main"/>
        <a:lstStyle xmlns:a="http://schemas.openxmlformats.org/drawingml/2006/main">
          <a:defPPr>
            <a:defRPr lang="en-US"/>
          </a:defPPr>
          <a:lvl1pPr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5pPr>
          <a:lvl6pPr marL="2286000" algn="l" defTabSz="914400" rtl="0" eaLnBrk="1" latinLnBrk="0" hangingPunct="1">
            <a:defRPr sz="2000" kern="1200">
              <a:solidFill>
                <a:schemeClr val="tx1"/>
              </a:solidFill>
              <a:latin typeface="Verdana" panose="020B0604030504040204" pitchFamily="34" charset="0"/>
              <a:ea typeface="+mn-ea"/>
              <a:cs typeface="+mn-cs"/>
            </a:defRPr>
          </a:lvl6pPr>
          <a:lvl7pPr marL="2743200" algn="l" defTabSz="914400" rtl="0" eaLnBrk="1" latinLnBrk="0" hangingPunct="1">
            <a:defRPr sz="2000" kern="1200">
              <a:solidFill>
                <a:schemeClr val="tx1"/>
              </a:solidFill>
              <a:latin typeface="Verdana" panose="020B0604030504040204" pitchFamily="34" charset="0"/>
              <a:ea typeface="+mn-ea"/>
              <a:cs typeface="+mn-cs"/>
            </a:defRPr>
          </a:lvl7pPr>
          <a:lvl8pPr marL="3200400" algn="l" defTabSz="914400" rtl="0" eaLnBrk="1" latinLnBrk="0" hangingPunct="1">
            <a:defRPr sz="2000" kern="1200">
              <a:solidFill>
                <a:schemeClr val="tx1"/>
              </a:solidFill>
              <a:latin typeface="Verdana" panose="020B0604030504040204" pitchFamily="34" charset="0"/>
              <a:ea typeface="+mn-ea"/>
              <a:cs typeface="+mn-cs"/>
            </a:defRPr>
          </a:lvl8pPr>
          <a:lvl9pPr marL="3657600" algn="l" defTabSz="914400" rtl="0" eaLnBrk="1" latinLnBrk="0" hangingPunct="1">
            <a:defRPr sz="2000" kern="1200">
              <a:solidFill>
                <a:schemeClr val="tx1"/>
              </a:solidFill>
              <a:latin typeface="Verdana" panose="020B0604030504040204" pitchFamily="34" charset="0"/>
              <a:ea typeface="+mn-ea"/>
              <a:cs typeface="+mn-cs"/>
            </a:defRPr>
          </a:lvl9pPr>
        </a:lstStyle>
        <a:p xmlns:a="http://schemas.openxmlformats.org/drawingml/2006/main">
          <a:pPr algn="ctr" defTabSz="685800" eaLnBrk="1" hangingPunct="1">
            <a:defRPr/>
          </a:pPr>
          <a:r>
            <a:rPr lang="en-US" sz="1400" b="1" dirty="0">
              <a:solidFill>
                <a:srgbClr val="FF0000"/>
              </a:solidFill>
              <a:latin typeface="Times New Roman" panose="02020603050405020304" pitchFamily="18" charset="0"/>
              <a:cs typeface="Times New Roman" panose="02020603050405020304" pitchFamily="18" charset="0"/>
            </a:rPr>
            <a:t>Core Inflation</a:t>
          </a:r>
        </a:p>
      </cdr:txBody>
    </cdr:sp>
  </cdr:relSizeAnchor>
  <cdr:relSizeAnchor xmlns:cdr="http://schemas.openxmlformats.org/drawingml/2006/chartDrawing">
    <cdr:from>
      <cdr:x>1</cdr:x>
      <cdr:y>0.31518</cdr:y>
    </cdr:from>
    <cdr:to>
      <cdr:x>1</cdr:x>
      <cdr:y>0.3855</cdr:y>
    </cdr:to>
    <cdr:cxnSp macro="">
      <cdr:nvCxnSpPr>
        <cdr:cNvPr id="9" name="Straight Arrow Connector 8">
          <a:extLst xmlns:a="http://schemas.openxmlformats.org/drawingml/2006/main">
            <a:ext uri="{FF2B5EF4-FFF2-40B4-BE49-F238E27FC236}">
              <a16:creationId xmlns:a16="http://schemas.microsoft.com/office/drawing/2014/main" id="{B1FBED83-C295-380B-5739-30FF1829D62E}"/>
            </a:ext>
          </a:extLst>
        </cdr:cNvPr>
        <cdr:cNvCxnSpPr>
          <a:cxnSpLocks xmlns:a="http://schemas.openxmlformats.org/drawingml/2006/main"/>
        </cdr:cNvCxnSpPr>
      </cdr:nvCxnSpPr>
      <cdr:spPr>
        <a:xfrm xmlns:a="http://schemas.openxmlformats.org/drawingml/2006/main">
          <a:off x="8934428" y="1696588"/>
          <a:ext cx="0" cy="378519"/>
        </a:xfrm>
        <a:prstGeom xmlns:a="http://schemas.openxmlformats.org/drawingml/2006/main" prst="straightConnector1">
          <a:avLst/>
        </a:prstGeom>
        <a:ln xmlns:a="http://schemas.openxmlformats.org/drawingml/2006/main" w="28575">
          <a:solidFill>
            <a:srgbClr val="7030A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1.xml><?xml version="1.0" encoding="utf-8"?>
<c:userShapes xmlns:c="http://schemas.openxmlformats.org/drawingml/2006/chart">
  <cdr:relSizeAnchor xmlns:cdr="http://schemas.openxmlformats.org/drawingml/2006/chartDrawing">
    <cdr:from>
      <cdr:x>0.77233</cdr:x>
      <cdr:y>0.29399</cdr:y>
    </cdr:from>
    <cdr:to>
      <cdr:x>0.91931</cdr:x>
      <cdr:y>0.38665</cdr:y>
    </cdr:to>
    <cdr:sp macro="" textlink="">
      <cdr:nvSpPr>
        <cdr:cNvPr id="3" name="TextBox 1"/>
        <cdr:cNvSpPr txBox="1"/>
      </cdr:nvSpPr>
      <cdr:spPr>
        <a:xfrm xmlns:a="http://schemas.openxmlformats.org/drawingml/2006/main">
          <a:off x="6807200" y="1692275"/>
          <a:ext cx="1295400" cy="533400"/>
        </a:xfrm>
        <a:prstGeom xmlns:a="http://schemas.openxmlformats.org/drawingml/2006/main" prst="rect">
          <a:avLst/>
        </a:prstGeom>
        <a:solidFill xmlns:a="http://schemas.openxmlformats.org/drawingml/2006/main">
          <a:schemeClr val="bg1"/>
        </a:solidFill>
        <a:ln xmlns:a="http://schemas.openxmlformats.org/drawingml/2006/main" w="12700">
          <a:solidFill>
            <a:srgbClr val="00B05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00B050"/>
              </a:solidFill>
              <a:latin typeface="Times New Roman" panose="02020603050405020304" pitchFamily="18" charset="0"/>
              <a:cs typeface="Times New Roman" panose="02020603050405020304" pitchFamily="18" charset="0"/>
            </a:rPr>
            <a:t>Wage</a:t>
          </a:r>
        </a:p>
        <a:p xmlns:a="http://schemas.openxmlformats.org/drawingml/2006/main">
          <a:pPr algn="ctr"/>
          <a:r>
            <a:rPr lang="en-US" sz="1400" b="1" dirty="0">
              <a:solidFill>
                <a:srgbClr val="00B050"/>
              </a:solidFill>
              <a:latin typeface="Times New Roman" panose="02020603050405020304" pitchFamily="18" charset="0"/>
              <a:cs typeface="Times New Roman" panose="02020603050405020304" pitchFamily="18" charset="0"/>
            </a:rPr>
            <a:t> Growth Rate</a:t>
          </a:r>
        </a:p>
      </cdr:txBody>
    </cdr:sp>
  </cdr:relSizeAnchor>
  <cdr:relSizeAnchor xmlns:cdr="http://schemas.openxmlformats.org/drawingml/2006/chartDrawing">
    <cdr:from>
      <cdr:x>0.82421</cdr:x>
      <cdr:y>0.38665</cdr:y>
    </cdr:from>
    <cdr:to>
      <cdr:x>0.8415</cdr:x>
      <cdr:y>0.51903</cdr:y>
    </cdr:to>
    <cdr:cxnSp macro="">
      <cdr:nvCxnSpPr>
        <cdr:cNvPr id="7" name="Straight Arrow Connector 6">
          <a:extLst xmlns:a="http://schemas.openxmlformats.org/drawingml/2006/main">
            <a:ext uri="{FF2B5EF4-FFF2-40B4-BE49-F238E27FC236}">
              <a16:creationId xmlns:a16="http://schemas.microsoft.com/office/drawing/2014/main" id="{04393526-004C-41DA-8376-01117B7BC289}"/>
            </a:ext>
          </a:extLst>
        </cdr:cNvPr>
        <cdr:cNvCxnSpPr/>
      </cdr:nvCxnSpPr>
      <cdr:spPr>
        <a:xfrm xmlns:a="http://schemas.openxmlformats.org/drawingml/2006/main" flipH="1">
          <a:off x="7264400" y="2225675"/>
          <a:ext cx="152400" cy="762000"/>
        </a:xfrm>
        <a:prstGeom xmlns:a="http://schemas.openxmlformats.org/drawingml/2006/main" prst="straightConnector1">
          <a:avLst/>
        </a:prstGeom>
        <a:ln xmlns:a="http://schemas.openxmlformats.org/drawingml/2006/main" w="190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0.12377</cdr:x>
      <cdr:y>0.39271</cdr:y>
    </cdr:from>
    <cdr:to>
      <cdr:x>0.39976</cdr:x>
      <cdr:y>0.53227</cdr:y>
    </cdr:to>
    <cdr:sp macro="" textlink="">
      <cdr:nvSpPr>
        <cdr:cNvPr id="4" name="TextBox 1"/>
        <cdr:cNvSpPr txBox="1"/>
      </cdr:nvSpPr>
      <cdr:spPr>
        <a:xfrm xmlns:a="http://schemas.openxmlformats.org/drawingml/2006/main">
          <a:off x="1085266" y="2105035"/>
          <a:ext cx="2419934" cy="748114"/>
        </a:xfrm>
        <a:prstGeom xmlns:a="http://schemas.openxmlformats.org/drawingml/2006/main" prst="rect">
          <a:avLst/>
        </a:prstGeom>
        <a:solidFill xmlns:a="http://schemas.openxmlformats.org/drawingml/2006/main">
          <a:schemeClr val="bg1"/>
        </a:solidFill>
        <a:ln xmlns:a="http://schemas.openxmlformats.org/drawingml/2006/main" w="28575">
          <a:solidFill>
            <a:srgbClr val="FFC00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FFC000"/>
              </a:solidFill>
              <a:latin typeface="Times New Roman" panose="02020603050405020304" pitchFamily="18" charset="0"/>
              <a:cs typeface="Times New Roman" panose="02020603050405020304" pitchFamily="18" charset="0"/>
            </a:rPr>
            <a:t>3.5% Wage Growth Target</a:t>
          </a:r>
        </a:p>
        <a:p xmlns:a="http://schemas.openxmlformats.org/drawingml/2006/main">
          <a:pPr algn="l"/>
          <a:r>
            <a:rPr lang="en-US" sz="1400" dirty="0">
              <a:solidFill>
                <a:srgbClr val="FFC000"/>
              </a:solidFill>
              <a:latin typeface="Times New Roman" panose="02020603050405020304" pitchFamily="18" charset="0"/>
              <a:cs typeface="Times New Roman" panose="02020603050405020304" pitchFamily="18" charset="0"/>
            </a:rPr>
            <a:t>- 2% inflation</a:t>
          </a:r>
        </a:p>
        <a:p xmlns:a="http://schemas.openxmlformats.org/drawingml/2006/main">
          <a:pPr algn="l"/>
          <a:r>
            <a:rPr lang="en-US" sz="1400" dirty="0">
              <a:solidFill>
                <a:srgbClr val="FFC000"/>
              </a:solidFill>
              <a:latin typeface="Times New Roman" panose="02020603050405020304" pitchFamily="18" charset="0"/>
              <a:cs typeface="Times New Roman" panose="02020603050405020304" pitchFamily="18" charset="0"/>
            </a:rPr>
            <a:t>- 1.5% productivity</a:t>
          </a:r>
        </a:p>
      </cdr:txBody>
    </cdr:sp>
  </cdr:relSizeAnchor>
  <cdr:relSizeAnchor xmlns:cdr="http://schemas.openxmlformats.org/drawingml/2006/chartDrawing">
    <cdr:from>
      <cdr:x>0.25652</cdr:x>
      <cdr:y>0.53734</cdr:y>
    </cdr:from>
    <cdr:to>
      <cdr:x>0.25652</cdr:x>
      <cdr:y>0.57843</cdr:y>
    </cdr:to>
    <cdr:cxnSp macro="">
      <cdr:nvCxnSpPr>
        <cdr:cNvPr id="5" name="Straight Arrow Connector 4">
          <a:extLst xmlns:a="http://schemas.openxmlformats.org/drawingml/2006/main">
            <a:ext uri="{FF2B5EF4-FFF2-40B4-BE49-F238E27FC236}">
              <a16:creationId xmlns:a16="http://schemas.microsoft.com/office/drawing/2014/main" id="{6611C5AB-EAAE-810D-8105-9E019C83F4A3}"/>
            </a:ext>
          </a:extLst>
        </cdr:cNvPr>
        <cdr:cNvCxnSpPr/>
      </cdr:nvCxnSpPr>
      <cdr:spPr>
        <a:xfrm xmlns:a="http://schemas.openxmlformats.org/drawingml/2006/main">
          <a:off x="2249189" y="2880283"/>
          <a:ext cx="0" cy="220257"/>
        </a:xfrm>
        <a:prstGeom xmlns:a="http://schemas.openxmlformats.org/drawingml/2006/main" prst="straightConnector1">
          <a:avLst/>
        </a:prstGeom>
        <a:ln xmlns:a="http://schemas.openxmlformats.org/drawingml/2006/main" w="38100">
          <a:solidFill>
            <a:srgbClr val="FFC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0.87902</cdr:x>
      <cdr:y>0.4805</cdr:y>
    </cdr:from>
    <cdr:to>
      <cdr:x>0.9368</cdr:x>
      <cdr:y>0.52433</cdr:y>
    </cdr:to>
    <cdr:sp macro="" textlink="">
      <cdr:nvSpPr>
        <cdr:cNvPr id="2" name="TextBox 1"/>
        <cdr:cNvSpPr txBox="1">
          <a:spLocks xmlns:a="http://schemas.openxmlformats.org/drawingml/2006/main" noChangeArrowheads="1"/>
        </cdr:cNvSpPr>
      </cdr:nvSpPr>
      <cdr:spPr bwMode="auto">
        <a:xfrm xmlns:a="http://schemas.openxmlformats.org/drawingml/2006/main">
          <a:off x="7395882" y="2553116"/>
          <a:ext cx="486119" cy="232888"/>
        </a:xfrm>
        <a:prstGeom xmlns:a="http://schemas.openxmlformats.org/drawingml/2006/main" prst="rect">
          <a:avLst/>
        </a:prstGeom>
        <a:solidFill xmlns:a="http://schemas.openxmlformats.org/drawingml/2006/main">
          <a:schemeClr val="bg1"/>
        </a:solidFill>
        <a:ln xmlns:a="http://schemas.openxmlformats.org/drawingml/2006/main" w="12700">
          <a:solidFill>
            <a:srgbClr val="00B050"/>
          </a:solidFill>
          <a:miter lim="800000"/>
          <a:headEnd/>
          <a:tailEnd/>
        </a:ln>
      </cdr:spPr>
      <cdr:txBody>
        <a:bodyPr xmlns:a="http://schemas.openxmlformats.org/drawingml/2006/main"/>
        <a:lstStyle xmlns:a="http://schemas.openxmlformats.org/drawingml/2006/main">
          <a:defPPr>
            <a:defRPr lang="en-US"/>
          </a:defPPr>
          <a:lvl1pPr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5pPr>
          <a:lvl6pPr marL="2286000" algn="l" defTabSz="914400" rtl="0" eaLnBrk="1" latinLnBrk="0" hangingPunct="1">
            <a:defRPr sz="2000" kern="1200">
              <a:solidFill>
                <a:schemeClr val="tx1"/>
              </a:solidFill>
              <a:latin typeface="Verdana" panose="020B0604030504040204" pitchFamily="34" charset="0"/>
              <a:ea typeface="+mn-ea"/>
              <a:cs typeface="+mn-cs"/>
            </a:defRPr>
          </a:lvl6pPr>
          <a:lvl7pPr marL="2743200" algn="l" defTabSz="914400" rtl="0" eaLnBrk="1" latinLnBrk="0" hangingPunct="1">
            <a:defRPr sz="2000" kern="1200">
              <a:solidFill>
                <a:schemeClr val="tx1"/>
              </a:solidFill>
              <a:latin typeface="Verdana" panose="020B0604030504040204" pitchFamily="34" charset="0"/>
              <a:ea typeface="+mn-ea"/>
              <a:cs typeface="+mn-cs"/>
            </a:defRPr>
          </a:lvl7pPr>
          <a:lvl8pPr marL="3200400" algn="l" defTabSz="914400" rtl="0" eaLnBrk="1" latinLnBrk="0" hangingPunct="1">
            <a:defRPr sz="2000" kern="1200">
              <a:solidFill>
                <a:schemeClr val="tx1"/>
              </a:solidFill>
              <a:latin typeface="Verdana" panose="020B0604030504040204" pitchFamily="34" charset="0"/>
              <a:ea typeface="+mn-ea"/>
              <a:cs typeface="+mn-cs"/>
            </a:defRPr>
          </a:lvl8pPr>
          <a:lvl9pPr marL="3657600" algn="l" defTabSz="914400" rtl="0" eaLnBrk="1" latinLnBrk="0" hangingPunct="1">
            <a:defRPr sz="2000" kern="1200">
              <a:solidFill>
                <a:schemeClr val="tx1"/>
              </a:solidFill>
              <a:latin typeface="Verdana" panose="020B0604030504040204" pitchFamily="34" charset="0"/>
              <a:ea typeface="+mn-ea"/>
              <a:cs typeface="+mn-cs"/>
            </a:defRPr>
          </a:lvl9pPr>
        </a:lstStyle>
        <a:p xmlns:a="http://schemas.openxmlformats.org/drawingml/2006/main">
          <a:pPr algn="ctr" eaLnBrk="1" hangingPunct="1"/>
          <a:r>
            <a:rPr lang="en-US" altLang="en-US" sz="1000" b="1" dirty="0">
              <a:solidFill>
                <a:srgbClr val="00B050"/>
              </a:solidFill>
              <a:latin typeface="Times New Roman" panose="02020603050405020304" pitchFamily="18" charset="0"/>
              <a:cs typeface="Times New Roman" panose="02020603050405020304" pitchFamily="18" charset="0"/>
            </a:rPr>
            <a:t>4.1%</a:t>
          </a:r>
        </a:p>
      </cdr:txBody>
    </cdr:sp>
  </cdr:relSizeAnchor>
  <cdr:relSizeAnchor xmlns:cdr="http://schemas.openxmlformats.org/drawingml/2006/chartDrawing">
    <cdr:from>
      <cdr:x>0.86083</cdr:x>
      <cdr:y>0.61798</cdr:y>
    </cdr:from>
    <cdr:to>
      <cdr:x>0.92348</cdr:x>
      <cdr:y>0.66063</cdr:y>
    </cdr:to>
    <cdr:sp macro="" textlink="">
      <cdr:nvSpPr>
        <cdr:cNvPr id="6" name="TextBox 1"/>
        <cdr:cNvSpPr txBox="1"/>
      </cdr:nvSpPr>
      <cdr:spPr>
        <a:xfrm xmlns:a="http://schemas.openxmlformats.org/drawingml/2006/main">
          <a:off x="7242834" y="3286507"/>
          <a:ext cx="527097" cy="226818"/>
        </a:xfrm>
        <a:prstGeom xmlns:a="http://schemas.openxmlformats.org/drawingml/2006/main" prst="rect">
          <a:avLst/>
        </a:prstGeom>
        <a:solidFill xmlns:a="http://schemas.openxmlformats.org/drawingml/2006/main">
          <a:schemeClr val="bg1"/>
        </a:solidFill>
        <a:ln xmlns:a="http://schemas.openxmlformats.org/drawingml/2006/main" w="12700">
          <a:solidFill>
            <a:srgbClr val="FF0000"/>
          </a:solidFill>
        </a:ln>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3.3%</a:t>
          </a:r>
        </a:p>
      </cdr:txBody>
    </cdr:sp>
  </cdr:relSizeAnchor>
  <cdr:relSizeAnchor xmlns:cdr="http://schemas.openxmlformats.org/drawingml/2006/chartDrawing">
    <cdr:from>
      <cdr:x>0.67306</cdr:x>
      <cdr:y>0.65458</cdr:y>
    </cdr:from>
    <cdr:to>
      <cdr:x>0.83339</cdr:x>
      <cdr:y>0.70579</cdr:y>
    </cdr:to>
    <cdr:sp macro="" textlink="">
      <cdr:nvSpPr>
        <cdr:cNvPr id="8" name="TextBox 1"/>
        <cdr:cNvSpPr txBox="1"/>
      </cdr:nvSpPr>
      <cdr:spPr>
        <a:xfrm xmlns:a="http://schemas.openxmlformats.org/drawingml/2006/main">
          <a:off x="5932216" y="3523534"/>
          <a:ext cx="1413117" cy="275671"/>
        </a:xfrm>
        <a:prstGeom xmlns:a="http://schemas.openxmlformats.org/drawingml/2006/main" prst="rect">
          <a:avLst/>
        </a:prstGeom>
        <a:solidFill xmlns:a="http://schemas.openxmlformats.org/drawingml/2006/main">
          <a:schemeClr val="bg1"/>
        </a:solidFill>
        <a:ln xmlns:a="http://schemas.openxmlformats.org/drawingml/2006/main" w="12700">
          <a:solidFill>
            <a:srgbClr val="FF0000"/>
          </a:solidFill>
        </a:ln>
      </cdr:spPr>
      <cdr:txBody>
        <a:bodyPr xmlns:a="http://schemas.openxmlformats.org/drawingml/2006/main"/>
        <a:lstStyle xmlns:a="http://schemas.openxmlformats.org/drawingml/2006/main">
          <a:defPPr>
            <a:defRPr lang="en-US"/>
          </a:defPPr>
          <a:lvl1pPr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5pPr>
          <a:lvl6pPr marL="2286000" algn="l" defTabSz="914400" rtl="0" eaLnBrk="1" latinLnBrk="0" hangingPunct="1">
            <a:defRPr sz="2000" kern="1200">
              <a:solidFill>
                <a:schemeClr val="tx1"/>
              </a:solidFill>
              <a:latin typeface="Verdana" panose="020B0604030504040204" pitchFamily="34" charset="0"/>
              <a:ea typeface="+mn-ea"/>
              <a:cs typeface="+mn-cs"/>
            </a:defRPr>
          </a:lvl6pPr>
          <a:lvl7pPr marL="2743200" algn="l" defTabSz="914400" rtl="0" eaLnBrk="1" latinLnBrk="0" hangingPunct="1">
            <a:defRPr sz="2000" kern="1200">
              <a:solidFill>
                <a:schemeClr val="tx1"/>
              </a:solidFill>
              <a:latin typeface="Verdana" panose="020B0604030504040204" pitchFamily="34" charset="0"/>
              <a:ea typeface="+mn-ea"/>
              <a:cs typeface="+mn-cs"/>
            </a:defRPr>
          </a:lvl7pPr>
          <a:lvl8pPr marL="3200400" algn="l" defTabSz="914400" rtl="0" eaLnBrk="1" latinLnBrk="0" hangingPunct="1">
            <a:defRPr sz="2000" kern="1200">
              <a:solidFill>
                <a:schemeClr val="tx1"/>
              </a:solidFill>
              <a:latin typeface="Verdana" panose="020B0604030504040204" pitchFamily="34" charset="0"/>
              <a:ea typeface="+mn-ea"/>
              <a:cs typeface="+mn-cs"/>
            </a:defRPr>
          </a:lvl8pPr>
          <a:lvl9pPr marL="3657600" algn="l" defTabSz="914400" rtl="0" eaLnBrk="1" latinLnBrk="0" hangingPunct="1">
            <a:defRPr sz="2000" kern="1200">
              <a:solidFill>
                <a:schemeClr val="tx1"/>
              </a:solidFill>
              <a:latin typeface="Verdana" panose="020B0604030504040204" pitchFamily="34" charset="0"/>
              <a:ea typeface="+mn-ea"/>
              <a:cs typeface="+mn-cs"/>
            </a:defRPr>
          </a:lvl9pPr>
        </a:lstStyle>
        <a:p xmlns:a="http://schemas.openxmlformats.org/drawingml/2006/main">
          <a:pPr algn="ctr" defTabSz="685800" eaLnBrk="1" hangingPunct="1">
            <a:defRPr/>
          </a:pPr>
          <a:r>
            <a:rPr lang="en-US" sz="1400" b="1" dirty="0">
              <a:solidFill>
                <a:srgbClr val="FF0000"/>
              </a:solidFill>
              <a:latin typeface="Times New Roman" panose="02020603050405020304" pitchFamily="18" charset="0"/>
              <a:cs typeface="Times New Roman" panose="02020603050405020304" pitchFamily="18" charset="0"/>
            </a:rPr>
            <a:t>Core Inflation</a:t>
          </a:r>
        </a:p>
      </cdr:txBody>
    </cdr:sp>
  </cdr:relSizeAnchor>
  <cdr:relSizeAnchor xmlns:cdr="http://schemas.openxmlformats.org/drawingml/2006/chartDrawing">
    <cdr:from>
      <cdr:x>1</cdr:x>
      <cdr:y>0.31518</cdr:y>
    </cdr:from>
    <cdr:to>
      <cdr:x>1</cdr:x>
      <cdr:y>0.3855</cdr:y>
    </cdr:to>
    <cdr:cxnSp macro="">
      <cdr:nvCxnSpPr>
        <cdr:cNvPr id="9" name="Straight Arrow Connector 8">
          <a:extLst xmlns:a="http://schemas.openxmlformats.org/drawingml/2006/main">
            <a:ext uri="{FF2B5EF4-FFF2-40B4-BE49-F238E27FC236}">
              <a16:creationId xmlns:a16="http://schemas.microsoft.com/office/drawing/2014/main" id="{B1FBED83-C295-380B-5739-30FF1829D62E}"/>
            </a:ext>
          </a:extLst>
        </cdr:cNvPr>
        <cdr:cNvCxnSpPr>
          <a:cxnSpLocks xmlns:a="http://schemas.openxmlformats.org/drawingml/2006/main"/>
        </cdr:cNvCxnSpPr>
      </cdr:nvCxnSpPr>
      <cdr:spPr>
        <a:xfrm xmlns:a="http://schemas.openxmlformats.org/drawingml/2006/main">
          <a:off x="8934428" y="1696588"/>
          <a:ext cx="0" cy="378519"/>
        </a:xfrm>
        <a:prstGeom xmlns:a="http://schemas.openxmlformats.org/drawingml/2006/main" prst="straightConnector1">
          <a:avLst/>
        </a:prstGeom>
        <a:ln xmlns:a="http://schemas.openxmlformats.org/drawingml/2006/main" w="28575">
          <a:solidFill>
            <a:srgbClr val="7030A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2.xml><?xml version="1.0" encoding="utf-8"?>
<c:userShapes xmlns:c="http://schemas.openxmlformats.org/drawingml/2006/chart">
  <cdr:relSizeAnchor xmlns:cdr="http://schemas.openxmlformats.org/drawingml/2006/chartDrawing">
    <cdr:from>
      <cdr:x>0.77233</cdr:x>
      <cdr:y>0.29399</cdr:y>
    </cdr:from>
    <cdr:to>
      <cdr:x>0.91931</cdr:x>
      <cdr:y>0.38665</cdr:y>
    </cdr:to>
    <cdr:sp macro="" textlink="">
      <cdr:nvSpPr>
        <cdr:cNvPr id="3" name="TextBox 1"/>
        <cdr:cNvSpPr txBox="1"/>
      </cdr:nvSpPr>
      <cdr:spPr>
        <a:xfrm xmlns:a="http://schemas.openxmlformats.org/drawingml/2006/main">
          <a:off x="6807200" y="1692275"/>
          <a:ext cx="1295400" cy="533400"/>
        </a:xfrm>
        <a:prstGeom xmlns:a="http://schemas.openxmlformats.org/drawingml/2006/main" prst="rect">
          <a:avLst/>
        </a:prstGeom>
        <a:solidFill xmlns:a="http://schemas.openxmlformats.org/drawingml/2006/main">
          <a:schemeClr val="bg1"/>
        </a:solidFill>
        <a:ln xmlns:a="http://schemas.openxmlformats.org/drawingml/2006/main" w="12700">
          <a:solidFill>
            <a:srgbClr val="00B05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00B050"/>
              </a:solidFill>
              <a:latin typeface="Times New Roman" panose="02020603050405020304" pitchFamily="18" charset="0"/>
              <a:cs typeface="Times New Roman" panose="02020603050405020304" pitchFamily="18" charset="0"/>
            </a:rPr>
            <a:t>Wage</a:t>
          </a:r>
        </a:p>
        <a:p xmlns:a="http://schemas.openxmlformats.org/drawingml/2006/main">
          <a:pPr algn="ctr"/>
          <a:r>
            <a:rPr lang="en-US" sz="1400" b="1" dirty="0">
              <a:solidFill>
                <a:srgbClr val="00B050"/>
              </a:solidFill>
              <a:latin typeface="Times New Roman" panose="02020603050405020304" pitchFamily="18" charset="0"/>
              <a:cs typeface="Times New Roman" panose="02020603050405020304" pitchFamily="18" charset="0"/>
            </a:rPr>
            <a:t> Growth Rate</a:t>
          </a:r>
        </a:p>
      </cdr:txBody>
    </cdr:sp>
  </cdr:relSizeAnchor>
  <cdr:relSizeAnchor xmlns:cdr="http://schemas.openxmlformats.org/drawingml/2006/chartDrawing">
    <cdr:from>
      <cdr:x>0.82421</cdr:x>
      <cdr:y>0.38665</cdr:y>
    </cdr:from>
    <cdr:to>
      <cdr:x>0.8415</cdr:x>
      <cdr:y>0.51903</cdr:y>
    </cdr:to>
    <cdr:cxnSp macro="">
      <cdr:nvCxnSpPr>
        <cdr:cNvPr id="7" name="Straight Arrow Connector 6">
          <a:extLst xmlns:a="http://schemas.openxmlformats.org/drawingml/2006/main">
            <a:ext uri="{FF2B5EF4-FFF2-40B4-BE49-F238E27FC236}">
              <a16:creationId xmlns:a16="http://schemas.microsoft.com/office/drawing/2014/main" id="{04393526-004C-41DA-8376-01117B7BC289}"/>
            </a:ext>
          </a:extLst>
        </cdr:cNvPr>
        <cdr:cNvCxnSpPr/>
      </cdr:nvCxnSpPr>
      <cdr:spPr>
        <a:xfrm xmlns:a="http://schemas.openxmlformats.org/drawingml/2006/main" flipH="1">
          <a:off x="7264400" y="2225675"/>
          <a:ext cx="152400" cy="762000"/>
        </a:xfrm>
        <a:prstGeom xmlns:a="http://schemas.openxmlformats.org/drawingml/2006/main" prst="straightConnector1">
          <a:avLst/>
        </a:prstGeom>
        <a:ln xmlns:a="http://schemas.openxmlformats.org/drawingml/2006/main" w="190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0.12377</cdr:x>
      <cdr:y>0.39271</cdr:y>
    </cdr:from>
    <cdr:to>
      <cdr:x>0.39976</cdr:x>
      <cdr:y>0.53227</cdr:y>
    </cdr:to>
    <cdr:sp macro="" textlink="">
      <cdr:nvSpPr>
        <cdr:cNvPr id="4" name="TextBox 1"/>
        <cdr:cNvSpPr txBox="1"/>
      </cdr:nvSpPr>
      <cdr:spPr>
        <a:xfrm xmlns:a="http://schemas.openxmlformats.org/drawingml/2006/main">
          <a:off x="1085266" y="2105035"/>
          <a:ext cx="2419934" cy="748114"/>
        </a:xfrm>
        <a:prstGeom xmlns:a="http://schemas.openxmlformats.org/drawingml/2006/main" prst="rect">
          <a:avLst/>
        </a:prstGeom>
        <a:solidFill xmlns:a="http://schemas.openxmlformats.org/drawingml/2006/main">
          <a:schemeClr val="bg1"/>
        </a:solidFill>
        <a:ln xmlns:a="http://schemas.openxmlformats.org/drawingml/2006/main" w="28575">
          <a:solidFill>
            <a:srgbClr val="FFC00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FFC000"/>
              </a:solidFill>
              <a:latin typeface="Times New Roman" panose="02020603050405020304" pitchFamily="18" charset="0"/>
              <a:cs typeface="Times New Roman" panose="02020603050405020304" pitchFamily="18" charset="0"/>
            </a:rPr>
            <a:t>3.5% Wage Growth Target</a:t>
          </a:r>
        </a:p>
        <a:p xmlns:a="http://schemas.openxmlformats.org/drawingml/2006/main">
          <a:pPr algn="l"/>
          <a:r>
            <a:rPr lang="en-US" sz="1400" dirty="0">
              <a:solidFill>
                <a:srgbClr val="FFC000"/>
              </a:solidFill>
              <a:latin typeface="Times New Roman" panose="02020603050405020304" pitchFamily="18" charset="0"/>
              <a:cs typeface="Times New Roman" panose="02020603050405020304" pitchFamily="18" charset="0"/>
            </a:rPr>
            <a:t>- 2% inflation</a:t>
          </a:r>
        </a:p>
        <a:p xmlns:a="http://schemas.openxmlformats.org/drawingml/2006/main">
          <a:pPr algn="l"/>
          <a:r>
            <a:rPr lang="en-US" sz="1400" dirty="0">
              <a:solidFill>
                <a:srgbClr val="FFC000"/>
              </a:solidFill>
              <a:latin typeface="Times New Roman" panose="02020603050405020304" pitchFamily="18" charset="0"/>
              <a:cs typeface="Times New Roman" panose="02020603050405020304" pitchFamily="18" charset="0"/>
            </a:rPr>
            <a:t>- 1.5% productivity</a:t>
          </a:r>
        </a:p>
      </cdr:txBody>
    </cdr:sp>
  </cdr:relSizeAnchor>
  <cdr:relSizeAnchor xmlns:cdr="http://schemas.openxmlformats.org/drawingml/2006/chartDrawing">
    <cdr:from>
      <cdr:x>0.25652</cdr:x>
      <cdr:y>0.53734</cdr:y>
    </cdr:from>
    <cdr:to>
      <cdr:x>0.25652</cdr:x>
      <cdr:y>0.57843</cdr:y>
    </cdr:to>
    <cdr:cxnSp macro="">
      <cdr:nvCxnSpPr>
        <cdr:cNvPr id="5" name="Straight Arrow Connector 4">
          <a:extLst xmlns:a="http://schemas.openxmlformats.org/drawingml/2006/main">
            <a:ext uri="{FF2B5EF4-FFF2-40B4-BE49-F238E27FC236}">
              <a16:creationId xmlns:a16="http://schemas.microsoft.com/office/drawing/2014/main" id="{6611C5AB-EAAE-810D-8105-9E019C83F4A3}"/>
            </a:ext>
          </a:extLst>
        </cdr:cNvPr>
        <cdr:cNvCxnSpPr/>
      </cdr:nvCxnSpPr>
      <cdr:spPr>
        <a:xfrm xmlns:a="http://schemas.openxmlformats.org/drawingml/2006/main">
          <a:off x="2249189" y="2880283"/>
          <a:ext cx="0" cy="220257"/>
        </a:xfrm>
        <a:prstGeom xmlns:a="http://schemas.openxmlformats.org/drawingml/2006/main" prst="straightConnector1">
          <a:avLst/>
        </a:prstGeom>
        <a:ln xmlns:a="http://schemas.openxmlformats.org/drawingml/2006/main" w="38100">
          <a:solidFill>
            <a:srgbClr val="FFC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0.87902</cdr:x>
      <cdr:y>0.4805</cdr:y>
    </cdr:from>
    <cdr:to>
      <cdr:x>0.9368</cdr:x>
      <cdr:y>0.52433</cdr:y>
    </cdr:to>
    <cdr:sp macro="" textlink="">
      <cdr:nvSpPr>
        <cdr:cNvPr id="2" name="TextBox 1"/>
        <cdr:cNvSpPr txBox="1">
          <a:spLocks xmlns:a="http://schemas.openxmlformats.org/drawingml/2006/main" noChangeArrowheads="1"/>
        </cdr:cNvSpPr>
      </cdr:nvSpPr>
      <cdr:spPr bwMode="auto">
        <a:xfrm xmlns:a="http://schemas.openxmlformats.org/drawingml/2006/main">
          <a:off x="7395882" y="2553116"/>
          <a:ext cx="486119" cy="232888"/>
        </a:xfrm>
        <a:prstGeom xmlns:a="http://schemas.openxmlformats.org/drawingml/2006/main" prst="rect">
          <a:avLst/>
        </a:prstGeom>
        <a:solidFill xmlns:a="http://schemas.openxmlformats.org/drawingml/2006/main">
          <a:schemeClr val="bg1"/>
        </a:solidFill>
        <a:ln xmlns:a="http://schemas.openxmlformats.org/drawingml/2006/main" w="12700">
          <a:solidFill>
            <a:srgbClr val="00B050"/>
          </a:solidFill>
          <a:miter lim="800000"/>
          <a:headEnd/>
          <a:tailEnd/>
        </a:ln>
      </cdr:spPr>
      <cdr:txBody>
        <a:bodyPr xmlns:a="http://schemas.openxmlformats.org/drawingml/2006/main"/>
        <a:lstStyle xmlns:a="http://schemas.openxmlformats.org/drawingml/2006/main">
          <a:defPPr>
            <a:defRPr lang="en-US"/>
          </a:defPPr>
          <a:lvl1pPr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5pPr>
          <a:lvl6pPr marL="2286000" algn="l" defTabSz="914400" rtl="0" eaLnBrk="1" latinLnBrk="0" hangingPunct="1">
            <a:defRPr sz="2000" kern="1200">
              <a:solidFill>
                <a:schemeClr val="tx1"/>
              </a:solidFill>
              <a:latin typeface="Verdana" panose="020B0604030504040204" pitchFamily="34" charset="0"/>
              <a:ea typeface="+mn-ea"/>
              <a:cs typeface="+mn-cs"/>
            </a:defRPr>
          </a:lvl6pPr>
          <a:lvl7pPr marL="2743200" algn="l" defTabSz="914400" rtl="0" eaLnBrk="1" latinLnBrk="0" hangingPunct="1">
            <a:defRPr sz="2000" kern="1200">
              <a:solidFill>
                <a:schemeClr val="tx1"/>
              </a:solidFill>
              <a:latin typeface="Verdana" panose="020B0604030504040204" pitchFamily="34" charset="0"/>
              <a:ea typeface="+mn-ea"/>
              <a:cs typeface="+mn-cs"/>
            </a:defRPr>
          </a:lvl7pPr>
          <a:lvl8pPr marL="3200400" algn="l" defTabSz="914400" rtl="0" eaLnBrk="1" latinLnBrk="0" hangingPunct="1">
            <a:defRPr sz="2000" kern="1200">
              <a:solidFill>
                <a:schemeClr val="tx1"/>
              </a:solidFill>
              <a:latin typeface="Verdana" panose="020B0604030504040204" pitchFamily="34" charset="0"/>
              <a:ea typeface="+mn-ea"/>
              <a:cs typeface="+mn-cs"/>
            </a:defRPr>
          </a:lvl8pPr>
          <a:lvl9pPr marL="3657600" algn="l" defTabSz="914400" rtl="0" eaLnBrk="1" latinLnBrk="0" hangingPunct="1">
            <a:defRPr sz="2000" kern="1200">
              <a:solidFill>
                <a:schemeClr val="tx1"/>
              </a:solidFill>
              <a:latin typeface="Verdana" panose="020B0604030504040204" pitchFamily="34" charset="0"/>
              <a:ea typeface="+mn-ea"/>
              <a:cs typeface="+mn-cs"/>
            </a:defRPr>
          </a:lvl9pPr>
        </a:lstStyle>
        <a:p xmlns:a="http://schemas.openxmlformats.org/drawingml/2006/main">
          <a:pPr algn="ctr" eaLnBrk="1" hangingPunct="1"/>
          <a:r>
            <a:rPr lang="en-US" altLang="en-US" sz="1000" b="1" dirty="0">
              <a:solidFill>
                <a:srgbClr val="00B050"/>
              </a:solidFill>
              <a:latin typeface="Times New Roman" panose="02020603050405020304" pitchFamily="18" charset="0"/>
              <a:cs typeface="Times New Roman" panose="02020603050405020304" pitchFamily="18" charset="0"/>
            </a:rPr>
            <a:t>4.1%</a:t>
          </a:r>
        </a:p>
      </cdr:txBody>
    </cdr:sp>
  </cdr:relSizeAnchor>
  <cdr:relSizeAnchor xmlns:cdr="http://schemas.openxmlformats.org/drawingml/2006/chartDrawing">
    <cdr:from>
      <cdr:x>0.86083</cdr:x>
      <cdr:y>0.61798</cdr:y>
    </cdr:from>
    <cdr:to>
      <cdr:x>0.92348</cdr:x>
      <cdr:y>0.66063</cdr:y>
    </cdr:to>
    <cdr:sp macro="" textlink="">
      <cdr:nvSpPr>
        <cdr:cNvPr id="6" name="TextBox 1"/>
        <cdr:cNvSpPr txBox="1"/>
      </cdr:nvSpPr>
      <cdr:spPr>
        <a:xfrm xmlns:a="http://schemas.openxmlformats.org/drawingml/2006/main">
          <a:off x="7242834" y="3286507"/>
          <a:ext cx="527097" cy="226818"/>
        </a:xfrm>
        <a:prstGeom xmlns:a="http://schemas.openxmlformats.org/drawingml/2006/main" prst="rect">
          <a:avLst/>
        </a:prstGeom>
        <a:solidFill xmlns:a="http://schemas.openxmlformats.org/drawingml/2006/main">
          <a:schemeClr val="bg1"/>
        </a:solidFill>
        <a:ln xmlns:a="http://schemas.openxmlformats.org/drawingml/2006/main" w="12700">
          <a:solidFill>
            <a:srgbClr val="FF0000"/>
          </a:solidFill>
        </a:ln>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3.3%</a:t>
          </a:r>
        </a:p>
      </cdr:txBody>
    </cdr:sp>
  </cdr:relSizeAnchor>
  <cdr:relSizeAnchor xmlns:cdr="http://schemas.openxmlformats.org/drawingml/2006/chartDrawing">
    <cdr:from>
      <cdr:x>0.67306</cdr:x>
      <cdr:y>0.65458</cdr:y>
    </cdr:from>
    <cdr:to>
      <cdr:x>0.83339</cdr:x>
      <cdr:y>0.70579</cdr:y>
    </cdr:to>
    <cdr:sp macro="" textlink="">
      <cdr:nvSpPr>
        <cdr:cNvPr id="8" name="TextBox 1"/>
        <cdr:cNvSpPr txBox="1"/>
      </cdr:nvSpPr>
      <cdr:spPr>
        <a:xfrm xmlns:a="http://schemas.openxmlformats.org/drawingml/2006/main">
          <a:off x="5932216" y="3523534"/>
          <a:ext cx="1413117" cy="275671"/>
        </a:xfrm>
        <a:prstGeom xmlns:a="http://schemas.openxmlformats.org/drawingml/2006/main" prst="rect">
          <a:avLst/>
        </a:prstGeom>
        <a:solidFill xmlns:a="http://schemas.openxmlformats.org/drawingml/2006/main">
          <a:schemeClr val="bg1"/>
        </a:solidFill>
        <a:ln xmlns:a="http://schemas.openxmlformats.org/drawingml/2006/main" w="12700">
          <a:solidFill>
            <a:srgbClr val="FF0000"/>
          </a:solidFill>
        </a:ln>
      </cdr:spPr>
      <cdr:txBody>
        <a:bodyPr xmlns:a="http://schemas.openxmlformats.org/drawingml/2006/main"/>
        <a:lstStyle xmlns:a="http://schemas.openxmlformats.org/drawingml/2006/main">
          <a:defPPr>
            <a:defRPr lang="en-US"/>
          </a:defPPr>
          <a:lvl1pPr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5pPr>
          <a:lvl6pPr marL="2286000" algn="l" defTabSz="914400" rtl="0" eaLnBrk="1" latinLnBrk="0" hangingPunct="1">
            <a:defRPr sz="2000" kern="1200">
              <a:solidFill>
                <a:schemeClr val="tx1"/>
              </a:solidFill>
              <a:latin typeface="Verdana" panose="020B0604030504040204" pitchFamily="34" charset="0"/>
              <a:ea typeface="+mn-ea"/>
              <a:cs typeface="+mn-cs"/>
            </a:defRPr>
          </a:lvl6pPr>
          <a:lvl7pPr marL="2743200" algn="l" defTabSz="914400" rtl="0" eaLnBrk="1" latinLnBrk="0" hangingPunct="1">
            <a:defRPr sz="2000" kern="1200">
              <a:solidFill>
                <a:schemeClr val="tx1"/>
              </a:solidFill>
              <a:latin typeface="Verdana" panose="020B0604030504040204" pitchFamily="34" charset="0"/>
              <a:ea typeface="+mn-ea"/>
              <a:cs typeface="+mn-cs"/>
            </a:defRPr>
          </a:lvl7pPr>
          <a:lvl8pPr marL="3200400" algn="l" defTabSz="914400" rtl="0" eaLnBrk="1" latinLnBrk="0" hangingPunct="1">
            <a:defRPr sz="2000" kern="1200">
              <a:solidFill>
                <a:schemeClr val="tx1"/>
              </a:solidFill>
              <a:latin typeface="Verdana" panose="020B0604030504040204" pitchFamily="34" charset="0"/>
              <a:ea typeface="+mn-ea"/>
              <a:cs typeface="+mn-cs"/>
            </a:defRPr>
          </a:lvl8pPr>
          <a:lvl9pPr marL="3657600" algn="l" defTabSz="914400" rtl="0" eaLnBrk="1" latinLnBrk="0" hangingPunct="1">
            <a:defRPr sz="2000" kern="1200">
              <a:solidFill>
                <a:schemeClr val="tx1"/>
              </a:solidFill>
              <a:latin typeface="Verdana" panose="020B0604030504040204" pitchFamily="34" charset="0"/>
              <a:ea typeface="+mn-ea"/>
              <a:cs typeface="+mn-cs"/>
            </a:defRPr>
          </a:lvl9pPr>
        </a:lstStyle>
        <a:p xmlns:a="http://schemas.openxmlformats.org/drawingml/2006/main">
          <a:pPr algn="ctr" defTabSz="685800" eaLnBrk="1" hangingPunct="1">
            <a:defRPr/>
          </a:pPr>
          <a:r>
            <a:rPr lang="en-US" sz="1400" b="1" dirty="0">
              <a:solidFill>
                <a:srgbClr val="FF0000"/>
              </a:solidFill>
              <a:latin typeface="Times New Roman" panose="02020603050405020304" pitchFamily="18" charset="0"/>
              <a:cs typeface="Times New Roman" panose="02020603050405020304" pitchFamily="18" charset="0"/>
            </a:rPr>
            <a:t>Core Inflation</a:t>
          </a:r>
        </a:p>
      </cdr:txBody>
    </cdr:sp>
  </cdr:relSizeAnchor>
  <cdr:relSizeAnchor xmlns:cdr="http://schemas.openxmlformats.org/drawingml/2006/chartDrawing">
    <cdr:from>
      <cdr:x>1</cdr:x>
      <cdr:y>0.31518</cdr:y>
    </cdr:from>
    <cdr:to>
      <cdr:x>1</cdr:x>
      <cdr:y>0.3855</cdr:y>
    </cdr:to>
    <cdr:cxnSp macro="">
      <cdr:nvCxnSpPr>
        <cdr:cNvPr id="9" name="Straight Arrow Connector 8">
          <a:extLst xmlns:a="http://schemas.openxmlformats.org/drawingml/2006/main">
            <a:ext uri="{FF2B5EF4-FFF2-40B4-BE49-F238E27FC236}">
              <a16:creationId xmlns:a16="http://schemas.microsoft.com/office/drawing/2014/main" id="{B1FBED83-C295-380B-5739-30FF1829D62E}"/>
            </a:ext>
          </a:extLst>
        </cdr:cNvPr>
        <cdr:cNvCxnSpPr>
          <a:cxnSpLocks xmlns:a="http://schemas.openxmlformats.org/drawingml/2006/main"/>
        </cdr:cNvCxnSpPr>
      </cdr:nvCxnSpPr>
      <cdr:spPr>
        <a:xfrm xmlns:a="http://schemas.openxmlformats.org/drawingml/2006/main">
          <a:off x="8934428" y="1696588"/>
          <a:ext cx="0" cy="378519"/>
        </a:xfrm>
        <a:prstGeom xmlns:a="http://schemas.openxmlformats.org/drawingml/2006/main" prst="straightConnector1">
          <a:avLst/>
        </a:prstGeom>
        <a:ln xmlns:a="http://schemas.openxmlformats.org/drawingml/2006/main" w="28575">
          <a:solidFill>
            <a:srgbClr val="7030A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7.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8.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9.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F96125-D3E1-CE41-8358-55182DD2A4F3}" type="datetimeFigureOut">
              <a:rPr lang="en-US" smtClean="0"/>
              <a:t>3/10/2025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6604D5-8ADD-D743-A437-DF0973B2D465}" type="slidenum">
              <a:rPr lang="en-US" smtClean="0"/>
              <a:t>‹#›</a:t>
            </a:fld>
            <a:endParaRPr lang="en-US"/>
          </a:p>
        </p:txBody>
      </p:sp>
    </p:spTree>
    <p:extLst>
      <p:ext uri="{BB962C8B-B14F-4D97-AF65-F5344CB8AC3E}">
        <p14:creationId xmlns:p14="http://schemas.microsoft.com/office/powerpoint/2010/main" val="360058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076703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278931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231248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076917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034939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957297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81312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327100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769238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551421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667180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126637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618025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7"/>
          <p:cNvSpPr>
            <a:spLocks noGrp="1" noChangeArrowheads="1"/>
          </p:cNvSpPr>
          <p:nvPr>
            <p:ph type="sldNum" sz="quarter" idx="5"/>
          </p:nvPr>
        </p:nvSpPr>
        <p:spPr>
          <a:xfrm>
            <a:off x="3979863" y="8902700"/>
            <a:ext cx="3044825" cy="46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spcBef>
                <a:spcPct val="30000"/>
              </a:spcBef>
              <a:defRPr sz="1200">
                <a:solidFill>
                  <a:schemeClr val="tx1"/>
                </a:solidFill>
                <a:latin typeface="Arial" pitchFamily="34" charset="0"/>
              </a:defRPr>
            </a:lvl1pPr>
            <a:lvl2pPr marL="746125" indent="-287338" defTabSz="935038" eaLnBrk="0" hangingPunct="0">
              <a:spcBef>
                <a:spcPct val="30000"/>
              </a:spcBef>
              <a:defRPr sz="1200">
                <a:solidFill>
                  <a:schemeClr val="tx1"/>
                </a:solidFill>
                <a:latin typeface="Arial" pitchFamily="34" charset="0"/>
              </a:defRPr>
            </a:lvl2pPr>
            <a:lvl3pPr marL="1149350" indent="-228600" defTabSz="935038" eaLnBrk="0" hangingPunct="0">
              <a:spcBef>
                <a:spcPct val="30000"/>
              </a:spcBef>
              <a:defRPr sz="1200">
                <a:solidFill>
                  <a:schemeClr val="tx1"/>
                </a:solidFill>
                <a:latin typeface="Arial" pitchFamily="34" charset="0"/>
              </a:defRPr>
            </a:lvl3pPr>
            <a:lvl4pPr marL="1608138" indent="-228600" defTabSz="935038" eaLnBrk="0" hangingPunct="0">
              <a:spcBef>
                <a:spcPct val="30000"/>
              </a:spcBef>
              <a:defRPr sz="1200">
                <a:solidFill>
                  <a:schemeClr val="tx1"/>
                </a:solidFill>
                <a:latin typeface="Arial" pitchFamily="34" charset="0"/>
              </a:defRPr>
            </a:lvl4pPr>
            <a:lvl5pPr marL="2068513" indent="-228600" defTabSz="935038" eaLnBrk="0" hangingPunct="0">
              <a:spcBef>
                <a:spcPct val="30000"/>
              </a:spcBef>
              <a:defRPr sz="1200">
                <a:solidFill>
                  <a:schemeClr val="tx1"/>
                </a:solidFill>
                <a:latin typeface="Arial" pitchFamily="34" charset="0"/>
              </a:defRPr>
            </a:lvl5pPr>
            <a:lvl6pPr marL="2525713" indent="-228600" defTabSz="935038" eaLnBrk="0" fontAlgn="base" hangingPunct="0">
              <a:spcBef>
                <a:spcPct val="30000"/>
              </a:spcBef>
              <a:spcAft>
                <a:spcPct val="0"/>
              </a:spcAft>
              <a:defRPr sz="1200">
                <a:solidFill>
                  <a:schemeClr val="tx1"/>
                </a:solidFill>
                <a:latin typeface="Arial" pitchFamily="34" charset="0"/>
              </a:defRPr>
            </a:lvl6pPr>
            <a:lvl7pPr marL="2982913" indent="-228600" defTabSz="935038" eaLnBrk="0" fontAlgn="base" hangingPunct="0">
              <a:spcBef>
                <a:spcPct val="30000"/>
              </a:spcBef>
              <a:spcAft>
                <a:spcPct val="0"/>
              </a:spcAft>
              <a:defRPr sz="1200">
                <a:solidFill>
                  <a:schemeClr val="tx1"/>
                </a:solidFill>
                <a:latin typeface="Arial" pitchFamily="34" charset="0"/>
              </a:defRPr>
            </a:lvl7pPr>
            <a:lvl8pPr marL="3440113" indent="-228600" defTabSz="935038" eaLnBrk="0" fontAlgn="base" hangingPunct="0">
              <a:spcBef>
                <a:spcPct val="30000"/>
              </a:spcBef>
              <a:spcAft>
                <a:spcPct val="0"/>
              </a:spcAft>
              <a:defRPr sz="1200">
                <a:solidFill>
                  <a:schemeClr val="tx1"/>
                </a:solidFill>
                <a:latin typeface="Arial" pitchFamily="34" charset="0"/>
              </a:defRPr>
            </a:lvl8pPr>
            <a:lvl9pPr marL="3897313" indent="-228600" defTabSz="935038" eaLnBrk="0" fontAlgn="base" hangingPunct="0">
              <a:spcBef>
                <a:spcPct val="30000"/>
              </a:spcBef>
              <a:spcAft>
                <a:spcPct val="0"/>
              </a:spcAft>
              <a:defRPr sz="1200">
                <a:solidFill>
                  <a:schemeClr val="tx1"/>
                </a:solidFill>
                <a:latin typeface="Arial" pitchFamily="34" charset="0"/>
              </a:defRPr>
            </a:lvl9pPr>
          </a:lstStyle>
          <a:p>
            <a:pPr marL="0" marR="0" lvl="0" indent="0" algn="r" defTabSz="935038" rtl="0" eaLnBrk="1" fontAlgn="auto" latinLnBrk="0" hangingPunct="1">
              <a:lnSpc>
                <a:spcPct val="100000"/>
              </a:lnSpc>
              <a:spcBef>
                <a:spcPct val="0"/>
              </a:spcBef>
              <a:spcAft>
                <a:spcPts val="0"/>
              </a:spcAft>
              <a:buClrTx/>
              <a:buSzTx/>
              <a:buFontTx/>
              <a:buNone/>
              <a:tabLst/>
              <a:defRPr/>
            </a:pPr>
            <a:fld id="{75874577-726D-41E9-848B-69EF4F592B0F}" type="slidenum">
              <a:rPr kumimoji="0" lang="en-US" altLang="en-US" sz="20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35038" rtl="0" eaLnBrk="1" fontAlgn="auto" latinLnBrk="0" hangingPunct="1">
                <a:lnSpc>
                  <a:spcPct val="100000"/>
                </a:lnSpc>
                <a:spcBef>
                  <a:spcPct val="0"/>
                </a:spcBef>
                <a:spcAft>
                  <a:spcPts val="0"/>
                </a:spcAft>
                <a:buClrTx/>
                <a:buSzTx/>
                <a:buFontTx/>
                <a:buNone/>
                <a:tabLst/>
                <a:defRPr/>
              </a:pPr>
              <a:t>108</a:t>
            </a:fld>
            <a:endParaRPr kumimoji="0" lang="en-US" altLang="en-US" sz="2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497667" name="Rectangle 2"/>
          <p:cNvSpPr>
            <a:spLocks noGrp="1" noRot="1" noChangeAspect="1" noChangeArrowheads="1" noTextEdit="1"/>
          </p:cNvSpPr>
          <p:nvPr>
            <p:ph type="sldImg"/>
          </p:nvPr>
        </p:nvSpPr>
        <p:spPr>
          <a:ln/>
        </p:spPr>
      </p:sp>
      <p:sp>
        <p:nvSpPr>
          <p:cNvPr id="4976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110</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642443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113</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726567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114</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627855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115</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285843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116</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145113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117</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740635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118</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142965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119</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948682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208544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120</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7287551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121</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6652277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122</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4053865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123</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1974457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124</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231681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125</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7249976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126</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3042618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127</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1929190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128</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0950408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129</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897207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532896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a:extLst>
              <a:ext uri="{FF2B5EF4-FFF2-40B4-BE49-F238E27FC236}">
                <a16:creationId xmlns:a16="http://schemas.microsoft.com/office/drawing/2014/main" id="{ACAAF9FE-AF7E-D70B-5960-3003018CFFD2}"/>
              </a:ext>
            </a:extLst>
          </p:cNvPr>
          <p:cNvSpPr>
            <a:spLocks noGrp="1" noRot="1" noChangeAspect="1" noChangeArrowheads="1" noTextEdit="1"/>
          </p:cNvSpPr>
          <p:nvPr>
            <p:ph type="sldImg"/>
          </p:nvPr>
        </p:nvSpPr>
        <p:spPr>
          <a:xfrm>
            <a:off x="407988" y="698500"/>
            <a:ext cx="6196012" cy="3486150"/>
          </a:xfrm>
          <a:ln/>
        </p:spPr>
      </p:sp>
      <p:sp>
        <p:nvSpPr>
          <p:cNvPr id="177155" name="Notes Placeholder 2">
            <a:extLst>
              <a:ext uri="{FF2B5EF4-FFF2-40B4-BE49-F238E27FC236}">
                <a16:creationId xmlns:a16="http://schemas.microsoft.com/office/drawing/2014/main" id="{547523D1-0329-46FB-DB07-D2C82F53570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7156" name="Slide Number Placeholder 3">
            <a:extLst>
              <a:ext uri="{FF2B5EF4-FFF2-40B4-BE49-F238E27FC236}">
                <a16:creationId xmlns:a16="http://schemas.microsoft.com/office/drawing/2014/main" id="{4164D084-9DB8-12CF-2148-B5333EB6ACA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defTabSz="914400"/>
            <a:fld id="{ACCCA274-5903-4CB9-8034-8C7EB9F4765F}" type="slidenum">
              <a:rPr lang="en-US" altLang="en-US" sz="1100" smtClean="0">
                <a:solidFill>
                  <a:srgbClr val="000000"/>
                </a:solidFill>
                <a:latin typeface="Arial" panose="020B0604020202020204" pitchFamily="34" charset="0"/>
              </a:rPr>
              <a:pPr defTabSz="914400"/>
              <a:t>143</a:t>
            </a:fld>
            <a:endParaRPr lang="en-US" altLang="en-US" sz="1100">
              <a:solidFill>
                <a:srgbClr val="000000"/>
              </a:solidFill>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a:extLst>
              <a:ext uri="{FF2B5EF4-FFF2-40B4-BE49-F238E27FC236}">
                <a16:creationId xmlns:a16="http://schemas.microsoft.com/office/drawing/2014/main" id="{ACAAF9FE-AF7E-D70B-5960-3003018CFFD2}"/>
              </a:ext>
            </a:extLst>
          </p:cNvPr>
          <p:cNvSpPr>
            <a:spLocks noGrp="1" noRot="1" noChangeAspect="1" noChangeArrowheads="1" noTextEdit="1"/>
          </p:cNvSpPr>
          <p:nvPr>
            <p:ph type="sldImg"/>
          </p:nvPr>
        </p:nvSpPr>
        <p:spPr>
          <a:xfrm>
            <a:off x="407988" y="698500"/>
            <a:ext cx="6196012" cy="3486150"/>
          </a:xfrm>
          <a:ln/>
        </p:spPr>
      </p:sp>
      <p:sp>
        <p:nvSpPr>
          <p:cNvPr id="177155" name="Notes Placeholder 2">
            <a:extLst>
              <a:ext uri="{FF2B5EF4-FFF2-40B4-BE49-F238E27FC236}">
                <a16:creationId xmlns:a16="http://schemas.microsoft.com/office/drawing/2014/main" id="{547523D1-0329-46FB-DB07-D2C82F53570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7156" name="Slide Number Placeholder 3">
            <a:extLst>
              <a:ext uri="{FF2B5EF4-FFF2-40B4-BE49-F238E27FC236}">
                <a16:creationId xmlns:a16="http://schemas.microsoft.com/office/drawing/2014/main" id="{4164D084-9DB8-12CF-2148-B5333EB6ACA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defTabSz="914400"/>
            <a:fld id="{ACCCA274-5903-4CB9-8034-8C7EB9F4765F}" type="slidenum">
              <a:rPr lang="en-US" altLang="en-US" sz="1100" smtClean="0">
                <a:solidFill>
                  <a:srgbClr val="000000"/>
                </a:solidFill>
                <a:latin typeface="Arial" panose="020B0604020202020204" pitchFamily="34" charset="0"/>
              </a:rPr>
              <a:pPr defTabSz="914400"/>
              <a:t>144</a:t>
            </a:fld>
            <a:endParaRPr lang="en-US" altLang="en-US" sz="1100">
              <a:solidFill>
                <a:srgbClr val="000000"/>
              </a:solidFill>
              <a:latin typeface="Arial" panose="020B0604020202020204" pitchFamily="34" charset="0"/>
            </a:endParaRPr>
          </a:p>
        </p:txBody>
      </p:sp>
    </p:spTree>
    <p:extLst>
      <p:ext uri="{BB962C8B-B14F-4D97-AF65-F5344CB8AC3E}">
        <p14:creationId xmlns:p14="http://schemas.microsoft.com/office/powerpoint/2010/main" val="23647280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a:extLst>
              <a:ext uri="{FF2B5EF4-FFF2-40B4-BE49-F238E27FC236}">
                <a16:creationId xmlns:a16="http://schemas.microsoft.com/office/drawing/2014/main" id="{ACAAF9FE-AF7E-D70B-5960-3003018CFFD2}"/>
              </a:ext>
            </a:extLst>
          </p:cNvPr>
          <p:cNvSpPr>
            <a:spLocks noGrp="1" noRot="1" noChangeAspect="1" noChangeArrowheads="1" noTextEdit="1"/>
          </p:cNvSpPr>
          <p:nvPr>
            <p:ph type="sldImg"/>
          </p:nvPr>
        </p:nvSpPr>
        <p:spPr>
          <a:xfrm>
            <a:off x="407988" y="698500"/>
            <a:ext cx="6196012" cy="3486150"/>
          </a:xfrm>
          <a:ln/>
        </p:spPr>
      </p:sp>
      <p:sp>
        <p:nvSpPr>
          <p:cNvPr id="177155" name="Notes Placeholder 2">
            <a:extLst>
              <a:ext uri="{FF2B5EF4-FFF2-40B4-BE49-F238E27FC236}">
                <a16:creationId xmlns:a16="http://schemas.microsoft.com/office/drawing/2014/main" id="{547523D1-0329-46FB-DB07-D2C82F53570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7156" name="Slide Number Placeholder 3">
            <a:extLst>
              <a:ext uri="{FF2B5EF4-FFF2-40B4-BE49-F238E27FC236}">
                <a16:creationId xmlns:a16="http://schemas.microsoft.com/office/drawing/2014/main" id="{4164D084-9DB8-12CF-2148-B5333EB6ACA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defTabSz="914400"/>
            <a:fld id="{ACCCA274-5903-4CB9-8034-8C7EB9F4765F}" type="slidenum">
              <a:rPr lang="en-US" altLang="en-US" sz="1100" smtClean="0">
                <a:solidFill>
                  <a:srgbClr val="000000"/>
                </a:solidFill>
                <a:latin typeface="Arial" panose="020B0604020202020204" pitchFamily="34" charset="0"/>
              </a:rPr>
              <a:pPr defTabSz="914400"/>
              <a:t>145</a:t>
            </a:fld>
            <a:endParaRPr lang="en-US" altLang="en-US" sz="1100">
              <a:solidFill>
                <a:srgbClr val="000000"/>
              </a:solidFill>
              <a:latin typeface="Arial" panose="020B0604020202020204" pitchFamily="34" charset="0"/>
            </a:endParaRPr>
          </a:p>
        </p:txBody>
      </p:sp>
    </p:spTree>
    <p:extLst>
      <p:ext uri="{BB962C8B-B14F-4D97-AF65-F5344CB8AC3E}">
        <p14:creationId xmlns:p14="http://schemas.microsoft.com/office/powerpoint/2010/main" val="5978471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a:extLst>
              <a:ext uri="{FF2B5EF4-FFF2-40B4-BE49-F238E27FC236}">
                <a16:creationId xmlns:a16="http://schemas.microsoft.com/office/drawing/2014/main" id="{ACAAF9FE-AF7E-D70B-5960-3003018CFFD2}"/>
              </a:ext>
            </a:extLst>
          </p:cNvPr>
          <p:cNvSpPr>
            <a:spLocks noGrp="1" noRot="1" noChangeAspect="1" noChangeArrowheads="1" noTextEdit="1"/>
          </p:cNvSpPr>
          <p:nvPr>
            <p:ph type="sldImg"/>
          </p:nvPr>
        </p:nvSpPr>
        <p:spPr>
          <a:xfrm>
            <a:off x="407988" y="698500"/>
            <a:ext cx="6196012" cy="3486150"/>
          </a:xfrm>
          <a:ln/>
        </p:spPr>
      </p:sp>
      <p:sp>
        <p:nvSpPr>
          <p:cNvPr id="177155" name="Notes Placeholder 2">
            <a:extLst>
              <a:ext uri="{FF2B5EF4-FFF2-40B4-BE49-F238E27FC236}">
                <a16:creationId xmlns:a16="http://schemas.microsoft.com/office/drawing/2014/main" id="{547523D1-0329-46FB-DB07-D2C82F53570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7156" name="Slide Number Placeholder 3">
            <a:extLst>
              <a:ext uri="{FF2B5EF4-FFF2-40B4-BE49-F238E27FC236}">
                <a16:creationId xmlns:a16="http://schemas.microsoft.com/office/drawing/2014/main" id="{4164D084-9DB8-12CF-2148-B5333EB6ACA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defTabSz="914400"/>
            <a:fld id="{ACCCA274-5903-4CB9-8034-8C7EB9F4765F}" type="slidenum">
              <a:rPr lang="en-US" altLang="en-US" sz="1100" smtClean="0">
                <a:solidFill>
                  <a:srgbClr val="000000"/>
                </a:solidFill>
                <a:latin typeface="Arial" panose="020B0604020202020204" pitchFamily="34" charset="0"/>
              </a:rPr>
              <a:pPr defTabSz="914400"/>
              <a:t>146</a:t>
            </a:fld>
            <a:endParaRPr lang="en-US" altLang="en-US" sz="1100">
              <a:solidFill>
                <a:srgbClr val="000000"/>
              </a:solidFill>
              <a:latin typeface="Arial" panose="020B0604020202020204" pitchFamily="34" charset="0"/>
            </a:endParaRPr>
          </a:p>
        </p:txBody>
      </p:sp>
    </p:spTree>
    <p:extLst>
      <p:ext uri="{BB962C8B-B14F-4D97-AF65-F5344CB8AC3E}">
        <p14:creationId xmlns:p14="http://schemas.microsoft.com/office/powerpoint/2010/main" val="6909652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147</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6251742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148</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5651192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33749339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1384516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24721622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2805125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7774531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23998248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32331734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39561022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21319048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1845537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33896910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6932699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29580131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166</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6407655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183</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642443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9648570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185</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7265677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186</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2858434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187</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1451138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188</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7406352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189</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1429657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190</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9486823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29BBC2-617D-4760-A08F-1DF5C2AAE45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759078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7"/>
          <p:cNvSpPr>
            <a:spLocks noGrp="1" noChangeArrowheads="1"/>
          </p:cNvSpPr>
          <p:nvPr>
            <p:ph type="sldNum" sz="quarter" idx="5"/>
          </p:nvPr>
        </p:nvSpPr>
        <p:spPr>
          <a:xfrm>
            <a:off x="3979863" y="8902700"/>
            <a:ext cx="3044825" cy="46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spcBef>
                <a:spcPct val="30000"/>
              </a:spcBef>
              <a:defRPr sz="1200">
                <a:solidFill>
                  <a:schemeClr val="tx1"/>
                </a:solidFill>
                <a:latin typeface="Arial" pitchFamily="34" charset="0"/>
              </a:defRPr>
            </a:lvl1pPr>
            <a:lvl2pPr marL="746125" indent="-287338" defTabSz="935038" eaLnBrk="0" hangingPunct="0">
              <a:spcBef>
                <a:spcPct val="30000"/>
              </a:spcBef>
              <a:defRPr sz="1200">
                <a:solidFill>
                  <a:schemeClr val="tx1"/>
                </a:solidFill>
                <a:latin typeface="Arial" pitchFamily="34" charset="0"/>
              </a:defRPr>
            </a:lvl2pPr>
            <a:lvl3pPr marL="1149350" indent="-228600" defTabSz="935038" eaLnBrk="0" hangingPunct="0">
              <a:spcBef>
                <a:spcPct val="30000"/>
              </a:spcBef>
              <a:defRPr sz="1200">
                <a:solidFill>
                  <a:schemeClr val="tx1"/>
                </a:solidFill>
                <a:latin typeface="Arial" pitchFamily="34" charset="0"/>
              </a:defRPr>
            </a:lvl3pPr>
            <a:lvl4pPr marL="1608138" indent="-228600" defTabSz="935038" eaLnBrk="0" hangingPunct="0">
              <a:spcBef>
                <a:spcPct val="30000"/>
              </a:spcBef>
              <a:defRPr sz="1200">
                <a:solidFill>
                  <a:schemeClr val="tx1"/>
                </a:solidFill>
                <a:latin typeface="Arial" pitchFamily="34" charset="0"/>
              </a:defRPr>
            </a:lvl4pPr>
            <a:lvl5pPr marL="2068513" indent="-228600" defTabSz="935038" eaLnBrk="0" hangingPunct="0">
              <a:spcBef>
                <a:spcPct val="30000"/>
              </a:spcBef>
              <a:defRPr sz="1200">
                <a:solidFill>
                  <a:schemeClr val="tx1"/>
                </a:solidFill>
                <a:latin typeface="Arial" pitchFamily="34" charset="0"/>
              </a:defRPr>
            </a:lvl5pPr>
            <a:lvl6pPr marL="2525713" indent="-228600" defTabSz="935038" eaLnBrk="0" fontAlgn="base" hangingPunct="0">
              <a:spcBef>
                <a:spcPct val="30000"/>
              </a:spcBef>
              <a:spcAft>
                <a:spcPct val="0"/>
              </a:spcAft>
              <a:defRPr sz="1200">
                <a:solidFill>
                  <a:schemeClr val="tx1"/>
                </a:solidFill>
                <a:latin typeface="Arial" pitchFamily="34" charset="0"/>
              </a:defRPr>
            </a:lvl6pPr>
            <a:lvl7pPr marL="2982913" indent="-228600" defTabSz="935038" eaLnBrk="0" fontAlgn="base" hangingPunct="0">
              <a:spcBef>
                <a:spcPct val="30000"/>
              </a:spcBef>
              <a:spcAft>
                <a:spcPct val="0"/>
              </a:spcAft>
              <a:defRPr sz="1200">
                <a:solidFill>
                  <a:schemeClr val="tx1"/>
                </a:solidFill>
                <a:latin typeface="Arial" pitchFamily="34" charset="0"/>
              </a:defRPr>
            </a:lvl7pPr>
            <a:lvl8pPr marL="3440113" indent="-228600" defTabSz="935038" eaLnBrk="0" fontAlgn="base" hangingPunct="0">
              <a:spcBef>
                <a:spcPct val="30000"/>
              </a:spcBef>
              <a:spcAft>
                <a:spcPct val="0"/>
              </a:spcAft>
              <a:defRPr sz="1200">
                <a:solidFill>
                  <a:schemeClr val="tx1"/>
                </a:solidFill>
                <a:latin typeface="Arial" pitchFamily="34" charset="0"/>
              </a:defRPr>
            </a:lvl8pPr>
            <a:lvl9pPr marL="3897313" indent="-228600" defTabSz="935038" eaLnBrk="0" fontAlgn="base" hangingPunct="0">
              <a:spcBef>
                <a:spcPct val="30000"/>
              </a:spcBef>
              <a:spcAft>
                <a:spcPct val="0"/>
              </a:spcAft>
              <a:defRPr sz="1200">
                <a:solidFill>
                  <a:schemeClr val="tx1"/>
                </a:solidFill>
                <a:latin typeface="Arial" pitchFamily="34" charset="0"/>
              </a:defRPr>
            </a:lvl9pPr>
          </a:lstStyle>
          <a:p>
            <a:pPr marL="0" marR="0" lvl="0" indent="0" algn="r" defTabSz="935038" rtl="0" eaLnBrk="1" fontAlgn="auto" latinLnBrk="0" hangingPunct="1">
              <a:lnSpc>
                <a:spcPct val="100000"/>
              </a:lnSpc>
              <a:spcBef>
                <a:spcPct val="0"/>
              </a:spcBef>
              <a:spcAft>
                <a:spcPts val="0"/>
              </a:spcAft>
              <a:buClrTx/>
              <a:buSzTx/>
              <a:buFontTx/>
              <a:buNone/>
              <a:tabLst/>
              <a:defRPr/>
            </a:pPr>
            <a:fld id="{75874577-726D-41E9-848B-69EF4F592B0F}" type="slidenum">
              <a:rPr kumimoji="0" lang="en-US" altLang="en-US" sz="20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35038" rtl="0" eaLnBrk="1" fontAlgn="auto" latinLnBrk="0" hangingPunct="1">
                <a:lnSpc>
                  <a:spcPct val="100000"/>
                </a:lnSpc>
                <a:spcBef>
                  <a:spcPct val="0"/>
                </a:spcBef>
                <a:spcAft>
                  <a:spcPts val="0"/>
                </a:spcAft>
                <a:buClrTx/>
                <a:buSzTx/>
                <a:buFontTx/>
                <a:buNone/>
                <a:tabLst/>
                <a:defRPr/>
              </a:pPr>
              <a:t>213</a:t>
            </a:fld>
            <a:endParaRPr kumimoji="0" lang="en-US" altLang="en-US" sz="2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497667" name="Rectangle 2"/>
          <p:cNvSpPr>
            <a:spLocks noGrp="1" noRot="1" noChangeAspect="1" noChangeArrowheads="1" noTextEdit="1"/>
          </p:cNvSpPr>
          <p:nvPr>
            <p:ph type="sldImg"/>
          </p:nvPr>
        </p:nvSpPr>
        <p:spPr>
          <a:ln/>
        </p:spPr>
      </p:sp>
      <p:sp>
        <p:nvSpPr>
          <p:cNvPr id="4976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13904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189756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937363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hank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4" name="Date Placeholder 3"/>
          <p:cNvSpPr>
            <a:spLocks noGrp="1"/>
          </p:cNvSpPr>
          <p:nvPr>
            <p:ph type="dt" sz="half" idx="10"/>
          </p:nvPr>
        </p:nvSpPr>
        <p:spPr/>
        <p:txBody>
          <a:bodyPr/>
          <a:lstStyle/>
          <a:p>
            <a:fld id="{5A436DC8-728B-8B43-83B4-34ADD0A5761A}" type="datetime1">
              <a:rPr lang="en-US" smtClean="0"/>
              <a:t>3/10/2025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5" name="Title 1">
            <a:extLst>
              <a:ext uri="{FF2B5EF4-FFF2-40B4-BE49-F238E27FC236}">
                <a16:creationId xmlns:a16="http://schemas.microsoft.com/office/drawing/2014/main" id="{74A20F26-C6FE-3913-4BC4-7CCE8E085130}"/>
              </a:ext>
            </a:extLst>
          </p:cNvPr>
          <p:cNvSpPr txBox="1">
            <a:spLocks/>
          </p:cNvSpPr>
          <p:nvPr userDrawn="1"/>
        </p:nvSpPr>
        <p:spPr>
          <a:xfrm>
            <a:off x="571500" y="3264060"/>
            <a:ext cx="7277100" cy="1825465"/>
          </a:xfrm>
          <a:prstGeom prst="rect">
            <a:avLst/>
          </a:prstGeom>
        </p:spPr>
        <p:txBody>
          <a:bodyPr vert="horz" lIns="73152" tIns="45720" rIns="91440" bIns="45720" rtlCol="0" anchor="t" anchorCtr="0">
            <a:noAutofit/>
          </a:bodyPr>
          <a:lstStyle>
            <a:lvl1pPr algn="l" defTabSz="914400" rtl="0" eaLnBrk="1" latinLnBrk="0" hangingPunct="1">
              <a:lnSpc>
                <a:spcPct val="90000"/>
              </a:lnSpc>
              <a:spcBef>
                <a:spcPct val="0"/>
              </a:spcBef>
              <a:buNone/>
              <a:defRPr sz="6000" b="1" kern="1200">
                <a:solidFill>
                  <a:schemeClr val="accent1"/>
                </a:solidFill>
                <a:latin typeface="+mj-lt"/>
                <a:ea typeface="+mj-ea"/>
                <a:cs typeface="+mj-cs"/>
              </a:defRPr>
            </a:lvl1pPr>
          </a:lstStyle>
          <a:p>
            <a:r>
              <a:rPr lang="en-US"/>
              <a:t>Thank you.</a:t>
            </a:r>
            <a:endParaRPr lang="en-US" dirty="0"/>
          </a:p>
        </p:txBody>
      </p:sp>
      <p:sp>
        <p:nvSpPr>
          <p:cNvPr id="11" name="Text Placeholder 10">
            <a:extLst>
              <a:ext uri="{FF2B5EF4-FFF2-40B4-BE49-F238E27FC236}">
                <a16:creationId xmlns:a16="http://schemas.microsoft.com/office/drawing/2014/main" id="{FEDFD7C7-638D-3539-A06C-30FD381CB97F}"/>
              </a:ext>
            </a:extLst>
          </p:cNvPr>
          <p:cNvSpPr>
            <a:spLocks noGrp="1"/>
          </p:cNvSpPr>
          <p:nvPr>
            <p:ph type="body" sz="quarter" idx="12"/>
          </p:nvPr>
        </p:nvSpPr>
        <p:spPr>
          <a:xfrm>
            <a:off x="8115300" y="3295699"/>
            <a:ext cx="3505200" cy="1936661"/>
          </a:xfrm>
        </p:spPr>
        <p:txBody>
          <a:bodyPr/>
          <a:lstStyle>
            <a:lvl1pPr>
              <a:lnSpc>
                <a:spcPct val="120000"/>
              </a:lnSpc>
              <a:spcBef>
                <a:spcPts val="0"/>
              </a:spcBef>
              <a:defRPr b="1">
                <a:solidFill>
                  <a:schemeClr val="accent1"/>
                </a:solidFill>
              </a:defRPr>
            </a:lvl1pPr>
            <a:lvl2pPr marL="6350" indent="0">
              <a:lnSpc>
                <a:spcPct val="120000"/>
              </a:lnSpc>
              <a:spcBef>
                <a:spcPts val="0"/>
              </a:spcBef>
              <a:buFontTx/>
              <a:buNone/>
              <a:defRPr>
                <a:solidFill>
                  <a:schemeClr val="accent1"/>
                </a:solidFill>
              </a:defRPr>
            </a:lvl2pPr>
            <a:lvl3pPr marL="7938" indent="0">
              <a:lnSpc>
                <a:spcPct val="120000"/>
              </a:lnSpc>
              <a:spcBef>
                <a:spcPts val="0"/>
              </a:spcBef>
              <a:buFontTx/>
              <a:buNone/>
              <a:tabLst/>
              <a:defRPr>
                <a:solidFill>
                  <a:schemeClr val="accent1"/>
                </a:solidFill>
              </a:defRPr>
            </a:lvl3pPr>
            <a:lvl4pPr marL="7938" indent="0">
              <a:lnSpc>
                <a:spcPct val="120000"/>
              </a:lnSpc>
              <a:spcBef>
                <a:spcPts val="0"/>
              </a:spcBef>
              <a:buFontTx/>
              <a:buNone/>
              <a:tabLst/>
              <a:defRPr>
                <a:solidFill>
                  <a:schemeClr val="accent1"/>
                </a:solidFill>
              </a:defRPr>
            </a:lvl4pPr>
            <a:lvl5pPr>
              <a:lnSpc>
                <a:spcPct val="120000"/>
              </a:lnSpc>
              <a:spcBef>
                <a:spcPts val="0"/>
              </a:spcBef>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7">
            <a:extLst>
              <a:ext uri="{FF2B5EF4-FFF2-40B4-BE49-F238E27FC236}">
                <a16:creationId xmlns:a16="http://schemas.microsoft.com/office/drawing/2014/main" id="{D6A60EE0-443D-E695-29E6-45D81A3600CC}"/>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2"/>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6" name="TextBox 5">
            <a:extLst>
              <a:ext uri="{FF2B5EF4-FFF2-40B4-BE49-F238E27FC236}">
                <a16:creationId xmlns:a16="http://schemas.microsoft.com/office/drawing/2014/main" id="{F2E3AC78-D4DA-A827-73CC-399481F20B73}"/>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2"/>
                </a:solidFill>
              </a:rPr>
              <a:t>© </a:t>
            </a:r>
            <a:r>
              <a:rPr lang="en-US" sz="800" dirty="0" err="1">
                <a:solidFill>
                  <a:schemeClr val="bg2"/>
                </a:solidFill>
              </a:rPr>
              <a:t>TruStage</a:t>
            </a:r>
            <a:endParaRPr lang="en-US" sz="800" dirty="0">
              <a:solidFill>
                <a:schemeClr val="bg2"/>
              </a:solidFill>
            </a:endParaRPr>
          </a:p>
        </p:txBody>
      </p:sp>
      <p:sp>
        <p:nvSpPr>
          <p:cNvPr id="8" name="Text Placeholder 11">
            <a:extLst>
              <a:ext uri="{FF2B5EF4-FFF2-40B4-BE49-F238E27FC236}">
                <a16:creationId xmlns:a16="http://schemas.microsoft.com/office/drawing/2014/main" id="{EE93BC46-E9EC-9454-95BD-0EBCE61B0C7A}"/>
              </a:ext>
            </a:extLst>
          </p:cNvPr>
          <p:cNvSpPr>
            <a:spLocks noGrp="1"/>
          </p:cNvSpPr>
          <p:nvPr>
            <p:ph type="body" sz="quarter" idx="13" hasCustomPrompt="1"/>
          </p:nvPr>
        </p:nvSpPr>
        <p:spPr>
          <a:xfrm>
            <a:off x="576262" y="5694555"/>
            <a:ext cx="11044079" cy="652269"/>
          </a:xfrm>
        </p:spPr>
        <p:txBody>
          <a:bodyPr anchor="b" anchorCtr="0"/>
          <a:lstStyle>
            <a:lvl1pPr>
              <a:lnSpc>
                <a:spcPct val="100000"/>
              </a:lnSpc>
              <a:spcBef>
                <a:spcPts val="500"/>
              </a:spcBef>
              <a:defRPr sz="800">
                <a:solidFill>
                  <a:schemeClr val="bg2"/>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2234902244"/>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Ligh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5106" y="1825625"/>
            <a:ext cx="5181600" cy="4351338"/>
          </a:xfrm>
        </p:spPr>
        <p:txBody>
          <a:bodyPr/>
          <a:lstStyle>
            <a:lvl1pPr>
              <a:defRPr sz="2200" b="1">
                <a:solidFill>
                  <a:schemeClr val="accent1"/>
                </a:solidFill>
              </a:defRPr>
            </a:lvl1pPr>
            <a:lvl2pPr>
              <a:spcBef>
                <a:spcPts val="500"/>
              </a:spcBef>
              <a:buClr>
                <a:schemeClr val="tx2"/>
              </a:buClr>
              <a:defRPr sz="1800" b="1">
                <a:solidFill>
                  <a:schemeClr val="accent1"/>
                </a:solidFill>
              </a:defRPr>
            </a:lvl2pPr>
            <a:lvl3pPr>
              <a:spcBef>
                <a:spcPts val="500"/>
              </a:spcBef>
              <a:buClr>
                <a:schemeClr val="tx2"/>
              </a:buClr>
              <a:defRPr sz="1800" b="1">
                <a:solidFill>
                  <a:schemeClr val="accent1"/>
                </a:solidFill>
              </a:defRPr>
            </a:lvl3pPr>
            <a:lvl4pPr>
              <a:spcBef>
                <a:spcPts val="500"/>
              </a:spcBef>
              <a:buClr>
                <a:schemeClr val="tx2"/>
              </a:buClr>
              <a:defRPr sz="1800">
                <a:solidFill>
                  <a:schemeClr val="accent1"/>
                </a:solidFill>
              </a:defRPr>
            </a:lvl4pPr>
            <a:lvl5pPr>
              <a:spcBef>
                <a:spcPts val="500"/>
              </a:spcBef>
              <a:defRPr sz="1800" b="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9106" y="1825625"/>
            <a:ext cx="5181600" cy="4351338"/>
          </a:xfrm>
        </p:spPr>
        <p:txBody>
          <a:bodyPr/>
          <a:lstStyle>
            <a:lvl1pPr>
              <a:defRPr lang="en-US" sz="2200" b="1" kern="1200" dirty="0">
                <a:solidFill>
                  <a:schemeClr val="accent1"/>
                </a:solidFill>
                <a:latin typeface="+mn-lt"/>
                <a:ea typeface="+mn-ea"/>
                <a:cs typeface="+mn-cs"/>
              </a:defRPr>
            </a:lvl1pPr>
            <a:lvl2pPr marL="230188" indent="-223838">
              <a:buClr>
                <a:schemeClr val="tx2"/>
              </a:buClr>
              <a:defRPr lang="en-US" sz="1800" b="1" kern="1200" dirty="0">
                <a:solidFill>
                  <a:schemeClr val="accent1"/>
                </a:solidFill>
                <a:latin typeface="+mn-lt"/>
                <a:ea typeface="+mn-ea"/>
                <a:cs typeface="+mn-cs"/>
              </a:defRPr>
            </a:lvl2pPr>
            <a:lvl3pPr marL="460375" indent="-230188">
              <a:buClr>
                <a:schemeClr val="tx2"/>
              </a:buClr>
              <a:defRPr lang="en-US" sz="1800" b="1" kern="1200" dirty="0">
                <a:solidFill>
                  <a:schemeClr val="accent1"/>
                </a:solidFill>
                <a:latin typeface="+mn-lt"/>
                <a:ea typeface="+mn-ea"/>
                <a:cs typeface="+mn-cs"/>
              </a:defRPr>
            </a:lvl3pPr>
            <a:lvl4pPr marL="685800" indent="-225425">
              <a:buClr>
                <a:schemeClr val="tx2"/>
              </a:buClr>
              <a:defRPr lang="en-US" sz="1800" kern="1200" dirty="0">
                <a:solidFill>
                  <a:schemeClr val="accent1"/>
                </a:solidFill>
                <a:latin typeface="+mn-lt"/>
                <a:ea typeface="+mn-ea"/>
                <a:cs typeface="+mn-cs"/>
              </a:defRPr>
            </a:lvl4pPr>
            <a:lvl5pPr>
              <a:defRPr lang="en-US" sz="1800" b="0" kern="1200" dirty="0">
                <a:solidFill>
                  <a:schemeClr val="accent1"/>
                </a:solidFill>
                <a:latin typeface="+mn-lt"/>
                <a:ea typeface="+mn-ea"/>
                <a:cs typeface="+mn-cs"/>
              </a:defRPr>
            </a:lvl5pPr>
          </a:lstStyle>
          <a:p>
            <a:pPr marL="0" lvl="0" indent="0" algn="l" defTabSz="914400" rtl="0" eaLnBrk="1" latinLnBrk="0" hangingPunct="1">
              <a:lnSpc>
                <a:spcPct val="90000"/>
              </a:lnSpc>
              <a:spcBef>
                <a:spcPts val="1000"/>
              </a:spcBef>
              <a:buFontTx/>
              <a:buNone/>
            </a:pPr>
            <a:r>
              <a:rPr lang="en-US"/>
              <a:t>Click to edit Master text styles</a:t>
            </a:r>
          </a:p>
          <a:p>
            <a:pPr marL="0" lvl="1" indent="0" algn="l" defTabSz="914400" rtl="0" eaLnBrk="1" latinLnBrk="0" hangingPunct="1">
              <a:lnSpc>
                <a:spcPct val="90000"/>
              </a:lnSpc>
              <a:spcBef>
                <a:spcPts val="1000"/>
              </a:spcBef>
              <a:buFontTx/>
              <a:buNone/>
            </a:pPr>
            <a:r>
              <a:rPr lang="en-US"/>
              <a:t>Second level</a:t>
            </a:r>
          </a:p>
          <a:p>
            <a:pPr marL="0" lvl="2" indent="0" algn="l" defTabSz="914400" rtl="0" eaLnBrk="1" latinLnBrk="0" hangingPunct="1">
              <a:lnSpc>
                <a:spcPct val="90000"/>
              </a:lnSpc>
              <a:spcBef>
                <a:spcPts val="1000"/>
              </a:spcBef>
              <a:buFontTx/>
              <a:buNone/>
            </a:pPr>
            <a:r>
              <a:rPr lang="en-US"/>
              <a:t>Third level</a:t>
            </a:r>
          </a:p>
          <a:p>
            <a:pPr marL="0" lvl="3" indent="0" algn="l" defTabSz="914400" rtl="0" eaLnBrk="1" latinLnBrk="0" hangingPunct="1">
              <a:lnSpc>
                <a:spcPct val="90000"/>
              </a:lnSpc>
              <a:spcBef>
                <a:spcPts val="1000"/>
              </a:spcBef>
              <a:buFontTx/>
              <a:buNone/>
            </a:pPr>
            <a:r>
              <a:rPr lang="en-US"/>
              <a:t>Fourth level</a:t>
            </a:r>
          </a:p>
          <a:p>
            <a:pPr marL="0" lvl="4" indent="0" algn="l" defTabSz="914400" rtl="0" eaLnBrk="1" latinLnBrk="0" hangingPunct="1">
              <a:lnSpc>
                <a:spcPct val="90000"/>
              </a:lnSpc>
              <a:spcBef>
                <a:spcPts val="1000"/>
              </a:spcBef>
              <a:buFontTx/>
              <a:buNone/>
            </a:pPr>
            <a:r>
              <a:rPr lang="en-US"/>
              <a:t>Fifth level</a:t>
            </a:r>
            <a:endParaRPr lang="en-US" dirty="0"/>
          </a:p>
        </p:txBody>
      </p:sp>
      <p:sp>
        <p:nvSpPr>
          <p:cNvPr id="5" name="Date Placeholder 4"/>
          <p:cNvSpPr>
            <a:spLocks noGrp="1"/>
          </p:cNvSpPr>
          <p:nvPr>
            <p:ph type="dt" sz="half" idx="10"/>
          </p:nvPr>
        </p:nvSpPr>
        <p:spPr/>
        <p:txBody>
          <a:bodyPr/>
          <a:lstStyle/>
          <a:p>
            <a:fld id="{A5FC22D1-03BC-3442-890E-503C7D919C86}" type="datetime1">
              <a:rPr lang="en-US" smtClean="0"/>
              <a:t>3/10/2025</a:t>
            </a:fld>
            <a:endParaRPr lang="en-US"/>
          </a:p>
        </p:txBody>
      </p:sp>
      <p:sp>
        <p:nvSpPr>
          <p:cNvPr id="6" name="Footer Placeholder 5"/>
          <p:cNvSpPr>
            <a:spLocks noGrp="1"/>
          </p:cNvSpPr>
          <p:nvPr>
            <p:ph type="ftr" sz="quarter" idx="11"/>
          </p:nvPr>
        </p:nvSpPr>
        <p:spPr/>
        <p:txBody>
          <a:bodyPr/>
          <a:lstStyle>
            <a:lvl1pPr algn="r">
              <a:defRPr/>
            </a:lvl1p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8" name="Title 1">
            <a:extLst>
              <a:ext uri="{FF2B5EF4-FFF2-40B4-BE49-F238E27FC236}">
                <a16:creationId xmlns:a16="http://schemas.microsoft.com/office/drawing/2014/main" id="{135DB563-09DD-C085-838A-0A5D6AA3C0E0}"/>
              </a:ext>
            </a:extLst>
          </p:cNvPr>
          <p:cNvSpPr txBox="1">
            <a:spLocks/>
          </p:cNvSpPr>
          <p:nvPr userDrawn="1"/>
        </p:nvSpPr>
        <p:spPr>
          <a:xfrm>
            <a:off x="937260" y="1012270"/>
            <a:ext cx="2789166" cy="453419"/>
          </a:xfrm>
          <a:prstGeom prst="rect">
            <a:avLst/>
          </a:prstGeom>
        </p:spPr>
        <p:txBody>
          <a:bodyPr vert="horz" lIns="73152" tIns="45720" rIns="91440" bIns="45720" rtlCol="0" anchor="b" anchorCtr="0">
            <a:noAutofit/>
          </a:bodyPr>
          <a:lstStyle>
            <a:lvl1pPr algn="l" defTabSz="914400" rtl="0" eaLnBrk="1" latinLnBrk="0" hangingPunct="1">
              <a:lnSpc>
                <a:spcPct val="90000"/>
              </a:lnSpc>
              <a:spcBef>
                <a:spcPct val="0"/>
              </a:spcBef>
              <a:buNone/>
              <a:defRPr sz="3800" b="1" kern="1200">
                <a:solidFill>
                  <a:schemeClr val="bg1"/>
                </a:solidFill>
                <a:latin typeface="+mj-lt"/>
                <a:ea typeface="+mj-ea"/>
                <a:cs typeface="+mj-cs"/>
              </a:defRPr>
            </a:lvl1pPr>
          </a:lstStyle>
          <a:p>
            <a:r>
              <a:rPr lang="en-US" dirty="0">
                <a:solidFill>
                  <a:schemeClr val="accent1"/>
                </a:solidFill>
              </a:rPr>
              <a:t>Agenda</a:t>
            </a:r>
          </a:p>
        </p:txBody>
      </p:sp>
    </p:spTree>
    <p:extLst>
      <p:ext uri="{BB962C8B-B14F-4D97-AF65-F5344CB8AC3E}">
        <p14:creationId xmlns:p14="http://schemas.microsoft.com/office/powerpoint/2010/main" val="17311311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a:extLst>
              <a:ext uri="{FF2B5EF4-FFF2-40B4-BE49-F238E27FC236}">
                <a16:creationId xmlns:a16="http://schemas.microsoft.com/office/drawing/2014/main" id="{58B07A48-E5D0-E816-3CF8-D68A48465FE4}"/>
              </a:ext>
            </a:extLst>
          </p:cNvPr>
          <p:cNvSpPr>
            <a:spLocks noGrp="1"/>
          </p:cNvSpPr>
          <p:nvPr>
            <p:ph type="ftr" sz="quarter" idx="10"/>
          </p:nvPr>
        </p:nvSpPr>
        <p:spPr/>
        <p:txBody>
          <a:bodyPr/>
          <a:lstStyle>
            <a:lvl1pPr>
              <a:defRPr/>
            </a:lvl1pPr>
          </a:lstStyle>
          <a:p>
            <a:pPr>
              <a:defRPr/>
            </a:pPr>
            <a:r>
              <a:rPr lang="en-US"/>
              <a:t>© 2004 Pearson Addison-Wesley. All rights reserved</a:t>
            </a:r>
          </a:p>
        </p:txBody>
      </p:sp>
      <p:sp>
        <p:nvSpPr>
          <p:cNvPr id="5" name="Slide Number Placeholder 4">
            <a:extLst>
              <a:ext uri="{FF2B5EF4-FFF2-40B4-BE49-F238E27FC236}">
                <a16:creationId xmlns:a16="http://schemas.microsoft.com/office/drawing/2014/main" id="{D2482950-7BCE-4B68-98AA-C5C9C14CAFD3}"/>
              </a:ext>
            </a:extLst>
          </p:cNvPr>
          <p:cNvSpPr>
            <a:spLocks noGrp="1"/>
          </p:cNvSpPr>
          <p:nvPr>
            <p:ph type="sldNum" sz="quarter" idx="11"/>
          </p:nvPr>
        </p:nvSpPr>
        <p:spPr/>
        <p:txBody>
          <a:bodyPr/>
          <a:lstStyle>
            <a:lvl1pPr>
              <a:defRPr/>
            </a:lvl1pPr>
          </a:lstStyle>
          <a:p>
            <a:pPr>
              <a:defRPr/>
            </a:pPr>
            <a:r>
              <a:rPr lang="en-US" altLang="en-US"/>
              <a:t>23-</a:t>
            </a:r>
            <a:fld id="{83600AE4-1573-4431-8D82-DABA5B7E63F3}" type="slidenum">
              <a:rPr lang="en-US" altLang="en-US" smtClean="0"/>
              <a:pPr>
                <a:defRPr/>
              </a:pPr>
              <a:t>‹#›</a:t>
            </a:fld>
            <a:endParaRPr lang="en-US" altLang="en-US"/>
          </a:p>
        </p:txBody>
      </p:sp>
    </p:spTree>
    <p:extLst>
      <p:ext uri="{BB962C8B-B14F-4D97-AF65-F5344CB8AC3E}">
        <p14:creationId xmlns:p14="http://schemas.microsoft.com/office/powerpoint/2010/main" val="41841875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524000"/>
            <a:ext cx="508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08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8AED554-58DA-83FD-C31C-6FC3414E6754}"/>
              </a:ext>
            </a:extLst>
          </p:cNvPr>
          <p:cNvSpPr>
            <a:spLocks noGrp="1"/>
          </p:cNvSpPr>
          <p:nvPr>
            <p:ph type="ftr" sz="quarter" idx="10"/>
          </p:nvPr>
        </p:nvSpPr>
        <p:spPr/>
        <p:txBody>
          <a:bodyPr/>
          <a:lstStyle>
            <a:lvl1pPr>
              <a:defRPr/>
            </a:lvl1pPr>
          </a:lstStyle>
          <a:p>
            <a:pPr>
              <a:defRPr/>
            </a:pPr>
            <a:r>
              <a:rPr lang="en-US"/>
              <a:t>© 2004 Pearson Addison-Wesley. All rights reserved</a:t>
            </a:r>
          </a:p>
        </p:txBody>
      </p:sp>
      <p:sp>
        <p:nvSpPr>
          <p:cNvPr id="6" name="Slide Number Placeholder 5">
            <a:extLst>
              <a:ext uri="{FF2B5EF4-FFF2-40B4-BE49-F238E27FC236}">
                <a16:creationId xmlns:a16="http://schemas.microsoft.com/office/drawing/2014/main" id="{62B94B9B-D15B-96FE-FB39-2992EC003D78}"/>
              </a:ext>
            </a:extLst>
          </p:cNvPr>
          <p:cNvSpPr>
            <a:spLocks noGrp="1"/>
          </p:cNvSpPr>
          <p:nvPr>
            <p:ph type="sldNum" sz="quarter" idx="11"/>
          </p:nvPr>
        </p:nvSpPr>
        <p:spPr/>
        <p:txBody>
          <a:bodyPr/>
          <a:lstStyle>
            <a:lvl1pPr>
              <a:defRPr/>
            </a:lvl1pPr>
          </a:lstStyle>
          <a:p>
            <a:pPr>
              <a:defRPr/>
            </a:pPr>
            <a:r>
              <a:rPr lang="en-US" altLang="en-US"/>
              <a:t>23-</a:t>
            </a:r>
            <a:fld id="{37FB1D56-3823-4B38-89F3-1B12A95E5322}" type="slidenum">
              <a:rPr lang="en-US" altLang="en-US" smtClean="0"/>
              <a:pPr>
                <a:defRPr/>
              </a:pPr>
              <a:t>‹#›</a:t>
            </a:fld>
            <a:endParaRPr lang="en-US" altLang="en-US"/>
          </a:p>
        </p:txBody>
      </p:sp>
    </p:spTree>
    <p:extLst>
      <p:ext uri="{BB962C8B-B14F-4D97-AF65-F5344CB8AC3E}">
        <p14:creationId xmlns:p14="http://schemas.microsoft.com/office/powerpoint/2010/main" val="13916459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6CC9127E-E4D7-9459-FA46-154249912513}"/>
              </a:ext>
            </a:extLst>
          </p:cNvPr>
          <p:cNvSpPr>
            <a:spLocks noGrp="1"/>
          </p:cNvSpPr>
          <p:nvPr>
            <p:ph type="ftr" sz="quarter" idx="10"/>
          </p:nvPr>
        </p:nvSpPr>
        <p:spPr/>
        <p:txBody>
          <a:bodyPr/>
          <a:lstStyle>
            <a:lvl1pPr>
              <a:defRPr/>
            </a:lvl1pPr>
          </a:lstStyle>
          <a:p>
            <a:pPr>
              <a:defRPr/>
            </a:pPr>
            <a:r>
              <a:rPr lang="en-US"/>
              <a:t>© 2004 Pearson Addison-Wesley. All rights reserved</a:t>
            </a:r>
          </a:p>
        </p:txBody>
      </p:sp>
      <p:sp>
        <p:nvSpPr>
          <p:cNvPr id="8" name="Slide Number Placeholder 7">
            <a:extLst>
              <a:ext uri="{FF2B5EF4-FFF2-40B4-BE49-F238E27FC236}">
                <a16:creationId xmlns:a16="http://schemas.microsoft.com/office/drawing/2014/main" id="{3991AA88-5ACF-99DB-862A-21F3001CAB41}"/>
              </a:ext>
            </a:extLst>
          </p:cNvPr>
          <p:cNvSpPr>
            <a:spLocks noGrp="1"/>
          </p:cNvSpPr>
          <p:nvPr>
            <p:ph type="sldNum" sz="quarter" idx="11"/>
          </p:nvPr>
        </p:nvSpPr>
        <p:spPr/>
        <p:txBody>
          <a:bodyPr/>
          <a:lstStyle>
            <a:lvl1pPr>
              <a:defRPr/>
            </a:lvl1pPr>
          </a:lstStyle>
          <a:p>
            <a:pPr>
              <a:defRPr/>
            </a:pPr>
            <a:r>
              <a:rPr lang="en-US" altLang="en-US"/>
              <a:t>23-</a:t>
            </a:r>
            <a:fld id="{5207EEB2-3EAE-4656-8EA7-96DC92164BA5}" type="slidenum">
              <a:rPr lang="en-US" altLang="en-US" smtClean="0"/>
              <a:pPr>
                <a:defRPr/>
              </a:pPr>
              <a:t>‹#›</a:t>
            </a:fld>
            <a:endParaRPr lang="en-US" altLang="en-US"/>
          </a:p>
        </p:txBody>
      </p:sp>
    </p:spTree>
    <p:extLst>
      <p:ext uri="{BB962C8B-B14F-4D97-AF65-F5344CB8AC3E}">
        <p14:creationId xmlns:p14="http://schemas.microsoft.com/office/powerpoint/2010/main" val="30300452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56EE726-0934-6D41-22A1-B0D9E5805605}"/>
              </a:ext>
            </a:extLst>
          </p:cNvPr>
          <p:cNvSpPr>
            <a:spLocks noGrp="1"/>
          </p:cNvSpPr>
          <p:nvPr>
            <p:ph type="ftr" sz="quarter" idx="10"/>
          </p:nvPr>
        </p:nvSpPr>
        <p:spPr/>
        <p:txBody>
          <a:bodyPr/>
          <a:lstStyle>
            <a:lvl1pPr>
              <a:defRPr/>
            </a:lvl1pPr>
          </a:lstStyle>
          <a:p>
            <a:pPr>
              <a:defRPr/>
            </a:pPr>
            <a:r>
              <a:rPr lang="en-US"/>
              <a:t>© 2004 Pearson Addison-Wesley. All rights reserved</a:t>
            </a:r>
          </a:p>
        </p:txBody>
      </p:sp>
      <p:sp>
        <p:nvSpPr>
          <p:cNvPr id="4" name="Slide Number Placeholder 3">
            <a:extLst>
              <a:ext uri="{FF2B5EF4-FFF2-40B4-BE49-F238E27FC236}">
                <a16:creationId xmlns:a16="http://schemas.microsoft.com/office/drawing/2014/main" id="{DE64E9AF-3848-5689-0748-078DBBF7527B}"/>
              </a:ext>
            </a:extLst>
          </p:cNvPr>
          <p:cNvSpPr>
            <a:spLocks noGrp="1"/>
          </p:cNvSpPr>
          <p:nvPr>
            <p:ph type="sldNum" sz="quarter" idx="11"/>
          </p:nvPr>
        </p:nvSpPr>
        <p:spPr/>
        <p:txBody>
          <a:bodyPr/>
          <a:lstStyle>
            <a:lvl1pPr>
              <a:defRPr/>
            </a:lvl1pPr>
          </a:lstStyle>
          <a:p>
            <a:pPr>
              <a:defRPr/>
            </a:pPr>
            <a:r>
              <a:rPr lang="en-US" altLang="en-US"/>
              <a:t>23-</a:t>
            </a:r>
            <a:fld id="{B48726BD-409A-4476-87B2-79B18CA21037}" type="slidenum">
              <a:rPr lang="en-US" altLang="en-US" smtClean="0"/>
              <a:pPr>
                <a:defRPr/>
              </a:pPr>
              <a:t>‹#›</a:t>
            </a:fld>
            <a:endParaRPr lang="en-US" altLang="en-US"/>
          </a:p>
        </p:txBody>
      </p:sp>
    </p:spTree>
    <p:extLst>
      <p:ext uri="{BB962C8B-B14F-4D97-AF65-F5344CB8AC3E}">
        <p14:creationId xmlns:p14="http://schemas.microsoft.com/office/powerpoint/2010/main" val="327607090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02CD43-E718-DCBB-F7D6-819C05BC1AE8}"/>
              </a:ext>
            </a:extLst>
          </p:cNvPr>
          <p:cNvSpPr>
            <a:spLocks noGrp="1"/>
          </p:cNvSpPr>
          <p:nvPr>
            <p:ph type="ftr" sz="quarter" idx="10"/>
          </p:nvPr>
        </p:nvSpPr>
        <p:spPr/>
        <p:txBody>
          <a:bodyPr/>
          <a:lstStyle>
            <a:lvl1pPr>
              <a:defRPr/>
            </a:lvl1pPr>
          </a:lstStyle>
          <a:p>
            <a:pPr>
              <a:defRPr/>
            </a:pPr>
            <a:r>
              <a:rPr lang="en-US"/>
              <a:t>© 2004 Pearson Addison-Wesley. All rights reserved</a:t>
            </a:r>
          </a:p>
        </p:txBody>
      </p:sp>
      <p:sp>
        <p:nvSpPr>
          <p:cNvPr id="3" name="Slide Number Placeholder 2">
            <a:extLst>
              <a:ext uri="{FF2B5EF4-FFF2-40B4-BE49-F238E27FC236}">
                <a16:creationId xmlns:a16="http://schemas.microsoft.com/office/drawing/2014/main" id="{4EE6D227-F9B4-695F-8A03-C3C64E470672}"/>
              </a:ext>
            </a:extLst>
          </p:cNvPr>
          <p:cNvSpPr>
            <a:spLocks noGrp="1"/>
          </p:cNvSpPr>
          <p:nvPr>
            <p:ph type="sldNum" sz="quarter" idx="11"/>
          </p:nvPr>
        </p:nvSpPr>
        <p:spPr/>
        <p:txBody>
          <a:bodyPr/>
          <a:lstStyle>
            <a:lvl1pPr>
              <a:defRPr/>
            </a:lvl1pPr>
          </a:lstStyle>
          <a:p>
            <a:pPr>
              <a:defRPr/>
            </a:pPr>
            <a:r>
              <a:rPr lang="en-US" altLang="en-US"/>
              <a:t>23-</a:t>
            </a:r>
            <a:fld id="{1026C4C7-AE32-4B94-A116-ECB4CA463664}" type="slidenum">
              <a:rPr lang="en-US" altLang="en-US" smtClean="0"/>
              <a:pPr>
                <a:defRPr/>
              </a:pPr>
              <a:t>‹#›</a:t>
            </a:fld>
            <a:endParaRPr lang="en-US" altLang="en-US"/>
          </a:p>
        </p:txBody>
      </p:sp>
    </p:spTree>
    <p:extLst>
      <p:ext uri="{BB962C8B-B14F-4D97-AF65-F5344CB8AC3E}">
        <p14:creationId xmlns:p14="http://schemas.microsoft.com/office/powerpoint/2010/main" val="378846201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7B4481B8-36E7-A42E-4E03-B67F898D271E}"/>
              </a:ext>
            </a:extLst>
          </p:cNvPr>
          <p:cNvSpPr>
            <a:spLocks noGrp="1"/>
          </p:cNvSpPr>
          <p:nvPr>
            <p:ph type="ftr" sz="quarter" idx="10"/>
          </p:nvPr>
        </p:nvSpPr>
        <p:spPr/>
        <p:txBody>
          <a:bodyPr/>
          <a:lstStyle>
            <a:lvl1pPr>
              <a:defRPr/>
            </a:lvl1pPr>
          </a:lstStyle>
          <a:p>
            <a:pPr>
              <a:defRPr/>
            </a:pPr>
            <a:r>
              <a:rPr lang="en-US"/>
              <a:t>© 2004 Pearson Addison-Wesley. All rights reserved</a:t>
            </a:r>
          </a:p>
        </p:txBody>
      </p:sp>
      <p:sp>
        <p:nvSpPr>
          <p:cNvPr id="6" name="Slide Number Placeholder 5">
            <a:extLst>
              <a:ext uri="{FF2B5EF4-FFF2-40B4-BE49-F238E27FC236}">
                <a16:creationId xmlns:a16="http://schemas.microsoft.com/office/drawing/2014/main" id="{E2E717FB-A755-A482-BDA3-BBF1133169F6}"/>
              </a:ext>
            </a:extLst>
          </p:cNvPr>
          <p:cNvSpPr>
            <a:spLocks noGrp="1"/>
          </p:cNvSpPr>
          <p:nvPr>
            <p:ph type="sldNum" sz="quarter" idx="11"/>
          </p:nvPr>
        </p:nvSpPr>
        <p:spPr/>
        <p:txBody>
          <a:bodyPr/>
          <a:lstStyle>
            <a:lvl1pPr>
              <a:defRPr/>
            </a:lvl1pPr>
          </a:lstStyle>
          <a:p>
            <a:pPr>
              <a:defRPr/>
            </a:pPr>
            <a:r>
              <a:rPr lang="en-US" altLang="en-US"/>
              <a:t>23-</a:t>
            </a:r>
            <a:fld id="{D6EA6F38-19D8-4344-90A3-9A51BD2361C5}" type="slidenum">
              <a:rPr lang="en-US" altLang="en-US" smtClean="0"/>
              <a:pPr>
                <a:defRPr/>
              </a:pPr>
              <a:t>‹#›</a:t>
            </a:fld>
            <a:endParaRPr lang="en-US" altLang="en-US"/>
          </a:p>
        </p:txBody>
      </p:sp>
    </p:spTree>
    <p:extLst>
      <p:ext uri="{BB962C8B-B14F-4D97-AF65-F5344CB8AC3E}">
        <p14:creationId xmlns:p14="http://schemas.microsoft.com/office/powerpoint/2010/main" val="22638417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45ED2E7F-1DD4-5C58-B1CF-039C2C2338E1}"/>
              </a:ext>
            </a:extLst>
          </p:cNvPr>
          <p:cNvSpPr>
            <a:spLocks noGrp="1"/>
          </p:cNvSpPr>
          <p:nvPr>
            <p:ph type="ftr" sz="quarter" idx="10"/>
          </p:nvPr>
        </p:nvSpPr>
        <p:spPr/>
        <p:txBody>
          <a:bodyPr/>
          <a:lstStyle>
            <a:lvl1pPr>
              <a:defRPr/>
            </a:lvl1pPr>
          </a:lstStyle>
          <a:p>
            <a:pPr>
              <a:defRPr/>
            </a:pPr>
            <a:r>
              <a:rPr lang="en-US"/>
              <a:t>© 2004 Pearson Addison-Wesley. All rights reserved</a:t>
            </a:r>
          </a:p>
        </p:txBody>
      </p:sp>
      <p:sp>
        <p:nvSpPr>
          <p:cNvPr id="6" name="Slide Number Placeholder 5">
            <a:extLst>
              <a:ext uri="{FF2B5EF4-FFF2-40B4-BE49-F238E27FC236}">
                <a16:creationId xmlns:a16="http://schemas.microsoft.com/office/drawing/2014/main" id="{CA8F6A0E-A730-3571-CDA4-725CE3E39F71}"/>
              </a:ext>
            </a:extLst>
          </p:cNvPr>
          <p:cNvSpPr>
            <a:spLocks noGrp="1"/>
          </p:cNvSpPr>
          <p:nvPr>
            <p:ph type="sldNum" sz="quarter" idx="11"/>
          </p:nvPr>
        </p:nvSpPr>
        <p:spPr/>
        <p:txBody>
          <a:bodyPr/>
          <a:lstStyle>
            <a:lvl1pPr>
              <a:defRPr/>
            </a:lvl1pPr>
          </a:lstStyle>
          <a:p>
            <a:pPr>
              <a:defRPr/>
            </a:pPr>
            <a:r>
              <a:rPr lang="en-US" altLang="en-US"/>
              <a:t>23-</a:t>
            </a:r>
            <a:fld id="{F01AA622-7996-439C-ADA6-8C1CC3A01CA1}" type="slidenum">
              <a:rPr lang="en-US" altLang="en-US" smtClean="0"/>
              <a:pPr>
                <a:defRPr/>
              </a:pPr>
              <a:t>‹#›</a:t>
            </a:fld>
            <a:endParaRPr lang="en-US" altLang="en-US"/>
          </a:p>
        </p:txBody>
      </p:sp>
    </p:spTree>
    <p:extLst>
      <p:ext uri="{BB962C8B-B14F-4D97-AF65-F5344CB8AC3E}">
        <p14:creationId xmlns:p14="http://schemas.microsoft.com/office/powerpoint/2010/main" val="25951461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F7F6F552-35F4-8B7C-DC50-B8B2F8C34A1A}"/>
              </a:ext>
            </a:extLst>
          </p:cNvPr>
          <p:cNvSpPr>
            <a:spLocks noGrp="1"/>
          </p:cNvSpPr>
          <p:nvPr>
            <p:ph type="ftr" sz="quarter" idx="10"/>
          </p:nvPr>
        </p:nvSpPr>
        <p:spPr/>
        <p:txBody>
          <a:bodyPr/>
          <a:lstStyle>
            <a:lvl1pPr>
              <a:defRPr/>
            </a:lvl1pPr>
          </a:lstStyle>
          <a:p>
            <a:pPr>
              <a:defRPr/>
            </a:pPr>
            <a:r>
              <a:rPr lang="en-US"/>
              <a:t>© 2004 Pearson Addison-Wesley. All rights reserved</a:t>
            </a:r>
          </a:p>
        </p:txBody>
      </p:sp>
      <p:sp>
        <p:nvSpPr>
          <p:cNvPr id="5" name="Slide Number Placeholder 4">
            <a:extLst>
              <a:ext uri="{FF2B5EF4-FFF2-40B4-BE49-F238E27FC236}">
                <a16:creationId xmlns:a16="http://schemas.microsoft.com/office/drawing/2014/main" id="{41530FE2-AC09-7A15-F9EA-C0A32E0AC951}"/>
              </a:ext>
            </a:extLst>
          </p:cNvPr>
          <p:cNvSpPr>
            <a:spLocks noGrp="1"/>
          </p:cNvSpPr>
          <p:nvPr>
            <p:ph type="sldNum" sz="quarter" idx="11"/>
          </p:nvPr>
        </p:nvSpPr>
        <p:spPr/>
        <p:txBody>
          <a:bodyPr/>
          <a:lstStyle>
            <a:lvl1pPr>
              <a:defRPr/>
            </a:lvl1pPr>
          </a:lstStyle>
          <a:p>
            <a:pPr>
              <a:defRPr/>
            </a:pPr>
            <a:r>
              <a:rPr lang="en-US" altLang="en-US"/>
              <a:t>23-</a:t>
            </a:r>
            <a:fld id="{8E900AC6-A36B-4825-891A-CB6512DEE5F8}" type="slidenum">
              <a:rPr lang="en-US" altLang="en-US" smtClean="0"/>
              <a:pPr>
                <a:defRPr/>
              </a:pPr>
              <a:t>‹#›</a:t>
            </a:fld>
            <a:endParaRPr lang="en-US" altLang="en-US"/>
          </a:p>
        </p:txBody>
      </p:sp>
    </p:spTree>
    <p:extLst>
      <p:ext uri="{BB962C8B-B14F-4D97-AF65-F5344CB8AC3E}">
        <p14:creationId xmlns:p14="http://schemas.microsoft.com/office/powerpoint/2010/main" val="36707602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52400"/>
            <a:ext cx="25908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52400"/>
            <a:ext cx="7569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AB0A0BF-85A8-B9C7-D54B-04B951D85A29}"/>
              </a:ext>
            </a:extLst>
          </p:cNvPr>
          <p:cNvSpPr>
            <a:spLocks noGrp="1"/>
          </p:cNvSpPr>
          <p:nvPr>
            <p:ph type="ftr" sz="quarter" idx="10"/>
          </p:nvPr>
        </p:nvSpPr>
        <p:spPr/>
        <p:txBody>
          <a:bodyPr/>
          <a:lstStyle>
            <a:lvl1pPr>
              <a:defRPr/>
            </a:lvl1pPr>
          </a:lstStyle>
          <a:p>
            <a:pPr>
              <a:defRPr/>
            </a:pPr>
            <a:r>
              <a:rPr lang="en-US"/>
              <a:t>© 2004 Pearson Addison-Wesley. All rights reserved</a:t>
            </a:r>
          </a:p>
        </p:txBody>
      </p:sp>
      <p:sp>
        <p:nvSpPr>
          <p:cNvPr id="5" name="Slide Number Placeholder 4">
            <a:extLst>
              <a:ext uri="{FF2B5EF4-FFF2-40B4-BE49-F238E27FC236}">
                <a16:creationId xmlns:a16="http://schemas.microsoft.com/office/drawing/2014/main" id="{225E4956-625F-E956-652C-418A4D03D852}"/>
              </a:ext>
            </a:extLst>
          </p:cNvPr>
          <p:cNvSpPr>
            <a:spLocks noGrp="1"/>
          </p:cNvSpPr>
          <p:nvPr>
            <p:ph type="sldNum" sz="quarter" idx="11"/>
          </p:nvPr>
        </p:nvSpPr>
        <p:spPr/>
        <p:txBody>
          <a:bodyPr/>
          <a:lstStyle>
            <a:lvl1pPr>
              <a:defRPr/>
            </a:lvl1pPr>
          </a:lstStyle>
          <a:p>
            <a:pPr>
              <a:defRPr/>
            </a:pPr>
            <a:r>
              <a:rPr lang="en-US" altLang="en-US"/>
              <a:t>23-</a:t>
            </a:r>
            <a:fld id="{919C834E-440E-4BC2-B82F-9F8BBF26E2EE}" type="slidenum">
              <a:rPr lang="en-US" altLang="en-US" smtClean="0"/>
              <a:pPr>
                <a:defRPr/>
              </a:pPr>
              <a:t>‹#›</a:t>
            </a:fld>
            <a:endParaRPr lang="en-US" altLang="en-US"/>
          </a:p>
        </p:txBody>
      </p:sp>
    </p:spTree>
    <p:extLst>
      <p:ext uri="{BB962C8B-B14F-4D97-AF65-F5344CB8AC3E}">
        <p14:creationId xmlns:p14="http://schemas.microsoft.com/office/powerpoint/2010/main" val="17857790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524000"/>
            <a:ext cx="10363200" cy="4038600"/>
          </a:xfrm>
        </p:spPr>
        <p:txBody>
          <a:bodyPr/>
          <a:lstStyle/>
          <a:p>
            <a:pPr lvl="0"/>
            <a:endParaRPr lang="en-US" noProof="0"/>
          </a:p>
        </p:txBody>
      </p:sp>
      <p:sp>
        <p:nvSpPr>
          <p:cNvPr id="4" name="Footer Placeholder 3">
            <a:extLst>
              <a:ext uri="{FF2B5EF4-FFF2-40B4-BE49-F238E27FC236}">
                <a16:creationId xmlns:a16="http://schemas.microsoft.com/office/drawing/2014/main" id="{B2029142-6A69-A2E4-5361-2498B073EB91}"/>
              </a:ext>
            </a:extLst>
          </p:cNvPr>
          <p:cNvSpPr>
            <a:spLocks noGrp="1"/>
          </p:cNvSpPr>
          <p:nvPr>
            <p:ph type="ftr" sz="quarter" idx="10"/>
          </p:nvPr>
        </p:nvSpPr>
        <p:spPr/>
        <p:txBody>
          <a:bodyPr/>
          <a:lstStyle>
            <a:lvl1pPr>
              <a:defRPr/>
            </a:lvl1pPr>
          </a:lstStyle>
          <a:p>
            <a:pPr>
              <a:defRPr/>
            </a:pPr>
            <a:r>
              <a:rPr lang="en-US"/>
              <a:t>© 2004 Pearson Addison-Wesley. All rights reserved</a:t>
            </a:r>
          </a:p>
        </p:txBody>
      </p:sp>
      <p:sp>
        <p:nvSpPr>
          <p:cNvPr id="5" name="Slide Number Placeholder 4">
            <a:extLst>
              <a:ext uri="{FF2B5EF4-FFF2-40B4-BE49-F238E27FC236}">
                <a16:creationId xmlns:a16="http://schemas.microsoft.com/office/drawing/2014/main" id="{C13D3286-0162-FB92-2415-3DB6ACA146AF}"/>
              </a:ext>
            </a:extLst>
          </p:cNvPr>
          <p:cNvSpPr>
            <a:spLocks noGrp="1"/>
          </p:cNvSpPr>
          <p:nvPr>
            <p:ph type="sldNum" sz="quarter" idx="11"/>
          </p:nvPr>
        </p:nvSpPr>
        <p:spPr/>
        <p:txBody>
          <a:bodyPr/>
          <a:lstStyle>
            <a:lvl1pPr>
              <a:defRPr/>
            </a:lvl1pPr>
          </a:lstStyle>
          <a:p>
            <a:pPr>
              <a:defRPr/>
            </a:pPr>
            <a:r>
              <a:rPr lang="en-US" altLang="en-US"/>
              <a:t>23-</a:t>
            </a:r>
            <a:fld id="{C41C2433-75ED-46C2-8C3A-30C75FC68232}" type="slidenum">
              <a:rPr lang="en-US" altLang="en-US" smtClean="0"/>
              <a:pPr>
                <a:defRPr/>
              </a:pPr>
              <a:t>‹#›</a:t>
            </a:fld>
            <a:endParaRPr lang="en-US" altLang="en-US"/>
          </a:p>
        </p:txBody>
      </p:sp>
    </p:spTree>
    <p:extLst>
      <p:ext uri="{BB962C8B-B14F-4D97-AF65-F5344CB8AC3E}">
        <p14:creationId xmlns:p14="http://schemas.microsoft.com/office/powerpoint/2010/main" val="1300561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Dark">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5106" y="1825625"/>
            <a:ext cx="5181600" cy="4351338"/>
          </a:xfrm>
        </p:spPr>
        <p:txBody>
          <a:bodyPr/>
          <a:lstStyle>
            <a:lvl1pPr>
              <a:defRPr sz="2200" b="1">
                <a:solidFill>
                  <a:schemeClr val="bg1"/>
                </a:solidFill>
              </a:defRPr>
            </a:lvl1pPr>
            <a:lvl2pPr>
              <a:spcBef>
                <a:spcPts val="500"/>
              </a:spcBef>
              <a:buClr>
                <a:schemeClr val="tx2"/>
              </a:buClr>
              <a:defRPr sz="1800" b="1">
                <a:solidFill>
                  <a:schemeClr val="bg1"/>
                </a:solidFill>
              </a:defRPr>
            </a:lvl2pPr>
            <a:lvl3pPr>
              <a:spcBef>
                <a:spcPts val="500"/>
              </a:spcBef>
              <a:buClr>
                <a:schemeClr val="tx2"/>
              </a:buClr>
              <a:defRPr sz="1800" b="1">
                <a:solidFill>
                  <a:schemeClr val="bg1"/>
                </a:solidFill>
              </a:defRPr>
            </a:lvl3pPr>
            <a:lvl4pPr>
              <a:spcBef>
                <a:spcPts val="500"/>
              </a:spcBef>
              <a:buClr>
                <a:schemeClr val="tx2"/>
              </a:buClr>
              <a:defRPr sz="1800">
                <a:solidFill>
                  <a:schemeClr val="bg1"/>
                </a:solidFill>
              </a:defRPr>
            </a:lvl4pPr>
            <a:lvl5pPr>
              <a:spcBef>
                <a:spcPts val="500"/>
              </a:spcBef>
              <a:defRPr sz="1800" b="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9106" y="1825625"/>
            <a:ext cx="5181600" cy="4351338"/>
          </a:xfrm>
        </p:spPr>
        <p:txBody>
          <a:bodyPr/>
          <a:lstStyle>
            <a:lvl1pPr>
              <a:defRPr lang="en-US" sz="2200" b="1" kern="1200" dirty="0">
                <a:solidFill>
                  <a:schemeClr val="bg1"/>
                </a:solidFill>
                <a:latin typeface="+mn-lt"/>
                <a:ea typeface="+mn-ea"/>
                <a:cs typeface="+mn-cs"/>
              </a:defRPr>
            </a:lvl1pPr>
            <a:lvl2pPr marL="230188" indent="-223838">
              <a:buClr>
                <a:schemeClr val="tx2"/>
              </a:buClr>
              <a:defRPr lang="en-US" sz="1800" b="1" kern="1200" dirty="0">
                <a:solidFill>
                  <a:schemeClr val="bg1"/>
                </a:solidFill>
                <a:latin typeface="+mn-lt"/>
                <a:ea typeface="+mn-ea"/>
                <a:cs typeface="+mn-cs"/>
              </a:defRPr>
            </a:lvl2pPr>
            <a:lvl3pPr marL="460375" indent="-230188">
              <a:buClr>
                <a:schemeClr val="tx2"/>
              </a:buClr>
              <a:defRPr lang="en-US" sz="1800" b="1" kern="1200" dirty="0">
                <a:solidFill>
                  <a:schemeClr val="bg1"/>
                </a:solidFill>
                <a:latin typeface="+mn-lt"/>
                <a:ea typeface="+mn-ea"/>
                <a:cs typeface="+mn-cs"/>
              </a:defRPr>
            </a:lvl3pPr>
            <a:lvl4pPr marL="685800" indent="-225425">
              <a:buClr>
                <a:schemeClr val="tx2"/>
              </a:buClr>
              <a:defRPr lang="en-US" sz="1800" kern="1200" dirty="0">
                <a:solidFill>
                  <a:schemeClr val="bg1"/>
                </a:solidFill>
                <a:latin typeface="+mn-lt"/>
                <a:ea typeface="+mn-ea"/>
                <a:cs typeface="+mn-cs"/>
              </a:defRPr>
            </a:lvl4pPr>
            <a:lvl5pPr>
              <a:defRPr lang="en-US" sz="1800" b="0" kern="1200" dirty="0">
                <a:solidFill>
                  <a:schemeClr val="bg1"/>
                </a:solidFill>
                <a:latin typeface="+mn-lt"/>
                <a:ea typeface="+mn-ea"/>
                <a:cs typeface="+mn-cs"/>
              </a:defRPr>
            </a:lvl5pPr>
          </a:lstStyle>
          <a:p>
            <a:pPr marL="0" lvl="0" indent="0" algn="l" defTabSz="914400" rtl="0" eaLnBrk="1" latinLnBrk="0" hangingPunct="1">
              <a:lnSpc>
                <a:spcPct val="90000"/>
              </a:lnSpc>
              <a:spcBef>
                <a:spcPts val="1000"/>
              </a:spcBef>
              <a:buFontTx/>
              <a:buNone/>
            </a:pPr>
            <a:r>
              <a:rPr lang="en-US"/>
              <a:t>Click to edit Master text styles</a:t>
            </a:r>
          </a:p>
          <a:p>
            <a:pPr marL="0" lvl="1" indent="0" algn="l" defTabSz="914400" rtl="0" eaLnBrk="1" latinLnBrk="0" hangingPunct="1">
              <a:lnSpc>
                <a:spcPct val="90000"/>
              </a:lnSpc>
              <a:spcBef>
                <a:spcPts val="1000"/>
              </a:spcBef>
              <a:buFontTx/>
              <a:buNone/>
            </a:pPr>
            <a:r>
              <a:rPr lang="en-US"/>
              <a:t>Second level</a:t>
            </a:r>
          </a:p>
          <a:p>
            <a:pPr marL="0" lvl="2" indent="0" algn="l" defTabSz="914400" rtl="0" eaLnBrk="1" latinLnBrk="0" hangingPunct="1">
              <a:lnSpc>
                <a:spcPct val="90000"/>
              </a:lnSpc>
              <a:spcBef>
                <a:spcPts val="1000"/>
              </a:spcBef>
              <a:buFontTx/>
              <a:buNone/>
            </a:pPr>
            <a:r>
              <a:rPr lang="en-US"/>
              <a:t>Third level</a:t>
            </a:r>
          </a:p>
          <a:p>
            <a:pPr marL="0" lvl="3" indent="0" algn="l" defTabSz="914400" rtl="0" eaLnBrk="1" latinLnBrk="0" hangingPunct="1">
              <a:lnSpc>
                <a:spcPct val="90000"/>
              </a:lnSpc>
              <a:spcBef>
                <a:spcPts val="1000"/>
              </a:spcBef>
              <a:buFontTx/>
              <a:buNone/>
            </a:pPr>
            <a:r>
              <a:rPr lang="en-US"/>
              <a:t>Fourth level</a:t>
            </a:r>
          </a:p>
          <a:p>
            <a:pPr marL="0" lvl="4" indent="0" algn="l" defTabSz="914400" rtl="0" eaLnBrk="1" latinLnBrk="0" hangingPunct="1">
              <a:lnSpc>
                <a:spcPct val="90000"/>
              </a:lnSpc>
              <a:spcBef>
                <a:spcPts val="1000"/>
              </a:spcBef>
              <a:buFontTx/>
              <a:buNone/>
            </a:pPr>
            <a:r>
              <a:rPr lang="en-US"/>
              <a:t>Fifth level</a:t>
            </a:r>
            <a:endParaRPr lang="en-US" dirty="0"/>
          </a:p>
        </p:txBody>
      </p:sp>
      <p:sp>
        <p:nvSpPr>
          <p:cNvPr id="5" name="Date Placeholder 4"/>
          <p:cNvSpPr>
            <a:spLocks noGrp="1"/>
          </p:cNvSpPr>
          <p:nvPr>
            <p:ph type="dt" sz="half" idx="10"/>
          </p:nvPr>
        </p:nvSpPr>
        <p:spPr/>
        <p:txBody>
          <a:bodyPr/>
          <a:lstStyle/>
          <a:p>
            <a:fld id="{A5FC22D1-03BC-3442-890E-503C7D919C86}" type="datetime1">
              <a:rPr lang="en-US" smtClean="0"/>
              <a:t>3/10/2025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8" name="Title 1">
            <a:extLst>
              <a:ext uri="{FF2B5EF4-FFF2-40B4-BE49-F238E27FC236}">
                <a16:creationId xmlns:a16="http://schemas.microsoft.com/office/drawing/2014/main" id="{135DB563-09DD-C085-838A-0A5D6AA3C0E0}"/>
              </a:ext>
            </a:extLst>
          </p:cNvPr>
          <p:cNvSpPr txBox="1">
            <a:spLocks/>
          </p:cNvSpPr>
          <p:nvPr userDrawn="1"/>
        </p:nvSpPr>
        <p:spPr>
          <a:xfrm>
            <a:off x="937260" y="1012270"/>
            <a:ext cx="2789166" cy="453419"/>
          </a:xfrm>
          <a:prstGeom prst="rect">
            <a:avLst/>
          </a:prstGeom>
        </p:spPr>
        <p:txBody>
          <a:bodyPr vert="horz" lIns="73152" tIns="45720" rIns="91440" bIns="45720" rtlCol="0" anchor="b" anchorCtr="0">
            <a:noAutofit/>
          </a:bodyPr>
          <a:lstStyle>
            <a:lvl1pPr algn="l" defTabSz="914400" rtl="0" eaLnBrk="1" latinLnBrk="0" hangingPunct="1">
              <a:lnSpc>
                <a:spcPct val="90000"/>
              </a:lnSpc>
              <a:spcBef>
                <a:spcPct val="0"/>
              </a:spcBef>
              <a:buNone/>
              <a:defRPr sz="3800" b="1" kern="1200">
                <a:solidFill>
                  <a:schemeClr val="bg1"/>
                </a:solidFill>
                <a:latin typeface="+mj-lt"/>
                <a:ea typeface="+mj-ea"/>
                <a:cs typeface="+mj-cs"/>
              </a:defRPr>
            </a:lvl1pPr>
          </a:lstStyle>
          <a:p>
            <a:r>
              <a:rPr lang="en-US" dirty="0">
                <a:solidFill>
                  <a:schemeClr val="bg1"/>
                </a:solidFill>
              </a:rPr>
              <a:t>Agenda</a:t>
            </a:r>
          </a:p>
        </p:txBody>
      </p:sp>
    </p:spTree>
    <p:extLst>
      <p:ext uri="{BB962C8B-B14F-4D97-AF65-F5344CB8AC3E}">
        <p14:creationId xmlns:p14="http://schemas.microsoft.com/office/powerpoint/2010/main" val="2032923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93C7ED6D-2333-59B9-D438-B4D99792A3CC}"/>
              </a:ext>
            </a:extLst>
          </p:cNvPr>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8D6EF3A-0FBB-0F2E-2249-C15F4E5A153A}"/>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36BA485-CD21-98A0-B61E-0DF55420D5E4}"/>
              </a:ext>
            </a:extLst>
          </p:cNvPr>
          <p:cNvSpPr>
            <a:spLocks noGrp="1" noChangeArrowheads="1"/>
          </p:cNvSpPr>
          <p:nvPr>
            <p:ph type="sldNum" sz="quarter" idx="12"/>
          </p:nvPr>
        </p:nvSpPr>
        <p:spPr/>
        <p:txBody>
          <a:bodyPr/>
          <a:lstStyle>
            <a:lvl1pPr>
              <a:defRPr/>
            </a:lvl1pPr>
          </a:lstStyle>
          <a:p>
            <a:pPr>
              <a:defRPr/>
            </a:pPr>
            <a:fld id="{73F7F656-2D69-493A-B23E-26D26D3B0D8B}" type="slidenum">
              <a:rPr lang="en-US" altLang="en-US"/>
              <a:pPr>
                <a:defRPr/>
              </a:pPr>
              <a:t>‹#›</a:t>
            </a:fld>
            <a:endParaRPr lang="en-US" altLang="en-US"/>
          </a:p>
        </p:txBody>
      </p:sp>
    </p:spTree>
    <p:extLst>
      <p:ext uri="{BB962C8B-B14F-4D97-AF65-F5344CB8AC3E}">
        <p14:creationId xmlns:p14="http://schemas.microsoft.com/office/powerpoint/2010/main" val="258345383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grpSp>
        <p:nvGrpSpPr>
          <p:cNvPr id="2" name="Group 1116">
            <a:extLst>
              <a:ext uri="{FF2B5EF4-FFF2-40B4-BE49-F238E27FC236}">
                <a16:creationId xmlns:a16="http://schemas.microsoft.com/office/drawing/2014/main" id="{661CE9C2-471C-FBD3-D034-65E863282213}"/>
              </a:ext>
            </a:extLst>
          </p:cNvPr>
          <p:cNvGrpSpPr>
            <a:grpSpLocks/>
          </p:cNvGrpSpPr>
          <p:nvPr userDrawn="1"/>
        </p:nvGrpSpPr>
        <p:grpSpPr bwMode="auto">
          <a:xfrm>
            <a:off x="3962400" y="1295400"/>
            <a:ext cx="7340600" cy="2438400"/>
            <a:chOff x="1872" y="816"/>
            <a:chExt cx="3468" cy="1536"/>
          </a:xfrm>
        </p:grpSpPr>
        <p:sp>
          <p:nvSpPr>
            <p:cNvPr id="3" name="Text Box 1042">
              <a:extLst>
                <a:ext uri="{FF2B5EF4-FFF2-40B4-BE49-F238E27FC236}">
                  <a16:creationId xmlns:a16="http://schemas.microsoft.com/office/drawing/2014/main" id="{BA2D6992-F0CB-3DEF-9611-87272AF60FB8}"/>
                </a:ext>
              </a:extLst>
            </p:cNvPr>
            <p:cNvSpPr txBox="1">
              <a:spLocks noChangeArrowheads="1"/>
            </p:cNvSpPr>
            <p:nvPr userDrawn="1"/>
          </p:nvSpPr>
          <p:spPr bwMode="auto">
            <a:xfrm rot="16200000">
              <a:off x="2566" y="378"/>
              <a:ext cx="388" cy="1392"/>
            </a:xfrm>
            <a:prstGeom prst="rect">
              <a:avLst/>
            </a:prstGeom>
            <a:solidFill>
              <a:srgbClr val="FFFF99">
                <a:alpha val="30000"/>
              </a:srgbClr>
            </a:solidFill>
            <a:ln>
              <a:noFill/>
            </a:ln>
            <a:effectLst/>
          </p:spPr>
          <p:txBody>
            <a:bodyPr vert="eaVert">
              <a:spAutoFit/>
            </a:bodyPr>
            <a:lstStyle/>
            <a:p>
              <a:pPr eaLnBrk="1" hangingPunct="1">
                <a:spcBef>
                  <a:spcPct val="50000"/>
                </a:spcBef>
                <a:defRPr/>
              </a:pPr>
              <a:r>
                <a:rPr lang="en-US" sz="1800">
                  <a:solidFill>
                    <a:schemeClr val="bg1"/>
                  </a:solidFill>
                  <a:latin typeface="Arial" charset="0"/>
                </a:rPr>
                <a:t> </a:t>
              </a:r>
              <a:r>
                <a:rPr lang="en-US" sz="2800" i="1">
                  <a:solidFill>
                    <a:schemeClr val="bg1"/>
                  </a:solidFill>
                  <a:effectLst>
                    <a:outerShdw blurRad="38100" dist="38100" dir="2700000" algn="tl">
                      <a:srgbClr val="000000"/>
                    </a:outerShdw>
                  </a:effectLst>
                  <a:latin typeface="Arial" charset="0"/>
                </a:rPr>
                <a:t>c h a p t e r</a:t>
              </a:r>
            </a:p>
          </p:txBody>
        </p:sp>
        <p:sp>
          <p:nvSpPr>
            <p:cNvPr id="4" name="Rectangle 1052">
              <a:extLst>
                <a:ext uri="{FF2B5EF4-FFF2-40B4-BE49-F238E27FC236}">
                  <a16:creationId xmlns:a16="http://schemas.microsoft.com/office/drawing/2014/main" id="{D8111929-83BB-FA02-71CB-9030C9EA586A}"/>
                </a:ext>
              </a:extLst>
            </p:cNvPr>
            <p:cNvSpPr>
              <a:spLocks noChangeArrowheads="1"/>
            </p:cNvSpPr>
            <p:nvPr userDrawn="1"/>
          </p:nvSpPr>
          <p:spPr bwMode="auto">
            <a:xfrm>
              <a:off x="1872" y="1008"/>
              <a:ext cx="1920" cy="720"/>
            </a:xfrm>
            <a:prstGeom prst="rect">
              <a:avLst/>
            </a:prstGeom>
            <a:noFill/>
            <a:ln>
              <a:noFill/>
            </a:ln>
            <a:effectLst/>
          </p:spPr>
          <p:txBody>
            <a:bodyPr anchor="ctr"/>
            <a:lstStyle/>
            <a:p>
              <a:pPr algn="ctr" eaLnBrk="1" hangingPunct="1">
                <a:defRPr/>
              </a:pPr>
              <a:r>
                <a:rPr lang="en-US" sz="2800" b="1" i="1">
                  <a:effectLst>
                    <a:outerShdw blurRad="38100" dist="38100" dir="2700000" algn="tl">
                      <a:srgbClr val="C0C0C0"/>
                    </a:outerShdw>
                  </a:effectLst>
                  <a:latin typeface="Arial" charset="0"/>
                </a:rPr>
                <a:t>thirteen</a:t>
              </a:r>
            </a:p>
          </p:txBody>
        </p:sp>
        <p:pic>
          <p:nvPicPr>
            <p:cNvPr id="5" name="Picture 1115" descr="number_thirteen">
              <a:extLst>
                <a:ext uri="{FF2B5EF4-FFF2-40B4-BE49-F238E27FC236}">
                  <a16:creationId xmlns:a16="http://schemas.microsoft.com/office/drawing/2014/main" id="{CE56A497-C68A-B304-EC45-CFC2434688F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44" y="816"/>
              <a:ext cx="1596"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ectangle 1055">
            <a:extLst>
              <a:ext uri="{FF2B5EF4-FFF2-40B4-BE49-F238E27FC236}">
                <a16:creationId xmlns:a16="http://schemas.microsoft.com/office/drawing/2014/main" id="{747132E7-6566-8D22-4BB1-B543C8253CF1}"/>
              </a:ext>
            </a:extLst>
          </p:cNvPr>
          <p:cNvSpPr>
            <a:spLocks noChangeArrowheads="1"/>
          </p:cNvSpPr>
          <p:nvPr/>
        </p:nvSpPr>
        <p:spPr bwMode="auto">
          <a:xfrm>
            <a:off x="304800" y="6629400"/>
            <a:ext cx="11582400" cy="228600"/>
          </a:xfrm>
          <a:prstGeom prst="rect">
            <a:avLst/>
          </a:prstGeom>
          <a:noFill/>
          <a:ln>
            <a:noFill/>
          </a:ln>
          <a:effectLst/>
        </p:spPr>
        <p:txBody>
          <a:bodyPr anchor="ctr"/>
          <a:lstStyle>
            <a:lvl1pPr eaLnBrk="0" hangingPunct="0">
              <a:defRPr sz="2000">
                <a:solidFill>
                  <a:schemeClr val="tx1"/>
                </a:solidFill>
                <a:latin typeface="Verdana" panose="020B0604030504040204" pitchFamily="34" charset="0"/>
              </a:defRPr>
            </a:lvl1pPr>
            <a:lvl2pPr marL="742950" indent="-285750" eaLnBrk="0" hangingPunct="0">
              <a:defRPr sz="2000">
                <a:solidFill>
                  <a:schemeClr val="tx1"/>
                </a:solidFill>
                <a:latin typeface="Verdana" panose="020B0604030504040204" pitchFamily="34" charset="0"/>
              </a:defRPr>
            </a:lvl2pPr>
            <a:lvl3pPr marL="1143000" indent="-228600" eaLnBrk="0" hangingPunct="0">
              <a:defRPr sz="2000">
                <a:solidFill>
                  <a:schemeClr val="tx1"/>
                </a:solidFill>
                <a:latin typeface="Verdana" panose="020B0604030504040204" pitchFamily="34" charset="0"/>
              </a:defRPr>
            </a:lvl3pPr>
            <a:lvl4pPr marL="1600200" indent="-228600" eaLnBrk="0" hangingPunct="0">
              <a:defRPr sz="2000">
                <a:solidFill>
                  <a:schemeClr val="tx1"/>
                </a:solidFill>
                <a:latin typeface="Verdana" panose="020B0604030504040204" pitchFamily="34" charset="0"/>
              </a:defRPr>
            </a:lvl4pPr>
            <a:lvl5pPr marL="2057400" indent="-228600" eaLnBrk="0" hangingPunct="0">
              <a:defRPr sz="2000">
                <a:solidFill>
                  <a:schemeClr val="tx1"/>
                </a:solidFill>
                <a:latin typeface="Verdana" panose="020B0604030504040204" pitchFamily="34" charset="0"/>
              </a:defRPr>
            </a:lvl5pPr>
            <a:lvl6pPr marL="25146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6pPr>
            <a:lvl7pPr marL="29718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7pPr>
            <a:lvl8pPr marL="34290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8pPr>
            <a:lvl9pPr marL="38862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9pPr>
          </a:lstStyle>
          <a:p>
            <a:pPr algn="ctr">
              <a:defRPr/>
            </a:pPr>
            <a:r>
              <a:rPr lang="en-US" sz="1200">
                <a:solidFill>
                  <a:schemeClr val="bg2"/>
                </a:solidFill>
                <a:latin typeface="Arial" panose="020B0604020202020204" pitchFamily="34" charset="0"/>
              </a:rPr>
              <a:t>© 2006 Prentice Hall Business Publishing   Economics  R. Glenn Hubbard, Anthony Patrick O’Brien—1</a:t>
            </a:r>
            <a:r>
              <a:rPr lang="en-US" sz="1200" baseline="30000">
                <a:solidFill>
                  <a:schemeClr val="bg2"/>
                </a:solidFill>
                <a:latin typeface="Arial" panose="020B0604020202020204" pitchFamily="34" charset="0"/>
              </a:rPr>
              <a:t>st</a:t>
            </a:r>
            <a:r>
              <a:rPr lang="en-US" sz="1200">
                <a:solidFill>
                  <a:schemeClr val="bg2"/>
                </a:solidFill>
                <a:latin typeface="Arial" panose="020B0604020202020204" pitchFamily="34" charset="0"/>
              </a:rPr>
              <a:t> ed.</a:t>
            </a:r>
          </a:p>
        </p:txBody>
      </p:sp>
      <p:sp>
        <p:nvSpPr>
          <p:cNvPr id="7" name="Line 1062">
            <a:extLst>
              <a:ext uri="{FF2B5EF4-FFF2-40B4-BE49-F238E27FC236}">
                <a16:creationId xmlns:a16="http://schemas.microsoft.com/office/drawing/2014/main" id="{4D5D575A-CB4A-1669-7F6E-F8AF4B8651EB}"/>
              </a:ext>
            </a:extLst>
          </p:cNvPr>
          <p:cNvSpPr>
            <a:spLocks noChangeShapeType="1"/>
          </p:cNvSpPr>
          <p:nvPr/>
        </p:nvSpPr>
        <p:spPr bwMode="auto">
          <a:xfrm>
            <a:off x="4470400" y="5257800"/>
            <a:ext cx="7213600"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nvGrpSpPr>
          <p:cNvPr id="8" name="Group 1110">
            <a:extLst>
              <a:ext uri="{FF2B5EF4-FFF2-40B4-BE49-F238E27FC236}">
                <a16:creationId xmlns:a16="http://schemas.microsoft.com/office/drawing/2014/main" id="{27769E39-4931-228F-52BC-752FBF329C19}"/>
              </a:ext>
            </a:extLst>
          </p:cNvPr>
          <p:cNvGrpSpPr>
            <a:grpSpLocks/>
          </p:cNvGrpSpPr>
          <p:nvPr userDrawn="1"/>
        </p:nvGrpSpPr>
        <p:grpSpPr bwMode="auto">
          <a:xfrm>
            <a:off x="914400" y="990600"/>
            <a:ext cx="10972800" cy="4495800"/>
            <a:chOff x="432" y="624"/>
            <a:chExt cx="5184" cy="2832"/>
          </a:xfrm>
        </p:grpSpPr>
        <p:sp>
          <p:nvSpPr>
            <p:cNvPr id="9" name="Rectangle 1063">
              <a:extLst>
                <a:ext uri="{FF2B5EF4-FFF2-40B4-BE49-F238E27FC236}">
                  <a16:creationId xmlns:a16="http://schemas.microsoft.com/office/drawing/2014/main" id="{63905166-756A-C802-A195-55C31015CA95}"/>
                </a:ext>
              </a:extLst>
            </p:cNvPr>
            <p:cNvSpPr>
              <a:spLocks noChangeArrowheads="1"/>
            </p:cNvSpPr>
            <p:nvPr userDrawn="1"/>
          </p:nvSpPr>
          <p:spPr bwMode="auto">
            <a:xfrm>
              <a:off x="1872" y="1344"/>
              <a:ext cx="2064" cy="1824"/>
            </a:xfrm>
            <a:prstGeom prst="rect">
              <a:avLst/>
            </a:prstGeom>
            <a:solidFill>
              <a:srgbClr val="CCCCFF">
                <a:alpha val="39999"/>
              </a:srgbClr>
            </a:solidFill>
            <a:ln>
              <a:noFill/>
            </a:ln>
            <a:effectLst/>
          </p:spPr>
          <p:txBody>
            <a:bodyPr wrap="none" anchor="ctr"/>
            <a:lstStyle>
              <a:lvl1pPr eaLnBrk="0" hangingPunct="0">
                <a:defRPr sz="2000">
                  <a:solidFill>
                    <a:schemeClr val="tx1"/>
                  </a:solidFill>
                  <a:latin typeface="Verdana" panose="020B0604030504040204" pitchFamily="34" charset="0"/>
                </a:defRPr>
              </a:lvl1pPr>
              <a:lvl2pPr marL="742950" indent="-285750" eaLnBrk="0" hangingPunct="0">
                <a:defRPr sz="2000">
                  <a:solidFill>
                    <a:schemeClr val="tx1"/>
                  </a:solidFill>
                  <a:latin typeface="Verdana" panose="020B0604030504040204" pitchFamily="34" charset="0"/>
                </a:defRPr>
              </a:lvl2pPr>
              <a:lvl3pPr marL="1143000" indent="-228600" eaLnBrk="0" hangingPunct="0">
                <a:defRPr sz="2000">
                  <a:solidFill>
                    <a:schemeClr val="tx1"/>
                  </a:solidFill>
                  <a:latin typeface="Verdana" panose="020B0604030504040204" pitchFamily="34" charset="0"/>
                </a:defRPr>
              </a:lvl3pPr>
              <a:lvl4pPr marL="1600200" indent="-228600" eaLnBrk="0" hangingPunct="0">
                <a:defRPr sz="2000">
                  <a:solidFill>
                    <a:schemeClr val="tx1"/>
                  </a:solidFill>
                  <a:latin typeface="Verdana" panose="020B0604030504040204" pitchFamily="34" charset="0"/>
                </a:defRPr>
              </a:lvl4pPr>
              <a:lvl5pPr marL="2057400" indent="-228600" eaLnBrk="0" hangingPunct="0">
                <a:defRPr sz="2000">
                  <a:solidFill>
                    <a:schemeClr val="tx1"/>
                  </a:solidFill>
                  <a:latin typeface="Verdana" panose="020B0604030504040204" pitchFamily="34" charset="0"/>
                </a:defRPr>
              </a:lvl5pPr>
              <a:lvl6pPr marL="25146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6pPr>
              <a:lvl7pPr marL="29718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7pPr>
              <a:lvl8pPr marL="34290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8pPr>
              <a:lvl9pPr marL="38862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9pPr>
            </a:lstStyle>
            <a:p>
              <a:pPr algn="ctr" eaLnBrk="1" hangingPunct="1">
                <a:lnSpc>
                  <a:spcPct val="90000"/>
                </a:lnSpc>
                <a:spcBef>
                  <a:spcPct val="10000"/>
                </a:spcBef>
                <a:spcAft>
                  <a:spcPct val="10000"/>
                </a:spcAft>
                <a:defRPr/>
              </a:pPr>
              <a:endParaRPr lang="en-US" sz="2000"/>
            </a:p>
          </p:txBody>
        </p:sp>
        <p:sp>
          <p:nvSpPr>
            <p:cNvPr id="10" name="Rectangle 1064">
              <a:extLst>
                <a:ext uri="{FF2B5EF4-FFF2-40B4-BE49-F238E27FC236}">
                  <a16:creationId xmlns:a16="http://schemas.microsoft.com/office/drawing/2014/main" id="{872C8426-0961-55EC-F8B9-CC9534102B48}"/>
                </a:ext>
              </a:extLst>
            </p:cNvPr>
            <p:cNvSpPr>
              <a:spLocks noChangeArrowheads="1"/>
            </p:cNvSpPr>
            <p:nvPr userDrawn="1"/>
          </p:nvSpPr>
          <p:spPr bwMode="auto">
            <a:xfrm>
              <a:off x="432" y="720"/>
              <a:ext cx="1608" cy="2736"/>
            </a:xfrm>
            <a:prstGeom prst="rect">
              <a:avLst/>
            </a:prstGeom>
            <a:solidFill>
              <a:schemeClr val="accent2">
                <a:alpha val="39999"/>
              </a:schemeClr>
            </a:solidFill>
            <a:ln>
              <a:noFill/>
            </a:ln>
            <a:effectLst/>
          </p:spPr>
          <p:txBody>
            <a:bodyPr wrap="none" anchor="ctr"/>
            <a:lstStyle>
              <a:lvl1pPr eaLnBrk="0" hangingPunct="0">
                <a:defRPr sz="2000">
                  <a:solidFill>
                    <a:schemeClr val="tx1"/>
                  </a:solidFill>
                  <a:latin typeface="Verdana" panose="020B0604030504040204" pitchFamily="34" charset="0"/>
                </a:defRPr>
              </a:lvl1pPr>
              <a:lvl2pPr marL="742950" indent="-285750" eaLnBrk="0" hangingPunct="0">
                <a:defRPr sz="2000">
                  <a:solidFill>
                    <a:schemeClr val="tx1"/>
                  </a:solidFill>
                  <a:latin typeface="Verdana" panose="020B0604030504040204" pitchFamily="34" charset="0"/>
                </a:defRPr>
              </a:lvl2pPr>
              <a:lvl3pPr marL="1143000" indent="-228600" eaLnBrk="0" hangingPunct="0">
                <a:defRPr sz="2000">
                  <a:solidFill>
                    <a:schemeClr val="tx1"/>
                  </a:solidFill>
                  <a:latin typeface="Verdana" panose="020B0604030504040204" pitchFamily="34" charset="0"/>
                </a:defRPr>
              </a:lvl3pPr>
              <a:lvl4pPr marL="1600200" indent="-228600" eaLnBrk="0" hangingPunct="0">
                <a:defRPr sz="2000">
                  <a:solidFill>
                    <a:schemeClr val="tx1"/>
                  </a:solidFill>
                  <a:latin typeface="Verdana" panose="020B0604030504040204" pitchFamily="34" charset="0"/>
                </a:defRPr>
              </a:lvl4pPr>
              <a:lvl5pPr marL="2057400" indent="-228600" eaLnBrk="0" hangingPunct="0">
                <a:defRPr sz="2000">
                  <a:solidFill>
                    <a:schemeClr val="tx1"/>
                  </a:solidFill>
                  <a:latin typeface="Verdana" panose="020B0604030504040204" pitchFamily="34" charset="0"/>
                </a:defRPr>
              </a:lvl5pPr>
              <a:lvl6pPr marL="25146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6pPr>
              <a:lvl7pPr marL="29718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7pPr>
              <a:lvl8pPr marL="34290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8pPr>
              <a:lvl9pPr marL="38862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9pPr>
            </a:lstStyle>
            <a:p>
              <a:pPr algn="ctr" eaLnBrk="1" hangingPunct="1">
                <a:lnSpc>
                  <a:spcPct val="90000"/>
                </a:lnSpc>
                <a:spcBef>
                  <a:spcPct val="10000"/>
                </a:spcBef>
                <a:spcAft>
                  <a:spcPct val="10000"/>
                </a:spcAft>
                <a:defRPr/>
              </a:pPr>
              <a:endParaRPr lang="en-US" sz="2000"/>
            </a:p>
          </p:txBody>
        </p:sp>
        <p:sp>
          <p:nvSpPr>
            <p:cNvPr id="11" name="Rectangle 1065">
              <a:extLst>
                <a:ext uri="{FF2B5EF4-FFF2-40B4-BE49-F238E27FC236}">
                  <a16:creationId xmlns:a16="http://schemas.microsoft.com/office/drawing/2014/main" id="{B7400504-384F-EB81-44E4-3B59D1FD2E61}"/>
                </a:ext>
              </a:extLst>
            </p:cNvPr>
            <p:cNvSpPr>
              <a:spLocks noChangeArrowheads="1"/>
            </p:cNvSpPr>
            <p:nvPr userDrawn="1"/>
          </p:nvSpPr>
          <p:spPr bwMode="auto">
            <a:xfrm>
              <a:off x="3408" y="624"/>
              <a:ext cx="2208" cy="2158"/>
            </a:xfrm>
            <a:prstGeom prst="rect">
              <a:avLst/>
            </a:prstGeom>
            <a:solidFill>
              <a:schemeClr val="accent2">
                <a:alpha val="39999"/>
              </a:schemeClr>
            </a:solidFill>
            <a:ln>
              <a:noFill/>
            </a:ln>
            <a:effectLst/>
          </p:spPr>
          <p:txBody>
            <a:bodyPr wrap="none" anchor="ctr"/>
            <a:lstStyle>
              <a:lvl1pPr eaLnBrk="0" hangingPunct="0">
                <a:defRPr sz="2000">
                  <a:solidFill>
                    <a:schemeClr val="tx1"/>
                  </a:solidFill>
                  <a:latin typeface="Verdana" panose="020B0604030504040204" pitchFamily="34" charset="0"/>
                </a:defRPr>
              </a:lvl1pPr>
              <a:lvl2pPr marL="742950" indent="-285750" eaLnBrk="0" hangingPunct="0">
                <a:defRPr sz="2000">
                  <a:solidFill>
                    <a:schemeClr val="tx1"/>
                  </a:solidFill>
                  <a:latin typeface="Verdana" panose="020B0604030504040204" pitchFamily="34" charset="0"/>
                </a:defRPr>
              </a:lvl2pPr>
              <a:lvl3pPr marL="1143000" indent="-228600" eaLnBrk="0" hangingPunct="0">
                <a:defRPr sz="2000">
                  <a:solidFill>
                    <a:schemeClr val="tx1"/>
                  </a:solidFill>
                  <a:latin typeface="Verdana" panose="020B0604030504040204" pitchFamily="34" charset="0"/>
                </a:defRPr>
              </a:lvl3pPr>
              <a:lvl4pPr marL="1600200" indent="-228600" eaLnBrk="0" hangingPunct="0">
                <a:defRPr sz="2000">
                  <a:solidFill>
                    <a:schemeClr val="tx1"/>
                  </a:solidFill>
                  <a:latin typeface="Verdana" panose="020B0604030504040204" pitchFamily="34" charset="0"/>
                </a:defRPr>
              </a:lvl4pPr>
              <a:lvl5pPr marL="2057400" indent="-228600" eaLnBrk="0" hangingPunct="0">
                <a:defRPr sz="2000">
                  <a:solidFill>
                    <a:schemeClr val="tx1"/>
                  </a:solidFill>
                  <a:latin typeface="Verdana" panose="020B0604030504040204" pitchFamily="34" charset="0"/>
                </a:defRPr>
              </a:lvl5pPr>
              <a:lvl6pPr marL="25146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6pPr>
              <a:lvl7pPr marL="29718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7pPr>
              <a:lvl8pPr marL="34290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8pPr>
              <a:lvl9pPr marL="38862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9pPr>
            </a:lstStyle>
            <a:p>
              <a:pPr algn="ctr" eaLnBrk="1" hangingPunct="1">
                <a:lnSpc>
                  <a:spcPct val="90000"/>
                </a:lnSpc>
                <a:spcBef>
                  <a:spcPct val="10000"/>
                </a:spcBef>
                <a:spcAft>
                  <a:spcPct val="10000"/>
                </a:spcAft>
                <a:defRPr/>
              </a:pPr>
              <a:endParaRPr lang="en-US" sz="2000"/>
            </a:p>
          </p:txBody>
        </p:sp>
      </p:grpSp>
      <p:sp>
        <p:nvSpPr>
          <p:cNvPr id="12" name="Rectangle 1102">
            <a:extLst>
              <a:ext uri="{FF2B5EF4-FFF2-40B4-BE49-F238E27FC236}">
                <a16:creationId xmlns:a16="http://schemas.microsoft.com/office/drawing/2014/main" id="{55E21B60-6F63-CC01-8F31-1DFD9BC05531}"/>
              </a:ext>
            </a:extLst>
          </p:cNvPr>
          <p:cNvSpPr>
            <a:spLocks noChangeArrowheads="1"/>
          </p:cNvSpPr>
          <p:nvPr userDrawn="1"/>
        </p:nvSpPr>
        <p:spPr bwMode="auto">
          <a:xfrm>
            <a:off x="5588000" y="5486400"/>
            <a:ext cx="6096000" cy="457200"/>
          </a:xfrm>
          <a:prstGeom prst="rect">
            <a:avLst/>
          </a:prstGeom>
          <a:solidFill>
            <a:srgbClr val="E0E2E7"/>
          </a:solidFill>
          <a:ln>
            <a:noFill/>
          </a:ln>
          <a:effectLst/>
        </p:spPr>
        <p:txBody>
          <a:bodyPr wrap="none" anchor="ctr"/>
          <a:lstStyle>
            <a:lvl1pPr eaLnBrk="0" hangingPunct="0">
              <a:defRPr sz="2000">
                <a:solidFill>
                  <a:schemeClr val="tx1"/>
                </a:solidFill>
                <a:latin typeface="Verdana" panose="020B0604030504040204" pitchFamily="34" charset="0"/>
              </a:defRPr>
            </a:lvl1pPr>
            <a:lvl2pPr marL="742950" indent="-285750" eaLnBrk="0" hangingPunct="0">
              <a:defRPr sz="2000">
                <a:solidFill>
                  <a:schemeClr val="tx1"/>
                </a:solidFill>
                <a:latin typeface="Verdana" panose="020B0604030504040204" pitchFamily="34" charset="0"/>
              </a:defRPr>
            </a:lvl2pPr>
            <a:lvl3pPr marL="1143000" indent="-228600" eaLnBrk="0" hangingPunct="0">
              <a:defRPr sz="2000">
                <a:solidFill>
                  <a:schemeClr val="tx1"/>
                </a:solidFill>
                <a:latin typeface="Verdana" panose="020B0604030504040204" pitchFamily="34" charset="0"/>
              </a:defRPr>
            </a:lvl3pPr>
            <a:lvl4pPr marL="1600200" indent="-228600" eaLnBrk="0" hangingPunct="0">
              <a:defRPr sz="2000">
                <a:solidFill>
                  <a:schemeClr val="tx1"/>
                </a:solidFill>
                <a:latin typeface="Verdana" panose="020B0604030504040204" pitchFamily="34" charset="0"/>
              </a:defRPr>
            </a:lvl4pPr>
            <a:lvl5pPr marL="2057400" indent="-228600" eaLnBrk="0" hangingPunct="0">
              <a:defRPr sz="2000">
                <a:solidFill>
                  <a:schemeClr val="tx1"/>
                </a:solidFill>
                <a:latin typeface="Verdana" panose="020B0604030504040204" pitchFamily="34" charset="0"/>
              </a:defRPr>
            </a:lvl5pPr>
            <a:lvl6pPr marL="25146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6pPr>
            <a:lvl7pPr marL="29718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7pPr>
            <a:lvl8pPr marL="34290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8pPr>
            <a:lvl9pPr marL="38862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9pPr>
          </a:lstStyle>
          <a:p>
            <a:pPr algn="ctr" eaLnBrk="1" hangingPunct="1">
              <a:lnSpc>
                <a:spcPct val="90000"/>
              </a:lnSpc>
              <a:spcBef>
                <a:spcPct val="10000"/>
              </a:spcBef>
              <a:spcAft>
                <a:spcPct val="10000"/>
              </a:spcAft>
              <a:defRPr/>
            </a:pPr>
            <a:endParaRPr lang="en-US" sz="2000"/>
          </a:p>
        </p:txBody>
      </p:sp>
      <p:sp>
        <p:nvSpPr>
          <p:cNvPr id="13" name="Text Box 1103">
            <a:extLst>
              <a:ext uri="{FF2B5EF4-FFF2-40B4-BE49-F238E27FC236}">
                <a16:creationId xmlns:a16="http://schemas.microsoft.com/office/drawing/2014/main" id="{CF95B3A5-4F10-09D9-7304-E7725B0003FF}"/>
              </a:ext>
            </a:extLst>
          </p:cNvPr>
          <p:cNvSpPr txBox="1">
            <a:spLocks noChangeArrowheads="1"/>
          </p:cNvSpPr>
          <p:nvPr userDrawn="1"/>
        </p:nvSpPr>
        <p:spPr bwMode="auto">
          <a:xfrm>
            <a:off x="5588000" y="5562601"/>
            <a:ext cx="4617674" cy="341632"/>
          </a:xfrm>
          <a:prstGeom prst="rect">
            <a:avLst/>
          </a:prstGeom>
          <a:noFill/>
          <a:ln>
            <a:noFill/>
          </a:ln>
          <a:effectLst/>
        </p:spPr>
        <p:txBody>
          <a:bodyPr wrap="none">
            <a:spAutoFit/>
          </a:bodyPr>
          <a:lstStyle>
            <a:lvl1pPr marL="457200" indent="-457200" algn="l">
              <a:spcBef>
                <a:spcPct val="0"/>
              </a:spcBef>
              <a:spcAft>
                <a:spcPct val="0"/>
              </a:spcAft>
              <a:defRPr sz="2400">
                <a:solidFill>
                  <a:schemeClr val="tx1"/>
                </a:solidFill>
                <a:latin typeface="Times New Roman" pitchFamily="18" charset="0"/>
              </a:defRPr>
            </a:lvl1pPr>
            <a:lvl2pPr algn="l">
              <a:spcBef>
                <a:spcPct val="0"/>
              </a:spcBef>
              <a:spcAft>
                <a:spcPct val="0"/>
              </a:spcAft>
              <a:defRPr sz="2400">
                <a:solidFill>
                  <a:schemeClr val="tx1"/>
                </a:solidFill>
                <a:latin typeface="Times New Roman" pitchFamily="18" charset="0"/>
              </a:defRPr>
            </a:lvl2pPr>
            <a:lvl3pPr algn="l">
              <a:spcBef>
                <a:spcPct val="0"/>
              </a:spcBef>
              <a:spcAft>
                <a:spcPct val="0"/>
              </a:spcAft>
              <a:defRPr sz="2400">
                <a:solidFill>
                  <a:schemeClr val="tx1"/>
                </a:solidFill>
                <a:latin typeface="Times New Roman" pitchFamily="18" charset="0"/>
              </a:defRPr>
            </a:lvl3pPr>
            <a:lvl4pPr algn="l">
              <a:spcBef>
                <a:spcPct val="0"/>
              </a:spcBef>
              <a:spcAft>
                <a:spcPct val="0"/>
              </a:spcAft>
              <a:defRPr sz="2400">
                <a:solidFill>
                  <a:schemeClr val="tx1"/>
                </a:solidFill>
                <a:latin typeface="Times New Roman" pitchFamily="18" charset="0"/>
              </a:defRPr>
            </a:lvl4pPr>
            <a:lvl5pPr algn="l">
              <a:spcBef>
                <a:spcPct val="0"/>
              </a:spcBef>
              <a:spcAft>
                <a:spcPct val="0"/>
              </a:spcAft>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1" hangingPunct="1">
              <a:lnSpc>
                <a:spcPct val="90000"/>
              </a:lnSpc>
              <a:spcBef>
                <a:spcPct val="10000"/>
              </a:spcBef>
              <a:spcAft>
                <a:spcPct val="10000"/>
              </a:spcAft>
              <a:defRPr/>
            </a:pPr>
            <a:r>
              <a:rPr lang="en-US" sz="1800" b="1">
                <a:latin typeface="Helvetica" pitchFamily="34" charset="0"/>
              </a:rPr>
              <a:t>Prepared by: Fernando &amp; Yvonn Quijano</a:t>
            </a:r>
          </a:p>
        </p:txBody>
      </p:sp>
      <p:sp>
        <p:nvSpPr>
          <p:cNvPr id="190483" name="Rectangle 1043"/>
          <p:cNvSpPr>
            <a:spLocks noGrp="1" noChangeArrowheads="1"/>
          </p:cNvSpPr>
          <p:nvPr>
            <p:ph type="ctrTitle"/>
          </p:nvPr>
        </p:nvSpPr>
        <p:spPr>
          <a:xfrm>
            <a:off x="812800" y="3276600"/>
            <a:ext cx="9245600" cy="1752600"/>
          </a:xfrm>
          <a:prstGeom prst="rect">
            <a:avLst/>
          </a:prstGeom>
          <a:solidFill>
            <a:srgbClr val="EEEDBD">
              <a:alpha val="30000"/>
            </a:srgbClr>
          </a:solidFill>
        </p:spPr>
        <p:txBody>
          <a:bodyPr bIns="45720" anchor="ctr"/>
          <a:lstStyle>
            <a:lvl1pPr>
              <a:defRPr>
                <a:solidFill>
                  <a:srgbClr val="FFFFCC"/>
                </a:solidFill>
              </a:defRPr>
            </a:lvl1pPr>
          </a:lstStyle>
          <a:p>
            <a:pPr lvl="0"/>
            <a:endParaRPr lang="en-US" noProof="0"/>
          </a:p>
        </p:txBody>
      </p:sp>
    </p:spTree>
    <p:extLst>
      <p:ext uri="{BB962C8B-B14F-4D97-AF65-F5344CB8AC3E}">
        <p14:creationId xmlns:p14="http://schemas.microsoft.com/office/powerpoint/2010/main" val="65344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strVal val="#ppt_h"/>
                                          </p:val>
                                        </p:tav>
                                        <p:tav tm="100000">
                                          <p:val>
                                            <p:strVal val="#ppt_h"/>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par>
                                <p:cTn id="21" presetID="22" presetClass="entr" presetSubtype="8"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0"/>
            <a:ext cx="11480800" cy="9144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828800" y="1447800"/>
            <a:ext cx="8534400" cy="457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F97F6F43-1E30-111B-171C-2BD2476B75DD}"/>
              </a:ext>
            </a:extLst>
          </p:cNvPr>
          <p:cNvSpPr>
            <a:spLocks noGrp="1"/>
          </p:cNvSpPr>
          <p:nvPr>
            <p:ph type="sldNum" sz="quarter" idx="10"/>
          </p:nvPr>
        </p:nvSpPr>
        <p:spPr>
          <a:xfrm>
            <a:off x="11182351" y="6630988"/>
            <a:ext cx="1016000" cy="228600"/>
          </a:xfrm>
          <a:prstGeom prst="rect">
            <a:avLst/>
          </a:prstGeom>
        </p:spPr>
        <p:txBody>
          <a:bodyPr vert="horz" wrap="square" lIns="91440" tIns="45720" rIns="91440" bIns="45720" numCol="1" anchor="t" anchorCtr="0" compatLnSpc="1">
            <a:prstTxWarp prst="textNoShape">
              <a:avLst/>
            </a:prstTxWarp>
          </a:bodyPr>
          <a:lstStyle>
            <a:lvl1pPr algn="ctr" eaLnBrk="1" hangingPunct="1">
              <a:lnSpc>
                <a:spcPct val="90000"/>
              </a:lnSpc>
              <a:spcBef>
                <a:spcPct val="10000"/>
              </a:spcBef>
              <a:spcAft>
                <a:spcPct val="10000"/>
              </a:spcAft>
              <a:defRPr/>
            </a:lvl1pPr>
          </a:lstStyle>
          <a:p>
            <a:pPr>
              <a:defRPr/>
            </a:pPr>
            <a:fld id="{BDA66515-FC8C-47CB-8A59-5A9165B9A69A}" type="slidenum">
              <a:rPr lang="en-US" altLang="en-US"/>
              <a:pPr>
                <a:defRPr/>
              </a:pPr>
              <a:t>‹#›</a:t>
            </a:fld>
            <a:r>
              <a:rPr lang="en-US" altLang="en-US"/>
              <a:t> of 37</a:t>
            </a:r>
          </a:p>
        </p:txBody>
      </p:sp>
    </p:spTree>
    <p:extLst>
      <p:ext uri="{BB962C8B-B14F-4D97-AF65-F5344CB8AC3E}">
        <p14:creationId xmlns:p14="http://schemas.microsoft.com/office/powerpoint/2010/main" val="922049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a:extLst>
              <a:ext uri="{FF2B5EF4-FFF2-40B4-BE49-F238E27FC236}">
                <a16:creationId xmlns:a16="http://schemas.microsoft.com/office/drawing/2014/main" id="{0C014ECD-0D0F-3A27-7AF0-68897848CEFC}"/>
              </a:ext>
            </a:extLst>
          </p:cNvPr>
          <p:cNvSpPr>
            <a:spLocks noGrp="1"/>
          </p:cNvSpPr>
          <p:nvPr>
            <p:ph type="sldNum" sz="quarter" idx="10"/>
          </p:nvPr>
        </p:nvSpPr>
        <p:spPr>
          <a:xfrm>
            <a:off x="11182351" y="6630988"/>
            <a:ext cx="1016000" cy="228600"/>
          </a:xfrm>
          <a:prstGeom prst="rect">
            <a:avLst/>
          </a:prstGeom>
        </p:spPr>
        <p:txBody>
          <a:bodyPr vert="horz" wrap="square" lIns="91440" tIns="45720" rIns="91440" bIns="45720" numCol="1" anchor="t" anchorCtr="0" compatLnSpc="1">
            <a:prstTxWarp prst="textNoShape">
              <a:avLst/>
            </a:prstTxWarp>
          </a:bodyPr>
          <a:lstStyle>
            <a:lvl1pPr algn="ctr" eaLnBrk="1" hangingPunct="1">
              <a:lnSpc>
                <a:spcPct val="90000"/>
              </a:lnSpc>
              <a:spcBef>
                <a:spcPct val="10000"/>
              </a:spcBef>
              <a:spcAft>
                <a:spcPct val="10000"/>
              </a:spcAft>
              <a:defRPr/>
            </a:lvl1pPr>
          </a:lstStyle>
          <a:p>
            <a:pPr>
              <a:defRPr/>
            </a:pPr>
            <a:fld id="{4B27C5A8-D03C-4B4A-B8B8-A2394B9FC216}" type="slidenum">
              <a:rPr lang="en-US" altLang="en-US"/>
              <a:pPr>
                <a:defRPr/>
              </a:pPr>
              <a:t>‹#›</a:t>
            </a:fld>
            <a:r>
              <a:rPr lang="en-US" altLang="en-US"/>
              <a:t> of 37</a:t>
            </a:r>
          </a:p>
        </p:txBody>
      </p:sp>
    </p:spTree>
    <p:extLst>
      <p:ext uri="{BB962C8B-B14F-4D97-AF65-F5344CB8AC3E}">
        <p14:creationId xmlns:p14="http://schemas.microsoft.com/office/powerpoint/2010/main" val="266080043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0"/>
            <a:ext cx="11480800" cy="914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828800" y="1447800"/>
            <a:ext cx="4165600" cy="457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0"/>
            <a:ext cx="4165600" cy="457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4FACBDC2-78B0-EC71-A5CE-0C061FF53BCB}"/>
              </a:ext>
            </a:extLst>
          </p:cNvPr>
          <p:cNvSpPr>
            <a:spLocks noGrp="1"/>
          </p:cNvSpPr>
          <p:nvPr>
            <p:ph type="sldNum" sz="quarter" idx="10"/>
          </p:nvPr>
        </p:nvSpPr>
        <p:spPr>
          <a:xfrm>
            <a:off x="11182351" y="6630988"/>
            <a:ext cx="1016000" cy="228600"/>
          </a:xfrm>
          <a:prstGeom prst="rect">
            <a:avLst/>
          </a:prstGeom>
        </p:spPr>
        <p:txBody>
          <a:bodyPr vert="horz" wrap="square" lIns="91440" tIns="45720" rIns="91440" bIns="45720" numCol="1" anchor="t" anchorCtr="0" compatLnSpc="1">
            <a:prstTxWarp prst="textNoShape">
              <a:avLst/>
            </a:prstTxWarp>
          </a:bodyPr>
          <a:lstStyle>
            <a:lvl1pPr algn="ctr" eaLnBrk="1" hangingPunct="1">
              <a:lnSpc>
                <a:spcPct val="90000"/>
              </a:lnSpc>
              <a:spcBef>
                <a:spcPct val="10000"/>
              </a:spcBef>
              <a:spcAft>
                <a:spcPct val="10000"/>
              </a:spcAft>
              <a:defRPr/>
            </a:lvl1pPr>
          </a:lstStyle>
          <a:p>
            <a:pPr>
              <a:defRPr/>
            </a:pPr>
            <a:fld id="{C203F44F-3283-4AD2-B204-C630AD78A132}" type="slidenum">
              <a:rPr lang="en-US" altLang="en-US"/>
              <a:pPr>
                <a:defRPr/>
              </a:pPr>
              <a:t>‹#›</a:t>
            </a:fld>
            <a:r>
              <a:rPr lang="en-US" altLang="en-US"/>
              <a:t> of 37</a:t>
            </a:r>
          </a:p>
        </p:txBody>
      </p:sp>
    </p:spTree>
    <p:extLst>
      <p:ext uri="{BB962C8B-B14F-4D97-AF65-F5344CB8AC3E}">
        <p14:creationId xmlns:p14="http://schemas.microsoft.com/office/powerpoint/2010/main" val="26503723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A7A773C-D900-F7B7-8AD4-A8E5A16CBAFE}"/>
              </a:ext>
            </a:extLst>
          </p:cNvPr>
          <p:cNvSpPr>
            <a:spLocks noGrp="1"/>
          </p:cNvSpPr>
          <p:nvPr>
            <p:ph type="sldNum" sz="quarter" idx="10"/>
          </p:nvPr>
        </p:nvSpPr>
        <p:spPr>
          <a:xfrm>
            <a:off x="11182351" y="6630988"/>
            <a:ext cx="1016000" cy="228600"/>
          </a:xfrm>
          <a:prstGeom prst="rect">
            <a:avLst/>
          </a:prstGeom>
        </p:spPr>
        <p:txBody>
          <a:bodyPr vert="horz" wrap="square" lIns="91440" tIns="45720" rIns="91440" bIns="45720" numCol="1" anchor="t" anchorCtr="0" compatLnSpc="1">
            <a:prstTxWarp prst="textNoShape">
              <a:avLst/>
            </a:prstTxWarp>
          </a:bodyPr>
          <a:lstStyle>
            <a:lvl1pPr algn="ctr" eaLnBrk="1" hangingPunct="1">
              <a:lnSpc>
                <a:spcPct val="90000"/>
              </a:lnSpc>
              <a:spcBef>
                <a:spcPct val="10000"/>
              </a:spcBef>
              <a:spcAft>
                <a:spcPct val="10000"/>
              </a:spcAft>
              <a:defRPr/>
            </a:lvl1pPr>
          </a:lstStyle>
          <a:p>
            <a:pPr>
              <a:defRPr/>
            </a:pPr>
            <a:fld id="{902B8B03-EA70-4C92-BDCF-61FB7B649473}" type="slidenum">
              <a:rPr lang="en-US" altLang="en-US"/>
              <a:pPr>
                <a:defRPr/>
              </a:pPr>
              <a:t>‹#›</a:t>
            </a:fld>
            <a:r>
              <a:rPr lang="en-US" altLang="en-US"/>
              <a:t> of 37</a:t>
            </a:r>
          </a:p>
        </p:txBody>
      </p:sp>
    </p:spTree>
    <p:extLst>
      <p:ext uri="{BB962C8B-B14F-4D97-AF65-F5344CB8AC3E}">
        <p14:creationId xmlns:p14="http://schemas.microsoft.com/office/powerpoint/2010/main" val="4750983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1200" y="0"/>
            <a:ext cx="11480800" cy="914400"/>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DB99AB30-220B-1309-E136-04A3BA2E885A}"/>
              </a:ext>
            </a:extLst>
          </p:cNvPr>
          <p:cNvSpPr>
            <a:spLocks noGrp="1"/>
          </p:cNvSpPr>
          <p:nvPr>
            <p:ph type="sldNum" sz="quarter" idx="10"/>
          </p:nvPr>
        </p:nvSpPr>
        <p:spPr>
          <a:xfrm>
            <a:off x="11182351" y="6630988"/>
            <a:ext cx="1016000" cy="228600"/>
          </a:xfrm>
          <a:prstGeom prst="rect">
            <a:avLst/>
          </a:prstGeom>
        </p:spPr>
        <p:txBody>
          <a:bodyPr vert="horz" wrap="square" lIns="91440" tIns="45720" rIns="91440" bIns="45720" numCol="1" anchor="t" anchorCtr="0" compatLnSpc="1">
            <a:prstTxWarp prst="textNoShape">
              <a:avLst/>
            </a:prstTxWarp>
          </a:bodyPr>
          <a:lstStyle>
            <a:lvl1pPr algn="ctr" eaLnBrk="1" hangingPunct="1">
              <a:lnSpc>
                <a:spcPct val="90000"/>
              </a:lnSpc>
              <a:spcBef>
                <a:spcPct val="10000"/>
              </a:spcBef>
              <a:spcAft>
                <a:spcPct val="10000"/>
              </a:spcAft>
              <a:defRPr/>
            </a:lvl1pPr>
          </a:lstStyle>
          <a:p>
            <a:pPr>
              <a:defRPr/>
            </a:pPr>
            <a:fld id="{FC7E367A-8447-4A59-83E4-3288266139B1}" type="slidenum">
              <a:rPr lang="en-US" altLang="en-US"/>
              <a:pPr>
                <a:defRPr/>
              </a:pPr>
              <a:t>‹#›</a:t>
            </a:fld>
            <a:r>
              <a:rPr lang="en-US" altLang="en-US"/>
              <a:t> of 37</a:t>
            </a:r>
          </a:p>
        </p:txBody>
      </p:sp>
    </p:spTree>
    <p:extLst>
      <p:ext uri="{BB962C8B-B14F-4D97-AF65-F5344CB8AC3E}">
        <p14:creationId xmlns:p14="http://schemas.microsoft.com/office/powerpoint/2010/main" val="16971053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516989-B85C-0345-8EFD-B95DC1FE9064}"/>
              </a:ext>
            </a:extLst>
          </p:cNvPr>
          <p:cNvSpPr>
            <a:spLocks noGrp="1"/>
          </p:cNvSpPr>
          <p:nvPr>
            <p:ph type="sldNum" sz="quarter" idx="10"/>
          </p:nvPr>
        </p:nvSpPr>
        <p:spPr>
          <a:xfrm>
            <a:off x="11182351" y="6630988"/>
            <a:ext cx="1016000" cy="228600"/>
          </a:xfrm>
          <a:prstGeom prst="rect">
            <a:avLst/>
          </a:prstGeom>
        </p:spPr>
        <p:txBody>
          <a:bodyPr vert="horz" wrap="square" lIns="91440" tIns="45720" rIns="91440" bIns="45720" numCol="1" anchor="t" anchorCtr="0" compatLnSpc="1">
            <a:prstTxWarp prst="textNoShape">
              <a:avLst/>
            </a:prstTxWarp>
          </a:bodyPr>
          <a:lstStyle>
            <a:lvl1pPr algn="ctr" eaLnBrk="1" hangingPunct="1">
              <a:lnSpc>
                <a:spcPct val="90000"/>
              </a:lnSpc>
              <a:spcBef>
                <a:spcPct val="10000"/>
              </a:spcBef>
              <a:spcAft>
                <a:spcPct val="10000"/>
              </a:spcAft>
              <a:defRPr/>
            </a:lvl1pPr>
          </a:lstStyle>
          <a:p>
            <a:pPr>
              <a:defRPr/>
            </a:pPr>
            <a:fld id="{0C3CE7E2-70D5-4C61-8E84-F43445ED196F}" type="slidenum">
              <a:rPr lang="en-US" altLang="en-US"/>
              <a:pPr>
                <a:defRPr/>
              </a:pPr>
              <a:t>‹#›</a:t>
            </a:fld>
            <a:r>
              <a:rPr lang="en-US" altLang="en-US"/>
              <a:t> of 37</a:t>
            </a:r>
          </a:p>
        </p:txBody>
      </p:sp>
    </p:spTree>
    <p:extLst>
      <p:ext uri="{BB962C8B-B14F-4D97-AF65-F5344CB8AC3E}">
        <p14:creationId xmlns:p14="http://schemas.microsoft.com/office/powerpoint/2010/main" val="32083597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02EE45D7-CB8D-5269-13B0-87F7D60BDB0B}"/>
              </a:ext>
            </a:extLst>
          </p:cNvPr>
          <p:cNvSpPr>
            <a:spLocks noGrp="1"/>
          </p:cNvSpPr>
          <p:nvPr>
            <p:ph type="sldNum" sz="quarter" idx="10"/>
          </p:nvPr>
        </p:nvSpPr>
        <p:spPr>
          <a:xfrm>
            <a:off x="11182351" y="6630988"/>
            <a:ext cx="1016000" cy="228600"/>
          </a:xfrm>
          <a:prstGeom prst="rect">
            <a:avLst/>
          </a:prstGeom>
        </p:spPr>
        <p:txBody>
          <a:bodyPr vert="horz" wrap="square" lIns="91440" tIns="45720" rIns="91440" bIns="45720" numCol="1" anchor="t" anchorCtr="0" compatLnSpc="1">
            <a:prstTxWarp prst="textNoShape">
              <a:avLst/>
            </a:prstTxWarp>
          </a:bodyPr>
          <a:lstStyle>
            <a:lvl1pPr algn="ctr" eaLnBrk="1" hangingPunct="1">
              <a:lnSpc>
                <a:spcPct val="90000"/>
              </a:lnSpc>
              <a:spcBef>
                <a:spcPct val="10000"/>
              </a:spcBef>
              <a:spcAft>
                <a:spcPct val="10000"/>
              </a:spcAft>
              <a:defRPr/>
            </a:lvl1pPr>
          </a:lstStyle>
          <a:p>
            <a:pPr>
              <a:defRPr/>
            </a:pPr>
            <a:fld id="{A583993F-F27C-467F-AFCD-A3437904EE7B}" type="slidenum">
              <a:rPr lang="en-US" altLang="en-US"/>
              <a:pPr>
                <a:defRPr/>
              </a:pPr>
              <a:t>‹#›</a:t>
            </a:fld>
            <a:r>
              <a:rPr lang="en-US" altLang="en-US"/>
              <a:t> of 37</a:t>
            </a:r>
          </a:p>
        </p:txBody>
      </p:sp>
    </p:spTree>
    <p:extLst>
      <p:ext uri="{BB962C8B-B14F-4D97-AF65-F5344CB8AC3E}">
        <p14:creationId xmlns:p14="http://schemas.microsoft.com/office/powerpoint/2010/main" val="85060380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08E765EE-2ECC-779B-32EE-CD35DD1C2FCD}"/>
              </a:ext>
            </a:extLst>
          </p:cNvPr>
          <p:cNvSpPr>
            <a:spLocks noGrp="1"/>
          </p:cNvSpPr>
          <p:nvPr>
            <p:ph type="sldNum" sz="quarter" idx="10"/>
          </p:nvPr>
        </p:nvSpPr>
        <p:spPr>
          <a:xfrm>
            <a:off x="11182351" y="6630988"/>
            <a:ext cx="1016000" cy="228600"/>
          </a:xfrm>
          <a:prstGeom prst="rect">
            <a:avLst/>
          </a:prstGeom>
        </p:spPr>
        <p:txBody>
          <a:bodyPr vert="horz" wrap="square" lIns="91440" tIns="45720" rIns="91440" bIns="45720" numCol="1" anchor="t" anchorCtr="0" compatLnSpc="1">
            <a:prstTxWarp prst="textNoShape">
              <a:avLst/>
            </a:prstTxWarp>
          </a:bodyPr>
          <a:lstStyle>
            <a:lvl1pPr algn="ctr" eaLnBrk="1" hangingPunct="1">
              <a:lnSpc>
                <a:spcPct val="90000"/>
              </a:lnSpc>
              <a:spcBef>
                <a:spcPct val="10000"/>
              </a:spcBef>
              <a:spcAft>
                <a:spcPct val="10000"/>
              </a:spcAft>
              <a:defRPr/>
            </a:lvl1pPr>
          </a:lstStyle>
          <a:p>
            <a:pPr>
              <a:defRPr/>
            </a:pPr>
            <a:fld id="{5E90F750-2680-47D3-BC16-C848240780EC}" type="slidenum">
              <a:rPr lang="en-US" altLang="en-US"/>
              <a:pPr>
                <a:defRPr/>
              </a:pPr>
              <a:t>‹#›</a:t>
            </a:fld>
            <a:r>
              <a:rPr lang="en-US" altLang="en-US"/>
              <a:t> of 37</a:t>
            </a:r>
          </a:p>
        </p:txBody>
      </p:sp>
    </p:spTree>
    <p:extLst>
      <p:ext uri="{BB962C8B-B14F-4D97-AF65-F5344CB8AC3E}">
        <p14:creationId xmlns:p14="http://schemas.microsoft.com/office/powerpoint/2010/main" val="1116792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ransition-Light">
    <p:spTree>
      <p:nvGrpSpPr>
        <p:cNvPr id="1" name=""/>
        <p:cNvGrpSpPr/>
        <p:nvPr/>
      </p:nvGrpSpPr>
      <p:grpSpPr>
        <a:xfrm>
          <a:off x="0" y="0"/>
          <a:ext cx="0" cy="0"/>
          <a:chOff x="0" y="0"/>
          <a:chExt cx="0" cy="0"/>
        </a:xfrm>
      </p:grpSpPr>
      <p:sp>
        <p:nvSpPr>
          <p:cNvPr id="2" name="Title 1"/>
          <p:cNvSpPr>
            <a:spLocks noGrp="1"/>
          </p:cNvSpPr>
          <p:nvPr>
            <p:ph type="title"/>
          </p:nvPr>
        </p:nvSpPr>
        <p:spPr>
          <a:xfrm>
            <a:off x="576263" y="3964892"/>
            <a:ext cx="10515600" cy="1884589"/>
          </a:xfrm>
          <a:prstGeom prst="rect">
            <a:avLst/>
          </a:prstGeom>
        </p:spPr>
        <p:txBody>
          <a:bodyPr anchor="t" anchorCtr="0"/>
          <a:lstStyle>
            <a:lvl1pPr>
              <a:defRPr sz="6000"/>
            </a:lvl1pPr>
          </a:lstStyle>
          <a:p>
            <a:r>
              <a:rPr lang="en-US"/>
              <a:t>Click to edit Master title style</a:t>
            </a:r>
            <a:endParaRPr lang="en-US" dirty="0"/>
          </a:p>
        </p:txBody>
      </p:sp>
      <p:sp>
        <p:nvSpPr>
          <p:cNvPr id="3" name="Text Placeholder 2"/>
          <p:cNvSpPr>
            <a:spLocks noGrp="1"/>
          </p:cNvSpPr>
          <p:nvPr>
            <p:ph type="body" idx="1" hasCustomPrompt="1"/>
          </p:nvPr>
        </p:nvSpPr>
        <p:spPr>
          <a:xfrm>
            <a:off x="576263" y="3322858"/>
            <a:ext cx="10515600" cy="365125"/>
          </a:xfrm>
        </p:spPr>
        <p:txBody>
          <a:bodyPr anchor="b" anchorCtr="0">
            <a:noAutofit/>
          </a:bodyPr>
          <a:lstStyle>
            <a:lvl1pPr marL="0" indent="0">
              <a:buNone/>
              <a:defRPr sz="18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a:t>
            </a:r>
          </a:p>
        </p:txBody>
      </p:sp>
      <p:sp>
        <p:nvSpPr>
          <p:cNvPr id="4" name="Date Placeholder 3"/>
          <p:cNvSpPr>
            <a:spLocks noGrp="1"/>
          </p:cNvSpPr>
          <p:nvPr>
            <p:ph type="dt" sz="half" idx="10"/>
          </p:nvPr>
        </p:nvSpPr>
        <p:spPr/>
        <p:txBody>
          <a:bodyPr/>
          <a:lstStyle/>
          <a:p>
            <a:fld id="{AF97B93C-0B3D-2B4A-99BC-ECE1A4F3E78F}" type="datetime1">
              <a:rPr lang="en-US" smtClean="0"/>
              <a:t>3/10/2025</a:t>
            </a:fld>
            <a:endParaRPr lang="en-US"/>
          </a:p>
        </p:txBody>
      </p:sp>
      <p:sp>
        <p:nvSpPr>
          <p:cNvPr id="11" name="Picture Placeholder 10">
            <a:extLst>
              <a:ext uri="{FF2B5EF4-FFF2-40B4-BE49-F238E27FC236}">
                <a16:creationId xmlns:a16="http://schemas.microsoft.com/office/drawing/2014/main" id="{D11E51AB-8813-F5FF-75DE-256755446657}"/>
              </a:ext>
            </a:extLst>
          </p:cNvPr>
          <p:cNvSpPr>
            <a:spLocks noGrp="1"/>
          </p:cNvSpPr>
          <p:nvPr>
            <p:ph type="pic" sz="quarter" idx="13" hasCustomPrompt="1"/>
          </p:nvPr>
        </p:nvSpPr>
        <p:spPr>
          <a:xfrm>
            <a:off x="9129713" y="631825"/>
            <a:ext cx="2568575" cy="2568575"/>
          </a:xfrm>
        </p:spPr>
        <p:txBody>
          <a:bodyPr/>
          <a:lstStyle/>
          <a:p>
            <a:r>
              <a:rPr lang="en-US" dirty="0"/>
              <a:t>Click to add Icon</a:t>
            </a:r>
          </a:p>
        </p:txBody>
      </p:sp>
      <p:pic>
        <p:nvPicPr>
          <p:cNvPr id="5" name="Picture 7">
            <a:extLst>
              <a:ext uri="{FF2B5EF4-FFF2-40B4-BE49-F238E27FC236}">
                <a16:creationId xmlns:a16="http://schemas.microsoft.com/office/drawing/2014/main" id="{168A723F-8F5C-2454-D762-6B0DC123A4F2}"/>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2398106252"/>
      </p:ext>
    </p:extLst>
  </p:cSld>
  <p:clrMapOvr>
    <a:masterClrMapping/>
  </p:clrMapOvr>
  <p:extLst>
    <p:ext uri="{DCECCB84-F9BA-43D5-87BE-67443E8EF086}">
      <p15:sldGuideLst xmlns:p15="http://schemas.microsoft.com/office/powerpoint/2012/main">
        <p15:guide id="1" pos="5784" userDrawn="1">
          <p15:clr>
            <a:srgbClr val="FBAE40"/>
          </p15:clr>
        </p15:guide>
        <p15:guide id="2" pos="7369" userDrawn="1">
          <p15:clr>
            <a:srgbClr val="FBAE40"/>
          </p15:clr>
        </p15:guide>
        <p15:guide id="3" orient="horz" pos="398" userDrawn="1">
          <p15:clr>
            <a:srgbClr val="FBAE40"/>
          </p15:clr>
        </p15:guide>
        <p15:guide id="4" orient="horz" pos="2016" userDrawn="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11200" y="0"/>
            <a:ext cx="11480800" cy="9144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828800" y="1447800"/>
            <a:ext cx="8534400" cy="457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F7254EF2-6D06-F5C0-B7E4-DFA7FADA1037}"/>
              </a:ext>
            </a:extLst>
          </p:cNvPr>
          <p:cNvSpPr>
            <a:spLocks noGrp="1"/>
          </p:cNvSpPr>
          <p:nvPr>
            <p:ph type="sldNum" sz="quarter" idx="10"/>
          </p:nvPr>
        </p:nvSpPr>
        <p:spPr>
          <a:xfrm>
            <a:off x="11182351" y="6630988"/>
            <a:ext cx="1016000" cy="228600"/>
          </a:xfrm>
          <a:prstGeom prst="rect">
            <a:avLst/>
          </a:prstGeom>
        </p:spPr>
        <p:txBody>
          <a:bodyPr vert="horz" wrap="square" lIns="91440" tIns="45720" rIns="91440" bIns="45720" numCol="1" anchor="t" anchorCtr="0" compatLnSpc="1">
            <a:prstTxWarp prst="textNoShape">
              <a:avLst/>
            </a:prstTxWarp>
          </a:bodyPr>
          <a:lstStyle>
            <a:lvl1pPr algn="ctr" eaLnBrk="1" hangingPunct="1">
              <a:lnSpc>
                <a:spcPct val="90000"/>
              </a:lnSpc>
              <a:spcBef>
                <a:spcPct val="10000"/>
              </a:spcBef>
              <a:spcAft>
                <a:spcPct val="10000"/>
              </a:spcAft>
              <a:defRPr/>
            </a:lvl1pPr>
          </a:lstStyle>
          <a:p>
            <a:pPr>
              <a:defRPr/>
            </a:pPr>
            <a:fld id="{D9F5F4C5-D223-4693-81C8-558ED667A6EA}" type="slidenum">
              <a:rPr lang="en-US" altLang="en-US"/>
              <a:pPr>
                <a:defRPr/>
              </a:pPr>
              <a:t>‹#›</a:t>
            </a:fld>
            <a:r>
              <a:rPr lang="en-US" altLang="en-US"/>
              <a:t> of 37</a:t>
            </a:r>
          </a:p>
        </p:txBody>
      </p:sp>
    </p:spTree>
    <p:extLst>
      <p:ext uri="{BB962C8B-B14F-4D97-AF65-F5344CB8AC3E}">
        <p14:creationId xmlns:p14="http://schemas.microsoft.com/office/powerpoint/2010/main" val="286224432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1800" y="0"/>
            <a:ext cx="2870200" cy="19050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0" y="0"/>
            <a:ext cx="8407400" cy="19050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4819007B-C341-48C7-0A57-71C55C8B2913}"/>
              </a:ext>
            </a:extLst>
          </p:cNvPr>
          <p:cNvSpPr>
            <a:spLocks noGrp="1"/>
          </p:cNvSpPr>
          <p:nvPr>
            <p:ph type="sldNum" sz="quarter" idx="10"/>
          </p:nvPr>
        </p:nvSpPr>
        <p:spPr>
          <a:xfrm>
            <a:off x="11182351" y="6630988"/>
            <a:ext cx="1016000" cy="228600"/>
          </a:xfrm>
          <a:prstGeom prst="rect">
            <a:avLst/>
          </a:prstGeom>
        </p:spPr>
        <p:txBody>
          <a:bodyPr vert="horz" wrap="square" lIns="91440" tIns="45720" rIns="91440" bIns="45720" numCol="1" anchor="t" anchorCtr="0" compatLnSpc="1">
            <a:prstTxWarp prst="textNoShape">
              <a:avLst/>
            </a:prstTxWarp>
          </a:bodyPr>
          <a:lstStyle>
            <a:lvl1pPr algn="ctr" eaLnBrk="1" hangingPunct="1">
              <a:lnSpc>
                <a:spcPct val="90000"/>
              </a:lnSpc>
              <a:spcBef>
                <a:spcPct val="10000"/>
              </a:spcBef>
              <a:spcAft>
                <a:spcPct val="10000"/>
              </a:spcAft>
              <a:defRPr/>
            </a:lvl1pPr>
          </a:lstStyle>
          <a:p>
            <a:pPr>
              <a:defRPr/>
            </a:pPr>
            <a:fld id="{8BA14E05-9327-4BE9-ABCD-91A4F4390062}" type="slidenum">
              <a:rPr lang="en-US" altLang="en-US"/>
              <a:pPr>
                <a:defRPr/>
              </a:pPr>
              <a:t>‹#›</a:t>
            </a:fld>
            <a:r>
              <a:rPr lang="en-US" altLang="en-US"/>
              <a:t> of 37</a:t>
            </a:r>
          </a:p>
        </p:txBody>
      </p:sp>
    </p:spTree>
    <p:extLst>
      <p:ext uri="{BB962C8B-B14F-4D97-AF65-F5344CB8AC3E}">
        <p14:creationId xmlns:p14="http://schemas.microsoft.com/office/powerpoint/2010/main" val="384318872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11200" y="0"/>
            <a:ext cx="11480800" cy="9144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1828800" y="1447800"/>
            <a:ext cx="8534400" cy="457200"/>
          </a:xfrm>
          <a:prstGeom prst="rect">
            <a:avLst/>
          </a:prstGeom>
        </p:spPr>
        <p:txBody>
          <a:bodyPr/>
          <a:lstStyle/>
          <a:p>
            <a:pPr lvl="0"/>
            <a:endParaRPr lang="en-US" noProof="0"/>
          </a:p>
        </p:txBody>
      </p:sp>
      <p:sp>
        <p:nvSpPr>
          <p:cNvPr id="4" name="Slide Number Placeholder 3">
            <a:extLst>
              <a:ext uri="{FF2B5EF4-FFF2-40B4-BE49-F238E27FC236}">
                <a16:creationId xmlns:a16="http://schemas.microsoft.com/office/drawing/2014/main" id="{B888DDDD-0D58-2BD7-F537-A26C0C5D11A5}"/>
              </a:ext>
            </a:extLst>
          </p:cNvPr>
          <p:cNvSpPr>
            <a:spLocks noGrp="1"/>
          </p:cNvSpPr>
          <p:nvPr>
            <p:ph type="sldNum" sz="quarter" idx="10"/>
          </p:nvPr>
        </p:nvSpPr>
        <p:spPr>
          <a:xfrm>
            <a:off x="11182351" y="6630988"/>
            <a:ext cx="1016000" cy="228600"/>
          </a:xfrm>
          <a:prstGeom prst="rect">
            <a:avLst/>
          </a:prstGeom>
        </p:spPr>
        <p:txBody>
          <a:bodyPr vert="horz" wrap="square" lIns="91440" tIns="45720" rIns="91440" bIns="45720" numCol="1" anchor="t" anchorCtr="0" compatLnSpc="1">
            <a:prstTxWarp prst="textNoShape">
              <a:avLst/>
            </a:prstTxWarp>
          </a:bodyPr>
          <a:lstStyle>
            <a:lvl1pPr algn="ctr" eaLnBrk="1" hangingPunct="1">
              <a:lnSpc>
                <a:spcPct val="90000"/>
              </a:lnSpc>
              <a:spcBef>
                <a:spcPct val="10000"/>
              </a:spcBef>
              <a:spcAft>
                <a:spcPct val="10000"/>
              </a:spcAft>
              <a:defRPr/>
            </a:lvl1pPr>
          </a:lstStyle>
          <a:p>
            <a:pPr>
              <a:defRPr/>
            </a:pPr>
            <a:fld id="{BF861E7D-A322-4CF7-977D-682BE150A44D}" type="slidenum">
              <a:rPr lang="en-US" altLang="en-US"/>
              <a:pPr>
                <a:defRPr/>
              </a:pPr>
              <a:t>‹#›</a:t>
            </a:fld>
            <a:r>
              <a:rPr lang="en-US" altLang="en-US"/>
              <a:t> of 37</a:t>
            </a:r>
          </a:p>
        </p:txBody>
      </p:sp>
    </p:spTree>
    <p:extLst>
      <p:ext uri="{BB962C8B-B14F-4D97-AF65-F5344CB8AC3E}">
        <p14:creationId xmlns:p14="http://schemas.microsoft.com/office/powerpoint/2010/main" val="110384594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6626" name="Rectangle 1026"/>
          <p:cNvSpPr>
            <a:spLocks noGrp="1" noChangeArrowheads="1"/>
          </p:cNvSpPr>
          <p:nvPr>
            <p:ph type="ctrTitle"/>
          </p:nvPr>
        </p:nvSpPr>
        <p:spPr bwMode="auto">
          <a:xfrm>
            <a:off x="406400" y="533400"/>
            <a:ext cx="4572000" cy="1143000"/>
          </a:xfrm>
          <a:prstGeom prst="rect">
            <a:avLst/>
          </a:prstGeom>
          <a:noFill/>
        </p:spPr>
        <p:txBody>
          <a:bodyPr vert="horz" wrap="square" lIns="91440" tIns="45720" rIns="91440" bIns="45720" numCol="1" anchor="b" anchorCtr="0" compatLnSpc="1">
            <a:prstTxWarp prst="textNoShape">
              <a:avLst/>
            </a:prstTxWarp>
          </a:bodyPr>
          <a:lstStyle>
            <a:lvl1pPr>
              <a:defRPr sz="3200" b="1"/>
            </a:lvl1pPr>
          </a:lstStyle>
          <a:p>
            <a:pPr lvl="0"/>
            <a:r>
              <a:rPr lang="en-US" noProof="0"/>
              <a:t>Click to edit Master title style</a:t>
            </a:r>
          </a:p>
        </p:txBody>
      </p:sp>
      <p:sp>
        <p:nvSpPr>
          <p:cNvPr id="26627" name="Rectangle 1027"/>
          <p:cNvSpPr>
            <a:spLocks noGrp="1" noChangeArrowheads="1"/>
          </p:cNvSpPr>
          <p:nvPr>
            <p:ph type="subTitle" idx="1"/>
          </p:nvPr>
        </p:nvSpPr>
        <p:spPr>
          <a:xfrm>
            <a:off x="406400" y="1828800"/>
            <a:ext cx="4572000" cy="1752600"/>
          </a:xfrm>
          <a:prstGeom prst="rect">
            <a:avLst/>
          </a:prstGeom>
        </p:spPr>
        <p:txBody>
          <a:bodyPr/>
          <a:lstStyle>
            <a:lvl1pPr marL="0" indent="0">
              <a:buFontTx/>
              <a:buNone/>
              <a:defRPr>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37687771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11200" y="0"/>
            <a:ext cx="11480800" cy="1905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0">
            <a:extLst>
              <a:ext uri="{FF2B5EF4-FFF2-40B4-BE49-F238E27FC236}">
                <a16:creationId xmlns:a16="http://schemas.microsoft.com/office/drawing/2014/main" id="{A96DD647-290F-88C6-297B-CD016CCA5C81}"/>
              </a:ext>
            </a:extLst>
          </p:cNvPr>
          <p:cNvSpPr>
            <a:spLocks noGrp="1" noChangeArrowheads="1"/>
          </p:cNvSpPr>
          <p:nvPr>
            <p:ph type="sldNum" sz="quarter" idx="10"/>
          </p:nvPr>
        </p:nvSpPr>
        <p:spPr>
          <a:xfrm>
            <a:off x="11182351" y="6630988"/>
            <a:ext cx="1016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F632EEC-5DF3-410A-B20C-A2C1379D2478}" type="slidenum">
              <a:rPr lang="en-US" altLang="en-US"/>
              <a:pPr>
                <a:defRPr/>
              </a:pPr>
              <a:t>‹#›</a:t>
            </a:fld>
            <a:r>
              <a:rPr lang="en-US" altLang="en-US"/>
              <a:t> of 29</a:t>
            </a:r>
          </a:p>
        </p:txBody>
      </p:sp>
    </p:spTree>
    <p:extLst>
      <p:ext uri="{BB962C8B-B14F-4D97-AF65-F5344CB8AC3E}">
        <p14:creationId xmlns:p14="http://schemas.microsoft.com/office/powerpoint/2010/main" val="3004775156"/>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ransition-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3" y="3964892"/>
            <a:ext cx="10515600" cy="1884589"/>
          </a:xfrm>
          <a:prstGeom prst="rect">
            <a:avLst/>
          </a:prstGeom>
        </p:spPr>
        <p:txBody>
          <a:bodyPr anchor="t" anchorCtr="0">
            <a:noAutofit/>
          </a:bodyPr>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576263" y="3322858"/>
            <a:ext cx="10515600" cy="365125"/>
          </a:xfrm>
        </p:spPr>
        <p:txBody>
          <a:bodyPr anchor="b" anchorCtr="0">
            <a:noAutofit/>
          </a:bodyPr>
          <a:lstStyle>
            <a:lvl1pPr marL="0" indent="0">
              <a:buNone/>
              <a:defRPr sz="1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a:t>
            </a:r>
          </a:p>
        </p:txBody>
      </p:sp>
      <p:sp>
        <p:nvSpPr>
          <p:cNvPr id="4" name="Date Placeholder 3"/>
          <p:cNvSpPr>
            <a:spLocks noGrp="1"/>
          </p:cNvSpPr>
          <p:nvPr>
            <p:ph type="dt" sz="half" idx="10"/>
          </p:nvPr>
        </p:nvSpPr>
        <p:spPr/>
        <p:txBody>
          <a:bodyPr/>
          <a:lstStyle/>
          <a:p>
            <a:fld id="{AF97B93C-0B3D-2B4A-99BC-ECE1A4F3E78F}" type="datetime1">
              <a:rPr lang="en-US" smtClean="0"/>
              <a:t>3/10/2025</a:t>
            </a:fld>
            <a:endParaRPr lang="en-US"/>
          </a:p>
        </p:txBody>
      </p:sp>
      <p:sp>
        <p:nvSpPr>
          <p:cNvPr id="11" name="Picture Placeholder 10">
            <a:extLst>
              <a:ext uri="{FF2B5EF4-FFF2-40B4-BE49-F238E27FC236}">
                <a16:creationId xmlns:a16="http://schemas.microsoft.com/office/drawing/2014/main" id="{D11E51AB-8813-F5FF-75DE-256755446657}"/>
              </a:ext>
            </a:extLst>
          </p:cNvPr>
          <p:cNvSpPr>
            <a:spLocks noGrp="1"/>
          </p:cNvSpPr>
          <p:nvPr>
            <p:ph type="pic" sz="quarter" idx="13" hasCustomPrompt="1"/>
          </p:nvPr>
        </p:nvSpPr>
        <p:spPr>
          <a:xfrm>
            <a:off x="9129713" y="631825"/>
            <a:ext cx="2568575" cy="2568575"/>
          </a:xfrm>
        </p:spPr>
        <p:txBody>
          <a:bodyPr/>
          <a:lstStyle/>
          <a:p>
            <a:r>
              <a:rPr lang="en-US" dirty="0"/>
              <a:t>Click to add Icon</a:t>
            </a:r>
          </a:p>
        </p:txBody>
      </p:sp>
      <p:sp>
        <p:nvSpPr>
          <p:cNvPr id="6" name="Rectangle 5">
            <a:extLst>
              <a:ext uri="{FF2B5EF4-FFF2-40B4-BE49-F238E27FC236}">
                <a16:creationId xmlns:a16="http://schemas.microsoft.com/office/drawing/2014/main" id="{D2913EF5-11B1-9757-D10F-962A761E2274}"/>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pic>
        <p:nvPicPr>
          <p:cNvPr id="7" name="Picture 7">
            <a:extLst>
              <a:ext uri="{FF2B5EF4-FFF2-40B4-BE49-F238E27FC236}">
                <a16:creationId xmlns:a16="http://schemas.microsoft.com/office/drawing/2014/main" id="{9861533F-ED35-2C99-5E47-B4197E444D99}"/>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170259212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ransition-ColorBlockSmallPix">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F97B93C-0B3D-2B4A-99BC-ECE1A4F3E78F}" type="datetime1">
              <a:rPr lang="en-US" smtClean="0"/>
              <a:t>3/10/2025</a:t>
            </a:fld>
            <a:endParaRPr lang="en-US"/>
          </a:p>
        </p:txBody>
      </p:sp>
      <p:sp>
        <p:nvSpPr>
          <p:cNvPr id="10" name="Picture Placeholder 9">
            <a:extLst>
              <a:ext uri="{FF2B5EF4-FFF2-40B4-BE49-F238E27FC236}">
                <a16:creationId xmlns:a16="http://schemas.microsoft.com/office/drawing/2014/main" id="{5D6B57A7-72EB-0675-DC4E-36D483921260}"/>
              </a:ext>
            </a:extLst>
          </p:cNvPr>
          <p:cNvSpPr>
            <a:spLocks noGrp="1"/>
          </p:cNvSpPr>
          <p:nvPr>
            <p:ph type="pic" sz="quarter" idx="15"/>
          </p:nvPr>
        </p:nvSpPr>
        <p:spPr>
          <a:xfrm>
            <a:off x="5254625" y="355600"/>
            <a:ext cx="6654799" cy="5362575"/>
          </a:xfrm>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9AA8A623-52F4-2386-31C5-EB001833896E}"/>
              </a:ext>
            </a:extLst>
          </p:cNvPr>
          <p:cNvSpPr>
            <a:spLocks noGrp="1"/>
          </p:cNvSpPr>
          <p:nvPr>
            <p:ph type="body" sz="quarter" idx="16"/>
          </p:nvPr>
        </p:nvSpPr>
        <p:spPr>
          <a:xfrm>
            <a:off x="242888" y="1265238"/>
            <a:ext cx="5468937" cy="4721850"/>
          </a:xfrm>
          <a:solidFill>
            <a:schemeClr val="accent5"/>
          </a:solidFill>
        </p:spPr>
        <p:txBody>
          <a:bodyPr lIns="365760" tIns="548640" rIns="182880">
            <a:noAutofit/>
          </a:bodyPr>
          <a:lstStyle>
            <a:lvl1pPr>
              <a:spcAft>
                <a:spcPts val="1000"/>
              </a:spcAft>
              <a:defRPr sz="4400" b="1">
                <a:solidFill>
                  <a:schemeClr val="bg1"/>
                </a:solidFill>
              </a:defRPr>
            </a:lvl1pPr>
            <a:lvl2pPr marL="6350" indent="0">
              <a:buFontTx/>
              <a:buNone/>
              <a:defRPr>
                <a:solidFill>
                  <a:schemeClr val="bg1"/>
                </a:solidFill>
              </a:defRPr>
            </a:lvl2pPr>
            <a:lvl3pPr marL="6350" indent="0">
              <a:buFontTx/>
              <a:buNone/>
              <a:tabLst/>
              <a:defRPr b="1">
                <a:solidFill>
                  <a:schemeClr val="bg1"/>
                </a:solidFill>
              </a:defRPr>
            </a:lvl3pPr>
            <a:lvl4pPr marL="231775" indent="-225425">
              <a:buFontTx/>
              <a:buNone/>
              <a:tabLst/>
              <a:defRPr b="0">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39F5C29A-8D61-B0EC-16A5-0452093B1572}"/>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pic>
        <p:nvPicPr>
          <p:cNvPr id="8" name="Picture 7">
            <a:extLst>
              <a:ext uri="{FF2B5EF4-FFF2-40B4-BE49-F238E27FC236}">
                <a16:creationId xmlns:a16="http://schemas.microsoft.com/office/drawing/2014/main" id="{D6AD8F70-7A1F-0CC2-2555-3FF4CCE66137}"/>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153389252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ransition-ColorBlock-FullPix">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F97B93C-0B3D-2B4A-99BC-ECE1A4F3E78F}" type="datetime1">
              <a:rPr lang="en-US" smtClean="0"/>
              <a:t>3/10/2025</a:t>
            </a:fld>
            <a:endParaRPr lang="en-US"/>
          </a:p>
        </p:txBody>
      </p:sp>
      <p:sp>
        <p:nvSpPr>
          <p:cNvPr id="10" name="Picture Placeholder 9">
            <a:extLst>
              <a:ext uri="{FF2B5EF4-FFF2-40B4-BE49-F238E27FC236}">
                <a16:creationId xmlns:a16="http://schemas.microsoft.com/office/drawing/2014/main" id="{5D6B57A7-72EB-0675-DC4E-36D483921260}"/>
              </a:ext>
            </a:extLst>
          </p:cNvPr>
          <p:cNvSpPr>
            <a:spLocks noGrp="1"/>
          </p:cNvSpPr>
          <p:nvPr>
            <p:ph type="pic" sz="quarter" idx="15"/>
          </p:nvPr>
        </p:nvSpPr>
        <p:spPr>
          <a:xfrm>
            <a:off x="0" y="0"/>
            <a:ext cx="12191999" cy="6356723"/>
          </a:xfrm>
        </p:spPr>
        <p:txBody>
          <a:bodyPr/>
          <a:lstStyle/>
          <a:p>
            <a:r>
              <a:rPr lang="en-US"/>
              <a:t>Click icon to add picture</a:t>
            </a:r>
          </a:p>
        </p:txBody>
      </p:sp>
      <p:sp>
        <p:nvSpPr>
          <p:cNvPr id="13" name="Text Placeholder 12">
            <a:extLst>
              <a:ext uri="{FF2B5EF4-FFF2-40B4-BE49-F238E27FC236}">
                <a16:creationId xmlns:a16="http://schemas.microsoft.com/office/drawing/2014/main" id="{9AA8A623-52F4-2386-31C5-EB001833896E}"/>
              </a:ext>
            </a:extLst>
          </p:cNvPr>
          <p:cNvSpPr>
            <a:spLocks noGrp="1"/>
          </p:cNvSpPr>
          <p:nvPr>
            <p:ph type="body" sz="quarter" idx="16"/>
          </p:nvPr>
        </p:nvSpPr>
        <p:spPr>
          <a:xfrm>
            <a:off x="571500" y="2560321"/>
            <a:ext cx="5341619" cy="3371976"/>
          </a:xfrm>
          <a:solidFill>
            <a:schemeClr val="bg1"/>
          </a:solidFill>
        </p:spPr>
        <p:txBody>
          <a:bodyPr lIns="365760" tIns="274320" rIns="274320" anchor="t">
            <a:noAutofit/>
          </a:bodyPr>
          <a:lstStyle>
            <a:lvl1pPr>
              <a:spcAft>
                <a:spcPts val="1000"/>
              </a:spcAft>
              <a:defRPr sz="4400" b="1">
                <a:solidFill>
                  <a:schemeClr val="accent1"/>
                </a:solidFill>
              </a:defRPr>
            </a:lvl1pPr>
            <a:lvl2pPr marL="6350" indent="0">
              <a:spcBef>
                <a:spcPts val="600"/>
              </a:spcBef>
              <a:buFontTx/>
              <a:buNone/>
              <a:defRPr>
                <a:solidFill>
                  <a:schemeClr val="bg2"/>
                </a:solidFill>
              </a:defRPr>
            </a:lvl2pPr>
            <a:lvl3pPr marL="6350" indent="0">
              <a:spcBef>
                <a:spcPts val="600"/>
              </a:spcBef>
              <a:buFontTx/>
              <a:buNone/>
              <a:tabLst/>
              <a:defRPr b="1">
                <a:solidFill>
                  <a:schemeClr val="bg2"/>
                </a:solidFill>
              </a:defRPr>
            </a:lvl3pPr>
            <a:lvl4pPr marL="231775" indent="-225425">
              <a:spcBef>
                <a:spcPts val="600"/>
              </a:spcBef>
              <a:buFontTx/>
              <a:buNone/>
              <a:tabLst/>
              <a:defRPr b="0">
                <a:solidFill>
                  <a:schemeClr val="bg2"/>
                </a:solidFill>
              </a:defRPr>
            </a:lvl4pPr>
            <a:lvl5pPr>
              <a:spcBef>
                <a:spcPts val="600"/>
              </a:spcBef>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E08B71B5-63D0-BFB1-CA2E-C794004EF5D9}"/>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pic>
        <p:nvPicPr>
          <p:cNvPr id="6" name="Picture 7">
            <a:extLst>
              <a:ext uri="{FF2B5EF4-FFF2-40B4-BE49-F238E27FC236}">
                <a16:creationId xmlns:a16="http://schemas.microsoft.com/office/drawing/2014/main" id="{27573AF3-B147-4D7E-62F6-C70CA075873D}"/>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3062980666"/>
      </p:ext>
    </p:extLst>
  </p:cSld>
  <p:clrMapOvr>
    <a:masterClrMapping/>
  </p:clrMapOvr>
  <p:extLst>
    <p:ext uri="{DCECCB84-F9BA-43D5-87BE-67443E8EF086}">
      <p15:sldGuideLst xmlns:p15="http://schemas.microsoft.com/office/powerpoint/2012/main">
        <p15:guide id="1" pos="3310">
          <p15:clr>
            <a:srgbClr val="FBAE40"/>
          </p15:clr>
        </p15:guide>
        <p15:guide id="2" pos="7502">
          <p15:clr>
            <a:srgbClr val="FBAE40"/>
          </p15:clr>
        </p15:guide>
        <p15:guide id="3" orient="horz" pos="216">
          <p15:clr>
            <a:srgbClr val="FBAE40"/>
          </p15:clr>
        </p15:guide>
        <p15:guide id="4" orient="horz" pos="360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Light">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91C73F-D9F4-1F43-7BE8-A39D02FB7B86}"/>
              </a:ext>
            </a:extLst>
          </p:cNvPr>
          <p:cNvSpPr>
            <a:spLocks noGrp="1"/>
          </p:cNvSpPr>
          <p:nvPr>
            <p:ph type="pic" sz="quarter" idx="14" hasCustomPrompt="1"/>
          </p:nvPr>
        </p:nvSpPr>
        <p:spPr>
          <a:xfrm>
            <a:off x="9167813" y="3981450"/>
            <a:ext cx="1384300" cy="1392238"/>
          </a:xfrm>
          <a:blipFill dpi="0" rotWithShape="1">
            <a:blip r:embed="rId2" cstate="screen">
              <a:alphaModFix amt="39771"/>
              <a:extLst>
                <a:ext uri="{28A0092B-C50C-407E-A947-70E740481C1C}">
                  <a14:useLocalDpi xmlns:a14="http://schemas.microsoft.com/office/drawing/2010/main"/>
                </a:ext>
              </a:extLst>
            </a:blip>
            <a:srcRect/>
            <a:stretch>
              <a:fillRect t="245" b="-2754"/>
            </a:stretch>
          </a:blipFill>
        </p:spPr>
        <p:txBody>
          <a:bodyPr>
            <a:normAutofit/>
          </a:bodyPr>
          <a:lstStyle>
            <a:lvl1pPr>
              <a:defRPr sz="700"/>
            </a:lvl1pPr>
          </a:lstStyle>
          <a:p>
            <a:r>
              <a:rPr lang="en-US" dirty="0"/>
              <a:t>End quotation mark</a:t>
            </a:r>
          </a:p>
        </p:txBody>
      </p:sp>
      <p:sp>
        <p:nvSpPr>
          <p:cNvPr id="5" name="Date Placeholder 4"/>
          <p:cNvSpPr>
            <a:spLocks noGrp="1"/>
          </p:cNvSpPr>
          <p:nvPr>
            <p:ph type="dt" sz="half" idx="10"/>
          </p:nvPr>
        </p:nvSpPr>
        <p:spPr/>
        <p:txBody>
          <a:bodyPr/>
          <a:lstStyle/>
          <a:p>
            <a:fld id="{29D355F1-B2F7-A947-8A7A-C0406A91979E}" type="datetime1">
              <a:rPr lang="en-US" smtClean="0"/>
              <a:t>3/10/2025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dirty="0"/>
          </a:p>
        </p:txBody>
      </p:sp>
      <p:sp>
        <p:nvSpPr>
          <p:cNvPr id="9" name="Picture Placeholder 8">
            <a:extLst>
              <a:ext uri="{FF2B5EF4-FFF2-40B4-BE49-F238E27FC236}">
                <a16:creationId xmlns:a16="http://schemas.microsoft.com/office/drawing/2014/main" id="{52DA389F-303B-F9E7-7D38-F0014EFDCFD9}"/>
              </a:ext>
            </a:extLst>
          </p:cNvPr>
          <p:cNvSpPr>
            <a:spLocks noGrp="1"/>
          </p:cNvSpPr>
          <p:nvPr>
            <p:ph type="pic" sz="quarter" idx="13" hasCustomPrompt="1"/>
          </p:nvPr>
        </p:nvSpPr>
        <p:spPr>
          <a:xfrm>
            <a:off x="139394" y="1158466"/>
            <a:ext cx="1371600" cy="1371600"/>
          </a:xfrm>
          <a:blipFill dpi="0" rotWithShape="1">
            <a:blip r:embed="rId3" cstate="screen">
              <a:alphaModFix amt="40417"/>
              <a:extLst>
                <a:ext uri="{28A0092B-C50C-407E-A947-70E740481C1C}">
                  <a14:useLocalDpi xmlns:a14="http://schemas.microsoft.com/office/drawing/2010/main"/>
                </a:ext>
              </a:extLst>
            </a:blip>
            <a:srcRect/>
            <a:stretch>
              <a:fillRect t="245" b="-2754"/>
            </a:stretch>
          </a:blipFill>
        </p:spPr>
        <p:txBody>
          <a:bodyPr>
            <a:normAutofit/>
          </a:bodyPr>
          <a:lstStyle>
            <a:lvl1pPr>
              <a:defRPr sz="700">
                <a:solidFill>
                  <a:schemeClr val="bg2"/>
                </a:solidFill>
              </a:defRPr>
            </a:lvl1pPr>
          </a:lstStyle>
          <a:p>
            <a:r>
              <a:rPr lang="en-US" dirty="0"/>
              <a:t>Beginning Quotation Mark</a:t>
            </a:r>
          </a:p>
        </p:txBody>
      </p:sp>
      <p:sp>
        <p:nvSpPr>
          <p:cNvPr id="8" name="Text Placeholder 7">
            <a:extLst>
              <a:ext uri="{FF2B5EF4-FFF2-40B4-BE49-F238E27FC236}">
                <a16:creationId xmlns:a16="http://schemas.microsoft.com/office/drawing/2014/main" id="{34A79380-D3CC-A5CD-D2EB-FE0C450632ED}"/>
              </a:ext>
            </a:extLst>
          </p:cNvPr>
          <p:cNvSpPr>
            <a:spLocks noGrp="1"/>
          </p:cNvSpPr>
          <p:nvPr>
            <p:ph type="body" sz="quarter" idx="15"/>
          </p:nvPr>
        </p:nvSpPr>
        <p:spPr>
          <a:xfrm>
            <a:off x="594925" y="3981450"/>
            <a:ext cx="3937000" cy="2281237"/>
          </a:xfrm>
        </p:spPr>
        <p:txBody>
          <a:bodyPr tIns="274320"/>
          <a:lstStyle>
            <a:lvl1pPr>
              <a:defRPr sz="2400" b="1">
                <a:solidFill>
                  <a:schemeClr val="bg2"/>
                </a:solidFill>
              </a:defRPr>
            </a:lvl1pPr>
            <a:lvl2pPr marL="6350" indent="0">
              <a:lnSpc>
                <a:spcPct val="100000"/>
              </a:lnSpc>
              <a:spcBef>
                <a:spcPts val="400"/>
              </a:spcBef>
              <a:buFontTx/>
              <a:buNone/>
              <a:defRPr sz="1600">
                <a:solidFill>
                  <a:schemeClr val="bg2"/>
                </a:solidFill>
              </a:defRPr>
            </a:lvl2pPr>
            <a:lvl3pPr marL="7938" indent="0">
              <a:lnSpc>
                <a:spcPct val="100000"/>
              </a:lnSpc>
              <a:buFontTx/>
              <a:buNone/>
              <a:tabLst/>
              <a:defRPr sz="1600">
                <a:solidFill>
                  <a:schemeClr val="bg2"/>
                </a:solidFill>
              </a:defRPr>
            </a:lvl3pPr>
            <a:lvl4pPr marL="7938" indent="0">
              <a:lnSpc>
                <a:spcPct val="100000"/>
              </a:lnSpc>
              <a:buFontTx/>
              <a:buNone/>
              <a:tabLst/>
              <a:defRPr sz="1600">
                <a:solidFill>
                  <a:schemeClr val="bg2"/>
                </a:solidFill>
              </a:defRPr>
            </a:lvl4pPr>
            <a:lvl5pPr>
              <a:lnSpc>
                <a:spcPct val="100000"/>
              </a:lnSpc>
              <a:buFontTx/>
              <a:buNone/>
              <a:defRPr sz="16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576262" y="1825625"/>
            <a:ext cx="9620024" cy="535531"/>
          </a:xfrm>
        </p:spPr>
        <p:txBody>
          <a:bodyPr>
            <a:spAutoFit/>
          </a:bodyPr>
          <a:lstStyle>
            <a:lvl1pPr>
              <a:spcAft>
                <a:spcPts val="2400"/>
              </a:spcAft>
              <a:defRPr sz="3200" b="1">
                <a:solidFill>
                  <a:schemeClr val="accent1"/>
                </a:solidFill>
              </a:defRPr>
            </a:lvl1pPr>
            <a:lvl2pPr marL="6350" indent="0">
              <a:lnSpc>
                <a:spcPct val="120000"/>
              </a:lnSpc>
              <a:spcBef>
                <a:spcPts val="0"/>
              </a:spcBef>
              <a:buFontTx/>
              <a:buNone/>
              <a:defRPr sz="2400" b="1">
                <a:solidFill>
                  <a:schemeClr val="bg1"/>
                </a:solidFill>
              </a:defRPr>
            </a:lvl2pPr>
            <a:lvl3pPr marL="6350" indent="0">
              <a:lnSpc>
                <a:spcPct val="120000"/>
              </a:lnSpc>
              <a:spcBef>
                <a:spcPts val="0"/>
              </a:spcBef>
              <a:buFontTx/>
              <a:buNone/>
              <a:tabLst/>
              <a:defRPr sz="1600">
                <a:solidFill>
                  <a:schemeClr val="bg1"/>
                </a:solidFill>
              </a:defRPr>
            </a:lvl3pPr>
            <a:lvl4pPr marL="6350" indent="0">
              <a:lnSpc>
                <a:spcPct val="120000"/>
              </a:lnSpc>
              <a:spcBef>
                <a:spcPts val="0"/>
              </a:spcBef>
              <a:buFontTx/>
              <a:buNone/>
              <a:tabLst/>
              <a:defRPr sz="1600">
                <a:solidFill>
                  <a:schemeClr val="bg1"/>
                </a:solidFill>
              </a:defRPr>
            </a:lvl4pPr>
            <a:lvl5pPr>
              <a:lnSpc>
                <a:spcPct val="120000"/>
              </a:lnSpc>
              <a:spcBef>
                <a:spcPts val="0"/>
              </a:spcBef>
              <a:buFontTx/>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14992955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Dark">
    <p:bg>
      <p:bgPr>
        <a:solidFill>
          <a:schemeClr val="accent5"/>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91C73F-D9F4-1F43-7BE8-A39D02FB7B86}"/>
              </a:ext>
            </a:extLst>
          </p:cNvPr>
          <p:cNvSpPr>
            <a:spLocks noGrp="1"/>
          </p:cNvSpPr>
          <p:nvPr>
            <p:ph type="pic" sz="quarter" idx="14" hasCustomPrompt="1"/>
          </p:nvPr>
        </p:nvSpPr>
        <p:spPr>
          <a:xfrm>
            <a:off x="9167813" y="3981450"/>
            <a:ext cx="1384300" cy="1392238"/>
          </a:xfrm>
          <a:blipFill dpi="0" rotWithShape="1">
            <a:blip r:embed="rId2" cstate="screen">
              <a:alphaModFix amt="20000"/>
              <a:extLst>
                <a:ext uri="{28A0092B-C50C-407E-A947-70E740481C1C}">
                  <a14:useLocalDpi xmlns:a14="http://schemas.microsoft.com/office/drawing/2010/main"/>
                </a:ext>
              </a:extLst>
            </a:blip>
            <a:srcRect/>
            <a:stretch>
              <a:fillRect t="245" b="-2754"/>
            </a:stretch>
          </a:blipFill>
        </p:spPr>
        <p:txBody>
          <a:bodyPr>
            <a:normAutofit/>
          </a:bodyPr>
          <a:lstStyle>
            <a:lvl1pPr>
              <a:defRPr sz="700"/>
            </a:lvl1pPr>
          </a:lstStyle>
          <a:p>
            <a:r>
              <a:rPr lang="en-US" dirty="0"/>
              <a:t>End quotation mark</a:t>
            </a:r>
          </a:p>
        </p:txBody>
      </p:sp>
      <p:sp>
        <p:nvSpPr>
          <p:cNvPr id="5" name="Date Placeholder 4"/>
          <p:cNvSpPr>
            <a:spLocks noGrp="1"/>
          </p:cNvSpPr>
          <p:nvPr>
            <p:ph type="dt" sz="half" idx="10"/>
          </p:nvPr>
        </p:nvSpPr>
        <p:spPr/>
        <p:txBody>
          <a:bodyPr/>
          <a:lstStyle/>
          <a:p>
            <a:fld id="{29D355F1-B2F7-A947-8A7A-C0406A91979E}" type="datetime1">
              <a:rPr lang="en-US" smtClean="0"/>
              <a:t>3/10/2025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dirty="0"/>
          </a:p>
        </p:txBody>
      </p:sp>
      <p:sp>
        <p:nvSpPr>
          <p:cNvPr id="9" name="Picture Placeholder 8">
            <a:extLst>
              <a:ext uri="{FF2B5EF4-FFF2-40B4-BE49-F238E27FC236}">
                <a16:creationId xmlns:a16="http://schemas.microsoft.com/office/drawing/2014/main" id="{52DA389F-303B-F9E7-7D38-F0014EFDCFD9}"/>
              </a:ext>
            </a:extLst>
          </p:cNvPr>
          <p:cNvSpPr>
            <a:spLocks noGrp="1"/>
          </p:cNvSpPr>
          <p:nvPr>
            <p:ph type="pic" sz="quarter" idx="13" hasCustomPrompt="1"/>
          </p:nvPr>
        </p:nvSpPr>
        <p:spPr>
          <a:xfrm>
            <a:off x="139394" y="1158466"/>
            <a:ext cx="1371600" cy="1371600"/>
          </a:xfrm>
          <a:blipFill dpi="0" rotWithShape="1">
            <a:blip r:embed="rId3" cstate="screen">
              <a:alphaModFix amt="19947"/>
              <a:extLst>
                <a:ext uri="{28A0092B-C50C-407E-A947-70E740481C1C}">
                  <a14:useLocalDpi xmlns:a14="http://schemas.microsoft.com/office/drawing/2010/main"/>
                </a:ext>
              </a:extLst>
            </a:blip>
            <a:srcRect/>
            <a:stretch>
              <a:fillRect t="245"/>
            </a:stretch>
          </a:blipFill>
        </p:spPr>
        <p:txBody>
          <a:bodyPr>
            <a:normAutofit/>
          </a:bodyPr>
          <a:lstStyle>
            <a:lvl1pPr>
              <a:defRPr sz="700">
                <a:solidFill>
                  <a:schemeClr val="bg2"/>
                </a:solidFill>
              </a:defRPr>
            </a:lvl1pPr>
          </a:lstStyle>
          <a:p>
            <a:r>
              <a:rPr lang="en-US" dirty="0"/>
              <a:t>Beginning Quotation Mark</a:t>
            </a:r>
          </a:p>
        </p:txBody>
      </p:sp>
      <p:sp>
        <p:nvSpPr>
          <p:cNvPr id="8" name="Text Placeholder 7">
            <a:extLst>
              <a:ext uri="{FF2B5EF4-FFF2-40B4-BE49-F238E27FC236}">
                <a16:creationId xmlns:a16="http://schemas.microsoft.com/office/drawing/2014/main" id="{34A79380-D3CC-A5CD-D2EB-FE0C450632ED}"/>
              </a:ext>
            </a:extLst>
          </p:cNvPr>
          <p:cNvSpPr>
            <a:spLocks noGrp="1"/>
          </p:cNvSpPr>
          <p:nvPr>
            <p:ph type="body" sz="quarter" idx="15"/>
          </p:nvPr>
        </p:nvSpPr>
        <p:spPr>
          <a:xfrm>
            <a:off x="594925" y="3981450"/>
            <a:ext cx="3937000" cy="2281237"/>
          </a:xfrm>
        </p:spPr>
        <p:txBody>
          <a:bodyPr tIns="274320"/>
          <a:lstStyle>
            <a:lvl1pPr>
              <a:defRPr sz="2400" b="1">
                <a:solidFill>
                  <a:schemeClr val="bg1"/>
                </a:solidFill>
              </a:defRPr>
            </a:lvl1pPr>
            <a:lvl2pPr marL="6350" indent="0">
              <a:lnSpc>
                <a:spcPct val="100000"/>
              </a:lnSpc>
              <a:spcBef>
                <a:spcPts val="400"/>
              </a:spcBef>
              <a:buFontTx/>
              <a:buNone/>
              <a:defRPr sz="1600">
                <a:solidFill>
                  <a:schemeClr val="bg1"/>
                </a:solidFill>
              </a:defRPr>
            </a:lvl2pPr>
            <a:lvl3pPr marL="7938" indent="0">
              <a:lnSpc>
                <a:spcPct val="100000"/>
              </a:lnSpc>
              <a:buFontTx/>
              <a:buNone/>
              <a:tabLst/>
              <a:defRPr sz="1600">
                <a:solidFill>
                  <a:schemeClr val="bg1"/>
                </a:solidFill>
              </a:defRPr>
            </a:lvl3pPr>
            <a:lvl4pPr marL="7938" indent="0">
              <a:lnSpc>
                <a:spcPct val="100000"/>
              </a:lnSpc>
              <a:buFontTx/>
              <a:buNone/>
              <a:tabLst/>
              <a:defRPr sz="1600">
                <a:solidFill>
                  <a:schemeClr val="bg1"/>
                </a:solidFill>
              </a:defRPr>
            </a:lvl4pPr>
            <a:lvl5pPr>
              <a:lnSpc>
                <a:spcPct val="100000"/>
              </a:lnSpc>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576262" y="1825625"/>
            <a:ext cx="9620024" cy="535531"/>
          </a:xfrm>
        </p:spPr>
        <p:txBody>
          <a:bodyPr>
            <a:spAutoFit/>
          </a:bodyPr>
          <a:lstStyle>
            <a:lvl1pPr>
              <a:spcAft>
                <a:spcPts val="2400"/>
              </a:spcAft>
              <a:defRPr sz="3200" b="1">
                <a:solidFill>
                  <a:schemeClr val="bg1"/>
                </a:solidFill>
              </a:defRPr>
            </a:lvl1pPr>
            <a:lvl2pPr marL="6350" indent="0">
              <a:lnSpc>
                <a:spcPct val="120000"/>
              </a:lnSpc>
              <a:spcBef>
                <a:spcPts val="0"/>
              </a:spcBef>
              <a:buFontTx/>
              <a:buNone/>
              <a:defRPr sz="2400" b="1">
                <a:solidFill>
                  <a:schemeClr val="bg1"/>
                </a:solidFill>
              </a:defRPr>
            </a:lvl2pPr>
            <a:lvl3pPr marL="6350" indent="0">
              <a:lnSpc>
                <a:spcPct val="120000"/>
              </a:lnSpc>
              <a:spcBef>
                <a:spcPts val="0"/>
              </a:spcBef>
              <a:buFontTx/>
              <a:buNone/>
              <a:tabLst/>
              <a:defRPr sz="1600">
                <a:solidFill>
                  <a:schemeClr val="bg1"/>
                </a:solidFill>
              </a:defRPr>
            </a:lvl3pPr>
            <a:lvl4pPr marL="6350" indent="0">
              <a:lnSpc>
                <a:spcPct val="120000"/>
              </a:lnSpc>
              <a:spcBef>
                <a:spcPts val="0"/>
              </a:spcBef>
              <a:buFontTx/>
              <a:buNone/>
              <a:tabLst/>
              <a:defRPr sz="1600">
                <a:solidFill>
                  <a:schemeClr val="bg1"/>
                </a:solidFill>
              </a:defRPr>
            </a:lvl4pPr>
            <a:lvl5pPr>
              <a:lnSpc>
                <a:spcPct val="120000"/>
              </a:lnSpc>
              <a:spcBef>
                <a:spcPts val="0"/>
              </a:spcBef>
              <a:buFontTx/>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70289318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Light">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2AC45-674A-3C46-8023-86F1DED19B47}" type="datetime1">
              <a:rPr lang="en-US" smtClean="0"/>
              <a:t>3/10/2025</a:t>
            </a:fld>
            <a:endParaRPr lang="en-US"/>
          </a:p>
        </p:txBody>
      </p:sp>
      <p:sp>
        <p:nvSpPr>
          <p:cNvPr id="5" name="Footer Placeholder 4"/>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6" name="Slide Number Placeholder 5"/>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2240334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2AC45-674A-3C46-8023-86F1DED19B47}" type="datetime1">
              <a:rPr lang="en-US" smtClean="0"/>
              <a:t>3/10/2025</a:t>
            </a:fld>
            <a:endParaRPr lang="en-US"/>
          </a:p>
        </p:txBody>
      </p:sp>
      <p:sp>
        <p:nvSpPr>
          <p:cNvPr id="5" name="Footer Placeholder 4"/>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6" name="Slide Number Placeholder 5"/>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3878289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Deep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3/10/2025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bg1"/>
                </a:solidFill>
              </a:defRPr>
            </a:lvl1pPr>
          </a:lstStyle>
          <a:p>
            <a:pPr lvl="0"/>
            <a:r>
              <a:rPr lang="en-US" dirty="0"/>
              <a:t>Eyebrow | </a:t>
            </a:r>
          </a:p>
        </p:txBody>
      </p:sp>
    </p:spTree>
    <p:extLst>
      <p:ext uri="{BB962C8B-B14F-4D97-AF65-F5344CB8AC3E}">
        <p14:creationId xmlns:p14="http://schemas.microsoft.com/office/powerpoint/2010/main" val="3230288654"/>
      </p:ext>
    </p:extLst>
  </p:cSld>
  <p:clrMapOvr>
    <a:masterClrMapping/>
  </p:clrMapOvr>
  <p:extLst>
    <p:ext uri="{DCECCB84-F9BA-43D5-87BE-67443E8EF086}">
      <p15:sldGuideLst xmlns:p15="http://schemas.microsoft.com/office/powerpoint/2012/main">
        <p15:guide id="1" pos="432">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ext&amp;Content-Light Bkgd">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576262" y="1825625"/>
            <a:ext cx="5326743" cy="4351338"/>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88995" y="1825625"/>
            <a:ext cx="5326743" cy="4351338"/>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3/10/2025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2710345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ext&amp;Content-Dark Bkg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76262" y="1825625"/>
            <a:ext cx="5326743" cy="4351338"/>
          </a:xfrm>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88995" y="1825625"/>
            <a:ext cx="5326743" cy="4351338"/>
          </a:xfrm>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3/10/2025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188595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576264" y="365126"/>
            <a:ext cx="5326742" cy="1012914"/>
          </a:xfrm>
          <a:prstGeom prst="rect">
            <a:avLst/>
          </a:prstGeom>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576262" y="1640114"/>
            <a:ext cx="5326743" cy="4536849"/>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3/10/2025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12" name="Content Placeholder 11">
            <a:extLst>
              <a:ext uri="{FF2B5EF4-FFF2-40B4-BE49-F238E27FC236}">
                <a16:creationId xmlns:a16="http://schemas.microsoft.com/office/drawing/2014/main" id="{9E518E67-F3FF-21C4-A16D-93F8365B32B2}"/>
              </a:ext>
            </a:extLst>
          </p:cNvPr>
          <p:cNvSpPr>
            <a:spLocks noGrp="1"/>
          </p:cNvSpPr>
          <p:nvPr>
            <p:ph sz="quarter" idx="13" hasCustomPrompt="1"/>
          </p:nvPr>
        </p:nvSpPr>
        <p:spPr>
          <a:xfrm>
            <a:off x="6096000" y="0"/>
            <a:ext cx="6096000" cy="6346825"/>
          </a:xfrm>
          <a:noFill/>
        </p:spPr>
        <p:txBody>
          <a:bodyPr/>
          <a:lstStyle>
            <a:lvl1pPr>
              <a:defRPr>
                <a:solidFill>
                  <a:schemeClr val="bg1"/>
                </a:solidFill>
              </a:defRPr>
            </a:lvl1pPr>
          </a:lstStyle>
          <a:p>
            <a:pPr lvl="0"/>
            <a:r>
              <a:rPr lang="en-US" dirty="0"/>
              <a:t>Click for picture or chart</a:t>
            </a:r>
          </a:p>
        </p:txBody>
      </p:sp>
    </p:spTree>
    <p:extLst>
      <p:ext uri="{BB962C8B-B14F-4D97-AF65-F5344CB8AC3E}">
        <p14:creationId xmlns:p14="http://schemas.microsoft.com/office/powerpoint/2010/main" val="2432241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CFF717C-72AA-853D-3CA8-5218635A15F5}"/>
              </a:ext>
            </a:extLst>
          </p:cNvPr>
          <p:cNvSpPr>
            <a:spLocks noGrp="1"/>
          </p:cNvSpPr>
          <p:nvPr>
            <p:ph type="pic" sz="quarter" idx="13"/>
          </p:nvPr>
        </p:nvSpPr>
        <p:spPr>
          <a:xfrm>
            <a:off x="188817" y="841375"/>
            <a:ext cx="6799358" cy="5102225"/>
          </a:xfrm>
        </p:spPr>
        <p:txBody>
          <a:bodyPr/>
          <a:lstStyle/>
          <a:p>
            <a:r>
              <a:rPr lang="en-US"/>
              <a:t>Click icon to add picture</a:t>
            </a:r>
            <a:endParaRPr lang="en-US" dirty="0"/>
          </a:p>
        </p:txBody>
      </p:sp>
      <p:sp>
        <p:nvSpPr>
          <p:cNvPr id="3" name="Content Placeholder 2"/>
          <p:cNvSpPr>
            <a:spLocks noGrp="1"/>
          </p:cNvSpPr>
          <p:nvPr>
            <p:ph sz="half" idx="1"/>
          </p:nvPr>
        </p:nvSpPr>
        <p:spPr>
          <a:xfrm>
            <a:off x="6437313" y="304800"/>
            <a:ext cx="5469511" cy="5067300"/>
          </a:xfrm>
          <a:solidFill>
            <a:schemeClr val="tx2"/>
          </a:solidFill>
        </p:spPr>
        <p:txBody>
          <a:bodyPr lIns="457200" tIns="457200" rIns="274320">
            <a:noAutofit/>
          </a:bodyPr>
          <a:lstStyle>
            <a:lvl1pPr>
              <a:spcAft>
                <a:spcPts val="1800"/>
              </a:spcAft>
              <a:defRPr sz="3800" b="1">
                <a:solidFill>
                  <a:schemeClr val="accent1"/>
                </a:solidFill>
              </a:defRPr>
            </a:lvl1pPr>
            <a:lvl2pPr marL="6350" indent="0">
              <a:buFontTx/>
              <a:buNone/>
              <a:defRPr/>
            </a:lvl2pPr>
            <a:lvl3pPr marL="231775" indent="-225425">
              <a:tabLst/>
              <a:defRPr/>
            </a:lvl3pPr>
            <a:lvl4pPr marL="457200" indent="-225425">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3/10/2025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1519468764"/>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FD9124-1D5D-564D-B421-88B7DB3B92A2}" type="datetime1">
              <a:rPr lang="en-US" smtClean="0"/>
              <a:t>3/10/2025</a:t>
            </a:fld>
            <a:endParaRPr lang="en-US"/>
          </a:p>
        </p:txBody>
      </p:sp>
      <p:sp>
        <p:nvSpPr>
          <p:cNvPr id="4" name="Footer Placeholder 3"/>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5" name="Slide Number Placeholder 4"/>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4262367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5A5-B913-AA40-8C2B-82209EA226DF}" type="datetime1">
              <a:rPr lang="en-US" smtClean="0"/>
              <a:t>3/10/2025</a:t>
            </a:fld>
            <a:endParaRPr lang="en-US"/>
          </a:p>
        </p:txBody>
      </p:sp>
      <p:sp>
        <p:nvSpPr>
          <p:cNvPr id="3" name="Footer Placeholder 2"/>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4" name="Slide Number Placeholder 3"/>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21036163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rge Team">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3/10/2025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47" name="Picture Placeholder 32">
            <a:extLst>
              <a:ext uri="{FF2B5EF4-FFF2-40B4-BE49-F238E27FC236}">
                <a16:creationId xmlns:a16="http://schemas.microsoft.com/office/drawing/2014/main" id="{4C479941-79C6-C942-5D50-40E95941BEBF}"/>
              </a:ext>
            </a:extLst>
          </p:cNvPr>
          <p:cNvSpPr>
            <a:spLocks noGrp="1"/>
          </p:cNvSpPr>
          <p:nvPr>
            <p:ph type="pic" sz="quarter" idx="52" hasCustomPrompt="1"/>
          </p:nvPr>
        </p:nvSpPr>
        <p:spPr>
          <a:xfrm>
            <a:off x="574431" y="18200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67" name="Picture Placeholder 32">
            <a:extLst>
              <a:ext uri="{FF2B5EF4-FFF2-40B4-BE49-F238E27FC236}">
                <a16:creationId xmlns:a16="http://schemas.microsoft.com/office/drawing/2014/main" id="{0960EDF3-1F6B-CAB3-FD96-98ACCD4C71B4}"/>
              </a:ext>
            </a:extLst>
          </p:cNvPr>
          <p:cNvSpPr>
            <a:spLocks noGrp="1"/>
          </p:cNvSpPr>
          <p:nvPr>
            <p:ph type="pic" sz="quarter" idx="71" hasCustomPrompt="1"/>
          </p:nvPr>
        </p:nvSpPr>
        <p:spPr>
          <a:xfrm>
            <a:off x="574431" y="328308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72" name="Picture Placeholder 32">
            <a:extLst>
              <a:ext uri="{FF2B5EF4-FFF2-40B4-BE49-F238E27FC236}">
                <a16:creationId xmlns:a16="http://schemas.microsoft.com/office/drawing/2014/main" id="{516C98C0-E5F3-39E0-C523-AC030C0C44B0}"/>
              </a:ext>
            </a:extLst>
          </p:cNvPr>
          <p:cNvSpPr>
            <a:spLocks noGrp="1"/>
          </p:cNvSpPr>
          <p:nvPr>
            <p:ph type="pic" sz="quarter" idx="76" hasCustomPrompt="1"/>
          </p:nvPr>
        </p:nvSpPr>
        <p:spPr>
          <a:xfrm>
            <a:off x="574431" y="47156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77" name="Picture Placeholder 32">
            <a:extLst>
              <a:ext uri="{FF2B5EF4-FFF2-40B4-BE49-F238E27FC236}">
                <a16:creationId xmlns:a16="http://schemas.microsoft.com/office/drawing/2014/main" id="{D54275AA-A26A-3A1C-F217-EA98166415B7}"/>
              </a:ext>
            </a:extLst>
          </p:cNvPr>
          <p:cNvSpPr>
            <a:spLocks noGrp="1"/>
          </p:cNvSpPr>
          <p:nvPr>
            <p:ph type="pic" sz="quarter" idx="81" hasCustomPrompt="1"/>
          </p:nvPr>
        </p:nvSpPr>
        <p:spPr>
          <a:xfrm>
            <a:off x="8148711" y="18200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82" name="Picture Placeholder 32">
            <a:extLst>
              <a:ext uri="{FF2B5EF4-FFF2-40B4-BE49-F238E27FC236}">
                <a16:creationId xmlns:a16="http://schemas.microsoft.com/office/drawing/2014/main" id="{21A1AA52-0CF7-2110-0C77-384C3176B12E}"/>
              </a:ext>
            </a:extLst>
          </p:cNvPr>
          <p:cNvSpPr>
            <a:spLocks noGrp="1"/>
          </p:cNvSpPr>
          <p:nvPr>
            <p:ph type="pic" sz="quarter" idx="86" hasCustomPrompt="1"/>
          </p:nvPr>
        </p:nvSpPr>
        <p:spPr>
          <a:xfrm>
            <a:off x="8148711" y="328308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87" name="Picture Placeholder 32">
            <a:extLst>
              <a:ext uri="{FF2B5EF4-FFF2-40B4-BE49-F238E27FC236}">
                <a16:creationId xmlns:a16="http://schemas.microsoft.com/office/drawing/2014/main" id="{8CB598AF-F9AE-7379-8F80-2D13B41E7FC7}"/>
              </a:ext>
            </a:extLst>
          </p:cNvPr>
          <p:cNvSpPr>
            <a:spLocks noGrp="1"/>
          </p:cNvSpPr>
          <p:nvPr>
            <p:ph type="pic" sz="quarter" idx="91" hasCustomPrompt="1"/>
          </p:nvPr>
        </p:nvSpPr>
        <p:spPr>
          <a:xfrm>
            <a:off x="8148711" y="47156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92" name="Picture Placeholder 32">
            <a:extLst>
              <a:ext uri="{FF2B5EF4-FFF2-40B4-BE49-F238E27FC236}">
                <a16:creationId xmlns:a16="http://schemas.microsoft.com/office/drawing/2014/main" id="{56B2692B-ECE4-4183-43CD-EF02C30055C2}"/>
              </a:ext>
            </a:extLst>
          </p:cNvPr>
          <p:cNvSpPr>
            <a:spLocks noGrp="1"/>
          </p:cNvSpPr>
          <p:nvPr>
            <p:ph type="pic" sz="quarter" idx="96" hasCustomPrompt="1"/>
          </p:nvPr>
        </p:nvSpPr>
        <p:spPr>
          <a:xfrm>
            <a:off x="4361571" y="18200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97" name="Picture Placeholder 32">
            <a:extLst>
              <a:ext uri="{FF2B5EF4-FFF2-40B4-BE49-F238E27FC236}">
                <a16:creationId xmlns:a16="http://schemas.microsoft.com/office/drawing/2014/main" id="{FE1941B8-6B72-9597-7980-A5882110F0C6}"/>
              </a:ext>
            </a:extLst>
          </p:cNvPr>
          <p:cNvSpPr>
            <a:spLocks noGrp="1"/>
          </p:cNvSpPr>
          <p:nvPr>
            <p:ph type="pic" sz="quarter" idx="101" hasCustomPrompt="1"/>
          </p:nvPr>
        </p:nvSpPr>
        <p:spPr>
          <a:xfrm>
            <a:off x="4361571" y="328308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102" name="Picture Placeholder 32">
            <a:extLst>
              <a:ext uri="{FF2B5EF4-FFF2-40B4-BE49-F238E27FC236}">
                <a16:creationId xmlns:a16="http://schemas.microsoft.com/office/drawing/2014/main" id="{D7AFBC2E-348E-AA1C-06BF-7554D19BFE60}"/>
              </a:ext>
            </a:extLst>
          </p:cNvPr>
          <p:cNvSpPr>
            <a:spLocks noGrp="1"/>
          </p:cNvSpPr>
          <p:nvPr>
            <p:ph type="pic" sz="quarter" idx="106" hasCustomPrompt="1"/>
          </p:nvPr>
        </p:nvSpPr>
        <p:spPr>
          <a:xfrm>
            <a:off x="4361571" y="47156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3" name="Text Placeholder 92">
            <a:extLst>
              <a:ext uri="{FF2B5EF4-FFF2-40B4-BE49-F238E27FC236}">
                <a16:creationId xmlns:a16="http://schemas.microsoft.com/office/drawing/2014/main" id="{ABF38243-9DE9-E08D-1CCE-958B93334019}"/>
              </a:ext>
            </a:extLst>
          </p:cNvPr>
          <p:cNvSpPr>
            <a:spLocks noGrp="1"/>
          </p:cNvSpPr>
          <p:nvPr>
            <p:ph type="body" sz="quarter" idx="108"/>
          </p:nvPr>
        </p:nvSpPr>
        <p:spPr>
          <a:xfrm>
            <a:off x="1514046" y="1820687"/>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4" name="Text Placeholder 93">
            <a:extLst>
              <a:ext uri="{FF2B5EF4-FFF2-40B4-BE49-F238E27FC236}">
                <a16:creationId xmlns:a16="http://schemas.microsoft.com/office/drawing/2014/main" id="{13B5604D-7F89-F7BA-4136-8C1E57D32561}"/>
              </a:ext>
            </a:extLst>
          </p:cNvPr>
          <p:cNvSpPr>
            <a:spLocks noGrp="1"/>
          </p:cNvSpPr>
          <p:nvPr>
            <p:ph type="body" sz="quarter" idx="109"/>
          </p:nvPr>
        </p:nvSpPr>
        <p:spPr>
          <a:xfrm>
            <a:off x="1514046" y="1997685"/>
            <a:ext cx="2294561" cy="262252"/>
          </a:xfrm>
        </p:spPr>
        <p:txBody>
          <a:bodyPr>
            <a:noAutofit/>
          </a:bodyPr>
          <a:lstStyle>
            <a:lvl1pPr>
              <a:defRPr sz="900"/>
            </a:lvl1pPr>
          </a:lstStyle>
          <a:p>
            <a:pPr lvl="0"/>
            <a:r>
              <a:rPr lang="en-US"/>
              <a:t>Click to edit Master text styles</a:t>
            </a:r>
          </a:p>
        </p:txBody>
      </p:sp>
      <p:sp>
        <p:nvSpPr>
          <p:cNvPr id="8" name="Text Placeholder 91">
            <a:extLst>
              <a:ext uri="{FF2B5EF4-FFF2-40B4-BE49-F238E27FC236}">
                <a16:creationId xmlns:a16="http://schemas.microsoft.com/office/drawing/2014/main" id="{0208A336-6528-CD5B-EB97-31526918FE83}"/>
              </a:ext>
            </a:extLst>
          </p:cNvPr>
          <p:cNvSpPr>
            <a:spLocks noGrp="1"/>
          </p:cNvSpPr>
          <p:nvPr>
            <p:ph type="body" sz="quarter" idx="110"/>
          </p:nvPr>
        </p:nvSpPr>
        <p:spPr>
          <a:xfrm>
            <a:off x="1834607" y="2358315"/>
            <a:ext cx="1974000" cy="503222"/>
          </a:xfrm>
        </p:spPr>
        <p:txBody>
          <a:bodyPr>
            <a:noAutofit/>
          </a:bodyPr>
          <a:lstStyle>
            <a:lvl1pPr>
              <a:defRPr sz="900"/>
            </a:lvl1pPr>
          </a:lstStyle>
          <a:p>
            <a:pPr lvl="0"/>
            <a:r>
              <a:rPr lang="en-US"/>
              <a:t>Click to edit Master text styles</a:t>
            </a:r>
          </a:p>
        </p:txBody>
      </p:sp>
      <p:sp>
        <p:nvSpPr>
          <p:cNvPr id="13" name="Text Placeholder 92">
            <a:extLst>
              <a:ext uri="{FF2B5EF4-FFF2-40B4-BE49-F238E27FC236}">
                <a16:creationId xmlns:a16="http://schemas.microsoft.com/office/drawing/2014/main" id="{16E03EF9-11AA-5BD3-BDB0-825BFEB2895C}"/>
              </a:ext>
            </a:extLst>
          </p:cNvPr>
          <p:cNvSpPr>
            <a:spLocks noGrp="1"/>
          </p:cNvSpPr>
          <p:nvPr>
            <p:ph type="body" sz="quarter" idx="112"/>
          </p:nvPr>
        </p:nvSpPr>
        <p:spPr>
          <a:xfrm>
            <a:off x="1514046" y="3272970"/>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14" name="Text Placeholder 93">
            <a:extLst>
              <a:ext uri="{FF2B5EF4-FFF2-40B4-BE49-F238E27FC236}">
                <a16:creationId xmlns:a16="http://schemas.microsoft.com/office/drawing/2014/main" id="{E0280BBB-5312-15A4-992A-81B89A69DB52}"/>
              </a:ext>
            </a:extLst>
          </p:cNvPr>
          <p:cNvSpPr>
            <a:spLocks noGrp="1"/>
          </p:cNvSpPr>
          <p:nvPr>
            <p:ph type="body" sz="quarter" idx="113"/>
          </p:nvPr>
        </p:nvSpPr>
        <p:spPr>
          <a:xfrm>
            <a:off x="1514046" y="3449968"/>
            <a:ext cx="2294561" cy="262252"/>
          </a:xfrm>
        </p:spPr>
        <p:txBody>
          <a:bodyPr>
            <a:noAutofit/>
          </a:bodyPr>
          <a:lstStyle>
            <a:lvl1pPr>
              <a:defRPr sz="900"/>
            </a:lvl1pPr>
          </a:lstStyle>
          <a:p>
            <a:pPr lvl="0"/>
            <a:r>
              <a:rPr lang="en-US"/>
              <a:t>Click to edit Master text styles</a:t>
            </a:r>
          </a:p>
        </p:txBody>
      </p:sp>
      <p:sp>
        <p:nvSpPr>
          <p:cNvPr id="15" name="Text Placeholder 91">
            <a:extLst>
              <a:ext uri="{FF2B5EF4-FFF2-40B4-BE49-F238E27FC236}">
                <a16:creationId xmlns:a16="http://schemas.microsoft.com/office/drawing/2014/main" id="{89014984-3E65-6C37-8A50-7A85546FC86B}"/>
              </a:ext>
            </a:extLst>
          </p:cNvPr>
          <p:cNvSpPr>
            <a:spLocks noGrp="1"/>
          </p:cNvSpPr>
          <p:nvPr>
            <p:ph type="body" sz="quarter" idx="114"/>
          </p:nvPr>
        </p:nvSpPr>
        <p:spPr>
          <a:xfrm>
            <a:off x="1834607" y="3810598"/>
            <a:ext cx="1974000" cy="503222"/>
          </a:xfrm>
        </p:spPr>
        <p:txBody>
          <a:bodyPr>
            <a:noAutofit/>
          </a:bodyPr>
          <a:lstStyle>
            <a:lvl1pPr>
              <a:defRPr sz="900"/>
            </a:lvl1pPr>
          </a:lstStyle>
          <a:p>
            <a:pPr lvl="0"/>
            <a:r>
              <a:rPr lang="en-US"/>
              <a:t>Click to edit Master text styles</a:t>
            </a:r>
          </a:p>
        </p:txBody>
      </p:sp>
      <p:sp>
        <p:nvSpPr>
          <p:cNvPr id="16" name="Text Placeholder 95">
            <a:extLst>
              <a:ext uri="{FF2B5EF4-FFF2-40B4-BE49-F238E27FC236}">
                <a16:creationId xmlns:a16="http://schemas.microsoft.com/office/drawing/2014/main" id="{3F630435-B3C2-F533-4318-8D41F8055152}"/>
              </a:ext>
            </a:extLst>
          </p:cNvPr>
          <p:cNvSpPr>
            <a:spLocks noGrp="1"/>
          </p:cNvSpPr>
          <p:nvPr>
            <p:ph type="body" sz="quarter" idx="115" hasCustomPrompt="1"/>
          </p:nvPr>
        </p:nvSpPr>
        <p:spPr>
          <a:xfrm>
            <a:off x="1517806" y="3810598"/>
            <a:ext cx="316801" cy="503222"/>
          </a:xfrm>
        </p:spPr>
        <p:txBody>
          <a:bodyPr lIns="45720" rIns="4572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17" name="Text Placeholder 92">
            <a:extLst>
              <a:ext uri="{FF2B5EF4-FFF2-40B4-BE49-F238E27FC236}">
                <a16:creationId xmlns:a16="http://schemas.microsoft.com/office/drawing/2014/main" id="{01BBC111-034B-981A-4426-4BBA36AAF67F}"/>
              </a:ext>
            </a:extLst>
          </p:cNvPr>
          <p:cNvSpPr>
            <a:spLocks noGrp="1"/>
          </p:cNvSpPr>
          <p:nvPr>
            <p:ph type="body" sz="quarter" idx="116"/>
          </p:nvPr>
        </p:nvSpPr>
        <p:spPr>
          <a:xfrm>
            <a:off x="1514046" y="4707323"/>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18" name="Text Placeholder 93">
            <a:extLst>
              <a:ext uri="{FF2B5EF4-FFF2-40B4-BE49-F238E27FC236}">
                <a16:creationId xmlns:a16="http://schemas.microsoft.com/office/drawing/2014/main" id="{465B5AA3-7068-31E4-9538-1688A4B0EEEF}"/>
              </a:ext>
            </a:extLst>
          </p:cNvPr>
          <p:cNvSpPr>
            <a:spLocks noGrp="1"/>
          </p:cNvSpPr>
          <p:nvPr>
            <p:ph type="body" sz="quarter" idx="117"/>
          </p:nvPr>
        </p:nvSpPr>
        <p:spPr>
          <a:xfrm>
            <a:off x="1514046" y="4884321"/>
            <a:ext cx="2294561" cy="262252"/>
          </a:xfrm>
        </p:spPr>
        <p:txBody>
          <a:bodyPr>
            <a:noAutofit/>
          </a:bodyPr>
          <a:lstStyle>
            <a:lvl1pPr>
              <a:defRPr sz="900"/>
            </a:lvl1pPr>
          </a:lstStyle>
          <a:p>
            <a:pPr lvl="0"/>
            <a:r>
              <a:rPr lang="en-US"/>
              <a:t>Click to edit Master text styles</a:t>
            </a:r>
          </a:p>
        </p:txBody>
      </p:sp>
      <p:sp>
        <p:nvSpPr>
          <p:cNvPr id="19" name="Text Placeholder 91">
            <a:extLst>
              <a:ext uri="{FF2B5EF4-FFF2-40B4-BE49-F238E27FC236}">
                <a16:creationId xmlns:a16="http://schemas.microsoft.com/office/drawing/2014/main" id="{60EF63F6-D0E9-F43D-C4A3-5E4F772B2373}"/>
              </a:ext>
            </a:extLst>
          </p:cNvPr>
          <p:cNvSpPr>
            <a:spLocks noGrp="1"/>
          </p:cNvSpPr>
          <p:nvPr>
            <p:ph type="body" sz="quarter" idx="118"/>
          </p:nvPr>
        </p:nvSpPr>
        <p:spPr>
          <a:xfrm>
            <a:off x="1834607" y="5244951"/>
            <a:ext cx="1974000" cy="503222"/>
          </a:xfrm>
        </p:spPr>
        <p:txBody>
          <a:bodyPr>
            <a:noAutofit/>
          </a:bodyPr>
          <a:lstStyle>
            <a:lvl1pPr>
              <a:defRPr sz="900"/>
            </a:lvl1pPr>
          </a:lstStyle>
          <a:p>
            <a:pPr lvl="0"/>
            <a:r>
              <a:rPr lang="en-US"/>
              <a:t>Click to edit Master text styles</a:t>
            </a:r>
          </a:p>
        </p:txBody>
      </p:sp>
      <p:sp>
        <p:nvSpPr>
          <p:cNvPr id="20" name="Text Placeholder 95">
            <a:extLst>
              <a:ext uri="{FF2B5EF4-FFF2-40B4-BE49-F238E27FC236}">
                <a16:creationId xmlns:a16="http://schemas.microsoft.com/office/drawing/2014/main" id="{71C2CF33-E817-F611-23C2-104672126A14}"/>
              </a:ext>
            </a:extLst>
          </p:cNvPr>
          <p:cNvSpPr>
            <a:spLocks noGrp="1"/>
          </p:cNvSpPr>
          <p:nvPr>
            <p:ph type="body" sz="quarter" idx="119" hasCustomPrompt="1"/>
          </p:nvPr>
        </p:nvSpPr>
        <p:spPr>
          <a:xfrm>
            <a:off x="1517806" y="5244951"/>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1" name="Text Placeholder 92">
            <a:extLst>
              <a:ext uri="{FF2B5EF4-FFF2-40B4-BE49-F238E27FC236}">
                <a16:creationId xmlns:a16="http://schemas.microsoft.com/office/drawing/2014/main" id="{0439968E-832E-9A16-B739-B381665035DD}"/>
              </a:ext>
            </a:extLst>
          </p:cNvPr>
          <p:cNvSpPr>
            <a:spLocks noGrp="1"/>
          </p:cNvSpPr>
          <p:nvPr>
            <p:ph type="body" sz="quarter" idx="120"/>
          </p:nvPr>
        </p:nvSpPr>
        <p:spPr>
          <a:xfrm>
            <a:off x="5288187" y="1820687"/>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22" name="Text Placeholder 93">
            <a:extLst>
              <a:ext uri="{FF2B5EF4-FFF2-40B4-BE49-F238E27FC236}">
                <a16:creationId xmlns:a16="http://schemas.microsoft.com/office/drawing/2014/main" id="{BBC58E9D-A676-4524-F6C3-F1185EAA9A9A}"/>
              </a:ext>
            </a:extLst>
          </p:cNvPr>
          <p:cNvSpPr>
            <a:spLocks noGrp="1"/>
          </p:cNvSpPr>
          <p:nvPr>
            <p:ph type="body" sz="quarter" idx="121"/>
          </p:nvPr>
        </p:nvSpPr>
        <p:spPr>
          <a:xfrm>
            <a:off x="5288187" y="1997685"/>
            <a:ext cx="2294561" cy="262252"/>
          </a:xfrm>
        </p:spPr>
        <p:txBody>
          <a:bodyPr>
            <a:noAutofit/>
          </a:bodyPr>
          <a:lstStyle>
            <a:lvl1pPr>
              <a:defRPr sz="900"/>
            </a:lvl1pPr>
          </a:lstStyle>
          <a:p>
            <a:pPr lvl="0"/>
            <a:r>
              <a:rPr lang="en-US"/>
              <a:t>Click to edit Master text styles</a:t>
            </a:r>
          </a:p>
        </p:txBody>
      </p:sp>
      <p:sp>
        <p:nvSpPr>
          <p:cNvPr id="23" name="Text Placeholder 91">
            <a:extLst>
              <a:ext uri="{FF2B5EF4-FFF2-40B4-BE49-F238E27FC236}">
                <a16:creationId xmlns:a16="http://schemas.microsoft.com/office/drawing/2014/main" id="{594D0279-8F10-1558-B016-658A1F777408}"/>
              </a:ext>
            </a:extLst>
          </p:cNvPr>
          <p:cNvSpPr>
            <a:spLocks noGrp="1"/>
          </p:cNvSpPr>
          <p:nvPr>
            <p:ph type="body" sz="quarter" idx="122"/>
          </p:nvPr>
        </p:nvSpPr>
        <p:spPr>
          <a:xfrm>
            <a:off x="5608748" y="2358315"/>
            <a:ext cx="1974000" cy="503222"/>
          </a:xfrm>
        </p:spPr>
        <p:txBody>
          <a:bodyPr>
            <a:noAutofit/>
          </a:bodyPr>
          <a:lstStyle>
            <a:lvl1pPr>
              <a:defRPr sz="900"/>
            </a:lvl1pPr>
          </a:lstStyle>
          <a:p>
            <a:pPr lvl="0"/>
            <a:r>
              <a:rPr lang="en-US"/>
              <a:t>Click to edit Master text styles</a:t>
            </a:r>
          </a:p>
        </p:txBody>
      </p:sp>
      <p:sp>
        <p:nvSpPr>
          <p:cNvPr id="24" name="Text Placeholder 95">
            <a:extLst>
              <a:ext uri="{FF2B5EF4-FFF2-40B4-BE49-F238E27FC236}">
                <a16:creationId xmlns:a16="http://schemas.microsoft.com/office/drawing/2014/main" id="{77614ABA-1D48-6F79-DF17-3819B10FE234}"/>
              </a:ext>
            </a:extLst>
          </p:cNvPr>
          <p:cNvSpPr>
            <a:spLocks noGrp="1"/>
          </p:cNvSpPr>
          <p:nvPr>
            <p:ph type="body" sz="quarter" idx="123" hasCustomPrompt="1"/>
          </p:nvPr>
        </p:nvSpPr>
        <p:spPr>
          <a:xfrm>
            <a:off x="5291947" y="2358315"/>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5" name="Text Placeholder 92">
            <a:extLst>
              <a:ext uri="{FF2B5EF4-FFF2-40B4-BE49-F238E27FC236}">
                <a16:creationId xmlns:a16="http://schemas.microsoft.com/office/drawing/2014/main" id="{9F34410E-DC6A-7ACC-2DE0-F39436FAA509}"/>
              </a:ext>
            </a:extLst>
          </p:cNvPr>
          <p:cNvSpPr>
            <a:spLocks noGrp="1"/>
          </p:cNvSpPr>
          <p:nvPr>
            <p:ph type="body" sz="quarter" idx="124"/>
          </p:nvPr>
        </p:nvSpPr>
        <p:spPr>
          <a:xfrm>
            <a:off x="5288187" y="3272970"/>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26" name="Text Placeholder 93">
            <a:extLst>
              <a:ext uri="{FF2B5EF4-FFF2-40B4-BE49-F238E27FC236}">
                <a16:creationId xmlns:a16="http://schemas.microsoft.com/office/drawing/2014/main" id="{92321B46-32C7-4047-82E1-92858EB0D6BC}"/>
              </a:ext>
            </a:extLst>
          </p:cNvPr>
          <p:cNvSpPr>
            <a:spLocks noGrp="1"/>
          </p:cNvSpPr>
          <p:nvPr>
            <p:ph type="body" sz="quarter" idx="125"/>
          </p:nvPr>
        </p:nvSpPr>
        <p:spPr>
          <a:xfrm>
            <a:off x="5288187" y="3449968"/>
            <a:ext cx="2294561" cy="262252"/>
          </a:xfrm>
        </p:spPr>
        <p:txBody>
          <a:bodyPr>
            <a:noAutofit/>
          </a:bodyPr>
          <a:lstStyle>
            <a:lvl1pPr>
              <a:defRPr sz="900"/>
            </a:lvl1pPr>
          </a:lstStyle>
          <a:p>
            <a:pPr lvl="0"/>
            <a:r>
              <a:rPr lang="en-US"/>
              <a:t>Click to edit Master text styles</a:t>
            </a:r>
          </a:p>
        </p:txBody>
      </p:sp>
      <p:sp>
        <p:nvSpPr>
          <p:cNvPr id="27" name="Text Placeholder 91">
            <a:extLst>
              <a:ext uri="{FF2B5EF4-FFF2-40B4-BE49-F238E27FC236}">
                <a16:creationId xmlns:a16="http://schemas.microsoft.com/office/drawing/2014/main" id="{790742F6-FA7B-4E32-62F4-EEAC2B40CDF2}"/>
              </a:ext>
            </a:extLst>
          </p:cNvPr>
          <p:cNvSpPr>
            <a:spLocks noGrp="1"/>
          </p:cNvSpPr>
          <p:nvPr>
            <p:ph type="body" sz="quarter" idx="126"/>
          </p:nvPr>
        </p:nvSpPr>
        <p:spPr>
          <a:xfrm>
            <a:off x="5608748" y="3810598"/>
            <a:ext cx="1974000" cy="503222"/>
          </a:xfrm>
        </p:spPr>
        <p:txBody>
          <a:bodyPr>
            <a:noAutofit/>
          </a:bodyPr>
          <a:lstStyle>
            <a:lvl1pPr>
              <a:defRPr sz="900"/>
            </a:lvl1pPr>
          </a:lstStyle>
          <a:p>
            <a:pPr lvl="0"/>
            <a:r>
              <a:rPr lang="en-US"/>
              <a:t>Click to edit Master text styles</a:t>
            </a:r>
          </a:p>
        </p:txBody>
      </p:sp>
      <p:sp>
        <p:nvSpPr>
          <p:cNvPr id="28" name="Text Placeholder 95">
            <a:extLst>
              <a:ext uri="{FF2B5EF4-FFF2-40B4-BE49-F238E27FC236}">
                <a16:creationId xmlns:a16="http://schemas.microsoft.com/office/drawing/2014/main" id="{06CEE067-1DE3-3DA8-3CB2-D5EE5E7B84F8}"/>
              </a:ext>
            </a:extLst>
          </p:cNvPr>
          <p:cNvSpPr>
            <a:spLocks noGrp="1"/>
          </p:cNvSpPr>
          <p:nvPr>
            <p:ph type="body" sz="quarter" idx="127" hasCustomPrompt="1"/>
          </p:nvPr>
        </p:nvSpPr>
        <p:spPr>
          <a:xfrm>
            <a:off x="5291947" y="3810598"/>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9" name="Text Placeholder 92">
            <a:extLst>
              <a:ext uri="{FF2B5EF4-FFF2-40B4-BE49-F238E27FC236}">
                <a16:creationId xmlns:a16="http://schemas.microsoft.com/office/drawing/2014/main" id="{E543A827-CCB7-647A-1988-D481C1573266}"/>
              </a:ext>
            </a:extLst>
          </p:cNvPr>
          <p:cNvSpPr>
            <a:spLocks noGrp="1"/>
          </p:cNvSpPr>
          <p:nvPr>
            <p:ph type="body" sz="quarter" idx="128"/>
          </p:nvPr>
        </p:nvSpPr>
        <p:spPr>
          <a:xfrm>
            <a:off x="5288187" y="4707323"/>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30" name="Text Placeholder 93">
            <a:extLst>
              <a:ext uri="{FF2B5EF4-FFF2-40B4-BE49-F238E27FC236}">
                <a16:creationId xmlns:a16="http://schemas.microsoft.com/office/drawing/2014/main" id="{65511A76-AC98-4CEA-29B3-58AA68F5D60E}"/>
              </a:ext>
            </a:extLst>
          </p:cNvPr>
          <p:cNvSpPr>
            <a:spLocks noGrp="1"/>
          </p:cNvSpPr>
          <p:nvPr>
            <p:ph type="body" sz="quarter" idx="129"/>
          </p:nvPr>
        </p:nvSpPr>
        <p:spPr>
          <a:xfrm>
            <a:off x="5288187" y="4884321"/>
            <a:ext cx="2294561" cy="262252"/>
          </a:xfrm>
        </p:spPr>
        <p:txBody>
          <a:bodyPr>
            <a:noAutofit/>
          </a:bodyPr>
          <a:lstStyle>
            <a:lvl1pPr>
              <a:defRPr sz="900"/>
            </a:lvl1pPr>
          </a:lstStyle>
          <a:p>
            <a:pPr lvl="0"/>
            <a:r>
              <a:rPr lang="en-US"/>
              <a:t>Click to edit Master text styles</a:t>
            </a:r>
          </a:p>
        </p:txBody>
      </p:sp>
      <p:sp>
        <p:nvSpPr>
          <p:cNvPr id="31" name="Text Placeholder 91">
            <a:extLst>
              <a:ext uri="{FF2B5EF4-FFF2-40B4-BE49-F238E27FC236}">
                <a16:creationId xmlns:a16="http://schemas.microsoft.com/office/drawing/2014/main" id="{A373816E-90D6-1DF2-68C4-4E78DC40F7E7}"/>
              </a:ext>
            </a:extLst>
          </p:cNvPr>
          <p:cNvSpPr>
            <a:spLocks noGrp="1"/>
          </p:cNvSpPr>
          <p:nvPr>
            <p:ph type="body" sz="quarter" idx="130"/>
          </p:nvPr>
        </p:nvSpPr>
        <p:spPr>
          <a:xfrm>
            <a:off x="5608748" y="5244951"/>
            <a:ext cx="1974000" cy="503222"/>
          </a:xfrm>
        </p:spPr>
        <p:txBody>
          <a:bodyPr>
            <a:noAutofit/>
          </a:bodyPr>
          <a:lstStyle>
            <a:lvl1pPr>
              <a:defRPr sz="900"/>
            </a:lvl1pPr>
          </a:lstStyle>
          <a:p>
            <a:pPr lvl="0"/>
            <a:r>
              <a:rPr lang="en-US"/>
              <a:t>Click to edit Master text styles</a:t>
            </a:r>
          </a:p>
        </p:txBody>
      </p:sp>
      <p:sp>
        <p:nvSpPr>
          <p:cNvPr id="32" name="Text Placeholder 95">
            <a:extLst>
              <a:ext uri="{FF2B5EF4-FFF2-40B4-BE49-F238E27FC236}">
                <a16:creationId xmlns:a16="http://schemas.microsoft.com/office/drawing/2014/main" id="{6A03A9FD-C28A-6125-580E-454DA99F4382}"/>
              </a:ext>
            </a:extLst>
          </p:cNvPr>
          <p:cNvSpPr>
            <a:spLocks noGrp="1"/>
          </p:cNvSpPr>
          <p:nvPr>
            <p:ph type="body" sz="quarter" idx="131" hasCustomPrompt="1"/>
          </p:nvPr>
        </p:nvSpPr>
        <p:spPr>
          <a:xfrm>
            <a:off x="5291947" y="5244951"/>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33" name="Text Placeholder 92">
            <a:extLst>
              <a:ext uri="{FF2B5EF4-FFF2-40B4-BE49-F238E27FC236}">
                <a16:creationId xmlns:a16="http://schemas.microsoft.com/office/drawing/2014/main" id="{99579020-EA53-EE6A-6426-0EF6A06F9B24}"/>
              </a:ext>
            </a:extLst>
          </p:cNvPr>
          <p:cNvSpPr>
            <a:spLocks noGrp="1"/>
          </p:cNvSpPr>
          <p:nvPr>
            <p:ph type="body" sz="quarter" idx="132"/>
          </p:nvPr>
        </p:nvSpPr>
        <p:spPr>
          <a:xfrm>
            <a:off x="9062328" y="1820687"/>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34" name="Text Placeholder 93">
            <a:extLst>
              <a:ext uri="{FF2B5EF4-FFF2-40B4-BE49-F238E27FC236}">
                <a16:creationId xmlns:a16="http://schemas.microsoft.com/office/drawing/2014/main" id="{6AE77AD6-9424-9268-D599-17B218D23A9D}"/>
              </a:ext>
            </a:extLst>
          </p:cNvPr>
          <p:cNvSpPr>
            <a:spLocks noGrp="1"/>
          </p:cNvSpPr>
          <p:nvPr>
            <p:ph type="body" sz="quarter" idx="133"/>
          </p:nvPr>
        </p:nvSpPr>
        <p:spPr>
          <a:xfrm>
            <a:off x="9062328" y="1997685"/>
            <a:ext cx="2294561" cy="262252"/>
          </a:xfrm>
        </p:spPr>
        <p:txBody>
          <a:bodyPr>
            <a:noAutofit/>
          </a:bodyPr>
          <a:lstStyle>
            <a:lvl1pPr>
              <a:defRPr sz="900"/>
            </a:lvl1pPr>
          </a:lstStyle>
          <a:p>
            <a:pPr lvl="0"/>
            <a:r>
              <a:rPr lang="en-US"/>
              <a:t>Click to edit Master text styles</a:t>
            </a:r>
          </a:p>
        </p:txBody>
      </p:sp>
      <p:sp>
        <p:nvSpPr>
          <p:cNvPr id="35" name="Text Placeholder 91">
            <a:extLst>
              <a:ext uri="{FF2B5EF4-FFF2-40B4-BE49-F238E27FC236}">
                <a16:creationId xmlns:a16="http://schemas.microsoft.com/office/drawing/2014/main" id="{B7979305-62B9-AD06-A228-A2A6B0394CD1}"/>
              </a:ext>
            </a:extLst>
          </p:cNvPr>
          <p:cNvSpPr>
            <a:spLocks noGrp="1"/>
          </p:cNvSpPr>
          <p:nvPr>
            <p:ph type="body" sz="quarter" idx="134"/>
          </p:nvPr>
        </p:nvSpPr>
        <p:spPr>
          <a:xfrm>
            <a:off x="9382889" y="2358315"/>
            <a:ext cx="1974000" cy="503222"/>
          </a:xfrm>
        </p:spPr>
        <p:txBody>
          <a:bodyPr>
            <a:noAutofit/>
          </a:bodyPr>
          <a:lstStyle>
            <a:lvl1pPr>
              <a:defRPr sz="900"/>
            </a:lvl1pPr>
          </a:lstStyle>
          <a:p>
            <a:pPr lvl="0"/>
            <a:r>
              <a:rPr lang="en-US"/>
              <a:t>Click to edit Master text styles</a:t>
            </a:r>
          </a:p>
        </p:txBody>
      </p:sp>
      <p:sp>
        <p:nvSpPr>
          <p:cNvPr id="36" name="Text Placeholder 95">
            <a:extLst>
              <a:ext uri="{FF2B5EF4-FFF2-40B4-BE49-F238E27FC236}">
                <a16:creationId xmlns:a16="http://schemas.microsoft.com/office/drawing/2014/main" id="{574A6AC7-C4E9-CCD5-FA0B-A01E6A4C8CAF}"/>
              </a:ext>
            </a:extLst>
          </p:cNvPr>
          <p:cNvSpPr>
            <a:spLocks noGrp="1"/>
          </p:cNvSpPr>
          <p:nvPr>
            <p:ph type="body" sz="quarter" idx="135" hasCustomPrompt="1"/>
          </p:nvPr>
        </p:nvSpPr>
        <p:spPr>
          <a:xfrm>
            <a:off x="9066088" y="2358315"/>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37" name="Text Placeholder 92">
            <a:extLst>
              <a:ext uri="{FF2B5EF4-FFF2-40B4-BE49-F238E27FC236}">
                <a16:creationId xmlns:a16="http://schemas.microsoft.com/office/drawing/2014/main" id="{3C513FC6-DA4F-AC16-7DE7-D9889FC46BB4}"/>
              </a:ext>
            </a:extLst>
          </p:cNvPr>
          <p:cNvSpPr>
            <a:spLocks noGrp="1"/>
          </p:cNvSpPr>
          <p:nvPr>
            <p:ph type="body" sz="quarter" idx="136"/>
          </p:nvPr>
        </p:nvSpPr>
        <p:spPr>
          <a:xfrm>
            <a:off x="9062328" y="3272970"/>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38" name="Text Placeholder 93">
            <a:extLst>
              <a:ext uri="{FF2B5EF4-FFF2-40B4-BE49-F238E27FC236}">
                <a16:creationId xmlns:a16="http://schemas.microsoft.com/office/drawing/2014/main" id="{028B87F9-2792-BB7A-F423-BDF218D1B28B}"/>
              </a:ext>
            </a:extLst>
          </p:cNvPr>
          <p:cNvSpPr>
            <a:spLocks noGrp="1"/>
          </p:cNvSpPr>
          <p:nvPr>
            <p:ph type="body" sz="quarter" idx="137"/>
          </p:nvPr>
        </p:nvSpPr>
        <p:spPr>
          <a:xfrm>
            <a:off x="9062328" y="3449968"/>
            <a:ext cx="2294561" cy="262252"/>
          </a:xfrm>
        </p:spPr>
        <p:txBody>
          <a:bodyPr>
            <a:noAutofit/>
          </a:bodyPr>
          <a:lstStyle>
            <a:lvl1pPr>
              <a:defRPr sz="900"/>
            </a:lvl1pPr>
          </a:lstStyle>
          <a:p>
            <a:pPr lvl="0"/>
            <a:r>
              <a:rPr lang="en-US"/>
              <a:t>Click to edit Master text styles</a:t>
            </a:r>
          </a:p>
        </p:txBody>
      </p:sp>
      <p:sp>
        <p:nvSpPr>
          <p:cNvPr id="39" name="Text Placeholder 91">
            <a:extLst>
              <a:ext uri="{FF2B5EF4-FFF2-40B4-BE49-F238E27FC236}">
                <a16:creationId xmlns:a16="http://schemas.microsoft.com/office/drawing/2014/main" id="{BF73EC64-D5F4-60F1-0547-AC999489AF78}"/>
              </a:ext>
            </a:extLst>
          </p:cNvPr>
          <p:cNvSpPr>
            <a:spLocks noGrp="1"/>
          </p:cNvSpPr>
          <p:nvPr>
            <p:ph type="body" sz="quarter" idx="138"/>
          </p:nvPr>
        </p:nvSpPr>
        <p:spPr>
          <a:xfrm>
            <a:off x="9382889" y="3810598"/>
            <a:ext cx="1974000" cy="503222"/>
          </a:xfrm>
        </p:spPr>
        <p:txBody>
          <a:bodyPr>
            <a:noAutofit/>
          </a:bodyPr>
          <a:lstStyle>
            <a:lvl1pPr>
              <a:defRPr sz="900"/>
            </a:lvl1pPr>
          </a:lstStyle>
          <a:p>
            <a:pPr lvl="0"/>
            <a:r>
              <a:rPr lang="en-US"/>
              <a:t>Click to edit Master text styles</a:t>
            </a:r>
          </a:p>
        </p:txBody>
      </p:sp>
      <p:sp>
        <p:nvSpPr>
          <p:cNvPr id="40" name="Text Placeholder 95">
            <a:extLst>
              <a:ext uri="{FF2B5EF4-FFF2-40B4-BE49-F238E27FC236}">
                <a16:creationId xmlns:a16="http://schemas.microsoft.com/office/drawing/2014/main" id="{91B6FAEB-3F4E-3434-069F-BDE7FE1BEAC3}"/>
              </a:ext>
            </a:extLst>
          </p:cNvPr>
          <p:cNvSpPr>
            <a:spLocks noGrp="1"/>
          </p:cNvSpPr>
          <p:nvPr>
            <p:ph type="body" sz="quarter" idx="139" hasCustomPrompt="1"/>
          </p:nvPr>
        </p:nvSpPr>
        <p:spPr>
          <a:xfrm>
            <a:off x="9066088" y="3810598"/>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41" name="Text Placeholder 92">
            <a:extLst>
              <a:ext uri="{FF2B5EF4-FFF2-40B4-BE49-F238E27FC236}">
                <a16:creationId xmlns:a16="http://schemas.microsoft.com/office/drawing/2014/main" id="{2A0001B6-AC19-101C-9C68-85C3CD2C9E66}"/>
              </a:ext>
            </a:extLst>
          </p:cNvPr>
          <p:cNvSpPr>
            <a:spLocks noGrp="1"/>
          </p:cNvSpPr>
          <p:nvPr>
            <p:ph type="body" sz="quarter" idx="140"/>
          </p:nvPr>
        </p:nvSpPr>
        <p:spPr>
          <a:xfrm>
            <a:off x="9062328" y="4707323"/>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42" name="Text Placeholder 93">
            <a:extLst>
              <a:ext uri="{FF2B5EF4-FFF2-40B4-BE49-F238E27FC236}">
                <a16:creationId xmlns:a16="http://schemas.microsoft.com/office/drawing/2014/main" id="{7FBD1C38-9BF0-C373-F531-CD1A48D6F1E3}"/>
              </a:ext>
            </a:extLst>
          </p:cNvPr>
          <p:cNvSpPr>
            <a:spLocks noGrp="1"/>
          </p:cNvSpPr>
          <p:nvPr>
            <p:ph type="body" sz="quarter" idx="141"/>
          </p:nvPr>
        </p:nvSpPr>
        <p:spPr>
          <a:xfrm>
            <a:off x="9062328" y="4884321"/>
            <a:ext cx="2294561" cy="262252"/>
          </a:xfrm>
        </p:spPr>
        <p:txBody>
          <a:bodyPr>
            <a:noAutofit/>
          </a:bodyPr>
          <a:lstStyle>
            <a:lvl1pPr>
              <a:defRPr sz="900"/>
            </a:lvl1pPr>
          </a:lstStyle>
          <a:p>
            <a:pPr lvl="0"/>
            <a:r>
              <a:rPr lang="en-US"/>
              <a:t>Click to edit Master text styles</a:t>
            </a:r>
          </a:p>
        </p:txBody>
      </p:sp>
      <p:sp>
        <p:nvSpPr>
          <p:cNvPr id="43" name="Text Placeholder 91">
            <a:extLst>
              <a:ext uri="{FF2B5EF4-FFF2-40B4-BE49-F238E27FC236}">
                <a16:creationId xmlns:a16="http://schemas.microsoft.com/office/drawing/2014/main" id="{A4238A4A-5E55-906A-CD8D-67AE02A829BE}"/>
              </a:ext>
            </a:extLst>
          </p:cNvPr>
          <p:cNvSpPr>
            <a:spLocks noGrp="1"/>
          </p:cNvSpPr>
          <p:nvPr>
            <p:ph type="body" sz="quarter" idx="142"/>
          </p:nvPr>
        </p:nvSpPr>
        <p:spPr>
          <a:xfrm>
            <a:off x="9382889" y="5244951"/>
            <a:ext cx="1974000" cy="503222"/>
          </a:xfrm>
        </p:spPr>
        <p:txBody>
          <a:bodyPr>
            <a:noAutofit/>
          </a:bodyPr>
          <a:lstStyle>
            <a:lvl1pPr>
              <a:defRPr sz="900"/>
            </a:lvl1pPr>
          </a:lstStyle>
          <a:p>
            <a:pPr lvl="0"/>
            <a:r>
              <a:rPr lang="en-US"/>
              <a:t>Click to edit Master text styles</a:t>
            </a:r>
          </a:p>
        </p:txBody>
      </p:sp>
      <p:sp>
        <p:nvSpPr>
          <p:cNvPr id="44" name="Text Placeholder 95">
            <a:extLst>
              <a:ext uri="{FF2B5EF4-FFF2-40B4-BE49-F238E27FC236}">
                <a16:creationId xmlns:a16="http://schemas.microsoft.com/office/drawing/2014/main" id="{39DC53CF-1F61-422B-9325-0272A3B1B5A5}"/>
              </a:ext>
            </a:extLst>
          </p:cNvPr>
          <p:cNvSpPr>
            <a:spLocks noGrp="1"/>
          </p:cNvSpPr>
          <p:nvPr>
            <p:ph type="body" sz="quarter" idx="143" hasCustomPrompt="1"/>
          </p:nvPr>
        </p:nvSpPr>
        <p:spPr>
          <a:xfrm>
            <a:off x="9066088" y="5244951"/>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45" name="Text Placeholder 91">
            <a:extLst>
              <a:ext uri="{FF2B5EF4-FFF2-40B4-BE49-F238E27FC236}">
                <a16:creationId xmlns:a16="http://schemas.microsoft.com/office/drawing/2014/main" id="{96570CB4-156B-806F-4E2D-89AC95A93CA9}"/>
              </a:ext>
            </a:extLst>
          </p:cNvPr>
          <p:cNvSpPr>
            <a:spLocks noGrp="1"/>
          </p:cNvSpPr>
          <p:nvPr>
            <p:ph type="body" sz="quarter" idx="144" hasCustomPrompt="1"/>
          </p:nvPr>
        </p:nvSpPr>
        <p:spPr>
          <a:xfrm>
            <a:off x="1502913" y="2358315"/>
            <a:ext cx="331694" cy="503222"/>
          </a:xfrm>
        </p:spPr>
        <p:txBody>
          <a:bodyPr>
            <a:noAutofit/>
          </a:bodyPr>
          <a:lstStyle>
            <a:lvl1pPr algn="ctr">
              <a:defRPr sz="900" b="1">
                <a:solidFill>
                  <a:schemeClr val="accent1"/>
                </a:solidFill>
              </a:defRPr>
            </a:lvl1pPr>
          </a:lstStyle>
          <a:p>
            <a:r>
              <a:rPr lang="en-US" dirty="0"/>
              <a:t>O:</a:t>
            </a:r>
            <a:br>
              <a:rPr lang="en-US" dirty="0"/>
            </a:br>
            <a:r>
              <a:rPr lang="en-US" dirty="0"/>
              <a:t>M:</a:t>
            </a:r>
            <a:br>
              <a:rPr lang="en-US" dirty="0"/>
            </a:br>
            <a:r>
              <a:rPr lang="en-US" dirty="0"/>
              <a:t>F:</a:t>
            </a:r>
          </a:p>
        </p:txBody>
      </p:sp>
    </p:spTree>
    <p:extLst>
      <p:ext uri="{BB962C8B-B14F-4D97-AF65-F5344CB8AC3E}">
        <p14:creationId xmlns:p14="http://schemas.microsoft.com/office/powerpoint/2010/main" val="586295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o_Blank">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4" name="Content Placeholder 3"/>
          <p:cNvSpPr>
            <a:spLocks noGrp="1"/>
          </p:cNvSpPr>
          <p:nvPr>
            <p:ph sz="half" idx="2" hasCustomPrompt="1"/>
          </p:nvPr>
        </p:nvSpPr>
        <p:spPr>
          <a:xfrm>
            <a:off x="3014483" y="2680447"/>
            <a:ext cx="8601256" cy="3496515"/>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r>
              <a:rPr lang="en-US" b="1" dirty="0">
                <a:solidFill>
                  <a:schemeClr val="accent1"/>
                </a:solidFill>
              </a:rPr>
              <a:t>Bold Dark Blue copy if necessary for introduction sentence</a:t>
            </a:r>
          </a:p>
          <a:p>
            <a:r>
              <a:rPr lang="en-US" dirty="0"/>
              <a:t>First level copy at 15pt. As et </a:t>
            </a:r>
            <a:r>
              <a:rPr lang="en-US" dirty="0" err="1"/>
              <a:t>ellab</a:t>
            </a:r>
            <a:r>
              <a:rPr lang="en-US" dirty="0"/>
              <a:t> </a:t>
            </a:r>
            <a:r>
              <a:rPr lang="en-US" dirty="0" err="1"/>
              <a:t>ius</a:t>
            </a:r>
            <a:r>
              <a:rPr lang="en-US" dirty="0"/>
              <a:t> </a:t>
            </a:r>
            <a:r>
              <a:rPr lang="en-US" dirty="0" err="1"/>
              <a:t>autaspe</a:t>
            </a:r>
            <a:r>
              <a:rPr lang="en-US" dirty="0"/>
              <a:t> </a:t>
            </a:r>
            <a:r>
              <a:rPr lang="en-US" dirty="0" err="1"/>
              <a:t>rferibus</a:t>
            </a:r>
            <a:r>
              <a:rPr lang="en-US" dirty="0"/>
              <a:t> </a:t>
            </a:r>
            <a:r>
              <a:rPr lang="en-US" dirty="0" err="1"/>
              <a:t>sam</a:t>
            </a:r>
            <a:r>
              <a:rPr lang="en-US" dirty="0"/>
              <a:t> que </a:t>
            </a:r>
            <a:r>
              <a:rPr lang="en-US" dirty="0" err="1"/>
              <a:t>soloribus</a:t>
            </a:r>
            <a:r>
              <a:rPr lang="en-US" dirty="0"/>
              <a:t> re, </a:t>
            </a:r>
            <a:r>
              <a:rPr lang="en-US" dirty="0" err="1"/>
              <a:t>offictoratis</a:t>
            </a:r>
            <a:r>
              <a:rPr lang="en-US" dirty="0"/>
              <a:t> </a:t>
            </a:r>
            <a:r>
              <a:rPr lang="en-US" dirty="0" err="1"/>
              <a:t>molorumqui</a:t>
            </a:r>
            <a:r>
              <a:rPr lang="en-US" dirty="0"/>
              <a:t> </a:t>
            </a:r>
            <a:r>
              <a:rPr lang="en-US" dirty="0" err="1"/>
              <a:t>dolorectis</a:t>
            </a:r>
            <a:r>
              <a:rPr lang="en-US" dirty="0"/>
              <a:t> </a:t>
            </a:r>
            <a:r>
              <a:rPr lang="en-US" dirty="0" err="1"/>
              <a:t>magnimus</a:t>
            </a:r>
            <a:r>
              <a:rPr lang="en-US" dirty="0"/>
              <a:t> et </a:t>
            </a:r>
            <a:r>
              <a:rPr lang="en-US" dirty="0" err="1"/>
              <a:t>andaerro</a:t>
            </a:r>
            <a:r>
              <a:rPr lang="en-US" dirty="0"/>
              <a:t> </a:t>
            </a:r>
            <a:r>
              <a:rPr lang="en-US" dirty="0" err="1"/>
              <a:t>voloreium</a:t>
            </a:r>
            <a:r>
              <a:rPr lang="en-US" dirty="0"/>
              <a:t> </a:t>
            </a:r>
            <a:r>
              <a:rPr lang="en-US" dirty="0" err="1"/>
              <a:t>libus</a:t>
            </a:r>
            <a:r>
              <a:rPr lang="en-US" dirty="0"/>
              <a:t> autem </a:t>
            </a:r>
            <a:r>
              <a:rPr lang="en-US" dirty="0" err="1"/>
              <a:t>excerfe</a:t>
            </a:r>
            <a:r>
              <a:rPr lang="en-US" dirty="0"/>
              <a:t> </a:t>
            </a:r>
            <a:r>
              <a:rPr lang="en-US" dirty="0" err="1"/>
              <a:t>runtius</a:t>
            </a:r>
            <a:r>
              <a:rPr lang="en-US" dirty="0"/>
              <a:t> </a:t>
            </a:r>
            <a:r>
              <a:rPr lang="en-US" dirty="0" err="1"/>
              <a:t>poritas</a:t>
            </a:r>
            <a:r>
              <a:rPr lang="en-US" dirty="0"/>
              <a:t> </a:t>
            </a:r>
            <a:r>
              <a:rPr lang="en-US" dirty="0" err="1"/>
              <a:t>earumque</a:t>
            </a:r>
            <a:r>
              <a:rPr lang="en-US" dirty="0"/>
              <a:t> pro blat </a:t>
            </a:r>
            <a:r>
              <a:rPr lang="en-US" dirty="0" err="1"/>
              <a:t>rehenda</a:t>
            </a:r>
            <a:r>
              <a:rPr lang="en-US" dirty="0"/>
              <a:t> </a:t>
            </a:r>
            <a:r>
              <a:rPr lang="en-US" dirty="0" err="1"/>
              <a:t>nihillaut</a:t>
            </a:r>
            <a:r>
              <a:rPr lang="en-US" dirty="0"/>
              <a:t> </a:t>
            </a:r>
            <a:r>
              <a:rPr lang="en-US" dirty="0" err="1"/>
              <a:t>enis</a:t>
            </a:r>
            <a:r>
              <a:rPr lang="en-US" dirty="0"/>
              <a:t> </a:t>
            </a:r>
            <a:r>
              <a:rPr lang="en-US" dirty="0" err="1"/>
              <a:t>resti</a:t>
            </a:r>
            <a:r>
              <a:rPr lang="en-US" dirty="0"/>
              <a:t> </a:t>
            </a:r>
            <a:r>
              <a:rPr lang="en-US" dirty="0" err="1"/>
              <a:t>blabore</a:t>
            </a:r>
            <a:r>
              <a:rPr lang="en-US" dirty="0"/>
              <a:t> </a:t>
            </a:r>
            <a:r>
              <a:rPr lang="en-US" dirty="0" err="1"/>
              <a:t>explaccum</a:t>
            </a:r>
            <a:endParaRPr lang="en-US" dirty="0"/>
          </a:p>
          <a:p>
            <a:pPr lvl="1"/>
            <a:r>
              <a:rPr lang="en-US" dirty="0"/>
              <a:t>Second level copy is first level bullets</a:t>
            </a:r>
          </a:p>
          <a:p>
            <a:pPr lvl="1"/>
            <a:r>
              <a:rPr lang="en-US" dirty="0" err="1"/>
              <a:t>Utem</a:t>
            </a:r>
            <a:r>
              <a:rPr lang="en-US" dirty="0"/>
              <a:t> </a:t>
            </a:r>
            <a:r>
              <a:rPr lang="en-US" dirty="0" err="1"/>
              <a:t>ut</a:t>
            </a:r>
            <a:r>
              <a:rPr lang="en-US" dirty="0"/>
              <a:t> </a:t>
            </a:r>
            <a:r>
              <a:rPr lang="en-US" dirty="0" err="1"/>
              <a:t>inus</a:t>
            </a:r>
            <a:r>
              <a:rPr lang="en-US" dirty="0"/>
              <a:t> </a:t>
            </a:r>
            <a:r>
              <a:rPr lang="en-US" dirty="0" err="1"/>
              <a:t>vene</a:t>
            </a:r>
            <a:r>
              <a:rPr lang="en-US" dirty="0"/>
              <a:t> vent </a:t>
            </a:r>
          </a:p>
          <a:p>
            <a:pPr lvl="1"/>
            <a:r>
              <a:rPr lang="en-US" dirty="0" err="1"/>
              <a:t>Harumquam</a:t>
            </a:r>
            <a:r>
              <a:rPr lang="en-US" dirty="0"/>
              <a:t> </a:t>
            </a:r>
            <a:r>
              <a:rPr lang="en-US" dirty="0" err="1"/>
              <a:t>rerferc</a:t>
            </a:r>
            <a:r>
              <a:rPr lang="en-US" dirty="0"/>
              <a:t> </a:t>
            </a:r>
            <a:r>
              <a:rPr lang="en-US" dirty="0" err="1"/>
              <a:t>hicipsa</a:t>
            </a:r>
            <a:r>
              <a:rPr lang="en-US" dirty="0"/>
              <a:t> </a:t>
            </a:r>
            <a:r>
              <a:rPr lang="en-US" dirty="0" err="1"/>
              <a:t>nulpa</a:t>
            </a:r>
            <a:r>
              <a:rPr lang="en-US" dirty="0"/>
              <a:t> </a:t>
            </a:r>
            <a:r>
              <a:rPr lang="en-US" dirty="0" err="1"/>
              <a:t>inum</a:t>
            </a:r>
            <a:r>
              <a:rPr lang="en-US" dirty="0"/>
              <a:t> sit, commo </a:t>
            </a:r>
            <a:r>
              <a:rPr lang="en-US" dirty="0" err="1"/>
              <a:t>consed</a:t>
            </a:r>
            <a:r>
              <a:rPr lang="en-US" dirty="0"/>
              <a:t> qui que pa </a:t>
            </a:r>
            <a:r>
              <a:rPr lang="en-US" dirty="0" err="1"/>
              <a:t>aut</a:t>
            </a:r>
            <a:r>
              <a:rPr lang="en-US" dirty="0"/>
              <a:t> </a:t>
            </a:r>
            <a:r>
              <a:rPr lang="en-US" dirty="0" err="1"/>
              <a:t>ratur</a:t>
            </a:r>
            <a:r>
              <a:rPr lang="en-US" dirty="0"/>
              <a:t> </a:t>
            </a:r>
            <a:r>
              <a:rPr lang="en-US" dirty="0" err="1"/>
              <a:t>autatem</a:t>
            </a:r>
            <a:r>
              <a:rPr lang="en-US" dirty="0"/>
              <a:t> </a:t>
            </a:r>
            <a:r>
              <a:rPr lang="en-US" dirty="0" err="1"/>
              <a:t>ipitatecae</a:t>
            </a:r>
            <a:r>
              <a:rPr lang="en-US" dirty="0"/>
              <a:t> </a:t>
            </a:r>
            <a:r>
              <a:rPr lang="en-US" dirty="0" err="1"/>
              <a:t>nonserem</a:t>
            </a:r>
            <a:r>
              <a:rPr lang="en-US" dirty="0"/>
              <a:t> facias </a:t>
            </a:r>
            <a:r>
              <a:rPr lang="en-US" dirty="0" err="1"/>
              <a:t>dolum</a:t>
            </a:r>
            <a:r>
              <a:rPr lang="en-US" dirty="0"/>
              <a:t> </a:t>
            </a:r>
            <a:r>
              <a:rPr lang="en-US" dirty="0" err="1"/>
              <a:t>facculpa</a:t>
            </a:r>
            <a:r>
              <a:rPr lang="en-US" dirty="0"/>
              <a:t> </a:t>
            </a:r>
            <a:r>
              <a:rPr lang="en-US" dirty="0" err="1"/>
              <a:t>ditiant</a:t>
            </a:r>
            <a:r>
              <a:rPr lang="en-US" dirty="0"/>
              <a:t> </a:t>
            </a:r>
            <a:r>
              <a:rPr lang="en-US" dirty="0" err="1"/>
              <a:t>iatent</a:t>
            </a:r>
            <a:r>
              <a:rPr lang="en-US" dirty="0"/>
              <a:t> qui </a:t>
            </a:r>
            <a:r>
              <a:rPr lang="en-US" dirty="0" err="1"/>
              <a:t>ut</a:t>
            </a:r>
            <a:r>
              <a:rPr lang="en-US" dirty="0"/>
              <a:t> </a:t>
            </a:r>
            <a:r>
              <a:rPr lang="en-US" dirty="0" err="1"/>
              <a:t>velicia</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3/10/2025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11" name="Text Placeholder 92">
            <a:extLst>
              <a:ext uri="{FF2B5EF4-FFF2-40B4-BE49-F238E27FC236}">
                <a16:creationId xmlns:a16="http://schemas.microsoft.com/office/drawing/2014/main" id="{53A56180-16AB-1AA4-3789-A92EDCD59E11}"/>
              </a:ext>
            </a:extLst>
          </p:cNvPr>
          <p:cNvSpPr txBox="1">
            <a:spLocks/>
          </p:cNvSpPr>
          <p:nvPr userDrawn="1"/>
        </p:nvSpPr>
        <p:spPr>
          <a:xfrm>
            <a:off x="514740" y="4299482"/>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2" name="Text Placeholder 93">
            <a:extLst>
              <a:ext uri="{FF2B5EF4-FFF2-40B4-BE49-F238E27FC236}">
                <a16:creationId xmlns:a16="http://schemas.microsoft.com/office/drawing/2014/main" id="{183ADCAD-CD5A-DBCF-C475-149FFD4447B5}"/>
              </a:ext>
            </a:extLst>
          </p:cNvPr>
          <p:cNvSpPr txBox="1">
            <a:spLocks/>
          </p:cNvSpPr>
          <p:nvPr userDrawn="1"/>
        </p:nvSpPr>
        <p:spPr>
          <a:xfrm>
            <a:off x="514740" y="4476480"/>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17">
            <a:extLst>
              <a:ext uri="{FF2B5EF4-FFF2-40B4-BE49-F238E27FC236}">
                <a16:creationId xmlns:a16="http://schemas.microsoft.com/office/drawing/2014/main" id="{CC74F23B-BBBA-5E22-6350-90827F1C1571}"/>
              </a:ext>
            </a:extLst>
          </p:cNvPr>
          <p:cNvSpPr>
            <a:spLocks noGrp="1"/>
          </p:cNvSpPr>
          <p:nvPr>
            <p:ph type="pic" sz="quarter" idx="14"/>
          </p:nvPr>
        </p:nvSpPr>
        <p:spPr>
          <a:xfrm>
            <a:off x="502347" y="1829740"/>
            <a:ext cx="1876425" cy="2386012"/>
          </a:xfrm>
        </p:spPr>
        <p:txBody>
          <a:bodyPr/>
          <a:lstStyle/>
          <a:p>
            <a:r>
              <a:rPr lang="en-US"/>
              <a:t>Click icon to add picture</a:t>
            </a:r>
          </a:p>
        </p:txBody>
      </p:sp>
      <p:sp>
        <p:nvSpPr>
          <p:cNvPr id="19" name="Text Placeholder 91">
            <a:extLst>
              <a:ext uri="{FF2B5EF4-FFF2-40B4-BE49-F238E27FC236}">
                <a16:creationId xmlns:a16="http://schemas.microsoft.com/office/drawing/2014/main" id="{D4B9AD32-4AAB-EC63-44EE-5CBDF081E963}"/>
              </a:ext>
            </a:extLst>
          </p:cNvPr>
          <p:cNvSpPr>
            <a:spLocks noGrp="1"/>
          </p:cNvSpPr>
          <p:nvPr>
            <p:ph type="body" sz="quarter" idx="114"/>
          </p:nvPr>
        </p:nvSpPr>
        <p:spPr>
          <a:xfrm>
            <a:off x="690283" y="4364320"/>
            <a:ext cx="1797116" cy="503222"/>
          </a:xfrm>
        </p:spPr>
        <p:txBody>
          <a:bodyPr>
            <a:noAutofit/>
          </a:bodyPr>
          <a:lstStyle>
            <a:lvl1pPr>
              <a:defRPr sz="900"/>
            </a:lvl1pPr>
          </a:lstStyle>
          <a:p>
            <a:pPr lvl="0"/>
            <a:r>
              <a:rPr lang="en-US"/>
              <a:t>Click to edit Master text styles</a:t>
            </a:r>
          </a:p>
        </p:txBody>
      </p:sp>
      <p:sp>
        <p:nvSpPr>
          <p:cNvPr id="20" name="Text Placeholder 95">
            <a:extLst>
              <a:ext uri="{FF2B5EF4-FFF2-40B4-BE49-F238E27FC236}">
                <a16:creationId xmlns:a16="http://schemas.microsoft.com/office/drawing/2014/main" id="{CEA10D7B-B9F7-DAD0-6718-2ED350FA3A8D}"/>
              </a:ext>
            </a:extLst>
          </p:cNvPr>
          <p:cNvSpPr>
            <a:spLocks noGrp="1"/>
          </p:cNvSpPr>
          <p:nvPr>
            <p:ph type="body" sz="quarter" idx="115" hasCustomPrompt="1"/>
          </p:nvPr>
        </p:nvSpPr>
        <p:spPr>
          <a:xfrm>
            <a:off x="502347" y="4364320"/>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5" name="Text Placeholder 24">
            <a:extLst>
              <a:ext uri="{FF2B5EF4-FFF2-40B4-BE49-F238E27FC236}">
                <a16:creationId xmlns:a16="http://schemas.microsoft.com/office/drawing/2014/main" id="{F4086D7D-2868-A807-9DED-54DC0D809558}"/>
              </a:ext>
            </a:extLst>
          </p:cNvPr>
          <p:cNvSpPr>
            <a:spLocks noGrp="1"/>
          </p:cNvSpPr>
          <p:nvPr>
            <p:ph type="body" sz="quarter" idx="116" hasCustomPrompt="1"/>
          </p:nvPr>
        </p:nvSpPr>
        <p:spPr>
          <a:xfrm>
            <a:off x="3014664" y="2151250"/>
            <a:ext cx="8601075" cy="334994"/>
          </a:xfrm>
        </p:spPr>
        <p:txBody>
          <a:bodyPr/>
          <a:lstStyle/>
          <a:p>
            <a:pPr lvl="0"/>
            <a:r>
              <a:rPr lang="en-US" dirty="0"/>
              <a:t>Title</a:t>
            </a:r>
          </a:p>
        </p:txBody>
      </p:sp>
      <p:sp>
        <p:nvSpPr>
          <p:cNvPr id="27" name="Content Placeholder 26">
            <a:extLst>
              <a:ext uri="{FF2B5EF4-FFF2-40B4-BE49-F238E27FC236}">
                <a16:creationId xmlns:a16="http://schemas.microsoft.com/office/drawing/2014/main" id="{35BC15E0-1EFA-B487-EA9B-090F77C1912B}"/>
              </a:ext>
            </a:extLst>
          </p:cNvPr>
          <p:cNvSpPr>
            <a:spLocks noGrp="1"/>
          </p:cNvSpPr>
          <p:nvPr>
            <p:ph sz="quarter" idx="117" hasCustomPrompt="1"/>
          </p:nvPr>
        </p:nvSpPr>
        <p:spPr>
          <a:xfrm>
            <a:off x="3014483" y="1794747"/>
            <a:ext cx="8601256" cy="365841"/>
          </a:xfrm>
        </p:spPr>
        <p:txBody>
          <a:bodyPr/>
          <a:lstStyle>
            <a:lvl1pPr>
              <a:defRPr sz="1800" b="1">
                <a:solidFill>
                  <a:schemeClr val="accent1"/>
                </a:solidFill>
              </a:defRPr>
            </a:lvl1pPr>
          </a:lstStyle>
          <a:p>
            <a:pPr lvl="0"/>
            <a:r>
              <a:rPr lang="en-US" dirty="0"/>
              <a:t>First Last Name, ABC</a:t>
            </a:r>
          </a:p>
        </p:txBody>
      </p:sp>
    </p:spTree>
    <p:extLst>
      <p:ext uri="{BB962C8B-B14F-4D97-AF65-F5344CB8AC3E}">
        <p14:creationId xmlns:p14="http://schemas.microsoft.com/office/powerpoint/2010/main" val="20773260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io_Blue Bl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0BA73D-4886-5ACC-231F-4860B74CC7E1}"/>
              </a:ext>
            </a:extLst>
          </p:cNvPr>
          <p:cNvSpPr/>
          <p:nvPr userDrawn="1"/>
        </p:nvSpPr>
        <p:spPr>
          <a:xfrm>
            <a:off x="396607" y="3161841"/>
            <a:ext cx="2324559" cy="2003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4" name="Content Placeholder 3"/>
          <p:cNvSpPr>
            <a:spLocks noGrp="1"/>
          </p:cNvSpPr>
          <p:nvPr>
            <p:ph sz="half" idx="2" hasCustomPrompt="1"/>
          </p:nvPr>
        </p:nvSpPr>
        <p:spPr>
          <a:xfrm>
            <a:off x="3014483" y="2680447"/>
            <a:ext cx="8601256" cy="3496515"/>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r>
              <a:rPr lang="en-US" b="1" dirty="0">
                <a:solidFill>
                  <a:schemeClr val="accent1"/>
                </a:solidFill>
              </a:rPr>
              <a:t>Bold Dark Blue copy if necessary for introduction sentence</a:t>
            </a:r>
          </a:p>
          <a:p>
            <a:r>
              <a:rPr lang="en-US" dirty="0"/>
              <a:t>First level copy at 15pt. As et </a:t>
            </a:r>
            <a:r>
              <a:rPr lang="en-US" dirty="0" err="1"/>
              <a:t>ellab</a:t>
            </a:r>
            <a:r>
              <a:rPr lang="en-US" dirty="0"/>
              <a:t> </a:t>
            </a:r>
            <a:r>
              <a:rPr lang="en-US" dirty="0" err="1"/>
              <a:t>ius</a:t>
            </a:r>
            <a:r>
              <a:rPr lang="en-US" dirty="0"/>
              <a:t> </a:t>
            </a:r>
            <a:r>
              <a:rPr lang="en-US" dirty="0" err="1"/>
              <a:t>autaspe</a:t>
            </a:r>
            <a:r>
              <a:rPr lang="en-US" dirty="0"/>
              <a:t> </a:t>
            </a:r>
            <a:r>
              <a:rPr lang="en-US" dirty="0" err="1"/>
              <a:t>rferibus</a:t>
            </a:r>
            <a:r>
              <a:rPr lang="en-US" dirty="0"/>
              <a:t> </a:t>
            </a:r>
            <a:r>
              <a:rPr lang="en-US" dirty="0" err="1"/>
              <a:t>sam</a:t>
            </a:r>
            <a:r>
              <a:rPr lang="en-US" dirty="0"/>
              <a:t> que </a:t>
            </a:r>
            <a:r>
              <a:rPr lang="en-US" dirty="0" err="1"/>
              <a:t>soloribus</a:t>
            </a:r>
            <a:r>
              <a:rPr lang="en-US" dirty="0"/>
              <a:t> re, </a:t>
            </a:r>
            <a:r>
              <a:rPr lang="en-US" dirty="0" err="1"/>
              <a:t>offictoratis</a:t>
            </a:r>
            <a:r>
              <a:rPr lang="en-US" dirty="0"/>
              <a:t> </a:t>
            </a:r>
            <a:r>
              <a:rPr lang="en-US" dirty="0" err="1"/>
              <a:t>molorumqui</a:t>
            </a:r>
            <a:r>
              <a:rPr lang="en-US" dirty="0"/>
              <a:t> </a:t>
            </a:r>
            <a:r>
              <a:rPr lang="en-US" dirty="0" err="1"/>
              <a:t>dolorectis</a:t>
            </a:r>
            <a:r>
              <a:rPr lang="en-US" dirty="0"/>
              <a:t> </a:t>
            </a:r>
            <a:r>
              <a:rPr lang="en-US" dirty="0" err="1"/>
              <a:t>magnimus</a:t>
            </a:r>
            <a:r>
              <a:rPr lang="en-US" dirty="0"/>
              <a:t> et </a:t>
            </a:r>
            <a:r>
              <a:rPr lang="en-US" dirty="0" err="1"/>
              <a:t>andaerro</a:t>
            </a:r>
            <a:r>
              <a:rPr lang="en-US" dirty="0"/>
              <a:t> </a:t>
            </a:r>
            <a:r>
              <a:rPr lang="en-US" dirty="0" err="1"/>
              <a:t>voloreium</a:t>
            </a:r>
            <a:r>
              <a:rPr lang="en-US" dirty="0"/>
              <a:t> </a:t>
            </a:r>
            <a:r>
              <a:rPr lang="en-US" dirty="0" err="1"/>
              <a:t>libus</a:t>
            </a:r>
            <a:r>
              <a:rPr lang="en-US" dirty="0"/>
              <a:t> autem </a:t>
            </a:r>
            <a:r>
              <a:rPr lang="en-US" dirty="0" err="1"/>
              <a:t>excerfe</a:t>
            </a:r>
            <a:r>
              <a:rPr lang="en-US" dirty="0"/>
              <a:t> </a:t>
            </a:r>
            <a:r>
              <a:rPr lang="en-US" dirty="0" err="1"/>
              <a:t>runtius</a:t>
            </a:r>
            <a:r>
              <a:rPr lang="en-US" dirty="0"/>
              <a:t> </a:t>
            </a:r>
            <a:r>
              <a:rPr lang="en-US" dirty="0" err="1"/>
              <a:t>poritas</a:t>
            </a:r>
            <a:r>
              <a:rPr lang="en-US" dirty="0"/>
              <a:t> </a:t>
            </a:r>
            <a:r>
              <a:rPr lang="en-US" dirty="0" err="1"/>
              <a:t>earumque</a:t>
            </a:r>
            <a:r>
              <a:rPr lang="en-US" dirty="0"/>
              <a:t> pro blat </a:t>
            </a:r>
            <a:r>
              <a:rPr lang="en-US" dirty="0" err="1"/>
              <a:t>rehenda</a:t>
            </a:r>
            <a:r>
              <a:rPr lang="en-US" dirty="0"/>
              <a:t> </a:t>
            </a:r>
            <a:r>
              <a:rPr lang="en-US" dirty="0" err="1"/>
              <a:t>nihillaut</a:t>
            </a:r>
            <a:r>
              <a:rPr lang="en-US" dirty="0"/>
              <a:t> </a:t>
            </a:r>
            <a:r>
              <a:rPr lang="en-US" dirty="0" err="1"/>
              <a:t>enis</a:t>
            </a:r>
            <a:r>
              <a:rPr lang="en-US" dirty="0"/>
              <a:t> </a:t>
            </a:r>
            <a:r>
              <a:rPr lang="en-US" dirty="0" err="1"/>
              <a:t>resti</a:t>
            </a:r>
            <a:r>
              <a:rPr lang="en-US" dirty="0"/>
              <a:t> </a:t>
            </a:r>
            <a:r>
              <a:rPr lang="en-US" dirty="0" err="1"/>
              <a:t>blabore</a:t>
            </a:r>
            <a:r>
              <a:rPr lang="en-US" dirty="0"/>
              <a:t> </a:t>
            </a:r>
            <a:r>
              <a:rPr lang="en-US" dirty="0" err="1"/>
              <a:t>explaccum</a:t>
            </a:r>
            <a:endParaRPr lang="en-US" dirty="0"/>
          </a:p>
          <a:p>
            <a:pPr lvl="1"/>
            <a:r>
              <a:rPr lang="en-US" dirty="0"/>
              <a:t>Second level copy is first level bullets</a:t>
            </a:r>
          </a:p>
          <a:p>
            <a:pPr lvl="1"/>
            <a:r>
              <a:rPr lang="en-US" dirty="0" err="1"/>
              <a:t>Utem</a:t>
            </a:r>
            <a:r>
              <a:rPr lang="en-US" dirty="0"/>
              <a:t> </a:t>
            </a:r>
            <a:r>
              <a:rPr lang="en-US" dirty="0" err="1"/>
              <a:t>ut</a:t>
            </a:r>
            <a:r>
              <a:rPr lang="en-US" dirty="0"/>
              <a:t> </a:t>
            </a:r>
            <a:r>
              <a:rPr lang="en-US" dirty="0" err="1"/>
              <a:t>inus</a:t>
            </a:r>
            <a:r>
              <a:rPr lang="en-US" dirty="0"/>
              <a:t> </a:t>
            </a:r>
            <a:r>
              <a:rPr lang="en-US" dirty="0" err="1"/>
              <a:t>vene</a:t>
            </a:r>
            <a:r>
              <a:rPr lang="en-US" dirty="0"/>
              <a:t> vent </a:t>
            </a:r>
          </a:p>
          <a:p>
            <a:pPr lvl="1"/>
            <a:r>
              <a:rPr lang="en-US" dirty="0" err="1"/>
              <a:t>Harumquam</a:t>
            </a:r>
            <a:r>
              <a:rPr lang="en-US" dirty="0"/>
              <a:t> </a:t>
            </a:r>
            <a:r>
              <a:rPr lang="en-US" dirty="0" err="1"/>
              <a:t>rerferc</a:t>
            </a:r>
            <a:r>
              <a:rPr lang="en-US" dirty="0"/>
              <a:t> </a:t>
            </a:r>
            <a:r>
              <a:rPr lang="en-US" dirty="0" err="1"/>
              <a:t>hicipsa</a:t>
            </a:r>
            <a:r>
              <a:rPr lang="en-US" dirty="0"/>
              <a:t> </a:t>
            </a:r>
            <a:r>
              <a:rPr lang="en-US" dirty="0" err="1"/>
              <a:t>nulpa</a:t>
            </a:r>
            <a:r>
              <a:rPr lang="en-US" dirty="0"/>
              <a:t> </a:t>
            </a:r>
            <a:r>
              <a:rPr lang="en-US" dirty="0" err="1"/>
              <a:t>inum</a:t>
            </a:r>
            <a:r>
              <a:rPr lang="en-US" dirty="0"/>
              <a:t> sit, commo </a:t>
            </a:r>
            <a:r>
              <a:rPr lang="en-US" dirty="0" err="1"/>
              <a:t>consed</a:t>
            </a:r>
            <a:r>
              <a:rPr lang="en-US" dirty="0"/>
              <a:t> qui que pa </a:t>
            </a:r>
            <a:r>
              <a:rPr lang="en-US" dirty="0" err="1"/>
              <a:t>aut</a:t>
            </a:r>
            <a:r>
              <a:rPr lang="en-US" dirty="0"/>
              <a:t> </a:t>
            </a:r>
            <a:r>
              <a:rPr lang="en-US" dirty="0" err="1"/>
              <a:t>ratur</a:t>
            </a:r>
            <a:r>
              <a:rPr lang="en-US" dirty="0"/>
              <a:t> </a:t>
            </a:r>
            <a:r>
              <a:rPr lang="en-US" dirty="0" err="1"/>
              <a:t>autatem</a:t>
            </a:r>
            <a:r>
              <a:rPr lang="en-US" dirty="0"/>
              <a:t> </a:t>
            </a:r>
            <a:r>
              <a:rPr lang="en-US" dirty="0" err="1"/>
              <a:t>ipitatecae</a:t>
            </a:r>
            <a:r>
              <a:rPr lang="en-US" dirty="0"/>
              <a:t> </a:t>
            </a:r>
            <a:r>
              <a:rPr lang="en-US" dirty="0" err="1"/>
              <a:t>nonserem</a:t>
            </a:r>
            <a:r>
              <a:rPr lang="en-US" dirty="0"/>
              <a:t> facias </a:t>
            </a:r>
            <a:r>
              <a:rPr lang="en-US" dirty="0" err="1"/>
              <a:t>dolum</a:t>
            </a:r>
            <a:r>
              <a:rPr lang="en-US" dirty="0"/>
              <a:t> </a:t>
            </a:r>
            <a:r>
              <a:rPr lang="en-US" dirty="0" err="1"/>
              <a:t>facculpa</a:t>
            </a:r>
            <a:r>
              <a:rPr lang="en-US" dirty="0"/>
              <a:t> </a:t>
            </a:r>
            <a:r>
              <a:rPr lang="en-US" dirty="0" err="1"/>
              <a:t>ditiant</a:t>
            </a:r>
            <a:r>
              <a:rPr lang="en-US" dirty="0"/>
              <a:t> </a:t>
            </a:r>
            <a:r>
              <a:rPr lang="en-US" dirty="0" err="1"/>
              <a:t>iatent</a:t>
            </a:r>
            <a:r>
              <a:rPr lang="en-US" dirty="0"/>
              <a:t> qui </a:t>
            </a:r>
            <a:r>
              <a:rPr lang="en-US" dirty="0" err="1"/>
              <a:t>ut</a:t>
            </a:r>
            <a:r>
              <a:rPr lang="en-US" dirty="0"/>
              <a:t> </a:t>
            </a:r>
            <a:r>
              <a:rPr lang="en-US" dirty="0" err="1"/>
              <a:t>velicia</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3/10/2025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11" name="Text Placeholder 92">
            <a:extLst>
              <a:ext uri="{FF2B5EF4-FFF2-40B4-BE49-F238E27FC236}">
                <a16:creationId xmlns:a16="http://schemas.microsoft.com/office/drawing/2014/main" id="{53A56180-16AB-1AA4-3789-A92EDCD59E11}"/>
              </a:ext>
            </a:extLst>
          </p:cNvPr>
          <p:cNvSpPr txBox="1">
            <a:spLocks/>
          </p:cNvSpPr>
          <p:nvPr userDrawn="1"/>
        </p:nvSpPr>
        <p:spPr>
          <a:xfrm>
            <a:off x="514740" y="4299482"/>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2" name="Text Placeholder 93">
            <a:extLst>
              <a:ext uri="{FF2B5EF4-FFF2-40B4-BE49-F238E27FC236}">
                <a16:creationId xmlns:a16="http://schemas.microsoft.com/office/drawing/2014/main" id="{183ADCAD-CD5A-DBCF-C475-149FFD4447B5}"/>
              </a:ext>
            </a:extLst>
          </p:cNvPr>
          <p:cNvSpPr txBox="1">
            <a:spLocks/>
          </p:cNvSpPr>
          <p:nvPr userDrawn="1"/>
        </p:nvSpPr>
        <p:spPr>
          <a:xfrm>
            <a:off x="514740" y="4476480"/>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17">
            <a:extLst>
              <a:ext uri="{FF2B5EF4-FFF2-40B4-BE49-F238E27FC236}">
                <a16:creationId xmlns:a16="http://schemas.microsoft.com/office/drawing/2014/main" id="{CC74F23B-BBBA-5E22-6350-90827F1C1571}"/>
              </a:ext>
            </a:extLst>
          </p:cNvPr>
          <p:cNvSpPr>
            <a:spLocks noGrp="1"/>
          </p:cNvSpPr>
          <p:nvPr>
            <p:ph type="pic" sz="quarter" idx="14"/>
          </p:nvPr>
        </p:nvSpPr>
        <p:spPr>
          <a:xfrm>
            <a:off x="612121" y="1829740"/>
            <a:ext cx="1876425" cy="2386012"/>
          </a:xfrm>
        </p:spPr>
        <p:txBody>
          <a:bodyPr/>
          <a:lstStyle/>
          <a:p>
            <a:r>
              <a:rPr lang="en-US"/>
              <a:t>Click icon to add picture</a:t>
            </a:r>
          </a:p>
        </p:txBody>
      </p:sp>
      <p:sp>
        <p:nvSpPr>
          <p:cNvPr id="19" name="Text Placeholder 91">
            <a:extLst>
              <a:ext uri="{FF2B5EF4-FFF2-40B4-BE49-F238E27FC236}">
                <a16:creationId xmlns:a16="http://schemas.microsoft.com/office/drawing/2014/main" id="{D4B9AD32-4AAB-EC63-44EE-5CBDF081E963}"/>
              </a:ext>
            </a:extLst>
          </p:cNvPr>
          <p:cNvSpPr>
            <a:spLocks noGrp="1"/>
          </p:cNvSpPr>
          <p:nvPr>
            <p:ph type="body" sz="quarter" idx="114"/>
          </p:nvPr>
        </p:nvSpPr>
        <p:spPr>
          <a:xfrm>
            <a:off x="690283" y="4364320"/>
            <a:ext cx="1797116" cy="503222"/>
          </a:xfrm>
        </p:spPr>
        <p:txBody>
          <a:bodyPr>
            <a:noAutofit/>
          </a:bodyPr>
          <a:lstStyle>
            <a:lvl1pPr>
              <a:defRPr sz="900">
                <a:solidFill>
                  <a:schemeClr val="bg1"/>
                </a:solidFill>
              </a:defRPr>
            </a:lvl1pPr>
          </a:lstStyle>
          <a:p>
            <a:pPr lvl="0"/>
            <a:r>
              <a:rPr lang="en-US"/>
              <a:t>Click to edit Master text styles</a:t>
            </a:r>
          </a:p>
        </p:txBody>
      </p:sp>
      <p:sp>
        <p:nvSpPr>
          <p:cNvPr id="20" name="Text Placeholder 95">
            <a:extLst>
              <a:ext uri="{FF2B5EF4-FFF2-40B4-BE49-F238E27FC236}">
                <a16:creationId xmlns:a16="http://schemas.microsoft.com/office/drawing/2014/main" id="{CEA10D7B-B9F7-DAD0-6718-2ED350FA3A8D}"/>
              </a:ext>
            </a:extLst>
          </p:cNvPr>
          <p:cNvSpPr>
            <a:spLocks noGrp="1"/>
          </p:cNvSpPr>
          <p:nvPr>
            <p:ph type="body" sz="quarter" idx="115" hasCustomPrompt="1"/>
          </p:nvPr>
        </p:nvSpPr>
        <p:spPr>
          <a:xfrm>
            <a:off x="502347" y="4364320"/>
            <a:ext cx="316801" cy="503222"/>
          </a:xfrm>
        </p:spPr>
        <p:txBody>
          <a:bodyPr lIns="0" rIns="0">
            <a:noAutofit/>
          </a:bodyPr>
          <a:lstStyle>
            <a:lvl1pPr algn="ctr">
              <a:defRPr sz="900" b="1">
                <a:solidFill>
                  <a:schemeClr val="tx2"/>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5" name="Text Placeholder 24">
            <a:extLst>
              <a:ext uri="{FF2B5EF4-FFF2-40B4-BE49-F238E27FC236}">
                <a16:creationId xmlns:a16="http://schemas.microsoft.com/office/drawing/2014/main" id="{F4086D7D-2868-A807-9DED-54DC0D809558}"/>
              </a:ext>
            </a:extLst>
          </p:cNvPr>
          <p:cNvSpPr>
            <a:spLocks noGrp="1"/>
          </p:cNvSpPr>
          <p:nvPr>
            <p:ph type="body" sz="quarter" idx="116" hasCustomPrompt="1"/>
          </p:nvPr>
        </p:nvSpPr>
        <p:spPr>
          <a:xfrm>
            <a:off x="3014664" y="2151250"/>
            <a:ext cx="8601075" cy="334994"/>
          </a:xfrm>
        </p:spPr>
        <p:txBody>
          <a:bodyPr/>
          <a:lstStyle/>
          <a:p>
            <a:pPr lvl="0"/>
            <a:r>
              <a:rPr lang="en-US" dirty="0"/>
              <a:t>Title</a:t>
            </a:r>
          </a:p>
        </p:txBody>
      </p:sp>
      <p:sp>
        <p:nvSpPr>
          <p:cNvPr id="27" name="Content Placeholder 26">
            <a:extLst>
              <a:ext uri="{FF2B5EF4-FFF2-40B4-BE49-F238E27FC236}">
                <a16:creationId xmlns:a16="http://schemas.microsoft.com/office/drawing/2014/main" id="{35BC15E0-1EFA-B487-EA9B-090F77C1912B}"/>
              </a:ext>
            </a:extLst>
          </p:cNvPr>
          <p:cNvSpPr>
            <a:spLocks noGrp="1"/>
          </p:cNvSpPr>
          <p:nvPr>
            <p:ph sz="quarter" idx="117" hasCustomPrompt="1"/>
          </p:nvPr>
        </p:nvSpPr>
        <p:spPr>
          <a:xfrm>
            <a:off x="3014483" y="1794747"/>
            <a:ext cx="8601256" cy="365841"/>
          </a:xfrm>
        </p:spPr>
        <p:txBody>
          <a:bodyPr/>
          <a:lstStyle>
            <a:lvl1pPr>
              <a:defRPr sz="1800" b="1">
                <a:solidFill>
                  <a:schemeClr val="accent1"/>
                </a:solidFill>
              </a:defRPr>
            </a:lvl1pPr>
          </a:lstStyle>
          <a:p>
            <a:pPr lvl="0"/>
            <a:r>
              <a:rPr lang="en-US" dirty="0"/>
              <a:t>First Last Name, ABC</a:t>
            </a:r>
          </a:p>
        </p:txBody>
      </p:sp>
    </p:spTree>
    <p:extLst>
      <p:ext uri="{BB962C8B-B14F-4D97-AF65-F5344CB8AC3E}">
        <p14:creationId xmlns:p14="http://schemas.microsoft.com/office/powerpoint/2010/main" val="2621852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5A5-B913-AA40-8C2B-82209EA226DF}" type="datetime1">
              <a:rPr lang="en-US" smtClean="0"/>
              <a:t>3/10/2025</a:t>
            </a:fld>
            <a:endParaRPr lang="en-US"/>
          </a:p>
        </p:txBody>
      </p:sp>
      <p:pic>
        <p:nvPicPr>
          <p:cNvPr id="5" name="Picture 15">
            <a:extLst>
              <a:ext uri="{FF2B5EF4-FFF2-40B4-BE49-F238E27FC236}">
                <a16:creationId xmlns:a16="http://schemas.microsoft.com/office/drawing/2014/main" id="{AC411206-04BA-271D-29DD-C0BA73F506AB}"/>
              </a:ext>
            </a:extLst>
          </p:cNvPr>
          <p:cNvPicPr>
            <a:picLocks noChangeAspect="1"/>
          </p:cNvPicPr>
          <p:nvPr userDrawn="1"/>
        </p:nvPicPr>
        <p:blipFill>
          <a:blip r:embed="rId2"/>
          <a:stretch>
            <a:fillRect/>
          </a:stretch>
        </p:blipFill>
        <p:spPr>
          <a:xfrm>
            <a:off x="3403140" y="2029049"/>
            <a:ext cx="5053279" cy="1844602"/>
          </a:xfrm>
          <a:prstGeom prst="rect">
            <a:avLst/>
          </a:prstGeom>
        </p:spPr>
      </p:pic>
      <p:sp>
        <p:nvSpPr>
          <p:cNvPr id="6" name="TextBox 5">
            <a:extLst>
              <a:ext uri="{FF2B5EF4-FFF2-40B4-BE49-F238E27FC236}">
                <a16:creationId xmlns:a16="http://schemas.microsoft.com/office/drawing/2014/main" id="{8452B61A-3664-F68E-08A3-0C9167E29FBD}"/>
              </a:ext>
            </a:extLst>
          </p:cNvPr>
          <p:cNvSpPr txBox="1"/>
          <p:nvPr userDrawn="1"/>
        </p:nvSpPr>
        <p:spPr>
          <a:xfrm>
            <a:off x="3349256" y="4083931"/>
            <a:ext cx="5454502" cy="400110"/>
          </a:xfrm>
          <a:prstGeom prst="rect">
            <a:avLst/>
          </a:prstGeom>
          <a:noFill/>
        </p:spPr>
        <p:txBody>
          <a:bodyPr wrap="square" rtlCol="0">
            <a:spAutoFit/>
          </a:bodyPr>
          <a:lstStyle/>
          <a:p>
            <a:r>
              <a:rPr lang="en-US" sz="2000" dirty="0">
                <a:solidFill>
                  <a:schemeClr val="bg1"/>
                </a:solidFill>
              </a:rPr>
              <a:t>Insurance   |   Investments   |   Technology</a:t>
            </a:r>
          </a:p>
        </p:txBody>
      </p:sp>
      <p:sp>
        <p:nvSpPr>
          <p:cNvPr id="8" name="Text Placeholder 7">
            <a:extLst>
              <a:ext uri="{FF2B5EF4-FFF2-40B4-BE49-F238E27FC236}">
                <a16:creationId xmlns:a16="http://schemas.microsoft.com/office/drawing/2014/main" id="{C7637700-9451-AFFE-3125-D53259E36D19}"/>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1"/>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9" name="TextBox 8">
            <a:extLst>
              <a:ext uri="{FF2B5EF4-FFF2-40B4-BE49-F238E27FC236}">
                <a16:creationId xmlns:a16="http://schemas.microsoft.com/office/drawing/2014/main" id="{59049853-568B-3A38-6D11-34F5FB1CA424}"/>
              </a:ext>
            </a:extLst>
          </p:cNvPr>
          <p:cNvSpPr txBox="1"/>
          <p:nvPr userDrawn="1"/>
        </p:nvSpPr>
        <p:spPr>
          <a:xfrm>
            <a:off x="3931891" y="6436181"/>
            <a:ext cx="4328217" cy="215444"/>
          </a:xfrm>
          <a:prstGeom prst="rect">
            <a:avLst/>
          </a:prstGeom>
          <a:noFill/>
        </p:spPr>
        <p:txBody>
          <a:bodyPr wrap="square" rtlCol="0" anchor="b" anchorCtr="0">
            <a:spAutoFit/>
          </a:bodyPr>
          <a:lstStyle/>
          <a:p>
            <a:pPr algn="ctr"/>
            <a:r>
              <a:rPr lang="en-US" sz="800" dirty="0">
                <a:solidFill>
                  <a:schemeClr val="bg1"/>
                </a:solidFill>
              </a:rPr>
              <a:t>Place disclaimer here.</a:t>
            </a:r>
          </a:p>
        </p:txBody>
      </p:sp>
      <p:sp>
        <p:nvSpPr>
          <p:cNvPr id="10" name="TextBox 9">
            <a:extLst>
              <a:ext uri="{FF2B5EF4-FFF2-40B4-BE49-F238E27FC236}">
                <a16:creationId xmlns:a16="http://schemas.microsoft.com/office/drawing/2014/main" id="{62DF6364-0A8A-5F01-1517-B728E35E0797}"/>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1"/>
                </a:solidFill>
              </a:rPr>
              <a:t>© </a:t>
            </a:r>
            <a:r>
              <a:rPr lang="en-US" sz="800" dirty="0" err="1">
                <a:solidFill>
                  <a:schemeClr val="bg1"/>
                </a:solidFill>
              </a:rPr>
              <a:t>TruStage</a:t>
            </a:r>
            <a:endParaRPr lang="en-US" sz="800" dirty="0">
              <a:solidFill>
                <a:schemeClr val="bg1"/>
              </a:solidFill>
            </a:endParaRPr>
          </a:p>
        </p:txBody>
      </p:sp>
      <p:sp>
        <p:nvSpPr>
          <p:cNvPr id="12" name="Text Placeholder 11">
            <a:extLst>
              <a:ext uri="{FF2B5EF4-FFF2-40B4-BE49-F238E27FC236}">
                <a16:creationId xmlns:a16="http://schemas.microsoft.com/office/drawing/2014/main" id="{65FC286F-2CB3-4310-6B9D-595FC8B727E9}"/>
              </a:ext>
            </a:extLst>
          </p:cNvPr>
          <p:cNvSpPr>
            <a:spLocks noGrp="1"/>
          </p:cNvSpPr>
          <p:nvPr>
            <p:ph type="body" sz="quarter" idx="12" hasCustomPrompt="1"/>
          </p:nvPr>
        </p:nvSpPr>
        <p:spPr>
          <a:xfrm>
            <a:off x="576262" y="5694555"/>
            <a:ext cx="11044079" cy="652269"/>
          </a:xfrm>
        </p:spPr>
        <p:txBody>
          <a:bodyPr anchor="b" anchorCtr="0"/>
          <a:lstStyle>
            <a:lvl1pPr>
              <a:lnSpc>
                <a:spcPct val="100000"/>
              </a:lnSpc>
              <a:spcBef>
                <a:spcPts val="500"/>
              </a:spcBef>
              <a:defRPr sz="800">
                <a:solidFill>
                  <a:schemeClr val="bg1"/>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859376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DeepBlue_Co-Brande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DCCAE95-C335-C3AD-044A-8BEEFB2B116B}"/>
              </a:ext>
            </a:extLst>
          </p:cNvPr>
          <p:cNvSpPr>
            <a:spLocks noGrp="1"/>
          </p:cNvSpPr>
          <p:nvPr>
            <p:ph type="pic" sz="quarter" idx="12" hasCustomPrompt="1"/>
          </p:nvPr>
        </p:nvSpPr>
        <p:spPr>
          <a:xfrm>
            <a:off x="10271774" y="358588"/>
            <a:ext cx="1506537" cy="768681"/>
          </a:xfrm>
        </p:spPr>
        <p:txBody>
          <a:bodyPr/>
          <a:lstStyle/>
          <a:p>
            <a:r>
              <a:rPr lang="en-US" dirty="0"/>
              <a:t>Logo Here</a:t>
            </a:r>
          </a:p>
        </p:txBody>
      </p:sp>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3/10/2025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bg1"/>
                </a:solidFill>
              </a:defRPr>
            </a:lvl1pPr>
          </a:lstStyle>
          <a:p>
            <a:pPr lvl="0"/>
            <a:r>
              <a:rPr lang="en-US" dirty="0"/>
              <a:t>Eyebrow | </a:t>
            </a:r>
          </a:p>
        </p:txBody>
      </p:sp>
      <p:sp>
        <p:nvSpPr>
          <p:cNvPr id="21" name="Text Placeholder 20">
            <a:extLst>
              <a:ext uri="{FF2B5EF4-FFF2-40B4-BE49-F238E27FC236}">
                <a16:creationId xmlns:a16="http://schemas.microsoft.com/office/drawing/2014/main" id="{1132E509-3786-F681-2152-F30000263DD1}"/>
              </a:ext>
            </a:extLst>
          </p:cNvPr>
          <p:cNvSpPr>
            <a:spLocks noGrp="1"/>
          </p:cNvSpPr>
          <p:nvPr>
            <p:ph type="body" sz="quarter" idx="13" hasCustomPrompt="1"/>
          </p:nvPr>
        </p:nvSpPr>
        <p:spPr>
          <a:xfrm>
            <a:off x="7260771" y="615518"/>
            <a:ext cx="4931229" cy="315912"/>
          </a:xfrm>
        </p:spPr>
        <p:txBody>
          <a:bodyPr/>
          <a:lstStyle>
            <a:lvl1pPr>
              <a:defRPr sz="1200">
                <a:solidFill>
                  <a:schemeClr val="bg2"/>
                </a:solidFill>
              </a:defRPr>
            </a:lvl1pPr>
          </a:lstStyle>
          <a:p>
            <a:pPr lvl="0"/>
            <a:r>
              <a:rPr lang="en-US" dirty="0"/>
              <a:t>Provided in partnership with &lt;&lt;Insert Company Name or Logo&gt;&gt;</a:t>
            </a:r>
          </a:p>
        </p:txBody>
      </p:sp>
    </p:spTree>
    <p:extLst>
      <p:ext uri="{BB962C8B-B14F-4D97-AF65-F5344CB8AC3E}">
        <p14:creationId xmlns:p14="http://schemas.microsoft.com/office/powerpoint/2010/main" val="1158897368"/>
      </p:ext>
    </p:extLst>
  </p:cSld>
  <p:clrMapOvr>
    <a:masterClrMapping/>
  </p:clrMapOvr>
  <p:extLst>
    <p:ext uri="{DCECCB84-F9BA-43D5-87BE-67443E8EF086}">
      <p15:sldGuideLst xmlns:p15="http://schemas.microsoft.com/office/powerpoint/2012/main">
        <p15:guide id="1" pos="432">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5A5-B913-AA40-8C2B-82209EA226DF}" type="datetime1">
              <a:rPr lang="en-US" smtClean="0"/>
              <a:t>3/10/2025</a:t>
            </a:fld>
            <a:endParaRPr lang="en-US"/>
          </a:p>
        </p:txBody>
      </p:sp>
      <p:pic>
        <p:nvPicPr>
          <p:cNvPr id="5" name="Picture 15">
            <a:extLst>
              <a:ext uri="{FF2B5EF4-FFF2-40B4-BE49-F238E27FC236}">
                <a16:creationId xmlns:a16="http://schemas.microsoft.com/office/drawing/2014/main" id="{AC411206-04BA-271D-29DD-C0BA73F506AB}"/>
              </a:ext>
            </a:extLst>
          </p:cNvPr>
          <p:cNvPicPr>
            <a:picLocks noChangeAspect="1"/>
          </p:cNvPicPr>
          <p:nvPr userDrawn="1"/>
        </p:nvPicPr>
        <p:blipFill>
          <a:blip r:embed="rId2"/>
          <a:stretch>
            <a:fillRect/>
          </a:stretch>
        </p:blipFill>
        <p:spPr>
          <a:xfrm>
            <a:off x="3403140" y="2029049"/>
            <a:ext cx="5053279" cy="1844601"/>
          </a:xfrm>
          <a:prstGeom prst="rect">
            <a:avLst/>
          </a:prstGeom>
        </p:spPr>
      </p:pic>
      <p:sp>
        <p:nvSpPr>
          <p:cNvPr id="6" name="TextBox 5">
            <a:extLst>
              <a:ext uri="{FF2B5EF4-FFF2-40B4-BE49-F238E27FC236}">
                <a16:creationId xmlns:a16="http://schemas.microsoft.com/office/drawing/2014/main" id="{8452B61A-3664-F68E-08A3-0C9167E29FBD}"/>
              </a:ext>
            </a:extLst>
          </p:cNvPr>
          <p:cNvSpPr txBox="1"/>
          <p:nvPr userDrawn="1"/>
        </p:nvSpPr>
        <p:spPr>
          <a:xfrm>
            <a:off x="3349256" y="4083931"/>
            <a:ext cx="5454502" cy="400110"/>
          </a:xfrm>
          <a:prstGeom prst="rect">
            <a:avLst/>
          </a:prstGeom>
          <a:noFill/>
        </p:spPr>
        <p:txBody>
          <a:bodyPr wrap="square" rtlCol="0">
            <a:spAutoFit/>
          </a:bodyPr>
          <a:lstStyle/>
          <a:p>
            <a:r>
              <a:rPr lang="en-US" sz="2000" dirty="0">
                <a:solidFill>
                  <a:schemeClr val="accent1"/>
                </a:solidFill>
              </a:rPr>
              <a:t>Insurance   |   Investments   |   Technology</a:t>
            </a:r>
          </a:p>
        </p:txBody>
      </p:sp>
      <p:sp>
        <p:nvSpPr>
          <p:cNvPr id="8" name="Text Placeholder 7">
            <a:extLst>
              <a:ext uri="{FF2B5EF4-FFF2-40B4-BE49-F238E27FC236}">
                <a16:creationId xmlns:a16="http://schemas.microsoft.com/office/drawing/2014/main" id="{C7637700-9451-AFFE-3125-D53259E36D19}"/>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2"/>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9" name="TextBox 8">
            <a:extLst>
              <a:ext uri="{FF2B5EF4-FFF2-40B4-BE49-F238E27FC236}">
                <a16:creationId xmlns:a16="http://schemas.microsoft.com/office/drawing/2014/main" id="{59049853-568B-3A38-6D11-34F5FB1CA424}"/>
              </a:ext>
            </a:extLst>
          </p:cNvPr>
          <p:cNvSpPr txBox="1"/>
          <p:nvPr userDrawn="1"/>
        </p:nvSpPr>
        <p:spPr>
          <a:xfrm>
            <a:off x="3931891" y="6436181"/>
            <a:ext cx="4328217" cy="215444"/>
          </a:xfrm>
          <a:prstGeom prst="rect">
            <a:avLst/>
          </a:prstGeom>
          <a:noFill/>
        </p:spPr>
        <p:txBody>
          <a:bodyPr wrap="square" rtlCol="0" anchor="b" anchorCtr="0">
            <a:spAutoFit/>
          </a:bodyPr>
          <a:lstStyle/>
          <a:p>
            <a:pPr algn="ctr"/>
            <a:r>
              <a:rPr lang="en-US" sz="800" dirty="0">
                <a:solidFill>
                  <a:schemeClr val="bg2"/>
                </a:solidFill>
              </a:rPr>
              <a:t>Place disclaimer here.</a:t>
            </a:r>
          </a:p>
        </p:txBody>
      </p:sp>
      <p:sp>
        <p:nvSpPr>
          <p:cNvPr id="10" name="TextBox 9">
            <a:extLst>
              <a:ext uri="{FF2B5EF4-FFF2-40B4-BE49-F238E27FC236}">
                <a16:creationId xmlns:a16="http://schemas.microsoft.com/office/drawing/2014/main" id="{62DF6364-0A8A-5F01-1517-B728E35E0797}"/>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2"/>
                </a:solidFill>
              </a:rPr>
              <a:t>© </a:t>
            </a:r>
            <a:r>
              <a:rPr lang="en-US" sz="800" dirty="0" err="1">
                <a:solidFill>
                  <a:schemeClr val="bg2"/>
                </a:solidFill>
              </a:rPr>
              <a:t>TruStage</a:t>
            </a:r>
            <a:endParaRPr lang="en-US" sz="800" dirty="0">
              <a:solidFill>
                <a:schemeClr val="bg2"/>
              </a:solidFill>
            </a:endParaRPr>
          </a:p>
        </p:txBody>
      </p:sp>
      <p:sp>
        <p:nvSpPr>
          <p:cNvPr id="12" name="Text Placeholder 11">
            <a:extLst>
              <a:ext uri="{FF2B5EF4-FFF2-40B4-BE49-F238E27FC236}">
                <a16:creationId xmlns:a16="http://schemas.microsoft.com/office/drawing/2014/main" id="{65FC286F-2CB3-4310-6B9D-595FC8B727E9}"/>
              </a:ext>
            </a:extLst>
          </p:cNvPr>
          <p:cNvSpPr>
            <a:spLocks noGrp="1"/>
          </p:cNvSpPr>
          <p:nvPr>
            <p:ph type="body" sz="quarter" idx="12" hasCustomPrompt="1"/>
          </p:nvPr>
        </p:nvSpPr>
        <p:spPr>
          <a:xfrm>
            <a:off x="576262" y="5694555"/>
            <a:ext cx="11044079" cy="652269"/>
          </a:xfrm>
        </p:spPr>
        <p:txBody>
          <a:bodyPr anchor="b" anchorCtr="0"/>
          <a:lstStyle>
            <a:lvl1pPr>
              <a:lnSpc>
                <a:spcPct val="100000"/>
              </a:lnSpc>
              <a:spcBef>
                <a:spcPts val="500"/>
              </a:spcBef>
              <a:defRPr sz="800">
                <a:solidFill>
                  <a:schemeClr val="bg2"/>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15906284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ank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4" name="Date Placeholder 3"/>
          <p:cNvSpPr>
            <a:spLocks noGrp="1"/>
          </p:cNvSpPr>
          <p:nvPr>
            <p:ph type="dt" sz="half" idx="10"/>
          </p:nvPr>
        </p:nvSpPr>
        <p:spPr/>
        <p:txBody>
          <a:bodyPr/>
          <a:lstStyle/>
          <a:p>
            <a:fld id="{5A436DC8-728B-8B43-83B4-34ADD0A5761A}" type="datetime1">
              <a:rPr lang="en-US" smtClean="0"/>
              <a:t>3/10/2025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5" name="Title 1">
            <a:extLst>
              <a:ext uri="{FF2B5EF4-FFF2-40B4-BE49-F238E27FC236}">
                <a16:creationId xmlns:a16="http://schemas.microsoft.com/office/drawing/2014/main" id="{74A20F26-C6FE-3913-4BC4-7CCE8E085130}"/>
              </a:ext>
            </a:extLst>
          </p:cNvPr>
          <p:cNvSpPr txBox="1">
            <a:spLocks/>
          </p:cNvSpPr>
          <p:nvPr userDrawn="1"/>
        </p:nvSpPr>
        <p:spPr>
          <a:xfrm>
            <a:off x="571500" y="3264060"/>
            <a:ext cx="7277100" cy="1825465"/>
          </a:xfrm>
          <a:prstGeom prst="rect">
            <a:avLst/>
          </a:prstGeom>
        </p:spPr>
        <p:txBody>
          <a:bodyPr vert="horz" lIns="73152" tIns="45720" rIns="91440" bIns="45720" rtlCol="0" anchor="t" anchorCtr="0">
            <a:noAutofit/>
          </a:bodyPr>
          <a:lstStyle>
            <a:lvl1pPr algn="l" defTabSz="914400" rtl="0" eaLnBrk="1" latinLnBrk="0" hangingPunct="1">
              <a:lnSpc>
                <a:spcPct val="90000"/>
              </a:lnSpc>
              <a:spcBef>
                <a:spcPct val="0"/>
              </a:spcBef>
              <a:buNone/>
              <a:defRPr sz="6000" b="1" kern="1200">
                <a:solidFill>
                  <a:schemeClr val="accent1"/>
                </a:solidFill>
                <a:latin typeface="+mj-lt"/>
                <a:ea typeface="+mj-ea"/>
                <a:cs typeface="+mj-cs"/>
              </a:defRPr>
            </a:lvl1pPr>
          </a:lstStyle>
          <a:p>
            <a:r>
              <a:rPr lang="en-US"/>
              <a:t>Thank you.</a:t>
            </a:r>
            <a:endParaRPr lang="en-US" dirty="0"/>
          </a:p>
        </p:txBody>
      </p:sp>
      <p:sp>
        <p:nvSpPr>
          <p:cNvPr id="11" name="Text Placeholder 10">
            <a:extLst>
              <a:ext uri="{FF2B5EF4-FFF2-40B4-BE49-F238E27FC236}">
                <a16:creationId xmlns:a16="http://schemas.microsoft.com/office/drawing/2014/main" id="{FEDFD7C7-638D-3539-A06C-30FD381CB97F}"/>
              </a:ext>
            </a:extLst>
          </p:cNvPr>
          <p:cNvSpPr>
            <a:spLocks noGrp="1"/>
          </p:cNvSpPr>
          <p:nvPr>
            <p:ph type="body" sz="quarter" idx="12"/>
          </p:nvPr>
        </p:nvSpPr>
        <p:spPr>
          <a:xfrm>
            <a:off x="8115300" y="3295699"/>
            <a:ext cx="3505200" cy="1936661"/>
          </a:xfrm>
        </p:spPr>
        <p:txBody>
          <a:bodyPr/>
          <a:lstStyle>
            <a:lvl1pPr>
              <a:lnSpc>
                <a:spcPct val="120000"/>
              </a:lnSpc>
              <a:spcBef>
                <a:spcPts val="0"/>
              </a:spcBef>
              <a:defRPr b="1">
                <a:solidFill>
                  <a:schemeClr val="accent1"/>
                </a:solidFill>
              </a:defRPr>
            </a:lvl1pPr>
            <a:lvl2pPr marL="6350" indent="0">
              <a:lnSpc>
                <a:spcPct val="120000"/>
              </a:lnSpc>
              <a:spcBef>
                <a:spcPts val="0"/>
              </a:spcBef>
              <a:buFontTx/>
              <a:buNone/>
              <a:defRPr>
                <a:solidFill>
                  <a:schemeClr val="accent1"/>
                </a:solidFill>
              </a:defRPr>
            </a:lvl2pPr>
            <a:lvl3pPr marL="7938" indent="0">
              <a:lnSpc>
                <a:spcPct val="120000"/>
              </a:lnSpc>
              <a:spcBef>
                <a:spcPts val="0"/>
              </a:spcBef>
              <a:buFontTx/>
              <a:buNone/>
              <a:tabLst/>
              <a:defRPr>
                <a:solidFill>
                  <a:schemeClr val="accent1"/>
                </a:solidFill>
              </a:defRPr>
            </a:lvl3pPr>
            <a:lvl4pPr marL="7938" indent="0">
              <a:lnSpc>
                <a:spcPct val="120000"/>
              </a:lnSpc>
              <a:spcBef>
                <a:spcPts val="0"/>
              </a:spcBef>
              <a:buFontTx/>
              <a:buNone/>
              <a:tabLst/>
              <a:defRPr>
                <a:solidFill>
                  <a:schemeClr val="accent1"/>
                </a:solidFill>
              </a:defRPr>
            </a:lvl4pPr>
            <a:lvl5pPr>
              <a:lnSpc>
                <a:spcPct val="120000"/>
              </a:lnSpc>
              <a:spcBef>
                <a:spcPts val="0"/>
              </a:spcBef>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7">
            <a:extLst>
              <a:ext uri="{FF2B5EF4-FFF2-40B4-BE49-F238E27FC236}">
                <a16:creationId xmlns:a16="http://schemas.microsoft.com/office/drawing/2014/main" id="{D6A60EE0-443D-E695-29E6-45D81A3600CC}"/>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2"/>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3" name="TextBox 2">
            <a:extLst>
              <a:ext uri="{FF2B5EF4-FFF2-40B4-BE49-F238E27FC236}">
                <a16:creationId xmlns:a16="http://schemas.microsoft.com/office/drawing/2014/main" id="{5425FED9-FB33-AF74-E2CF-D334A066B89A}"/>
              </a:ext>
            </a:extLst>
          </p:cNvPr>
          <p:cNvSpPr txBox="1"/>
          <p:nvPr userDrawn="1"/>
        </p:nvSpPr>
        <p:spPr>
          <a:xfrm>
            <a:off x="3931891" y="6436181"/>
            <a:ext cx="4328217" cy="215444"/>
          </a:xfrm>
          <a:prstGeom prst="rect">
            <a:avLst/>
          </a:prstGeom>
          <a:noFill/>
        </p:spPr>
        <p:txBody>
          <a:bodyPr wrap="square" rtlCol="0" anchor="b" anchorCtr="0">
            <a:spAutoFit/>
          </a:bodyPr>
          <a:lstStyle/>
          <a:p>
            <a:pPr algn="ctr"/>
            <a:r>
              <a:rPr lang="en-US" sz="800" dirty="0">
                <a:solidFill>
                  <a:schemeClr val="bg2"/>
                </a:solidFill>
              </a:rPr>
              <a:t>Place disclaimer here.</a:t>
            </a:r>
          </a:p>
        </p:txBody>
      </p:sp>
      <p:sp>
        <p:nvSpPr>
          <p:cNvPr id="6" name="TextBox 5">
            <a:extLst>
              <a:ext uri="{FF2B5EF4-FFF2-40B4-BE49-F238E27FC236}">
                <a16:creationId xmlns:a16="http://schemas.microsoft.com/office/drawing/2014/main" id="{F2E3AC78-D4DA-A827-73CC-399481F20B73}"/>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2"/>
                </a:solidFill>
              </a:rPr>
              <a:t>© </a:t>
            </a:r>
            <a:r>
              <a:rPr lang="en-US" sz="800" dirty="0" err="1">
                <a:solidFill>
                  <a:schemeClr val="bg2"/>
                </a:solidFill>
              </a:rPr>
              <a:t>TruStage</a:t>
            </a:r>
            <a:endParaRPr lang="en-US" sz="800" dirty="0">
              <a:solidFill>
                <a:schemeClr val="bg2"/>
              </a:solidFill>
            </a:endParaRPr>
          </a:p>
        </p:txBody>
      </p:sp>
      <p:sp>
        <p:nvSpPr>
          <p:cNvPr id="8" name="Text Placeholder 11">
            <a:extLst>
              <a:ext uri="{FF2B5EF4-FFF2-40B4-BE49-F238E27FC236}">
                <a16:creationId xmlns:a16="http://schemas.microsoft.com/office/drawing/2014/main" id="{EE93BC46-E9EC-9454-95BD-0EBCE61B0C7A}"/>
              </a:ext>
            </a:extLst>
          </p:cNvPr>
          <p:cNvSpPr>
            <a:spLocks noGrp="1"/>
          </p:cNvSpPr>
          <p:nvPr>
            <p:ph type="body" sz="quarter" idx="13" hasCustomPrompt="1"/>
          </p:nvPr>
        </p:nvSpPr>
        <p:spPr>
          <a:xfrm>
            <a:off x="576262" y="5694555"/>
            <a:ext cx="11044079" cy="652269"/>
          </a:xfrm>
        </p:spPr>
        <p:txBody>
          <a:bodyPr anchor="b" anchorCtr="0"/>
          <a:lstStyle>
            <a:lvl1pPr>
              <a:lnSpc>
                <a:spcPct val="100000"/>
              </a:lnSpc>
              <a:spcBef>
                <a:spcPts val="500"/>
              </a:spcBef>
              <a:defRPr sz="800">
                <a:solidFill>
                  <a:schemeClr val="bg2"/>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2234902244"/>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Title Slide_2">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3302002" y="3119033"/>
            <a:ext cx="7709815" cy="553998"/>
          </a:xfrm>
        </p:spPr>
        <p:txBody>
          <a:bodyPr lIns="0" tIns="0" rIns="0" bIns="0" anchor="b"/>
          <a:lstStyle>
            <a:lvl1pPr algn="l">
              <a:defRPr sz="3600" b="1" baseline="0">
                <a:solidFill>
                  <a:schemeClr val="accent1"/>
                </a:solidFill>
                <a:latin typeface="Rockwell" panose="02060603020205020403" pitchFamily="18" charset="0"/>
              </a:defRPr>
            </a:lvl1pPr>
          </a:lstStyle>
          <a:p>
            <a:r>
              <a:rPr lang="en-US" dirty="0"/>
              <a:t>Cover Slide Title</a:t>
            </a:r>
          </a:p>
        </p:txBody>
      </p:sp>
      <p:sp>
        <p:nvSpPr>
          <p:cNvPr id="12" name="Text Placeholder 11"/>
          <p:cNvSpPr>
            <a:spLocks noGrp="1"/>
          </p:cNvSpPr>
          <p:nvPr>
            <p:ph type="body" sz="quarter" idx="10" hasCustomPrompt="1"/>
          </p:nvPr>
        </p:nvSpPr>
        <p:spPr>
          <a:xfrm>
            <a:off x="3313374" y="3791433"/>
            <a:ext cx="7709815" cy="1022350"/>
          </a:xfrm>
        </p:spPr>
        <p:txBody>
          <a:bodyPr lIns="0" tIns="0" rIns="0" bIns="0"/>
          <a:lstStyle>
            <a:lvl1pPr marL="0" indent="0" algn="l">
              <a:buNone/>
              <a:defRPr sz="2000" b="0" baseline="0">
                <a:solidFill>
                  <a:schemeClr val="tx2"/>
                </a:solidFill>
              </a:defRPr>
            </a:lvl1pPr>
          </a:lstStyle>
          <a:p>
            <a:pPr lvl="0"/>
            <a:r>
              <a:rPr lang="en-US" dirty="0"/>
              <a:t>Cover Slide Subtitle</a:t>
            </a:r>
          </a:p>
        </p:txBody>
      </p:sp>
      <p:cxnSp>
        <p:nvCxnSpPr>
          <p:cNvPr id="28" name="Straight Connector 27"/>
          <p:cNvCxnSpPr/>
          <p:nvPr userDrawn="1"/>
        </p:nvCxnSpPr>
        <p:spPr>
          <a:xfrm>
            <a:off x="2520044" y="-14423"/>
            <a:ext cx="1364259" cy="7959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3884303" y="-14423"/>
            <a:ext cx="828715" cy="7959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 Box 40"/>
          <p:cNvSpPr txBox="1">
            <a:spLocks noChangeArrowheads="1"/>
          </p:cNvSpPr>
          <p:nvPr userDrawn="1"/>
        </p:nvSpPr>
        <p:spPr bwMode="auto">
          <a:xfrm>
            <a:off x="5012307" y="6512334"/>
            <a:ext cx="6941395" cy="200055"/>
          </a:xfrm>
          <a:prstGeom prst="rect">
            <a:avLst/>
          </a:prstGeom>
          <a:no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en-US" sz="700" dirty="0">
                <a:solidFill>
                  <a:schemeClr val="tx1"/>
                </a:solidFill>
                <a:latin typeface="Arial Narrow" pitchFamily="34" charset="0"/>
                <a:cs typeface="+mn-cs"/>
              </a:rPr>
              <a:t>CUNA Mutual Group Proprietary |  Reproduction, Adaptation or Distribution Prohibited |  © 2018 CUNA Mutual Group,</a:t>
            </a:r>
            <a:r>
              <a:rPr lang="en-US" sz="700" baseline="0" dirty="0">
                <a:solidFill>
                  <a:schemeClr val="tx1"/>
                </a:solidFill>
                <a:latin typeface="Arial Narrow" pitchFamily="34" charset="0"/>
                <a:cs typeface="+mn-cs"/>
              </a:rPr>
              <a:t> All Rights Reserved.</a:t>
            </a:r>
            <a:endParaRPr lang="en-US" sz="700" dirty="0">
              <a:solidFill>
                <a:schemeClr val="tx1"/>
              </a:solidFill>
              <a:latin typeface="Arial Narrow" pitchFamily="34" charset="0"/>
              <a:cs typeface="+mn-cs"/>
            </a:endParaRPr>
          </a:p>
        </p:txBody>
      </p:sp>
      <p:sp>
        <p:nvSpPr>
          <p:cNvPr id="14" name="Rectangle 13"/>
          <p:cNvSpPr/>
          <p:nvPr userDrawn="1"/>
        </p:nvSpPr>
        <p:spPr>
          <a:xfrm>
            <a:off x="0" y="6799612"/>
            <a:ext cx="12192000" cy="73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0" y="-12019"/>
            <a:ext cx="7083872" cy="3695700"/>
            <a:chOff x="0" y="-12019"/>
            <a:chExt cx="5312904" cy="3695700"/>
          </a:xfrm>
        </p:grpSpPr>
        <p:sp>
          <p:nvSpPr>
            <p:cNvPr id="15" name="Rectangle 4"/>
            <p:cNvSpPr/>
            <p:nvPr userDrawn="1"/>
          </p:nvSpPr>
          <p:spPr>
            <a:xfrm>
              <a:off x="0" y="-5575"/>
              <a:ext cx="3924293" cy="3689256"/>
            </a:xfrm>
            <a:custGeom>
              <a:avLst/>
              <a:gdLst>
                <a:gd name="connsiteX0" fmla="*/ 0 w 2197916"/>
                <a:gd name="connsiteY0" fmla="*/ 0 h 3607266"/>
                <a:gd name="connsiteX1" fmla="*/ 2197916 w 2197916"/>
                <a:gd name="connsiteY1" fmla="*/ 0 h 3607266"/>
                <a:gd name="connsiteX2" fmla="*/ 2197916 w 2197916"/>
                <a:gd name="connsiteY2" fmla="*/ 3607266 h 3607266"/>
                <a:gd name="connsiteX3" fmla="*/ 0 w 2197916"/>
                <a:gd name="connsiteY3" fmla="*/ 3607266 h 3607266"/>
                <a:gd name="connsiteX4" fmla="*/ 0 w 2197916"/>
                <a:gd name="connsiteY4" fmla="*/ 0 h 3607266"/>
                <a:gd name="connsiteX0" fmla="*/ 0 w 2197916"/>
                <a:gd name="connsiteY0" fmla="*/ 0 h 3607266"/>
                <a:gd name="connsiteX1" fmla="*/ 2197916 w 2197916"/>
                <a:gd name="connsiteY1" fmla="*/ 0 h 3607266"/>
                <a:gd name="connsiteX2" fmla="*/ 816 w 2197916"/>
                <a:gd name="connsiteY2" fmla="*/ 3607266 h 3607266"/>
                <a:gd name="connsiteX3" fmla="*/ 0 w 2197916"/>
                <a:gd name="connsiteY3" fmla="*/ 3607266 h 3607266"/>
                <a:gd name="connsiteX4" fmla="*/ 0 w 2197916"/>
                <a:gd name="connsiteY4" fmla="*/ 0 h 3607266"/>
                <a:gd name="connsiteX0" fmla="*/ 0 w 2321310"/>
                <a:gd name="connsiteY0" fmla="*/ 0 h 3607266"/>
                <a:gd name="connsiteX1" fmla="*/ 2321310 w 2321310"/>
                <a:gd name="connsiteY1" fmla="*/ 0 h 3607266"/>
                <a:gd name="connsiteX2" fmla="*/ 816 w 2321310"/>
                <a:gd name="connsiteY2" fmla="*/ 3607266 h 3607266"/>
                <a:gd name="connsiteX3" fmla="*/ 0 w 2321310"/>
                <a:gd name="connsiteY3" fmla="*/ 3607266 h 3607266"/>
                <a:gd name="connsiteX4" fmla="*/ 0 w 2321310"/>
                <a:gd name="connsiteY4" fmla="*/ 0 h 3607266"/>
                <a:gd name="connsiteX0" fmla="*/ 0 w 2386637"/>
                <a:gd name="connsiteY0" fmla="*/ 0 h 3607266"/>
                <a:gd name="connsiteX1" fmla="*/ 2386637 w 2386637"/>
                <a:gd name="connsiteY1" fmla="*/ 0 h 3607266"/>
                <a:gd name="connsiteX2" fmla="*/ 816 w 2386637"/>
                <a:gd name="connsiteY2" fmla="*/ 3607266 h 3607266"/>
                <a:gd name="connsiteX3" fmla="*/ 0 w 2386637"/>
                <a:gd name="connsiteY3" fmla="*/ 3607266 h 3607266"/>
                <a:gd name="connsiteX4" fmla="*/ 0 w 2386637"/>
                <a:gd name="connsiteY4" fmla="*/ 0 h 3607266"/>
                <a:gd name="connsiteX0" fmla="*/ 0 w 2280126"/>
                <a:gd name="connsiteY0" fmla="*/ 0 h 3607266"/>
                <a:gd name="connsiteX1" fmla="*/ 2280126 w 2280126"/>
                <a:gd name="connsiteY1" fmla="*/ 0 h 3607266"/>
                <a:gd name="connsiteX2" fmla="*/ 816 w 2280126"/>
                <a:gd name="connsiteY2" fmla="*/ 3607266 h 3607266"/>
                <a:gd name="connsiteX3" fmla="*/ 0 w 2280126"/>
                <a:gd name="connsiteY3" fmla="*/ 3607266 h 3607266"/>
                <a:gd name="connsiteX4" fmla="*/ 0 w 2280126"/>
                <a:gd name="connsiteY4" fmla="*/ 0 h 3607266"/>
                <a:gd name="connsiteX0" fmla="*/ 0 w 2439892"/>
                <a:gd name="connsiteY0" fmla="*/ 0 h 3607266"/>
                <a:gd name="connsiteX1" fmla="*/ 2439892 w 2439892"/>
                <a:gd name="connsiteY1" fmla="*/ 0 h 3607266"/>
                <a:gd name="connsiteX2" fmla="*/ 816 w 2439892"/>
                <a:gd name="connsiteY2" fmla="*/ 3607266 h 3607266"/>
                <a:gd name="connsiteX3" fmla="*/ 0 w 2439892"/>
                <a:gd name="connsiteY3" fmla="*/ 3607266 h 3607266"/>
                <a:gd name="connsiteX4" fmla="*/ 0 w 2439892"/>
                <a:gd name="connsiteY4" fmla="*/ 0 h 3607266"/>
                <a:gd name="connsiteX0" fmla="*/ 0 w 2630090"/>
                <a:gd name="connsiteY0" fmla="*/ 0 h 3607266"/>
                <a:gd name="connsiteX1" fmla="*/ 2630090 w 2630090"/>
                <a:gd name="connsiteY1" fmla="*/ 0 h 3607266"/>
                <a:gd name="connsiteX2" fmla="*/ 816 w 2630090"/>
                <a:gd name="connsiteY2" fmla="*/ 3607266 h 3607266"/>
                <a:gd name="connsiteX3" fmla="*/ 0 w 2630090"/>
                <a:gd name="connsiteY3" fmla="*/ 3607266 h 3607266"/>
                <a:gd name="connsiteX4" fmla="*/ 0 w 2630090"/>
                <a:gd name="connsiteY4" fmla="*/ 0 h 360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090" h="3607266">
                  <a:moveTo>
                    <a:pt x="0" y="0"/>
                  </a:moveTo>
                  <a:lnTo>
                    <a:pt x="2630090" y="0"/>
                  </a:lnTo>
                  <a:lnTo>
                    <a:pt x="816" y="3607266"/>
                  </a:lnTo>
                  <a:lnTo>
                    <a:pt x="0" y="360726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2158007" y="-5581"/>
              <a:ext cx="3154896" cy="143523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userDrawn="1"/>
          </p:nvSpPr>
          <p:spPr>
            <a:xfrm rot="10800000">
              <a:off x="2158007" y="-5579"/>
              <a:ext cx="3154896" cy="1435235"/>
            </a:xfrm>
            <a:prstGeom prst="triangle">
              <a:avLst/>
            </a:prstGeom>
            <a:solidFill>
              <a:schemeClr val="accent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4"/>
            <p:cNvSpPr/>
            <p:nvPr userDrawn="1"/>
          </p:nvSpPr>
          <p:spPr>
            <a:xfrm>
              <a:off x="0" y="-5575"/>
              <a:ext cx="3924293" cy="3689256"/>
            </a:xfrm>
            <a:custGeom>
              <a:avLst/>
              <a:gdLst>
                <a:gd name="connsiteX0" fmla="*/ 0 w 2197916"/>
                <a:gd name="connsiteY0" fmla="*/ 0 h 3607266"/>
                <a:gd name="connsiteX1" fmla="*/ 2197916 w 2197916"/>
                <a:gd name="connsiteY1" fmla="*/ 0 h 3607266"/>
                <a:gd name="connsiteX2" fmla="*/ 2197916 w 2197916"/>
                <a:gd name="connsiteY2" fmla="*/ 3607266 h 3607266"/>
                <a:gd name="connsiteX3" fmla="*/ 0 w 2197916"/>
                <a:gd name="connsiteY3" fmla="*/ 3607266 h 3607266"/>
                <a:gd name="connsiteX4" fmla="*/ 0 w 2197916"/>
                <a:gd name="connsiteY4" fmla="*/ 0 h 3607266"/>
                <a:gd name="connsiteX0" fmla="*/ 0 w 2197916"/>
                <a:gd name="connsiteY0" fmla="*/ 0 h 3607266"/>
                <a:gd name="connsiteX1" fmla="*/ 2197916 w 2197916"/>
                <a:gd name="connsiteY1" fmla="*/ 0 h 3607266"/>
                <a:gd name="connsiteX2" fmla="*/ 816 w 2197916"/>
                <a:gd name="connsiteY2" fmla="*/ 3607266 h 3607266"/>
                <a:gd name="connsiteX3" fmla="*/ 0 w 2197916"/>
                <a:gd name="connsiteY3" fmla="*/ 3607266 h 3607266"/>
                <a:gd name="connsiteX4" fmla="*/ 0 w 2197916"/>
                <a:gd name="connsiteY4" fmla="*/ 0 h 3607266"/>
                <a:gd name="connsiteX0" fmla="*/ 0 w 2321310"/>
                <a:gd name="connsiteY0" fmla="*/ 0 h 3607266"/>
                <a:gd name="connsiteX1" fmla="*/ 2321310 w 2321310"/>
                <a:gd name="connsiteY1" fmla="*/ 0 h 3607266"/>
                <a:gd name="connsiteX2" fmla="*/ 816 w 2321310"/>
                <a:gd name="connsiteY2" fmla="*/ 3607266 h 3607266"/>
                <a:gd name="connsiteX3" fmla="*/ 0 w 2321310"/>
                <a:gd name="connsiteY3" fmla="*/ 3607266 h 3607266"/>
                <a:gd name="connsiteX4" fmla="*/ 0 w 2321310"/>
                <a:gd name="connsiteY4" fmla="*/ 0 h 3607266"/>
                <a:gd name="connsiteX0" fmla="*/ 0 w 2386637"/>
                <a:gd name="connsiteY0" fmla="*/ 0 h 3607266"/>
                <a:gd name="connsiteX1" fmla="*/ 2386637 w 2386637"/>
                <a:gd name="connsiteY1" fmla="*/ 0 h 3607266"/>
                <a:gd name="connsiteX2" fmla="*/ 816 w 2386637"/>
                <a:gd name="connsiteY2" fmla="*/ 3607266 h 3607266"/>
                <a:gd name="connsiteX3" fmla="*/ 0 w 2386637"/>
                <a:gd name="connsiteY3" fmla="*/ 3607266 h 3607266"/>
                <a:gd name="connsiteX4" fmla="*/ 0 w 2386637"/>
                <a:gd name="connsiteY4" fmla="*/ 0 h 3607266"/>
                <a:gd name="connsiteX0" fmla="*/ 0 w 2280126"/>
                <a:gd name="connsiteY0" fmla="*/ 0 h 3607266"/>
                <a:gd name="connsiteX1" fmla="*/ 2280126 w 2280126"/>
                <a:gd name="connsiteY1" fmla="*/ 0 h 3607266"/>
                <a:gd name="connsiteX2" fmla="*/ 816 w 2280126"/>
                <a:gd name="connsiteY2" fmla="*/ 3607266 h 3607266"/>
                <a:gd name="connsiteX3" fmla="*/ 0 w 2280126"/>
                <a:gd name="connsiteY3" fmla="*/ 3607266 h 3607266"/>
                <a:gd name="connsiteX4" fmla="*/ 0 w 2280126"/>
                <a:gd name="connsiteY4" fmla="*/ 0 h 3607266"/>
                <a:gd name="connsiteX0" fmla="*/ 0 w 2439892"/>
                <a:gd name="connsiteY0" fmla="*/ 0 h 3607266"/>
                <a:gd name="connsiteX1" fmla="*/ 2439892 w 2439892"/>
                <a:gd name="connsiteY1" fmla="*/ 0 h 3607266"/>
                <a:gd name="connsiteX2" fmla="*/ 816 w 2439892"/>
                <a:gd name="connsiteY2" fmla="*/ 3607266 h 3607266"/>
                <a:gd name="connsiteX3" fmla="*/ 0 w 2439892"/>
                <a:gd name="connsiteY3" fmla="*/ 3607266 h 3607266"/>
                <a:gd name="connsiteX4" fmla="*/ 0 w 2439892"/>
                <a:gd name="connsiteY4" fmla="*/ 0 h 3607266"/>
                <a:gd name="connsiteX0" fmla="*/ 0 w 2630090"/>
                <a:gd name="connsiteY0" fmla="*/ 0 h 3607266"/>
                <a:gd name="connsiteX1" fmla="*/ 2630090 w 2630090"/>
                <a:gd name="connsiteY1" fmla="*/ 0 h 3607266"/>
                <a:gd name="connsiteX2" fmla="*/ 816 w 2630090"/>
                <a:gd name="connsiteY2" fmla="*/ 3607266 h 3607266"/>
                <a:gd name="connsiteX3" fmla="*/ 0 w 2630090"/>
                <a:gd name="connsiteY3" fmla="*/ 3607266 h 3607266"/>
                <a:gd name="connsiteX4" fmla="*/ 0 w 2630090"/>
                <a:gd name="connsiteY4" fmla="*/ 0 h 360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090" h="3607266">
                  <a:moveTo>
                    <a:pt x="0" y="0"/>
                  </a:moveTo>
                  <a:lnTo>
                    <a:pt x="2630090" y="0"/>
                  </a:lnTo>
                  <a:lnTo>
                    <a:pt x="816" y="3607266"/>
                  </a:lnTo>
                  <a:lnTo>
                    <a:pt x="0" y="3607266"/>
                  </a:lnTo>
                  <a:lnTo>
                    <a:pt x="0" y="0"/>
                  </a:ln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a:cxnSpLocks/>
              <a:endCxn id="17" idx="0"/>
            </p:cNvCxnSpPr>
            <p:nvPr userDrawn="1"/>
          </p:nvCxnSpPr>
          <p:spPr>
            <a:xfrm>
              <a:off x="2157441" y="-12019"/>
              <a:ext cx="1578014" cy="14416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userDrawn="1"/>
          </p:nvCxnSpPr>
          <p:spPr>
            <a:xfrm flipH="1">
              <a:off x="2787651" y="-12019"/>
              <a:ext cx="1139865" cy="10948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userDrawn="1"/>
          </p:nvCxnSpPr>
          <p:spPr>
            <a:xfrm flipH="1">
              <a:off x="4173039" y="-12019"/>
              <a:ext cx="1139865" cy="10948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175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9DC6E39-3093-DE07-8BE5-0C1D5DC018EB}"/>
              </a:ext>
            </a:extLst>
          </p:cNvPr>
          <p:cNvSpPr>
            <a:spLocks noGrp="1"/>
          </p:cNvSpPr>
          <p:nvPr>
            <p:ph type="dt" sz="half" idx="10"/>
          </p:nvPr>
        </p:nvSpPr>
        <p:spPr>
          <a:xfrm>
            <a:off x="609600" y="6356351"/>
            <a:ext cx="2844800" cy="365125"/>
          </a:xfrm>
          <a:prstGeom prst="rect">
            <a:avLst/>
          </a:prstGeom>
        </p:spPr>
        <p:txBody>
          <a:bodyPr/>
          <a:lstStyle>
            <a:lvl1pPr algn="ctr" eaLnBrk="1" hangingPunct="1">
              <a:lnSpc>
                <a:spcPct val="90000"/>
              </a:lnSpc>
              <a:spcBef>
                <a:spcPct val="10000"/>
              </a:spcBef>
              <a:spcAft>
                <a:spcPct val="10000"/>
              </a:spcAft>
              <a:defRPr sz="2000">
                <a:solidFill>
                  <a:srgbClr val="000000"/>
                </a:solidFill>
                <a:latin typeface="Verdana" pitchFamily="34" charset="0"/>
                <a:cs typeface="+mn-cs"/>
              </a:defRPr>
            </a:lvl1pPr>
          </a:lstStyle>
          <a:p>
            <a:pPr>
              <a:defRPr/>
            </a:pPr>
            <a:fld id="{D91639F5-DC0B-41D0-8F55-BB004BC42767}" type="datetime1">
              <a:rPr lang="en-US"/>
              <a:pPr>
                <a:defRPr/>
              </a:pPr>
              <a:t>3/10/2025</a:t>
            </a:fld>
            <a:endParaRPr lang="en-US"/>
          </a:p>
        </p:txBody>
      </p:sp>
      <p:sp>
        <p:nvSpPr>
          <p:cNvPr id="5" name="Footer Placeholder 4">
            <a:extLst>
              <a:ext uri="{FF2B5EF4-FFF2-40B4-BE49-F238E27FC236}">
                <a16:creationId xmlns:a16="http://schemas.microsoft.com/office/drawing/2014/main" id="{F8AA0BE7-907D-8478-6EBE-DEF5924FC487}"/>
              </a:ext>
            </a:extLst>
          </p:cNvPr>
          <p:cNvSpPr>
            <a:spLocks noGrp="1"/>
          </p:cNvSpPr>
          <p:nvPr>
            <p:ph type="ftr" sz="quarter" idx="11"/>
          </p:nvPr>
        </p:nvSpPr>
        <p:spPr>
          <a:xfrm>
            <a:off x="4165600" y="6356351"/>
            <a:ext cx="3860800" cy="365125"/>
          </a:xfrm>
          <a:prstGeom prst="rect">
            <a:avLst/>
          </a:prstGeom>
        </p:spPr>
        <p:txBody>
          <a:bodyPr/>
          <a:lstStyle>
            <a:lvl1pPr algn="ctr" eaLnBrk="1" hangingPunct="1">
              <a:lnSpc>
                <a:spcPct val="90000"/>
              </a:lnSpc>
              <a:spcBef>
                <a:spcPct val="10000"/>
              </a:spcBef>
              <a:spcAft>
                <a:spcPct val="10000"/>
              </a:spcAft>
              <a:defRPr sz="2000">
                <a:solidFill>
                  <a:srgbClr val="000000"/>
                </a:solidFill>
                <a:latin typeface="Verdana" pitchFamily="34" charset="0"/>
                <a:cs typeface="+mn-cs"/>
              </a:defRPr>
            </a:lvl1pPr>
          </a:lstStyle>
          <a:p>
            <a:pPr>
              <a:defRPr/>
            </a:pPr>
            <a:endParaRPr lang="en-US"/>
          </a:p>
        </p:txBody>
      </p:sp>
      <p:sp>
        <p:nvSpPr>
          <p:cNvPr id="6" name="Slide Number Placeholder 5">
            <a:extLst>
              <a:ext uri="{FF2B5EF4-FFF2-40B4-BE49-F238E27FC236}">
                <a16:creationId xmlns:a16="http://schemas.microsoft.com/office/drawing/2014/main" id="{3277EC08-A63A-2950-2C88-C9AD94014C86}"/>
              </a:ext>
            </a:extLst>
          </p:cNvPr>
          <p:cNvSpPr>
            <a:spLocks noGrp="1"/>
          </p:cNvSpPr>
          <p:nvPr>
            <p:ph type="sldNum" sz="quarter" idx="12"/>
          </p:nvPr>
        </p:nvSpPr>
        <p:spPr>
          <a:xfrm>
            <a:off x="11182351" y="6630988"/>
            <a:ext cx="1016000" cy="228600"/>
          </a:xfrm>
          <a:prstGeom prst="rect">
            <a:avLst/>
          </a:prstGeom>
        </p:spPr>
        <p:txBody>
          <a:bodyPr vert="horz" wrap="square" lIns="91440" tIns="45720" rIns="91440" bIns="45720" numCol="1" anchor="t" anchorCtr="0" compatLnSpc="1">
            <a:prstTxWarp prst="textNoShape">
              <a:avLst/>
            </a:prstTxWarp>
          </a:bodyPr>
          <a:lstStyle>
            <a:lvl1pPr>
              <a:defRPr sz="2000">
                <a:solidFill>
                  <a:srgbClr val="000000"/>
                </a:solidFill>
                <a:latin typeface="Verdana" panose="020B0604030504040204" pitchFamily="34" charset="0"/>
              </a:defRPr>
            </a:lvl1pPr>
          </a:lstStyle>
          <a:p>
            <a:pPr>
              <a:defRPr/>
            </a:pPr>
            <a:fld id="{03BA4749-2639-4AF6-B9EC-E8159BDCC532}" type="slidenum">
              <a:rPr lang="en-US" altLang="en-US"/>
              <a:pPr>
                <a:defRPr/>
              </a:pPr>
              <a:t>‹#›</a:t>
            </a:fld>
            <a:endParaRPr lang="en-US" altLang="en-US"/>
          </a:p>
        </p:txBody>
      </p:sp>
    </p:spTree>
    <p:extLst>
      <p:ext uri="{BB962C8B-B14F-4D97-AF65-F5344CB8AC3E}">
        <p14:creationId xmlns:p14="http://schemas.microsoft.com/office/powerpoint/2010/main" val="360103595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ogo: 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80FFEC-2853-414E-81EB-758D658652AB}"/>
              </a:ext>
            </a:extLst>
          </p:cNvPr>
          <p:cNvSpPr/>
          <p:nvPr userDrawn="1"/>
        </p:nvSpPr>
        <p:spPr>
          <a:xfrm>
            <a:off x="1" y="0"/>
            <a:ext cx="306977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p:nvPr>
        </p:nvSpPr>
        <p:spPr>
          <a:xfrm>
            <a:off x="3276603" y="1371600"/>
            <a:ext cx="8444591" cy="2743200"/>
          </a:xfrm>
        </p:spPr>
        <p:txBody>
          <a:bodyPr anchor="b">
            <a:normAutofit/>
          </a:bodyPr>
          <a:lstStyle>
            <a:lvl1pPr algn="l">
              <a:defRPr sz="4500">
                <a:solidFill>
                  <a:schemeClr val="accent1"/>
                </a:solidFill>
                <a:latin typeface="Georgia" panose="02040502050405020303"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3276600" y="4419604"/>
            <a:ext cx="8444592" cy="1143001"/>
          </a:xfrm>
        </p:spPr>
        <p:txBody>
          <a:bodyPr/>
          <a:lstStyle>
            <a:lvl1pPr marL="0" indent="0" algn="l">
              <a:buNone/>
              <a:defRPr sz="1800" b="0" i="0">
                <a:solidFill>
                  <a:schemeClr val="tx1"/>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 name, Presenter name &amp; presenter name</a:t>
            </a:r>
          </a:p>
        </p:txBody>
      </p:sp>
      <p:sp>
        <p:nvSpPr>
          <p:cNvPr id="5" name="Rectangle 4">
            <a:extLst>
              <a:ext uri="{FF2B5EF4-FFF2-40B4-BE49-F238E27FC236}">
                <a16:creationId xmlns:a16="http://schemas.microsoft.com/office/drawing/2014/main" id="{A1062904-E930-BC44-ACE1-866ECA15C3F9}"/>
              </a:ext>
            </a:extLst>
          </p:cNvPr>
          <p:cNvSpPr/>
          <p:nvPr userDrawn="1"/>
        </p:nvSpPr>
        <p:spPr>
          <a:xfrm>
            <a:off x="2895601" y="1333503"/>
            <a:ext cx="174171" cy="419100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descr="A close up of a logo&#10;&#10;Description automatically generated">
            <a:extLst>
              <a:ext uri="{FF2B5EF4-FFF2-40B4-BE49-F238E27FC236}">
                <a16:creationId xmlns:a16="http://schemas.microsoft.com/office/drawing/2014/main" id="{B9E8EFB4-13D8-4D40-97C6-E61D863875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811" y="3002548"/>
            <a:ext cx="1967591" cy="852904"/>
          </a:xfrm>
          <a:prstGeom prst="rect">
            <a:avLst/>
          </a:prstGeom>
        </p:spPr>
      </p:pic>
      <p:pic>
        <p:nvPicPr>
          <p:cNvPr id="7" name="Picture 6" descr="A picture containing computer, white&#10;&#10;Description automatically generated">
            <a:extLst>
              <a:ext uri="{FF2B5EF4-FFF2-40B4-BE49-F238E27FC236}">
                <a16:creationId xmlns:a16="http://schemas.microsoft.com/office/drawing/2014/main" id="{7C474952-D492-1241-AE23-947312C131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3894"/>
          <a:stretch/>
        </p:blipFill>
        <p:spPr>
          <a:xfrm>
            <a:off x="0" y="5496795"/>
            <a:ext cx="12192000" cy="1371599"/>
          </a:xfrm>
          <a:prstGeom prst="rect">
            <a:avLst/>
          </a:prstGeom>
        </p:spPr>
      </p:pic>
      <p:sp>
        <p:nvSpPr>
          <p:cNvPr id="10" name="TextBox 9">
            <a:extLst>
              <a:ext uri="{FF2B5EF4-FFF2-40B4-BE49-F238E27FC236}">
                <a16:creationId xmlns:a16="http://schemas.microsoft.com/office/drawing/2014/main" id="{D7F6021D-3C70-1B49-87FE-189E8B798C3A}"/>
              </a:ext>
            </a:extLst>
          </p:cNvPr>
          <p:cNvSpPr txBox="1"/>
          <p:nvPr userDrawn="1"/>
        </p:nvSpPr>
        <p:spPr>
          <a:xfrm>
            <a:off x="7162800" y="6573582"/>
            <a:ext cx="4800600" cy="173124"/>
          </a:xfrm>
          <a:prstGeom prst="rect">
            <a:avLst/>
          </a:prstGeom>
          <a:noFill/>
        </p:spPr>
        <p:txBody>
          <a:bodyPr wrap="square" rtlCol="0">
            <a:spAutoFit/>
          </a:bodyPr>
          <a:lstStyle/>
          <a:p>
            <a:pPr algn="r"/>
            <a:r>
              <a:rPr lang="en-US" sz="525" dirty="0">
                <a:solidFill>
                  <a:schemeClr val="accent2"/>
                </a:solidFill>
              </a:rPr>
              <a:t>© Credit Union National Association 2020. All rights reserved. </a:t>
            </a:r>
          </a:p>
        </p:txBody>
      </p:sp>
    </p:spTree>
    <p:extLst>
      <p:ext uri="{BB962C8B-B14F-4D97-AF65-F5344CB8AC3E}">
        <p14:creationId xmlns:p14="http://schemas.microsoft.com/office/powerpoint/2010/main" val="32050749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Logo: 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831851" y="4589467"/>
            <a:ext cx="10515600" cy="661267"/>
          </a:xfrm>
        </p:spPr>
        <p:txBody>
          <a:bodyPr/>
          <a:lstStyle>
            <a:lvl1pPr marL="0" indent="0">
              <a:buNone/>
              <a:defRPr sz="1800" i="0">
                <a:solidFill>
                  <a:schemeClr val="tx1"/>
                </a:solidFill>
                <a:latin typeface="Century Gothic" panose="020B0502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1003530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Logo: Section Header dar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831851" y="4589467"/>
            <a:ext cx="10515600" cy="661267"/>
          </a:xfrm>
        </p:spPr>
        <p:txBody>
          <a:bodyPr/>
          <a:lstStyle>
            <a:lvl1pPr marL="0" indent="0">
              <a:buNone/>
              <a:defRPr sz="1800" i="0">
                <a:solidFill>
                  <a:schemeClr val="tx1"/>
                </a:solidFill>
                <a:latin typeface="Century Gothic" panose="020B0502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2871065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Logo: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7198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Logo: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99928"/>
            <a:ext cx="5181600" cy="34722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699928"/>
            <a:ext cx="5181600" cy="34722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7305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Logo: 2 column content w/ preheader">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0" i="1">
                <a:latin typeface="Georgia" panose="02040502050405020303"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7"/>
            <a:ext cx="5157787" cy="28210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0" i="1">
                <a:latin typeface="Georgia" panose="02040502050405020303"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2" y="2505077"/>
            <a:ext cx="5183188" cy="28210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927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TruStage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3/10/2025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Tree>
    <p:extLst>
      <p:ext uri="{BB962C8B-B14F-4D97-AF65-F5344CB8AC3E}">
        <p14:creationId xmlns:p14="http://schemas.microsoft.com/office/powerpoint/2010/main" val="1781125564"/>
      </p:ext>
    </p:extLst>
  </p:cSld>
  <p:clrMapOvr>
    <a:masterClrMapping/>
  </p:clrMapOvr>
  <p:extLst>
    <p:ext uri="{DCECCB84-F9BA-43D5-87BE-67443E8EF086}">
      <p15:sldGuideLst xmlns:p15="http://schemas.microsoft.com/office/powerpoint/2012/main">
        <p15:guide id="1" pos="43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Log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357771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ogo: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676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Logo: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6"/>
            <a:ext cx="6172200" cy="417846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4"/>
            <a:ext cx="3932237" cy="3267913"/>
          </a:xfrm>
        </p:spPr>
        <p:txBody>
          <a:bodyPr/>
          <a:lstStyle>
            <a:lvl1pPr marL="0" indent="0">
              <a:buNone/>
              <a:defRPr sz="1200" i="1">
                <a:latin typeface="Georgia" panose="02040502050405020303" pitchFamily="18"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33574571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Logo: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6"/>
            <a:ext cx="6172200" cy="413133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39788" y="2057400"/>
            <a:ext cx="3932237" cy="3231050"/>
          </a:xfrm>
        </p:spPr>
        <p:txBody>
          <a:bodyPr/>
          <a:lstStyle>
            <a:lvl1pPr marL="0" indent="0">
              <a:buNone/>
              <a:defRPr sz="1200" i="1">
                <a:latin typeface="Georgia" panose="02040502050405020303" pitchFamily="18"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3867952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ogo: Contact slide">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495FBF2-B4ED-884B-A3CD-9160F78DDC34}"/>
              </a:ext>
            </a:extLst>
          </p:cNvPr>
          <p:cNvSpPr>
            <a:spLocks noGrp="1"/>
          </p:cNvSpPr>
          <p:nvPr>
            <p:ph type="title" hasCustomPrompt="1"/>
          </p:nvPr>
        </p:nvSpPr>
        <p:spPr>
          <a:xfrm>
            <a:off x="831851" y="845042"/>
            <a:ext cx="10515600" cy="2852737"/>
          </a:xfrm>
        </p:spPr>
        <p:txBody>
          <a:bodyPr anchor="b">
            <a:normAutofit/>
          </a:bodyPr>
          <a:lstStyle>
            <a:lvl1pPr>
              <a:defRPr sz="4500"/>
            </a:lvl1pPr>
          </a:lstStyle>
          <a:p>
            <a:r>
              <a:rPr lang="en-US" dirty="0">
                <a:solidFill>
                  <a:srgbClr val="B5191E"/>
                </a:solidFill>
              </a:rPr>
              <a:t>Contact me</a:t>
            </a:r>
          </a:p>
        </p:txBody>
      </p:sp>
      <p:sp>
        <p:nvSpPr>
          <p:cNvPr id="6" name="Content Placeholder 1">
            <a:extLst>
              <a:ext uri="{FF2B5EF4-FFF2-40B4-BE49-F238E27FC236}">
                <a16:creationId xmlns:a16="http://schemas.microsoft.com/office/drawing/2014/main" id="{0C35BB40-2F81-B741-BA83-97B5B701E654}"/>
              </a:ext>
            </a:extLst>
          </p:cNvPr>
          <p:cNvSpPr>
            <a:spLocks noGrp="1"/>
          </p:cNvSpPr>
          <p:nvPr>
            <p:ph type="body" idx="1"/>
          </p:nvPr>
        </p:nvSpPr>
        <p:spPr>
          <a:xfrm>
            <a:off x="831851" y="3724769"/>
            <a:ext cx="10515600" cy="1389305"/>
          </a:xfrm>
        </p:spPr>
        <p:txBody>
          <a:bodyPr/>
          <a:lstStyle/>
          <a:p>
            <a:pPr marL="0" lvl="0" indent="0">
              <a:buNone/>
            </a:pPr>
            <a:r>
              <a:rPr lang="en-US" i="0">
                <a:solidFill>
                  <a:schemeClr val="tx1"/>
                </a:solidFill>
                <a:latin typeface="+mn-lt"/>
              </a:rPr>
              <a:t>Edit Master text styles</a:t>
            </a:r>
          </a:p>
          <a:p>
            <a:pPr marL="0" lvl="1" indent="0">
              <a:buNone/>
            </a:pPr>
            <a:r>
              <a:rPr lang="en-US" i="0">
                <a:solidFill>
                  <a:schemeClr val="tx1"/>
                </a:solidFill>
                <a:latin typeface="+mn-lt"/>
              </a:rPr>
              <a:t>Second level</a:t>
            </a:r>
          </a:p>
          <a:p>
            <a:pPr marL="0" lvl="2" indent="0">
              <a:buNone/>
            </a:pPr>
            <a:r>
              <a:rPr lang="en-US" i="0">
                <a:solidFill>
                  <a:schemeClr val="tx1"/>
                </a:solidFill>
                <a:latin typeface="+mn-lt"/>
              </a:rPr>
              <a:t>Third level</a:t>
            </a:r>
          </a:p>
        </p:txBody>
      </p:sp>
    </p:spTree>
    <p:extLst>
      <p:ext uri="{BB962C8B-B14F-4D97-AF65-F5344CB8AC3E}">
        <p14:creationId xmlns:p14="http://schemas.microsoft.com/office/powerpoint/2010/main" val="23557894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Logo: full photo">
    <p:bg>
      <p:bgPr>
        <a:solidFill>
          <a:schemeClr val="accent2"/>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AA4EA771-BD78-CA4A-A8AB-405E9114E1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 y="6220274"/>
            <a:ext cx="1295400" cy="561526"/>
          </a:xfrm>
          <a:prstGeom prst="rect">
            <a:avLst/>
          </a:prstGeom>
        </p:spPr>
      </p:pic>
      <p:sp>
        <p:nvSpPr>
          <p:cNvPr id="5" name="TextBox 4">
            <a:extLst>
              <a:ext uri="{FF2B5EF4-FFF2-40B4-BE49-F238E27FC236}">
                <a16:creationId xmlns:a16="http://schemas.microsoft.com/office/drawing/2014/main" id="{D1A072AE-2548-1746-9EA3-6DAF389163F0}"/>
              </a:ext>
            </a:extLst>
          </p:cNvPr>
          <p:cNvSpPr txBox="1"/>
          <p:nvPr userDrawn="1"/>
        </p:nvSpPr>
        <p:spPr>
          <a:xfrm>
            <a:off x="7162800" y="6573582"/>
            <a:ext cx="4800600" cy="173124"/>
          </a:xfrm>
          <a:prstGeom prst="rect">
            <a:avLst/>
          </a:prstGeom>
          <a:noFill/>
        </p:spPr>
        <p:txBody>
          <a:bodyPr wrap="square" rtlCol="0">
            <a:spAutoFit/>
          </a:bodyPr>
          <a:lstStyle/>
          <a:p>
            <a:pPr algn="r"/>
            <a:r>
              <a:rPr lang="en-US" sz="525" dirty="0">
                <a:solidFill>
                  <a:schemeClr val="bg1"/>
                </a:solidFill>
              </a:rPr>
              <a:t>© Credit Union National Association 2020. All rights reserved. </a:t>
            </a:r>
          </a:p>
        </p:txBody>
      </p:sp>
      <p:sp>
        <p:nvSpPr>
          <p:cNvPr id="6" name="TextBox 5">
            <a:extLst>
              <a:ext uri="{FF2B5EF4-FFF2-40B4-BE49-F238E27FC236}">
                <a16:creationId xmlns:a16="http://schemas.microsoft.com/office/drawing/2014/main" id="{39BC9A85-98BE-C644-9594-A769E06DDC8F}"/>
              </a:ext>
            </a:extLst>
          </p:cNvPr>
          <p:cNvSpPr txBox="1"/>
          <p:nvPr userDrawn="1"/>
        </p:nvSpPr>
        <p:spPr>
          <a:xfrm>
            <a:off x="4648200" y="2967339"/>
            <a:ext cx="3124200" cy="507831"/>
          </a:xfrm>
          <a:prstGeom prst="rect">
            <a:avLst/>
          </a:prstGeom>
          <a:noFill/>
        </p:spPr>
        <p:txBody>
          <a:bodyPr wrap="square" rtlCol="0">
            <a:spAutoFit/>
          </a:bodyPr>
          <a:lstStyle/>
          <a:p>
            <a:r>
              <a:rPr lang="en-US" sz="1350" dirty="0"/>
              <a:t>Full photo: edit in design master (delete this text box)</a:t>
            </a:r>
          </a:p>
        </p:txBody>
      </p:sp>
    </p:spTree>
    <p:extLst>
      <p:ext uri="{BB962C8B-B14F-4D97-AF65-F5344CB8AC3E}">
        <p14:creationId xmlns:p14="http://schemas.microsoft.com/office/powerpoint/2010/main" val="39545458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Curv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69772" y="1371600"/>
            <a:ext cx="8651421" cy="2743200"/>
          </a:xfrm>
        </p:spPr>
        <p:txBody>
          <a:bodyPr anchor="b">
            <a:normAutofit/>
          </a:bodyPr>
          <a:lstStyle>
            <a:lvl1pPr algn="l">
              <a:defRPr sz="4500">
                <a:solidFill>
                  <a:schemeClr val="accent1"/>
                </a:solidFill>
                <a:latin typeface="Georgia" panose="02040502050405020303" pitchFamily="18"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069771" y="4419604"/>
            <a:ext cx="8651423" cy="1143001"/>
          </a:xfrm>
        </p:spPr>
        <p:txBody>
          <a:bodyPr/>
          <a:lstStyle>
            <a:lvl1pPr marL="0" indent="0" algn="l">
              <a:buNone/>
              <a:defRPr sz="1800" b="0" i="0">
                <a:solidFill>
                  <a:schemeClr val="tx1"/>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 name, Presenter name &amp; presenter name</a:t>
            </a:r>
          </a:p>
        </p:txBody>
      </p:sp>
    </p:spTree>
    <p:extLst>
      <p:ext uri="{BB962C8B-B14F-4D97-AF65-F5344CB8AC3E}">
        <p14:creationId xmlns:p14="http://schemas.microsoft.com/office/powerpoint/2010/main" val="28415906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hank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4" name="Date Placeholder 3"/>
          <p:cNvSpPr>
            <a:spLocks noGrp="1"/>
          </p:cNvSpPr>
          <p:nvPr>
            <p:ph type="dt" sz="half" idx="10"/>
          </p:nvPr>
        </p:nvSpPr>
        <p:spPr/>
        <p:txBody>
          <a:bodyPr/>
          <a:lstStyle/>
          <a:p>
            <a:fld id="{5A436DC8-728B-8B43-83B4-34ADD0A5761A}" type="datetime1">
              <a:rPr lang="en-US" smtClean="0"/>
              <a:t>3/10/2025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5" name="Title 1">
            <a:extLst>
              <a:ext uri="{FF2B5EF4-FFF2-40B4-BE49-F238E27FC236}">
                <a16:creationId xmlns:a16="http://schemas.microsoft.com/office/drawing/2014/main" id="{74A20F26-C6FE-3913-4BC4-7CCE8E085130}"/>
              </a:ext>
            </a:extLst>
          </p:cNvPr>
          <p:cNvSpPr txBox="1">
            <a:spLocks/>
          </p:cNvSpPr>
          <p:nvPr userDrawn="1"/>
        </p:nvSpPr>
        <p:spPr>
          <a:xfrm>
            <a:off x="571500" y="3264060"/>
            <a:ext cx="7277100" cy="1825465"/>
          </a:xfrm>
          <a:prstGeom prst="rect">
            <a:avLst/>
          </a:prstGeom>
        </p:spPr>
        <p:txBody>
          <a:bodyPr vert="horz" lIns="73152" tIns="45720" rIns="91440" bIns="45720" rtlCol="0" anchor="t" anchorCtr="0">
            <a:noAutofit/>
          </a:bodyPr>
          <a:lstStyle>
            <a:lvl1pPr algn="l" defTabSz="914400" rtl="0" eaLnBrk="1" latinLnBrk="0" hangingPunct="1">
              <a:lnSpc>
                <a:spcPct val="90000"/>
              </a:lnSpc>
              <a:spcBef>
                <a:spcPct val="0"/>
              </a:spcBef>
              <a:buNone/>
              <a:defRPr sz="6000" b="1" kern="1200">
                <a:solidFill>
                  <a:schemeClr val="accent1"/>
                </a:solidFill>
                <a:latin typeface="+mj-lt"/>
                <a:ea typeface="+mj-ea"/>
                <a:cs typeface="+mj-cs"/>
              </a:defRPr>
            </a:lvl1pPr>
          </a:lstStyle>
          <a:p>
            <a:r>
              <a:rPr lang="en-US"/>
              <a:t>Thank you.</a:t>
            </a:r>
            <a:endParaRPr lang="en-US" dirty="0"/>
          </a:p>
        </p:txBody>
      </p:sp>
      <p:sp>
        <p:nvSpPr>
          <p:cNvPr id="11" name="Text Placeholder 10">
            <a:extLst>
              <a:ext uri="{FF2B5EF4-FFF2-40B4-BE49-F238E27FC236}">
                <a16:creationId xmlns:a16="http://schemas.microsoft.com/office/drawing/2014/main" id="{FEDFD7C7-638D-3539-A06C-30FD381CB97F}"/>
              </a:ext>
            </a:extLst>
          </p:cNvPr>
          <p:cNvSpPr>
            <a:spLocks noGrp="1"/>
          </p:cNvSpPr>
          <p:nvPr>
            <p:ph type="body" sz="quarter" idx="12"/>
          </p:nvPr>
        </p:nvSpPr>
        <p:spPr>
          <a:xfrm>
            <a:off x="8115300" y="3295699"/>
            <a:ext cx="3505200" cy="1936661"/>
          </a:xfrm>
        </p:spPr>
        <p:txBody>
          <a:bodyPr/>
          <a:lstStyle>
            <a:lvl1pPr>
              <a:lnSpc>
                <a:spcPct val="120000"/>
              </a:lnSpc>
              <a:spcBef>
                <a:spcPts val="0"/>
              </a:spcBef>
              <a:defRPr b="1">
                <a:solidFill>
                  <a:schemeClr val="accent1"/>
                </a:solidFill>
              </a:defRPr>
            </a:lvl1pPr>
            <a:lvl2pPr marL="6350" indent="0">
              <a:lnSpc>
                <a:spcPct val="120000"/>
              </a:lnSpc>
              <a:spcBef>
                <a:spcPts val="0"/>
              </a:spcBef>
              <a:buFontTx/>
              <a:buNone/>
              <a:defRPr>
                <a:solidFill>
                  <a:schemeClr val="accent1"/>
                </a:solidFill>
              </a:defRPr>
            </a:lvl2pPr>
            <a:lvl3pPr marL="7938" indent="0">
              <a:lnSpc>
                <a:spcPct val="120000"/>
              </a:lnSpc>
              <a:spcBef>
                <a:spcPts val="0"/>
              </a:spcBef>
              <a:buFontTx/>
              <a:buNone/>
              <a:tabLst/>
              <a:defRPr>
                <a:solidFill>
                  <a:schemeClr val="accent1"/>
                </a:solidFill>
              </a:defRPr>
            </a:lvl3pPr>
            <a:lvl4pPr marL="7938" indent="0">
              <a:lnSpc>
                <a:spcPct val="120000"/>
              </a:lnSpc>
              <a:spcBef>
                <a:spcPts val="0"/>
              </a:spcBef>
              <a:buFontTx/>
              <a:buNone/>
              <a:tabLst/>
              <a:defRPr>
                <a:solidFill>
                  <a:schemeClr val="accent1"/>
                </a:solidFill>
              </a:defRPr>
            </a:lvl4pPr>
            <a:lvl5pPr>
              <a:lnSpc>
                <a:spcPct val="120000"/>
              </a:lnSpc>
              <a:spcBef>
                <a:spcPts val="0"/>
              </a:spcBef>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7">
            <a:extLst>
              <a:ext uri="{FF2B5EF4-FFF2-40B4-BE49-F238E27FC236}">
                <a16:creationId xmlns:a16="http://schemas.microsoft.com/office/drawing/2014/main" id="{D6A60EE0-443D-E695-29E6-45D81A3600CC}"/>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2"/>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6" name="TextBox 5">
            <a:extLst>
              <a:ext uri="{FF2B5EF4-FFF2-40B4-BE49-F238E27FC236}">
                <a16:creationId xmlns:a16="http://schemas.microsoft.com/office/drawing/2014/main" id="{F2E3AC78-D4DA-A827-73CC-399481F20B73}"/>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2"/>
                </a:solidFill>
              </a:rPr>
              <a:t>© </a:t>
            </a:r>
            <a:r>
              <a:rPr lang="en-US" sz="800" dirty="0" err="1">
                <a:solidFill>
                  <a:schemeClr val="bg2"/>
                </a:solidFill>
              </a:rPr>
              <a:t>TruStage</a:t>
            </a:r>
            <a:endParaRPr lang="en-US" sz="800" dirty="0">
              <a:solidFill>
                <a:schemeClr val="bg2"/>
              </a:solidFill>
            </a:endParaRPr>
          </a:p>
        </p:txBody>
      </p:sp>
      <p:sp>
        <p:nvSpPr>
          <p:cNvPr id="8" name="Text Placeholder 11">
            <a:extLst>
              <a:ext uri="{FF2B5EF4-FFF2-40B4-BE49-F238E27FC236}">
                <a16:creationId xmlns:a16="http://schemas.microsoft.com/office/drawing/2014/main" id="{EE93BC46-E9EC-9454-95BD-0EBCE61B0C7A}"/>
              </a:ext>
            </a:extLst>
          </p:cNvPr>
          <p:cNvSpPr>
            <a:spLocks noGrp="1"/>
          </p:cNvSpPr>
          <p:nvPr>
            <p:ph type="body" sz="quarter" idx="13" hasCustomPrompt="1"/>
          </p:nvPr>
        </p:nvSpPr>
        <p:spPr>
          <a:xfrm>
            <a:off x="576262" y="5694555"/>
            <a:ext cx="11044079" cy="652269"/>
          </a:xfrm>
        </p:spPr>
        <p:txBody>
          <a:bodyPr anchor="b" anchorCtr="0"/>
          <a:lstStyle>
            <a:lvl1pPr>
              <a:lnSpc>
                <a:spcPct val="100000"/>
              </a:lnSpc>
              <a:spcBef>
                <a:spcPts val="500"/>
              </a:spcBef>
              <a:defRPr sz="800">
                <a:solidFill>
                  <a:schemeClr val="bg2"/>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2928231254"/>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Deep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3/10/2025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bg1"/>
                </a:solidFill>
              </a:defRPr>
            </a:lvl1pPr>
          </a:lstStyle>
          <a:p>
            <a:pPr lvl="0"/>
            <a:r>
              <a:rPr lang="en-US" dirty="0"/>
              <a:t>Eyebrow | </a:t>
            </a:r>
          </a:p>
        </p:txBody>
      </p:sp>
    </p:spTree>
    <p:extLst>
      <p:ext uri="{BB962C8B-B14F-4D97-AF65-F5344CB8AC3E}">
        <p14:creationId xmlns:p14="http://schemas.microsoft.com/office/powerpoint/2010/main" val="288584509"/>
      </p:ext>
    </p:extLst>
  </p:cSld>
  <p:clrMapOvr>
    <a:masterClrMapping/>
  </p:clrMapOvr>
  <p:extLst>
    <p:ext uri="{DCECCB84-F9BA-43D5-87BE-67443E8EF086}">
      <p15:sldGuideLst xmlns:p15="http://schemas.microsoft.com/office/powerpoint/2012/main">
        <p15:guide id="1" pos="432">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Title-DeepBlue_Co-Brande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DCCAE95-C335-C3AD-044A-8BEEFB2B116B}"/>
              </a:ext>
            </a:extLst>
          </p:cNvPr>
          <p:cNvSpPr>
            <a:spLocks noGrp="1"/>
          </p:cNvSpPr>
          <p:nvPr>
            <p:ph type="pic" sz="quarter" idx="12" hasCustomPrompt="1"/>
          </p:nvPr>
        </p:nvSpPr>
        <p:spPr>
          <a:xfrm>
            <a:off x="10271774" y="358588"/>
            <a:ext cx="1506537" cy="768681"/>
          </a:xfrm>
        </p:spPr>
        <p:txBody>
          <a:bodyPr/>
          <a:lstStyle/>
          <a:p>
            <a:r>
              <a:rPr lang="en-US" dirty="0"/>
              <a:t>Logo Here</a:t>
            </a:r>
          </a:p>
        </p:txBody>
      </p:sp>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3/10/2025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bg1"/>
                </a:solidFill>
              </a:defRPr>
            </a:lvl1pPr>
          </a:lstStyle>
          <a:p>
            <a:pPr lvl="0"/>
            <a:r>
              <a:rPr lang="en-US" dirty="0"/>
              <a:t>Eyebrow | </a:t>
            </a:r>
          </a:p>
        </p:txBody>
      </p:sp>
      <p:sp>
        <p:nvSpPr>
          <p:cNvPr id="21" name="Text Placeholder 20">
            <a:extLst>
              <a:ext uri="{FF2B5EF4-FFF2-40B4-BE49-F238E27FC236}">
                <a16:creationId xmlns:a16="http://schemas.microsoft.com/office/drawing/2014/main" id="{1132E509-3786-F681-2152-F30000263DD1}"/>
              </a:ext>
            </a:extLst>
          </p:cNvPr>
          <p:cNvSpPr>
            <a:spLocks noGrp="1"/>
          </p:cNvSpPr>
          <p:nvPr>
            <p:ph type="body" sz="quarter" idx="13" hasCustomPrompt="1"/>
          </p:nvPr>
        </p:nvSpPr>
        <p:spPr>
          <a:xfrm>
            <a:off x="7260771" y="615518"/>
            <a:ext cx="4931229" cy="315912"/>
          </a:xfrm>
        </p:spPr>
        <p:txBody>
          <a:bodyPr/>
          <a:lstStyle>
            <a:lvl1pPr>
              <a:defRPr sz="1200">
                <a:solidFill>
                  <a:schemeClr val="bg2"/>
                </a:solidFill>
              </a:defRPr>
            </a:lvl1pPr>
          </a:lstStyle>
          <a:p>
            <a:pPr lvl="0"/>
            <a:r>
              <a:rPr lang="en-US" dirty="0"/>
              <a:t>Provided in partnership with &lt;&lt;Insert Company Name or Logo&gt;&gt;</a:t>
            </a:r>
          </a:p>
        </p:txBody>
      </p:sp>
    </p:spTree>
    <p:extLst>
      <p:ext uri="{BB962C8B-B14F-4D97-AF65-F5344CB8AC3E}">
        <p14:creationId xmlns:p14="http://schemas.microsoft.com/office/powerpoint/2010/main" val="2539853349"/>
      </p:ext>
    </p:extLst>
  </p:cSld>
  <p:clrMapOvr>
    <a:masterClrMapping/>
  </p:clrMapOvr>
  <p:extLst>
    <p:ext uri="{DCECCB84-F9BA-43D5-87BE-67443E8EF086}">
      <p15:sldGuideLst xmlns:p15="http://schemas.microsoft.com/office/powerpoint/2012/main">
        <p15:guide id="1" pos="432">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TruStageYellow_Co-Brand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3/10/2025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
        <p:nvSpPr>
          <p:cNvPr id="5" name="Picture Placeholder 10">
            <a:extLst>
              <a:ext uri="{FF2B5EF4-FFF2-40B4-BE49-F238E27FC236}">
                <a16:creationId xmlns:a16="http://schemas.microsoft.com/office/drawing/2014/main" id="{03ED7DA8-FBBA-0F8C-DCD3-ADCFD7568C3D}"/>
              </a:ext>
            </a:extLst>
          </p:cNvPr>
          <p:cNvSpPr>
            <a:spLocks noGrp="1"/>
          </p:cNvSpPr>
          <p:nvPr>
            <p:ph type="pic" sz="quarter" idx="12" hasCustomPrompt="1"/>
          </p:nvPr>
        </p:nvSpPr>
        <p:spPr>
          <a:xfrm>
            <a:off x="10271774" y="358588"/>
            <a:ext cx="1506537" cy="768681"/>
          </a:xfrm>
        </p:spPr>
        <p:txBody>
          <a:bodyPr/>
          <a:lstStyle/>
          <a:p>
            <a:r>
              <a:rPr lang="en-US" dirty="0"/>
              <a:t>Logo Here</a:t>
            </a:r>
          </a:p>
        </p:txBody>
      </p:sp>
      <p:sp>
        <p:nvSpPr>
          <p:cNvPr id="6" name="Text Placeholder 20">
            <a:extLst>
              <a:ext uri="{FF2B5EF4-FFF2-40B4-BE49-F238E27FC236}">
                <a16:creationId xmlns:a16="http://schemas.microsoft.com/office/drawing/2014/main" id="{2F54DFA9-FBD7-0B7A-7CF0-D04E74053D30}"/>
              </a:ext>
            </a:extLst>
          </p:cNvPr>
          <p:cNvSpPr>
            <a:spLocks noGrp="1"/>
          </p:cNvSpPr>
          <p:nvPr>
            <p:ph type="body" sz="quarter" idx="13" hasCustomPrompt="1"/>
          </p:nvPr>
        </p:nvSpPr>
        <p:spPr>
          <a:xfrm>
            <a:off x="7260771" y="615518"/>
            <a:ext cx="4931229" cy="315912"/>
          </a:xfrm>
        </p:spPr>
        <p:txBody>
          <a:bodyPr/>
          <a:lstStyle>
            <a:lvl1pPr>
              <a:defRPr sz="1200">
                <a:solidFill>
                  <a:schemeClr val="bg2"/>
                </a:solidFill>
              </a:defRPr>
            </a:lvl1pPr>
          </a:lstStyle>
          <a:p>
            <a:pPr lvl="0"/>
            <a:r>
              <a:rPr lang="en-US" dirty="0"/>
              <a:t>Provided in partnership with &lt;&lt;Insert Company Name or Logo&gt;&gt;</a:t>
            </a:r>
          </a:p>
        </p:txBody>
      </p:sp>
    </p:spTree>
    <p:extLst>
      <p:ext uri="{BB962C8B-B14F-4D97-AF65-F5344CB8AC3E}">
        <p14:creationId xmlns:p14="http://schemas.microsoft.com/office/powerpoint/2010/main" val="1036530675"/>
      </p:ext>
    </p:extLst>
  </p:cSld>
  <p:clrMapOvr>
    <a:masterClrMapping/>
  </p:clrMapOvr>
  <p:extLst>
    <p:ext uri="{DCECCB84-F9BA-43D5-87BE-67443E8EF086}">
      <p15:sldGuideLst xmlns:p15="http://schemas.microsoft.com/office/powerpoint/2012/main">
        <p15:guide id="1" pos="432"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TruStage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3/10/2025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Tree>
    <p:extLst>
      <p:ext uri="{BB962C8B-B14F-4D97-AF65-F5344CB8AC3E}">
        <p14:creationId xmlns:p14="http://schemas.microsoft.com/office/powerpoint/2010/main" val="3932463105"/>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TruStageYellow_Co-Brand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3/10/2025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
        <p:nvSpPr>
          <p:cNvPr id="5" name="Picture Placeholder 10">
            <a:extLst>
              <a:ext uri="{FF2B5EF4-FFF2-40B4-BE49-F238E27FC236}">
                <a16:creationId xmlns:a16="http://schemas.microsoft.com/office/drawing/2014/main" id="{03ED7DA8-FBBA-0F8C-DCD3-ADCFD7568C3D}"/>
              </a:ext>
            </a:extLst>
          </p:cNvPr>
          <p:cNvSpPr>
            <a:spLocks noGrp="1"/>
          </p:cNvSpPr>
          <p:nvPr>
            <p:ph type="pic" sz="quarter" idx="12" hasCustomPrompt="1"/>
          </p:nvPr>
        </p:nvSpPr>
        <p:spPr>
          <a:xfrm>
            <a:off x="10271774" y="358588"/>
            <a:ext cx="1506537" cy="768681"/>
          </a:xfrm>
        </p:spPr>
        <p:txBody>
          <a:bodyPr/>
          <a:lstStyle/>
          <a:p>
            <a:r>
              <a:rPr lang="en-US" dirty="0"/>
              <a:t>Logo Here</a:t>
            </a:r>
          </a:p>
        </p:txBody>
      </p:sp>
      <p:sp>
        <p:nvSpPr>
          <p:cNvPr id="6" name="Text Placeholder 20">
            <a:extLst>
              <a:ext uri="{FF2B5EF4-FFF2-40B4-BE49-F238E27FC236}">
                <a16:creationId xmlns:a16="http://schemas.microsoft.com/office/drawing/2014/main" id="{2F54DFA9-FBD7-0B7A-7CF0-D04E74053D30}"/>
              </a:ext>
            </a:extLst>
          </p:cNvPr>
          <p:cNvSpPr>
            <a:spLocks noGrp="1"/>
          </p:cNvSpPr>
          <p:nvPr>
            <p:ph type="body" sz="quarter" idx="13" hasCustomPrompt="1"/>
          </p:nvPr>
        </p:nvSpPr>
        <p:spPr>
          <a:xfrm>
            <a:off x="7260771" y="615518"/>
            <a:ext cx="4931229" cy="315912"/>
          </a:xfrm>
        </p:spPr>
        <p:txBody>
          <a:bodyPr/>
          <a:lstStyle>
            <a:lvl1pPr>
              <a:defRPr sz="1200">
                <a:solidFill>
                  <a:schemeClr val="bg2"/>
                </a:solidFill>
              </a:defRPr>
            </a:lvl1pPr>
          </a:lstStyle>
          <a:p>
            <a:pPr lvl="0"/>
            <a:r>
              <a:rPr lang="en-US" dirty="0"/>
              <a:t>Provided in partnership with &lt;&lt;Insert Company Name or Logo&gt;&gt;</a:t>
            </a:r>
          </a:p>
        </p:txBody>
      </p:sp>
    </p:spTree>
    <p:extLst>
      <p:ext uri="{BB962C8B-B14F-4D97-AF65-F5344CB8AC3E}">
        <p14:creationId xmlns:p14="http://schemas.microsoft.com/office/powerpoint/2010/main" val="3160201140"/>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Whit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3/10/2025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Tree>
    <p:extLst>
      <p:ext uri="{BB962C8B-B14F-4D97-AF65-F5344CB8AC3E}">
        <p14:creationId xmlns:p14="http://schemas.microsoft.com/office/powerpoint/2010/main" val="2600856547"/>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White_Co-Brande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3/10/2025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
        <p:nvSpPr>
          <p:cNvPr id="5" name="Picture Placeholder 10">
            <a:extLst>
              <a:ext uri="{FF2B5EF4-FFF2-40B4-BE49-F238E27FC236}">
                <a16:creationId xmlns:a16="http://schemas.microsoft.com/office/drawing/2014/main" id="{B4CCFB85-5900-D8B9-9722-54603975FCD9}"/>
              </a:ext>
            </a:extLst>
          </p:cNvPr>
          <p:cNvSpPr>
            <a:spLocks noGrp="1"/>
          </p:cNvSpPr>
          <p:nvPr>
            <p:ph type="pic" sz="quarter" idx="12" hasCustomPrompt="1"/>
          </p:nvPr>
        </p:nvSpPr>
        <p:spPr>
          <a:xfrm>
            <a:off x="10271774" y="358588"/>
            <a:ext cx="1506537" cy="768681"/>
          </a:xfrm>
        </p:spPr>
        <p:txBody>
          <a:bodyPr/>
          <a:lstStyle/>
          <a:p>
            <a:r>
              <a:rPr lang="en-US" dirty="0"/>
              <a:t>Logo Here</a:t>
            </a:r>
          </a:p>
        </p:txBody>
      </p:sp>
      <p:sp>
        <p:nvSpPr>
          <p:cNvPr id="6" name="Text Placeholder 20">
            <a:extLst>
              <a:ext uri="{FF2B5EF4-FFF2-40B4-BE49-F238E27FC236}">
                <a16:creationId xmlns:a16="http://schemas.microsoft.com/office/drawing/2014/main" id="{46139BA9-455E-01F3-1A5D-54DE163A2915}"/>
              </a:ext>
            </a:extLst>
          </p:cNvPr>
          <p:cNvSpPr>
            <a:spLocks noGrp="1"/>
          </p:cNvSpPr>
          <p:nvPr>
            <p:ph type="body" sz="quarter" idx="13" hasCustomPrompt="1"/>
          </p:nvPr>
        </p:nvSpPr>
        <p:spPr>
          <a:xfrm>
            <a:off x="7260771" y="615518"/>
            <a:ext cx="4931229" cy="315912"/>
          </a:xfrm>
        </p:spPr>
        <p:txBody>
          <a:bodyPr/>
          <a:lstStyle>
            <a:lvl1pPr>
              <a:defRPr sz="1200">
                <a:solidFill>
                  <a:schemeClr val="bg2"/>
                </a:solidFill>
              </a:defRPr>
            </a:lvl1pPr>
          </a:lstStyle>
          <a:p>
            <a:pPr lvl="0"/>
            <a:r>
              <a:rPr lang="en-US" dirty="0"/>
              <a:t>Provided in partnership with &lt;&lt;Insert Company Name or Logo&gt;&gt;</a:t>
            </a:r>
          </a:p>
        </p:txBody>
      </p:sp>
    </p:spTree>
    <p:extLst>
      <p:ext uri="{BB962C8B-B14F-4D97-AF65-F5344CB8AC3E}">
        <p14:creationId xmlns:p14="http://schemas.microsoft.com/office/powerpoint/2010/main" val="3825448266"/>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White-HalfPix">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3/10/2025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3" name="Picture Placeholder 2">
            <a:extLst>
              <a:ext uri="{FF2B5EF4-FFF2-40B4-BE49-F238E27FC236}">
                <a16:creationId xmlns:a16="http://schemas.microsoft.com/office/drawing/2014/main" id="{F9469E9E-E1C5-702F-DF82-1A2F9B5B8FED}"/>
              </a:ext>
            </a:extLst>
          </p:cNvPr>
          <p:cNvSpPr>
            <a:spLocks noGrp="1"/>
          </p:cNvSpPr>
          <p:nvPr>
            <p:ph type="pic" sz="quarter" idx="21"/>
          </p:nvPr>
        </p:nvSpPr>
        <p:spPr>
          <a:xfrm>
            <a:off x="6096000" y="0"/>
            <a:ext cx="6096000" cy="6858000"/>
          </a:xfrm>
        </p:spPr>
        <p:txBody>
          <a:bodyPr/>
          <a:lstStyle/>
          <a:p>
            <a:r>
              <a:rPr lang="en-US"/>
              <a:t>Click icon to add picture</a:t>
            </a:r>
          </a:p>
        </p:txBody>
      </p:sp>
      <p:sp>
        <p:nvSpPr>
          <p:cNvPr id="2" name="Title 1">
            <a:extLst>
              <a:ext uri="{FF2B5EF4-FFF2-40B4-BE49-F238E27FC236}">
                <a16:creationId xmlns:a16="http://schemas.microsoft.com/office/drawing/2014/main" id="{14708602-0403-CEEE-7347-CC6A0CE45D37}"/>
              </a:ext>
            </a:extLst>
          </p:cNvPr>
          <p:cNvSpPr>
            <a:spLocks noGrp="1"/>
          </p:cNvSpPr>
          <p:nvPr>
            <p:ph type="ctrTitle"/>
          </p:nvPr>
        </p:nvSpPr>
        <p:spPr>
          <a:xfrm>
            <a:off x="563292" y="2605401"/>
            <a:ext cx="5214937"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7B7AA96E-28C8-B611-D2C9-F59DC1A4A7E8}"/>
              </a:ext>
            </a:extLst>
          </p:cNvPr>
          <p:cNvSpPr>
            <a:spLocks noGrp="1"/>
          </p:cNvSpPr>
          <p:nvPr>
            <p:ph type="subTitle" idx="1"/>
          </p:nvPr>
        </p:nvSpPr>
        <p:spPr>
          <a:xfrm>
            <a:off x="576263" y="5389328"/>
            <a:ext cx="5229205"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8">
            <a:extLst>
              <a:ext uri="{FF2B5EF4-FFF2-40B4-BE49-F238E27FC236}">
                <a16:creationId xmlns:a16="http://schemas.microsoft.com/office/drawing/2014/main" id="{74737CE8-1CE3-E1F5-E5DE-195220C14359}"/>
              </a:ext>
            </a:extLst>
          </p:cNvPr>
          <p:cNvSpPr>
            <a:spLocks noGrp="1"/>
          </p:cNvSpPr>
          <p:nvPr>
            <p:ph type="body" sz="quarter" idx="11" hasCustomPrompt="1"/>
          </p:nvPr>
        </p:nvSpPr>
        <p:spPr>
          <a:xfrm>
            <a:off x="587829" y="1940798"/>
            <a:ext cx="5200943" cy="293603"/>
          </a:xfrm>
        </p:spPr>
        <p:txBody>
          <a:bodyPr anchor="b" anchorCtr="0"/>
          <a:lstStyle>
            <a:lvl1pPr>
              <a:defRPr b="1">
                <a:solidFill>
                  <a:schemeClr val="accent1"/>
                </a:solidFill>
              </a:defRPr>
            </a:lvl1pPr>
          </a:lstStyle>
          <a:p>
            <a:pPr lvl="0"/>
            <a:r>
              <a:rPr lang="en-US" dirty="0"/>
              <a:t>Eyebrow | </a:t>
            </a:r>
          </a:p>
        </p:txBody>
      </p:sp>
    </p:spTree>
    <p:extLst>
      <p:ext uri="{BB962C8B-B14F-4D97-AF65-F5344CB8AC3E}">
        <p14:creationId xmlns:p14="http://schemas.microsoft.com/office/powerpoint/2010/main" val="828747234"/>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White-FullPix">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7BE7B345-D49E-2D13-F164-BCA26E0CFCE6}"/>
              </a:ext>
            </a:extLst>
          </p:cNvPr>
          <p:cNvSpPr>
            <a:spLocks noGrp="1"/>
          </p:cNvSpPr>
          <p:nvPr>
            <p:ph type="pic" sz="quarter" idx="24"/>
          </p:nvPr>
        </p:nvSpPr>
        <p:spPr>
          <a:xfrm>
            <a:off x="0" y="0"/>
            <a:ext cx="12192000" cy="6858000"/>
          </a:xfrm>
        </p:spPr>
        <p:txBody>
          <a:bodyPr/>
          <a:lstStyle/>
          <a:p>
            <a:r>
              <a:rPr lang="en-US"/>
              <a:t>Click icon to add picture</a:t>
            </a:r>
            <a:endParaRPr lang="en-US" dirty="0"/>
          </a:p>
        </p:txBody>
      </p:sp>
      <p:pic>
        <p:nvPicPr>
          <p:cNvPr id="17" name="Picture 15">
            <a:extLst>
              <a:ext uri="{FF2B5EF4-FFF2-40B4-BE49-F238E27FC236}">
                <a16:creationId xmlns:a16="http://schemas.microsoft.com/office/drawing/2014/main" id="{7F6ECF31-6F53-8A6A-FED6-4E82FEE843D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62000" y="1905000"/>
            <a:ext cx="2078837" cy="756713"/>
          </a:xfrm>
          <a:prstGeom prst="rect">
            <a:avLst/>
          </a:prstGeom>
        </p:spPr>
      </p:pic>
      <p:sp>
        <p:nvSpPr>
          <p:cNvPr id="10" name="TextBox 9">
            <a:extLst>
              <a:ext uri="{FF2B5EF4-FFF2-40B4-BE49-F238E27FC236}">
                <a16:creationId xmlns:a16="http://schemas.microsoft.com/office/drawing/2014/main" id="{9E8C0291-D28A-4F4A-67E6-622A29F8866A}"/>
              </a:ext>
            </a:extLst>
          </p:cNvPr>
          <p:cNvSpPr txBox="1"/>
          <p:nvPr userDrawn="1"/>
        </p:nvSpPr>
        <p:spPr>
          <a:xfrm>
            <a:off x="838830" y="6498464"/>
            <a:ext cx="7757122"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3/10/2025</a:t>
            </a:fld>
            <a:endParaRPr lang="en-US"/>
          </a:p>
        </p:txBody>
      </p:sp>
      <p:sp>
        <p:nvSpPr>
          <p:cNvPr id="9" name="Text Placeholder 12">
            <a:extLst>
              <a:ext uri="{FF2B5EF4-FFF2-40B4-BE49-F238E27FC236}">
                <a16:creationId xmlns:a16="http://schemas.microsoft.com/office/drawing/2014/main" id="{4B05D57B-5900-E744-6334-385297C0668A}"/>
              </a:ext>
            </a:extLst>
          </p:cNvPr>
          <p:cNvSpPr>
            <a:spLocks noGrp="1"/>
          </p:cNvSpPr>
          <p:nvPr>
            <p:ph type="body" sz="quarter" idx="20" hasCustomPrompt="1"/>
          </p:nvPr>
        </p:nvSpPr>
        <p:spPr>
          <a:xfrm>
            <a:off x="542925" y="1619250"/>
            <a:ext cx="5373687" cy="4457699"/>
          </a:xfrm>
          <a:solidFill>
            <a:schemeClr val="bg1"/>
          </a:solidFill>
        </p:spPr>
        <p:txBody>
          <a:bodyPr wrap="square" lIns="320040" tIns="1280160" rIns="274320">
            <a:noAutofit/>
          </a:bodyPr>
          <a:lstStyle>
            <a:lvl1pPr marL="54864">
              <a:spcAft>
                <a:spcPts val="2000"/>
              </a:spcAft>
              <a:defRPr sz="5000" b="1">
                <a:solidFill>
                  <a:schemeClr val="accent1"/>
                </a:solidFill>
              </a:defRPr>
            </a:lvl1pPr>
            <a:lvl2pPr marL="6350" indent="0">
              <a:spcAft>
                <a:spcPts val="2000"/>
              </a:spcAft>
              <a:buFontTx/>
              <a:buNone/>
              <a:defRPr sz="1800" b="1">
                <a:solidFill>
                  <a:schemeClr val="bg2"/>
                </a:solidFill>
              </a:defRPr>
            </a:lvl2pPr>
            <a:lvl3pPr marL="54864" indent="0">
              <a:buFontTx/>
              <a:buNone/>
              <a:tabLst/>
              <a:defRPr sz="1800" b="1">
                <a:solidFill>
                  <a:schemeClr val="bg2"/>
                </a:solidFill>
              </a:defRPr>
            </a:lvl3pPr>
          </a:lstStyle>
          <a:p>
            <a:pPr lvl="0"/>
            <a:r>
              <a:rPr lang="en-US" dirty="0"/>
              <a:t>Click to edit Master title style</a:t>
            </a:r>
          </a:p>
        </p:txBody>
      </p:sp>
      <p:sp>
        <p:nvSpPr>
          <p:cNvPr id="23" name="Picture Placeholder 22">
            <a:extLst>
              <a:ext uri="{FF2B5EF4-FFF2-40B4-BE49-F238E27FC236}">
                <a16:creationId xmlns:a16="http://schemas.microsoft.com/office/drawing/2014/main" id="{9D016865-E0A3-175C-1AD6-CDAB696F3367}"/>
              </a:ext>
            </a:extLst>
          </p:cNvPr>
          <p:cNvSpPr>
            <a:spLocks noGrp="1"/>
          </p:cNvSpPr>
          <p:nvPr>
            <p:ph type="pic" sz="quarter" idx="23" hasCustomPrompt="1"/>
          </p:nvPr>
        </p:nvSpPr>
        <p:spPr>
          <a:xfrm>
            <a:off x="761999" y="1905000"/>
            <a:ext cx="2078837" cy="798166"/>
          </a:xfrm>
          <a:blipFill>
            <a:blip r:embed="rId4"/>
            <a:stretch>
              <a:fillRect t="245"/>
            </a:stretch>
          </a:blipFill>
        </p:spPr>
        <p:txBody>
          <a:bodyPr>
            <a:normAutofit/>
          </a:bodyPr>
          <a:lstStyle>
            <a:lvl1pPr>
              <a:defRPr sz="700">
                <a:solidFill>
                  <a:schemeClr val="bg2">
                    <a:lumMod val="20000"/>
                    <a:lumOff val="80000"/>
                  </a:schemeClr>
                </a:solidFill>
              </a:defRPr>
            </a:lvl1pPr>
          </a:lstStyle>
          <a:p>
            <a:r>
              <a:rPr lang="en-US" dirty="0" err="1"/>
              <a:t>TruStage</a:t>
            </a:r>
            <a:r>
              <a:rPr lang="en-US" dirty="0"/>
              <a:t> Logo</a:t>
            </a:r>
          </a:p>
        </p:txBody>
      </p:sp>
      <p:sp>
        <p:nvSpPr>
          <p:cNvPr id="2" name="Subtitle 2">
            <a:extLst>
              <a:ext uri="{FF2B5EF4-FFF2-40B4-BE49-F238E27FC236}">
                <a16:creationId xmlns:a16="http://schemas.microsoft.com/office/drawing/2014/main" id="{0E12EB09-FA18-936C-5A9B-30DF2EDD9AB2}"/>
              </a:ext>
            </a:extLst>
          </p:cNvPr>
          <p:cNvSpPr>
            <a:spLocks noGrp="1"/>
          </p:cNvSpPr>
          <p:nvPr>
            <p:ph type="subTitle" idx="1"/>
          </p:nvPr>
        </p:nvSpPr>
        <p:spPr>
          <a:xfrm>
            <a:off x="858285" y="5292052"/>
            <a:ext cx="5229205" cy="424978"/>
          </a:xfrm>
        </p:spPr>
        <p:txBody>
          <a:bodyPr/>
          <a:lstStyle>
            <a:lvl1pPr marL="0" indent="0" algn="l">
              <a:buNone/>
              <a:defRPr sz="18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6182101"/>
      </p:ext>
    </p:extLst>
  </p:cSld>
  <p:clrMapOvr>
    <a:masterClrMapping/>
  </p:clrMapOvr>
  <p:extLst>
    <p:ext uri="{DCECCB84-F9BA-43D5-87BE-67443E8EF086}">
      <p15:sldGuideLst xmlns:p15="http://schemas.microsoft.com/office/powerpoint/2012/main">
        <p15:guide id="1" pos="609">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genda-Ligh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5106" y="1825625"/>
            <a:ext cx="5181600" cy="4351338"/>
          </a:xfrm>
        </p:spPr>
        <p:txBody>
          <a:bodyPr/>
          <a:lstStyle>
            <a:lvl1pPr>
              <a:defRPr sz="2200" b="1">
                <a:solidFill>
                  <a:schemeClr val="accent1"/>
                </a:solidFill>
              </a:defRPr>
            </a:lvl1pPr>
            <a:lvl2pPr>
              <a:spcBef>
                <a:spcPts val="500"/>
              </a:spcBef>
              <a:buClr>
                <a:schemeClr val="tx2"/>
              </a:buClr>
              <a:defRPr sz="1800" b="1">
                <a:solidFill>
                  <a:schemeClr val="accent1"/>
                </a:solidFill>
              </a:defRPr>
            </a:lvl2pPr>
            <a:lvl3pPr>
              <a:spcBef>
                <a:spcPts val="500"/>
              </a:spcBef>
              <a:buClr>
                <a:schemeClr val="tx2"/>
              </a:buClr>
              <a:defRPr sz="1800" b="1">
                <a:solidFill>
                  <a:schemeClr val="accent1"/>
                </a:solidFill>
              </a:defRPr>
            </a:lvl3pPr>
            <a:lvl4pPr>
              <a:spcBef>
                <a:spcPts val="500"/>
              </a:spcBef>
              <a:buClr>
                <a:schemeClr val="tx2"/>
              </a:buClr>
              <a:defRPr sz="1800">
                <a:solidFill>
                  <a:schemeClr val="accent1"/>
                </a:solidFill>
              </a:defRPr>
            </a:lvl4pPr>
            <a:lvl5pPr>
              <a:spcBef>
                <a:spcPts val="500"/>
              </a:spcBef>
              <a:defRPr sz="1800" b="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9106" y="1825625"/>
            <a:ext cx="5181600" cy="4351338"/>
          </a:xfrm>
        </p:spPr>
        <p:txBody>
          <a:bodyPr/>
          <a:lstStyle>
            <a:lvl1pPr>
              <a:defRPr lang="en-US" sz="2200" b="1" kern="1200" dirty="0">
                <a:solidFill>
                  <a:schemeClr val="accent1"/>
                </a:solidFill>
                <a:latin typeface="+mn-lt"/>
                <a:ea typeface="+mn-ea"/>
                <a:cs typeface="+mn-cs"/>
              </a:defRPr>
            </a:lvl1pPr>
            <a:lvl2pPr marL="230188" indent="-223838">
              <a:buClr>
                <a:schemeClr val="tx2"/>
              </a:buClr>
              <a:defRPr lang="en-US" sz="1800" b="1" kern="1200" dirty="0">
                <a:solidFill>
                  <a:schemeClr val="accent1"/>
                </a:solidFill>
                <a:latin typeface="+mn-lt"/>
                <a:ea typeface="+mn-ea"/>
                <a:cs typeface="+mn-cs"/>
              </a:defRPr>
            </a:lvl2pPr>
            <a:lvl3pPr marL="460375" indent="-230188">
              <a:buClr>
                <a:schemeClr val="tx2"/>
              </a:buClr>
              <a:defRPr lang="en-US" sz="1800" b="1" kern="1200" dirty="0">
                <a:solidFill>
                  <a:schemeClr val="accent1"/>
                </a:solidFill>
                <a:latin typeface="+mn-lt"/>
                <a:ea typeface="+mn-ea"/>
                <a:cs typeface="+mn-cs"/>
              </a:defRPr>
            </a:lvl3pPr>
            <a:lvl4pPr marL="685800" indent="-225425">
              <a:buClr>
                <a:schemeClr val="tx2"/>
              </a:buClr>
              <a:defRPr lang="en-US" sz="1800" kern="1200" dirty="0">
                <a:solidFill>
                  <a:schemeClr val="accent1"/>
                </a:solidFill>
                <a:latin typeface="+mn-lt"/>
                <a:ea typeface="+mn-ea"/>
                <a:cs typeface="+mn-cs"/>
              </a:defRPr>
            </a:lvl4pPr>
            <a:lvl5pPr>
              <a:defRPr lang="en-US" sz="1800" b="0" kern="1200" dirty="0">
                <a:solidFill>
                  <a:schemeClr val="accent1"/>
                </a:solidFill>
                <a:latin typeface="+mn-lt"/>
                <a:ea typeface="+mn-ea"/>
                <a:cs typeface="+mn-cs"/>
              </a:defRPr>
            </a:lvl5pPr>
          </a:lstStyle>
          <a:p>
            <a:pPr marL="0" lvl="0" indent="0" algn="l" defTabSz="914400" rtl="0" eaLnBrk="1" latinLnBrk="0" hangingPunct="1">
              <a:lnSpc>
                <a:spcPct val="90000"/>
              </a:lnSpc>
              <a:spcBef>
                <a:spcPts val="1000"/>
              </a:spcBef>
              <a:buFontTx/>
              <a:buNone/>
            </a:pPr>
            <a:r>
              <a:rPr lang="en-US"/>
              <a:t>Click to edit Master text styles</a:t>
            </a:r>
          </a:p>
          <a:p>
            <a:pPr marL="0" lvl="1" indent="0" algn="l" defTabSz="914400" rtl="0" eaLnBrk="1" latinLnBrk="0" hangingPunct="1">
              <a:lnSpc>
                <a:spcPct val="90000"/>
              </a:lnSpc>
              <a:spcBef>
                <a:spcPts val="1000"/>
              </a:spcBef>
              <a:buFontTx/>
              <a:buNone/>
            </a:pPr>
            <a:r>
              <a:rPr lang="en-US"/>
              <a:t>Second level</a:t>
            </a:r>
          </a:p>
          <a:p>
            <a:pPr marL="0" lvl="2" indent="0" algn="l" defTabSz="914400" rtl="0" eaLnBrk="1" latinLnBrk="0" hangingPunct="1">
              <a:lnSpc>
                <a:spcPct val="90000"/>
              </a:lnSpc>
              <a:spcBef>
                <a:spcPts val="1000"/>
              </a:spcBef>
              <a:buFontTx/>
              <a:buNone/>
            </a:pPr>
            <a:r>
              <a:rPr lang="en-US"/>
              <a:t>Third level</a:t>
            </a:r>
          </a:p>
          <a:p>
            <a:pPr marL="0" lvl="3" indent="0" algn="l" defTabSz="914400" rtl="0" eaLnBrk="1" latinLnBrk="0" hangingPunct="1">
              <a:lnSpc>
                <a:spcPct val="90000"/>
              </a:lnSpc>
              <a:spcBef>
                <a:spcPts val="1000"/>
              </a:spcBef>
              <a:buFontTx/>
              <a:buNone/>
            </a:pPr>
            <a:r>
              <a:rPr lang="en-US"/>
              <a:t>Fourth level</a:t>
            </a:r>
          </a:p>
          <a:p>
            <a:pPr marL="0" lvl="4" indent="0" algn="l" defTabSz="914400" rtl="0" eaLnBrk="1" latinLnBrk="0" hangingPunct="1">
              <a:lnSpc>
                <a:spcPct val="90000"/>
              </a:lnSpc>
              <a:spcBef>
                <a:spcPts val="1000"/>
              </a:spcBef>
              <a:buFontTx/>
              <a:buNone/>
            </a:pPr>
            <a:r>
              <a:rPr lang="en-US"/>
              <a:t>Fifth level</a:t>
            </a:r>
            <a:endParaRPr lang="en-US" dirty="0"/>
          </a:p>
        </p:txBody>
      </p:sp>
      <p:sp>
        <p:nvSpPr>
          <p:cNvPr id="5" name="Date Placeholder 4"/>
          <p:cNvSpPr>
            <a:spLocks noGrp="1"/>
          </p:cNvSpPr>
          <p:nvPr>
            <p:ph type="dt" sz="half" idx="10"/>
          </p:nvPr>
        </p:nvSpPr>
        <p:spPr/>
        <p:txBody>
          <a:bodyPr/>
          <a:lstStyle/>
          <a:p>
            <a:fld id="{A5FC22D1-03BC-3442-890E-503C7D919C86}" type="datetime1">
              <a:rPr lang="en-US" smtClean="0"/>
              <a:t>3/10/2025</a:t>
            </a:fld>
            <a:endParaRPr lang="en-US"/>
          </a:p>
        </p:txBody>
      </p:sp>
      <p:sp>
        <p:nvSpPr>
          <p:cNvPr id="6" name="Footer Placeholder 5"/>
          <p:cNvSpPr>
            <a:spLocks noGrp="1"/>
          </p:cNvSpPr>
          <p:nvPr>
            <p:ph type="ftr" sz="quarter" idx="11"/>
          </p:nvPr>
        </p:nvSpPr>
        <p:spPr/>
        <p:txBody>
          <a:bodyPr/>
          <a:lstStyle>
            <a:lvl1pPr algn="r">
              <a:defRPr/>
            </a:lvl1p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8" name="Title 1">
            <a:extLst>
              <a:ext uri="{FF2B5EF4-FFF2-40B4-BE49-F238E27FC236}">
                <a16:creationId xmlns:a16="http://schemas.microsoft.com/office/drawing/2014/main" id="{135DB563-09DD-C085-838A-0A5D6AA3C0E0}"/>
              </a:ext>
            </a:extLst>
          </p:cNvPr>
          <p:cNvSpPr txBox="1">
            <a:spLocks/>
          </p:cNvSpPr>
          <p:nvPr userDrawn="1"/>
        </p:nvSpPr>
        <p:spPr>
          <a:xfrm>
            <a:off x="937260" y="1012270"/>
            <a:ext cx="2789166" cy="453419"/>
          </a:xfrm>
          <a:prstGeom prst="rect">
            <a:avLst/>
          </a:prstGeom>
        </p:spPr>
        <p:txBody>
          <a:bodyPr vert="horz" lIns="73152" tIns="45720" rIns="91440" bIns="45720" rtlCol="0" anchor="b" anchorCtr="0">
            <a:noAutofit/>
          </a:bodyPr>
          <a:lstStyle>
            <a:lvl1pPr algn="l" defTabSz="914400" rtl="0" eaLnBrk="1" latinLnBrk="0" hangingPunct="1">
              <a:lnSpc>
                <a:spcPct val="90000"/>
              </a:lnSpc>
              <a:spcBef>
                <a:spcPct val="0"/>
              </a:spcBef>
              <a:buNone/>
              <a:defRPr sz="3800" b="1" kern="1200">
                <a:solidFill>
                  <a:schemeClr val="bg1"/>
                </a:solidFill>
                <a:latin typeface="+mj-lt"/>
                <a:ea typeface="+mj-ea"/>
                <a:cs typeface="+mj-cs"/>
              </a:defRPr>
            </a:lvl1pPr>
          </a:lstStyle>
          <a:p>
            <a:r>
              <a:rPr lang="en-US" dirty="0">
                <a:solidFill>
                  <a:schemeClr val="accent1"/>
                </a:solidFill>
              </a:rPr>
              <a:t>Agenda</a:t>
            </a:r>
          </a:p>
        </p:txBody>
      </p:sp>
    </p:spTree>
    <p:extLst>
      <p:ext uri="{BB962C8B-B14F-4D97-AF65-F5344CB8AC3E}">
        <p14:creationId xmlns:p14="http://schemas.microsoft.com/office/powerpoint/2010/main" val="27554415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genda-Dark">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5106" y="1825625"/>
            <a:ext cx="5181600" cy="4351338"/>
          </a:xfrm>
        </p:spPr>
        <p:txBody>
          <a:bodyPr/>
          <a:lstStyle>
            <a:lvl1pPr>
              <a:defRPr sz="2200" b="1">
                <a:solidFill>
                  <a:schemeClr val="bg1"/>
                </a:solidFill>
              </a:defRPr>
            </a:lvl1pPr>
            <a:lvl2pPr>
              <a:spcBef>
                <a:spcPts val="500"/>
              </a:spcBef>
              <a:buClr>
                <a:schemeClr val="tx2"/>
              </a:buClr>
              <a:defRPr sz="1800" b="1">
                <a:solidFill>
                  <a:schemeClr val="bg1"/>
                </a:solidFill>
              </a:defRPr>
            </a:lvl2pPr>
            <a:lvl3pPr>
              <a:spcBef>
                <a:spcPts val="500"/>
              </a:spcBef>
              <a:buClr>
                <a:schemeClr val="tx2"/>
              </a:buClr>
              <a:defRPr sz="1800" b="1">
                <a:solidFill>
                  <a:schemeClr val="bg1"/>
                </a:solidFill>
              </a:defRPr>
            </a:lvl3pPr>
            <a:lvl4pPr>
              <a:spcBef>
                <a:spcPts val="500"/>
              </a:spcBef>
              <a:buClr>
                <a:schemeClr val="tx2"/>
              </a:buClr>
              <a:defRPr sz="1800">
                <a:solidFill>
                  <a:schemeClr val="bg1"/>
                </a:solidFill>
              </a:defRPr>
            </a:lvl4pPr>
            <a:lvl5pPr>
              <a:spcBef>
                <a:spcPts val="500"/>
              </a:spcBef>
              <a:defRPr sz="1800" b="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9106" y="1825625"/>
            <a:ext cx="5181600" cy="4351338"/>
          </a:xfrm>
        </p:spPr>
        <p:txBody>
          <a:bodyPr/>
          <a:lstStyle>
            <a:lvl1pPr>
              <a:defRPr lang="en-US" sz="2200" b="1" kern="1200" dirty="0">
                <a:solidFill>
                  <a:schemeClr val="bg1"/>
                </a:solidFill>
                <a:latin typeface="+mn-lt"/>
                <a:ea typeface="+mn-ea"/>
                <a:cs typeface="+mn-cs"/>
              </a:defRPr>
            </a:lvl1pPr>
            <a:lvl2pPr marL="230188" indent="-223838">
              <a:buClr>
                <a:schemeClr val="tx2"/>
              </a:buClr>
              <a:defRPr lang="en-US" sz="1800" b="1" kern="1200" dirty="0">
                <a:solidFill>
                  <a:schemeClr val="bg1"/>
                </a:solidFill>
                <a:latin typeface="+mn-lt"/>
                <a:ea typeface="+mn-ea"/>
                <a:cs typeface="+mn-cs"/>
              </a:defRPr>
            </a:lvl2pPr>
            <a:lvl3pPr marL="460375" indent="-230188">
              <a:buClr>
                <a:schemeClr val="tx2"/>
              </a:buClr>
              <a:defRPr lang="en-US" sz="1800" b="1" kern="1200" dirty="0">
                <a:solidFill>
                  <a:schemeClr val="bg1"/>
                </a:solidFill>
                <a:latin typeface="+mn-lt"/>
                <a:ea typeface="+mn-ea"/>
                <a:cs typeface="+mn-cs"/>
              </a:defRPr>
            </a:lvl3pPr>
            <a:lvl4pPr marL="685800" indent="-225425">
              <a:buClr>
                <a:schemeClr val="tx2"/>
              </a:buClr>
              <a:defRPr lang="en-US" sz="1800" kern="1200" dirty="0">
                <a:solidFill>
                  <a:schemeClr val="bg1"/>
                </a:solidFill>
                <a:latin typeface="+mn-lt"/>
                <a:ea typeface="+mn-ea"/>
                <a:cs typeface="+mn-cs"/>
              </a:defRPr>
            </a:lvl4pPr>
            <a:lvl5pPr>
              <a:defRPr lang="en-US" sz="1800" b="0" kern="1200" dirty="0">
                <a:solidFill>
                  <a:schemeClr val="bg1"/>
                </a:solidFill>
                <a:latin typeface="+mn-lt"/>
                <a:ea typeface="+mn-ea"/>
                <a:cs typeface="+mn-cs"/>
              </a:defRPr>
            </a:lvl5pPr>
          </a:lstStyle>
          <a:p>
            <a:pPr marL="0" lvl="0" indent="0" algn="l" defTabSz="914400" rtl="0" eaLnBrk="1" latinLnBrk="0" hangingPunct="1">
              <a:lnSpc>
                <a:spcPct val="90000"/>
              </a:lnSpc>
              <a:spcBef>
                <a:spcPts val="1000"/>
              </a:spcBef>
              <a:buFontTx/>
              <a:buNone/>
            </a:pPr>
            <a:r>
              <a:rPr lang="en-US"/>
              <a:t>Click to edit Master text styles</a:t>
            </a:r>
          </a:p>
          <a:p>
            <a:pPr marL="0" lvl="1" indent="0" algn="l" defTabSz="914400" rtl="0" eaLnBrk="1" latinLnBrk="0" hangingPunct="1">
              <a:lnSpc>
                <a:spcPct val="90000"/>
              </a:lnSpc>
              <a:spcBef>
                <a:spcPts val="1000"/>
              </a:spcBef>
              <a:buFontTx/>
              <a:buNone/>
            </a:pPr>
            <a:r>
              <a:rPr lang="en-US"/>
              <a:t>Second level</a:t>
            </a:r>
          </a:p>
          <a:p>
            <a:pPr marL="0" lvl="2" indent="0" algn="l" defTabSz="914400" rtl="0" eaLnBrk="1" latinLnBrk="0" hangingPunct="1">
              <a:lnSpc>
                <a:spcPct val="90000"/>
              </a:lnSpc>
              <a:spcBef>
                <a:spcPts val="1000"/>
              </a:spcBef>
              <a:buFontTx/>
              <a:buNone/>
            </a:pPr>
            <a:r>
              <a:rPr lang="en-US"/>
              <a:t>Third level</a:t>
            </a:r>
          </a:p>
          <a:p>
            <a:pPr marL="0" lvl="3" indent="0" algn="l" defTabSz="914400" rtl="0" eaLnBrk="1" latinLnBrk="0" hangingPunct="1">
              <a:lnSpc>
                <a:spcPct val="90000"/>
              </a:lnSpc>
              <a:spcBef>
                <a:spcPts val="1000"/>
              </a:spcBef>
              <a:buFontTx/>
              <a:buNone/>
            </a:pPr>
            <a:r>
              <a:rPr lang="en-US"/>
              <a:t>Fourth level</a:t>
            </a:r>
          </a:p>
          <a:p>
            <a:pPr marL="0" lvl="4" indent="0" algn="l" defTabSz="914400" rtl="0" eaLnBrk="1" latinLnBrk="0" hangingPunct="1">
              <a:lnSpc>
                <a:spcPct val="90000"/>
              </a:lnSpc>
              <a:spcBef>
                <a:spcPts val="1000"/>
              </a:spcBef>
              <a:buFontTx/>
              <a:buNone/>
            </a:pPr>
            <a:r>
              <a:rPr lang="en-US"/>
              <a:t>Fifth level</a:t>
            </a:r>
            <a:endParaRPr lang="en-US" dirty="0"/>
          </a:p>
        </p:txBody>
      </p:sp>
      <p:sp>
        <p:nvSpPr>
          <p:cNvPr id="5" name="Date Placeholder 4"/>
          <p:cNvSpPr>
            <a:spLocks noGrp="1"/>
          </p:cNvSpPr>
          <p:nvPr>
            <p:ph type="dt" sz="half" idx="10"/>
          </p:nvPr>
        </p:nvSpPr>
        <p:spPr/>
        <p:txBody>
          <a:bodyPr/>
          <a:lstStyle/>
          <a:p>
            <a:fld id="{A5FC22D1-03BC-3442-890E-503C7D919C86}" type="datetime1">
              <a:rPr lang="en-US" smtClean="0"/>
              <a:t>3/10/2025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8" name="Title 1">
            <a:extLst>
              <a:ext uri="{FF2B5EF4-FFF2-40B4-BE49-F238E27FC236}">
                <a16:creationId xmlns:a16="http://schemas.microsoft.com/office/drawing/2014/main" id="{135DB563-09DD-C085-838A-0A5D6AA3C0E0}"/>
              </a:ext>
            </a:extLst>
          </p:cNvPr>
          <p:cNvSpPr txBox="1">
            <a:spLocks/>
          </p:cNvSpPr>
          <p:nvPr userDrawn="1"/>
        </p:nvSpPr>
        <p:spPr>
          <a:xfrm>
            <a:off x="937260" y="1012270"/>
            <a:ext cx="2789166" cy="453419"/>
          </a:xfrm>
          <a:prstGeom prst="rect">
            <a:avLst/>
          </a:prstGeom>
        </p:spPr>
        <p:txBody>
          <a:bodyPr vert="horz" lIns="73152" tIns="45720" rIns="91440" bIns="45720" rtlCol="0" anchor="b" anchorCtr="0">
            <a:noAutofit/>
          </a:bodyPr>
          <a:lstStyle>
            <a:lvl1pPr algn="l" defTabSz="914400" rtl="0" eaLnBrk="1" latinLnBrk="0" hangingPunct="1">
              <a:lnSpc>
                <a:spcPct val="90000"/>
              </a:lnSpc>
              <a:spcBef>
                <a:spcPct val="0"/>
              </a:spcBef>
              <a:buNone/>
              <a:defRPr sz="3800" b="1" kern="1200">
                <a:solidFill>
                  <a:schemeClr val="bg1"/>
                </a:solidFill>
                <a:latin typeface="+mj-lt"/>
                <a:ea typeface="+mj-ea"/>
                <a:cs typeface="+mj-cs"/>
              </a:defRPr>
            </a:lvl1pPr>
          </a:lstStyle>
          <a:p>
            <a:r>
              <a:rPr lang="en-US" dirty="0">
                <a:solidFill>
                  <a:schemeClr val="bg1"/>
                </a:solidFill>
              </a:rPr>
              <a:t>Agenda</a:t>
            </a:r>
          </a:p>
        </p:txBody>
      </p:sp>
    </p:spTree>
    <p:extLst>
      <p:ext uri="{BB962C8B-B14F-4D97-AF65-F5344CB8AC3E}">
        <p14:creationId xmlns:p14="http://schemas.microsoft.com/office/powerpoint/2010/main" val="24227336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ransition-Light">
    <p:spTree>
      <p:nvGrpSpPr>
        <p:cNvPr id="1" name=""/>
        <p:cNvGrpSpPr/>
        <p:nvPr/>
      </p:nvGrpSpPr>
      <p:grpSpPr>
        <a:xfrm>
          <a:off x="0" y="0"/>
          <a:ext cx="0" cy="0"/>
          <a:chOff x="0" y="0"/>
          <a:chExt cx="0" cy="0"/>
        </a:xfrm>
      </p:grpSpPr>
      <p:sp>
        <p:nvSpPr>
          <p:cNvPr id="2" name="Title 1"/>
          <p:cNvSpPr>
            <a:spLocks noGrp="1"/>
          </p:cNvSpPr>
          <p:nvPr>
            <p:ph type="title"/>
          </p:nvPr>
        </p:nvSpPr>
        <p:spPr>
          <a:xfrm>
            <a:off x="576263" y="3964892"/>
            <a:ext cx="10515600" cy="1884589"/>
          </a:xfrm>
          <a:prstGeom prst="rect">
            <a:avLst/>
          </a:prstGeom>
        </p:spPr>
        <p:txBody>
          <a:bodyPr anchor="t" anchorCtr="0"/>
          <a:lstStyle>
            <a:lvl1pPr>
              <a:defRPr sz="6000"/>
            </a:lvl1pPr>
          </a:lstStyle>
          <a:p>
            <a:r>
              <a:rPr lang="en-US"/>
              <a:t>Click to edit Master title style</a:t>
            </a:r>
            <a:endParaRPr lang="en-US" dirty="0"/>
          </a:p>
        </p:txBody>
      </p:sp>
      <p:sp>
        <p:nvSpPr>
          <p:cNvPr id="3" name="Text Placeholder 2"/>
          <p:cNvSpPr>
            <a:spLocks noGrp="1"/>
          </p:cNvSpPr>
          <p:nvPr>
            <p:ph type="body" idx="1" hasCustomPrompt="1"/>
          </p:nvPr>
        </p:nvSpPr>
        <p:spPr>
          <a:xfrm>
            <a:off x="576263" y="3322858"/>
            <a:ext cx="10515600" cy="365125"/>
          </a:xfrm>
        </p:spPr>
        <p:txBody>
          <a:bodyPr anchor="b" anchorCtr="0">
            <a:noAutofit/>
          </a:bodyPr>
          <a:lstStyle>
            <a:lvl1pPr marL="0" indent="0">
              <a:buNone/>
              <a:defRPr sz="18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a:t>
            </a:r>
          </a:p>
        </p:txBody>
      </p:sp>
      <p:sp>
        <p:nvSpPr>
          <p:cNvPr id="4" name="Date Placeholder 3"/>
          <p:cNvSpPr>
            <a:spLocks noGrp="1"/>
          </p:cNvSpPr>
          <p:nvPr>
            <p:ph type="dt" sz="half" idx="10"/>
          </p:nvPr>
        </p:nvSpPr>
        <p:spPr/>
        <p:txBody>
          <a:bodyPr/>
          <a:lstStyle/>
          <a:p>
            <a:fld id="{AF97B93C-0B3D-2B4A-99BC-ECE1A4F3E78F}" type="datetime1">
              <a:rPr lang="en-US" smtClean="0"/>
              <a:t>3/10/2025</a:t>
            </a:fld>
            <a:endParaRPr lang="en-US"/>
          </a:p>
        </p:txBody>
      </p:sp>
      <p:sp>
        <p:nvSpPr>
          <p:cNvPr id="11" name="Picture Placeholder 10">
            <a:extLst>
              <a:ext uri="{FF2B5EF4-FFF2-40B4-BE49-F238E27FC236}">
                <a16:creationId xmlns:a16="http://schemas.microsoft.com/office/drawing/2014/main" id="{D11E51AB-8813-F5FF-75DE-256755446657}"/>
              </a:ext>
            </a:extLst>
          </p:cNvPr>
          <p:cNvSpPr>
            <a:spLocks noGrp="1"/>
          </p:cNvSpPr>
          <p:nvPr>
            <p:ph type="pic" sz="quarter" idx="13" hasCustomPrompt="1"/>
          </p:nvPr>
        </p:nvSpPr>
        <p:spPr>
          <a:xfrm>
            <a:off x="9129713" y="631825"/>
            <a:ext cx="2568575" cy="2568575"/>
          </a:xfrm>
        </p:spPr>
        <p:txBody>
          <a:bodyPr/>
          <a:lstStyle/>
          <a:p>
            <a:r>
              <a:rPr lang="en-US" dirty="0"/>
              <a:t>Click to add Icon</a:t>
            </a:r>
          </a:p>
        </p:txBody>
      </p:sp>
      <p:pic>
        <p:nvPicPr>
          <p:cNvPr id="5" name="Picture 7">
            <a:extLst>
              <a:ext uri="{FF2B5EF4-FFF2-40B4-BE49-F238E27FC236}">
                <a16:creationId xmlns:a16="http://schemas.microsoft.com/office/drawing/2014/main" id="{168A723F-8F5C-2454-D762-6B0DC123A4F2}"/>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261468778"/>
      </p:ext>
    </p:extLst>
  </p:cSld>
  <p:clrMapOvr>
    <a:masterClrMapping/>
  </p:clrMapOvr>
  <p:extLst>
    <p:ext uri="{DCECCB84-F9BA-43D5-87BE-67443E8EF086}">
      <p15:sldGuideLst xmlns:p15="http://schemas.microsoft.com/office/powerpoint/2012/main">
        <p15:guide id="1" pos="5784">
          <p15:clr>
            <a:srgbClr val="FBAE40"/>
          </p15:clr>
        </p15:guide>
        <p15:guide id="2" pos="7369">
          <p15:clr>
            <a:srgbClr val="FBAE40"/>
          </p15:clr>
        </p15:guide>
        <p15:guide id="3" orient="horz" pos="398">
          <p15:clr>
            <a:srgbClr val="FBAE40"/>
          </p15:clr>
        </p15:guide>
        <p15:guide id="4" orient="horz" pos="201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ransition-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3" y="3964892"/>
            <a:ext cx="10515600" cy="1884589"/>
          </a:xfrm>
          <a:prstGeom prst="rect">
            <a:avLst/>
          </a:prstGeom>
        </p:spPr>
        <p:txBody>
          <a:bodyPr anchor="t" anchorCtr="0">
            <a:noAutofit/>
          </a:bodyPr>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576263" y="3322858"/>
            <a:ext cx="10515600" cy="365125"/>
          </a:xfrm>
        </p:spPr>
        <p:txBody>
          <a:bodyPr anchor="b" anchorCtr="0">
            <a:noAutofit/>
          </a:bodyPr>
          <a:lstStyle>
            <a:lvl1pPr marL="0" indent="0">
              <a:buNone/>
              <a:defRPr sz="1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a:t>
            </a:r>
          </a:p>
        </p:txBody>
      </p:sp>
      <p:sp>
        <p:nvSpPr>
          <p:cNvPr id="4" name="Date Placeholder 3"/>
          <p:cNvSpPr>
            <a:spLocks noGrp="1"/>
          </p:cNvSpPr>
          <p:nvPr>
            <p:ph type="dt" sz="half" idx="10"/>
          </p:nvPr>
        </p:nvSpPr>
        <p:spPr/>
        <p:txBody>
          <a:bodyPr/>
          <a:lstStyle/>
          <a:p>
            <a:fld id="{AF97B93C-0B3D-2B4A-99BC-ECE1A4F3E78F}" type="datetime1">
              <a:rPr lang="en-US" smtClean="0"/>
              <a:t>3/10/2025</a:t>
            </a:fld>
            <a:endParaRPr lang="en-US"/>
          </a:p>
        </p:txBody>
      </p:sp>
      <p:sp>
        <p:nvSpPr>
          <p:cNvPr id="11" name="Picture Placeholder 10">
            <a:extLst>
              <a:ext uri="{FF2B5EF4-FFF2-40B4-BE49-F238E27FC236}">
                <a16:creationId xmlns:a16="http://schemas.microsoft.com/office/drawing/2014/main" id="{D11E51AB-8813-F5FF-75DE-256755446657}"/>
              </a:ext>
            </a:extLst>
          </p:cNvPr>
          <p:cNvSpPr>
            <a:spLocks noGrp="1"/>
          </p:cNvSpPr>
          <p:nvPr>
            <p:ph type="pic" sz="quarter" idx="13" hasCustomPrompt="1"/>
          </p:nvPr>
        </p:nvSpPr>
        <p:spPr>
          <a:xfrm>
            <a:off x="9129713" y="631825"/>
            <a:ext cx="2568575" cy="2568575"/>
          </a:xfrm>
        </p:spPr>
        <p:txBody>
          <a:bodyPr/>
          <a:lstStyle/>
          <a:p>
            <a:r>
              <a:rPr lang="en-US" dirty="0"/>
              <a:t>Click to add Icon</a:t>
            </a:r>
          </a:p>
        </p:txBody>
      </p:sp>
      <p:sp>
        <p:nvSpPr>
          <p:cNvPr id="6" name="Rectangle 5">
            <a:extLst>
              <a:ext uri="{FF2B5EF4-FFF2-40B4-BE49-F238E27FC236}">
                <a16:creationId xmlns:a16="http://schemas.microsoft.com/office/drawing/2014/main" id="{D2913EF5-11B1-9757-D10F-962A761E2274}"/>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pic>
        <p:nvPicPr>
          <p:cNvPr id="7" name="Picture 7">
            <a:extLst>
              <a:ext uri="{FF2B5EF4-FFF2-40B4-BE49-F238E27FC236}">
                <a16:creationId xmlns:a16="http://schemas.microsoft.com/office/drawing/2014/main" id="{9861533F-ED35-2C99-5E47-B4197E444D99}"/>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208717500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Whit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3/10/2025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Tree>
    <p:extLst>
      <p:ext uri="{BB962C8B-B14F-4D97-AF65-F5344CB8AC3E}">
        <p14:creationId xmlns:p14="http://schemas.microsoft.com/office/powerpoint/2010/main" val="1282534947"/>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ransition-ColorBlockSmallPix">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F97B93C-0B3D-2B4A-99BC-ECE1A4F3E78F}" type="datetime1">
              <a:rPr lang="en-US" smtClean="0"/>
              <a:t>3/10/2025</a:t>
            </a:fld>
            <a:endParaRPr lang="en-US"/>
          </a:p>
        </p:txBody>
      </p:sp>
      <p:sp>
        <p:nvSpPr>
          <p:cNvPr id="10" name="Picture Placeholder 9">
            <a:extLst>
              <a:ext uri="{FF2B5EF4-FFF2-40B4-BE49-F238E27FC236}">
                <a16:creationId xmlns:a16="http://schemas.microsoft.com/office/drawing/2014/main" id="{5D6B57A7-72EB-0675-DC4E-36D483921260}"/>
              </a:ext>
            </a:extLst>
          </p:cNvPr>
          <p:cNvSpPr>
            <a:spLocks noGrp="1"/>
          </p:cNvSpPr>
          <p:nvPr>
            <p:ph type="pic" sz="quarter" idx="15"/>
          </p:nvPr>
        </p:nvSpPr>
        <p:spPr>
          <a:xfrm>
            <a:off x="5254625" y="355600"/>
            <a:ext cx="6654799" cy="5362575"/>
          </a:xfrm>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9AA8A623-52F4-2386-31C5-EB001833896E}"/>
              </a:ext>
            </a:extLst>
          </p:cNvPr>
          <p:cNvSpPr>
            <a:spLocks noGrp="1"/>
          </p:cNvSpPr>
          <p:nvPr>
            <p:ph type="body" sz="quarter" idx="16"/>
          </p:nvPr>
        </p:nvSpPr>
        <p:spPr>
          <a:xfrm>
            <a:off x="242888" y="1265238"/>
            <a:ext cx="5468937" cy="4721850"/>
          </a:xfrm>
          <a:solidFill>
            <a:schemeClr val="accent5"/>
          </a:solidFill>
        </p:spPr>
        <p:txBody>
          <a:bodyPr lIns="365760" tIns="548640" rIns="182880">
            <a:noAutofit/>
          </a:bodyPr>
          <a:lstStyle>
            <a:lvl1pPr>
              <a:spcAft>
                <a:spcPts val="1000"/>
              </a:spcAft>
              <a:defRPr sz="4400" b="1">
                <a:solidFill>
                  <a:schemeClr val="bg1"/>
                </a:solidFill>
              </a:defRPr>
            </a:lvl1pPr>
            <a:lvl2pPr marL="6350" indent="0">
              <a:buFontTx/>
              <a:buNone/>
              <a:defRPr>
                <a:solidFill>
                  <a:schemeClr val="bg1"/>
                </a:solidFill>
              </a:defRPr>
            </a:lvl2pPr>
            <a:lvl3pPr marL="6350" indent="0">
              <a:buFontTx/>
              <a:buNone/>
              <a:tabLst/>
              <a:defRPr b="1">
                <a:solidFill>
                  <a:schemeClr val="bg1"/>
                </a:solidFill>
              </a:defRPr>
            </a:lvl3pPr>
            <a:lvl4pPr marL="231775" indent="-225425">
              <a:buFontTx/>
              <a:buNone/>
              <a:tabLst/>
              <a:defRPr b="0">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39F5C29A-8D61-B0EC-16A5-0452093B1572}"/>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pic>
        <p:nvPicPr>
          <p:cNvPr id="8" name="Picture 7">
            <a:extLst>
              <a:ext uri="{FF2B5EF4-FFF2-40B4-BE49-F238E27FC236}">
                <a16:creationId xmlns:a16="http://schemas.microsoft.com/office/drawing/2014/main" id="{D6AD8F70-7A1F-0CC2-2555-3FF4CCE66137}"/>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1637193676"/>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ransition-ColorBlock-FullPix">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F97B93C-0B3D-2B4A-99BC-ECE1A4F3E78F}" type="datetime1">
              <a:rPr lang="en-US" smtClean="0"/>
              <a:t>3/10/2025</a:t>
            </a:fld>
            <a:endParaRPr lang="en-US"/>
          </a:p>
        </p:txBody>
      </p:sp>
      <p:sp>
        <p:nvSpPr>
          <p:cNvPr id="10" name="Picture Placeholder 9">
            <a:extLst>
              <a:ext uri="{FF2B5EF4-FFF2-40B4-BE49-F238E27FC236}">
                <a16:creationId xmlns:a16="http://schemas.microsoft.com/office/drawing/2014/main" id="{5D6B57A7-72EB-0675-DC4E-36D483921260}"/>
              </a:ext>
            </a:extLst>
          </p:cNvPr>
          <p:cNvSpPr>
            <a:spLocks noGrp="1"/>
          </p:cNvSpPr>
          <p:nvPr>
            <p:ph type="pic" sz="quarter" idx="15"/>
          </p:nvPr>
        </p:nvSpPr>
        <p:spPr>
          <a:xfrm>
            <a:off x="0" y="0"/>
            <a:ext cx="12191999" cy="6356723"/>
          </a:xfrm>
        </p:spPr>
        <p:txBody>
          <a:bodyPr/>
          <a:lstStyle/>
          <a:p>
            <a:r>
              <a:rPr lang="en-US"/>
              <a:t>Click icon to add picture</a:t>
            </a:r>
          </a:p>
        </p:txBody>
      </p:sp>
      <p:sp>
        <p:nvSpPr>
          <p:cNvPr id="13" name="Text Placeholder 12">
            <a:extLst>
              <a:ext uri="{FF2B5EF4-FFF2-40B4-BE49-F238E27FC236}">
                <a16:creationId xmlns:a16="http://schemas.microsoft.com/office/drawing/2014/main" id="{9AA8A623-52F4-2386-31C5-EB001833896E}"/>
              </a:ext>
            </a:extLst>
          </p:cNvPr>
          <p:cNvSpPr>
            <a:spLocks noGrp="1"/>
          </p:cNvSpPr>
          <p:nvPr>
            <p:ph type="body" sz="quarter" idx="16"/>
          </p:nvPr>
        </p:nvSpPr>
        <p:spPr>
          <a:xfrm>
            <a:off x="571500" y="2560321"/>
            <a:ext cx="5341619" cy="3371976"/>
          </a:xfrm>
          <a:solidFill>
            <a:schemeClr val="bg1"/>
          </a:solidFill>
        </p:spPr>
        <p:txBody>
          <a:bodyPr lIns="365760" tIns="274320" rIns="274320" anchor="t">
            <a:noAutofit/>
          </a:bodyPr>
          <a:lstStyle>
            <a:lvl1pPr>
              <a:spcAft>
                <a:spcPts val="1000"/>
              </a:spcAft>
              <a:defRPr sz="4400" b="1">
                <a:solidFill>
                  <a:schemeClr val="accent1"/>
                </a:solidFill>
              </a:defRPr>
            </a:lvl1pPr>
            <a:lvl2pPr marL="6350" indent="0">
              <a:spcBef>
                <a:spcPts val="600"/>
              </a:spcBef>
              <a:buFontTx/>
              <a:buNone/>
              <a:defRPr>
                <a:solidFill>
                  <a:schemeClr val="bg2"/>
                </a:solidFill>
              </a:defRPr>
            </a:lvl2pPr>
            <a:lvl3pPr marL="6350" indent="0">
              <a:spcBef>
                <a:spcPts val="600"/>
              </a:spcBef>
              <a:buFontTx/>
              <a:buNone/>
              <a:tabLst/>
              <a:defRPr b="1">
                <a:solidFill>
                  <a:schemeClr val="bg2"/>
                </a:solidFill>
              </a:defRPr>
            </a:lvl3pPr>
            <a:lvl4pPr marL="231775" indent="-225425">
              <a:spcBef>
                <a:spcPts val="600"/>
              </a:spcBef>
              <a:buFontTx/>
              <a:buNone/>
              <a:tabLst/>
              <a:defRPr b="0">
                <a:solidFill>
                  <a:schemeClr val="bg2"/>
                </a:solidFill>
              </a:defRPr>
            </a:lvl4pPr>
            <a:lvl5pPr>
              <a:spcBef>
                <a:spcPts val="600"/>
              </a:spcBef>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E08B71B5-63D0-BFB1-CA2E-C794004EF5D9}"/>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pic>
        <p:nvPicPr>
          <p:cNvPr id="6" name="Picture 7">
            <a:extLst>
              <a:ext uri="{FF2B5EF4-FFF2-40B4-BE49-F238E27FC236}">
                <a16:creationId xmlns:a16="http://schemas.microsoft.com/office/drawing/2014/main" id="{27573AF3-B147-4D7E-62F6-C70CA075873D}"/>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890909043"/>
      </p:ext>
    </p:extLst>
  </p:cSld>
  <p:clrMapOvr>
    <a:masterClrMapping/>
  </p:clrMapOvr>
  <p:extLst>
    <p:ext uri="{DCECCB84-F9BA-43D5-87BE-67443E8EF086}">
      <p15:sldGuideLst xmlns:p15="http://schemas.microsoft.com/office/powerpoint/2012/main">
        <p15:guide id="1" pos="3310">
          <p15:clr>
            <a:srgbClr val="FBAE40"/>
          </p15:clr>
        </p15:guide>
        <p15:guide id="2" pos="7502">
          <p15:clr>
            <a:srgbClr val="FBAE40"/>
          </p15:clr>
        </p15:guide>
        <p15:guide id="3" orient="horz" pos="216">
          <p15:clr>
            <a:srgbClr val="FBAE40"/>
          </p15:clr>
        </p15:guide>
        <p15:guide id="4" orient="horz" pos="360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Quote-Light">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91C73F-D9F4-1F43-7BE8-A39D02FB7B86}"/>
              </a:ext>
            </a:extLst>
          </p:cNvPr>
          <p:cNvSpPr>
            <a:spLocks noGrp="1"/>
          </p:cNvSpPr>
          <p:nvPr>
            <p:ph type="pic" sz="quarter" idx="14" hasCustomPrompt="1"/>
          </p:nvPr>
        </p:nvSpPr>
        <p:spPr>
          <a:xfrm>
            <a:off x="9167813" y="3981450"/>
            <a:ext cx="1384300" cy="1392238"/>
          </a:xfrm>
          <a:blipFill dpi="0" rotWithShape="1">
            <a:blip r:embed="rId2" cstate="screen">
              <a:alphaModFix amt="39771"/>
              <a:extLst>
                <a:ext uri="{28A0092B-C50C-407E-A947-70E740481C1C}">
                  <a14:useLocalDpi xmlns:a14="http://schemas.microsoft.com/office/drawing/2010/main"/>
                </a:ext>
              </a:extLst>
            </a:blip>
            <a:srcRect/>
            <a:stretch>
              <a:fillRect t="245" b="-2754"/>
            </a:stretch>
          </a:blipFill>
        </p:spPr>
        <p:txBody>
          <a:bodyPr>
            <a:normAutofit/>
          </a:bodyPr>
          <a:lstStyle>
            <a:lvl1pPr>
              <a:defRPr sz="700"/>
            </a:lvl1pPr>
          </a:lstStyle>
          <a:p>
            <a:r>
              <a:rPr lang="en-US" dirty="0"/>
              <a:t>End quotation mark</a:t>
            </a:r>
          </a:p>
        </p:txBody>
      </p:sp>
      <p:sp>
        <p:nvSpPr>
          <p:cNvPr id="5" name="Date Placeholder 4"/>
          <p:cNvSpPr>
            <a:spLocks noGrp="1"/>
          </p:cNvSpPr>
          <p:nvPr>
            <p:ph type="dt" sz="half" idx="10"/>
          </p:nvPr>
        </p:nvSpPr>
        <p:spPr/>
        <p:txBody>
          <a:bodyPr/>
          <a:lstStyle/>
          <a:p>
            <a:fld id="{29D355F1-B2F7-A947-8A7A-C0406A91979E}" type="datetime1">
              <a:rPr lang="en-US" smtClean="0"/>
              <a:t>3/10/2025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dirty="0"/>
          </a:p>
        </p:txBody>
      </p:sp>
      <p:sp>
        <p:nvSpPr>
          <p:cNvPr id="9" name="Picture Placeholder 8">
            <a:extLst>
              <a:ext uri="{FF2B5EF4-FFF2-40B4-BE49-F238E27FC236}">
                <a16:creationId xmlns:a16="http://schemas.microsoft.com/office/drawing/2014/main" id="{52DA389F-303B-F9E7-7D38-F0014EFDCFD9}"/>
              </a:ext>
            </a:extLst>
          </p:cNvPr>
          <p:cNvSpPr>
            <a:spLocks noGrp="1"/>
          </p:cNvSpPr>
          <p:nvPr>
            <p:ph type="pic" sz="quarter" idx="13" hasCustomPrompt="1"/>
          </p:nvPr>
        </p:nvSpPr>
        <p:spPr>
          <a:xfrm>
            <a:off x="139394" y="1158466"/>
            <a:ext cx="1371600" cy="1371600"/>
          </a:xfrm>
          <a:blipFill dpi="0" rotWithShape="1">
            <a:blip r:embed="rId3" cstate="screen">
              <a:alphaModFix amt="40417"/>
              <a:extLst>
                <a:ext uri="{28A0092B-C50C-407E-A947-70E740481C1C}">
                  <a14:useLocalDpi xmlns:a14="http://schemas.microsoft.com/office/drawing/2010/main"/>
                </a:ext>
              </a:extLst>
            </a:blip>
            <a:srcRect/>
            <a:stretch>
              <a:fillRect t="245" b="-2754"/>
            </a:stretch>
          </a:blipFill>
        </p:spPr>
        <p:txBody>
          <a:bodyPr>
            <a:normAutofit/>
          </a:bodyPr>
          <a:lstStyle>
            <a:lvl1pPr>
              <a:defRPr sz="700">
                <a:solidFill>
                  <a:schemeClr val="bg2"/>
                </a:solidFill>
              </a:defRPr>
            </a:lvl1pPr>
          </a:lstStyle>
          <a:p>
            <a:r>
              <a:rPr lang="en-US" dirty="0"/>
              <a:t>Beginning Quotation Mark</a:t>
            </a:r>
          </a:p>
        </p:txBody>
      </p:sp>
      <p:sp>
        <p:nvSpPr>
          <p:cNvPr id="8" name="Text Placeholder 7">
            <a:extLst>
              <a:ext uri="{FF2B5EF4-FFF2-40B4-BE49-F238E27FC236}">
                <a16:creationId xmlns:a16="http://schemas.microsoft.com/office/drawing/2014/main" id="{34A79380-D3CC-A5CD-D2EB-FE0C450632ED}"/>
              </a:ext>
            </a:extLst>
          </p:cNvPr>
          <p:cNvSpPr>
            <a:spLocks noGrp="1"/>
          </p:cNvSpPr>
          <p:nvPr>
            <p:ph type="body" sz="quarter" idx="15"/>
          </p:nvPr>
        </p:nvSpPr>
        <p:spPr>
          <a:xfrm>
            <a:off x="594925" y="3981450"/>
            <a:ext cx="3937000" cy="2281237"/>
          </a:xfrm>
        </p:spPr>
        <p:txBody>
          <a:bodyPr tIns="274320"/>
          <a:lstStyle>
            <a:lvl1pPr>
              <a:defRPr sz="2400" b="1">
                <a:solidFill>
                  <a:schemeClr val="bg2"/>
                </a:solidFill>
              </a:defRPr>
            </a:lvl1pPr>
            <a:lvl2pPr marL="6350" indent="0">
              <a:lnSpc>
                <a:spcPct val="100000"/>
              </a:lnSpc>
              <a:spcBef>
                <a:spcPts val="400"/>
              </a:spcBef>
              <a:buFontTx/>
              <a:buNone/>
              <a:defRPr sz="1600">
                <a:solidFill>
                  <a:schemeClr val="bg2"/>
                </a:solidFill>
              </a:defRPr>
            </a:lvl2pPr>
            <a:lvl3pPr marL="7938" indent="0">
              <a:lnSpc>
                <a:spcPct val="100000"/>
              </a:lnSpc>
              <a:buFontTx/>
              <a:buNone/>
              <a:tabLst/>
              <a:defRPr sz="1600">
                <a:solidFill>
                  <a:schemeClr val="bg2"/>
                </a:solidFill>
              </a:defRPr>
            </a:lvl3pPr>
            <a:lvl4pPr marL="7938" indent="0">
              <a:lnSpc>
                <a:spcPct val="100000"/>
              </a:lnSpc>
              <a:buFontTx/>
              <a:buNone/>
              <a:tabLst/>
              <a:defRPr sz="1600">
                <a:solidFill>
                  <a:schemeClr val="bg2"/>
                </a:solidFill>
              </a:defRPr>
            </a:lvl4pPr>
            <a:lvl5pPr>
              <a:lnSpc>
                <a:spcPct val="100000"/>
              </a:lnSpc>
              <a:buFontTx/>
              <a:buNone/>
              <a:defRPr sz="16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576262" y="1825625"/>
            <a:ext cx="9620024" cy="535531"/>
          </a:xfrm>
        </p:spPr>
        <p:txBody>
          <a:bodyPr>
            <a:spAutoFit/>
          </a:bodyPr>
          <a:lstStyle>
            <a:lvl1pPr>
              <a:spcAft>
                <a:spcPts val="2400"/>
              </a:spcAft>
              <a:defRPr sz="3200" b="1">
                <a:solidFill>
                  <a:schemeClr val="accent1"/>
                </a:solidFill>
              </a:defRPr>
            </a:lvl1pPr>
            <a:lvl2pPr marL="6350" indent="0">
              <a:lnSpc>
                <a:spcPct val="120000"/>
              </a:lnSpc>
              <a:spcBef>
                <a:spcPts val="0"/>
              </a:spcBef>
              <a:buFontTx/>
              <a:buNone/>
              <a:defRPr sz="2400" b="1">
                <a:solidFill>
                  <a:schemeClr val="bg1"/>
                </a:solidFill>
              </a:defRPr>
            </a:lvl2pPr>
            <a:lvl3pPr marL="6350" indent="0">
              <a:lnSpc>
                <a:spcPct val="120000"/>
              </a:lnSpc>
              <a:spcBef>
                <a:spcPts val="0"/>
              </a:spcBef>
              <a:buFontTx/>
              <a:buNone/>
              <a:tabLst/>
              <a:defRPr sz="1600">
                <a:solidFill>
                  <a:schemeClr val="bg1"/>
                </a:solidFill>
              </a:defRPr>
            </a:lvl3pPr>
            <a:lvl4pPr marL="6350" indent="0">
              <a:lnSpc>
                <a:spcPct val="120000"/>
              </a:lnSpc>
              <a:spcBef>
                <a:spcPts val="0"/>
              </a:spcBef>
              <a:buFontTx/>
              <a:buNone/>
              <a:tabLst/>
              <a:defRPr sz="1600">
                <a:solidFill>
                  <a:schemeClr val="bg1"/>
                </a:solidFill>
              </a:defRPr>
            </a:lvl4pPr>
            <a:lvl5pPr>
              <a:lnSpc>
                <a:spcPct val="120000"/>
              </a:lnSpc>
              <a:spcBef>
                <a:spcPts val="0"/>
              </a:spcBef>
              <a:buFontTx/>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636992422"/>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ote-Dark">
    <p:bg>
      <p:bgPr>
        <a:solidFill>
          <a:schemeClr val="accent5"/>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91C73F-D9F4-1F43-7BE8-A39D02FB7B86}"/>
              </a:ext>
            </a:extLst>
          </p:cNvPr>
          <p:cNvSpPr>
            <a:spLocks noGrp="1"/>
          </p:cNvSpPr>
          <p:nvPr>
            <p:ph type="pic" sz="quarter" idx="14" hasCustomPrompt="1"/>
          </p:nvPr>
        </p:nvSpPr>
        <p:spPr>
          <a:xfrm>
            <a:off x="9167813" y="3981450"/>
            <a:ext cx="1384300" cy="1392238"/>
          </a:xfrm>
          <a:blipFill dpi="0" rotWithShape="1">
            <a:blip r:embed="rId2" cstate="screen">
              <a:alphaModFix amt="20000"/>
              <a:extLst>
                <a:ext uri="{28A0092B-C50C-407E-A947-70E740481C1C}">
                  <a14:useLocalDpi xmlns:a14="http://schemas.microsoft.com/office/drawing/2010/main"/>
                </a:ext>
              </a:extLst>
            </a:blip>
            <a:srcRect/>
            <a:stretch>
              <a:fillRect t="245" b="-2754"/>
            </a:stretch>
          </a:blipFill>
        </p:spPr>
        <p:txBody>
          <a:bodyPr>
            <a:normAutofit/>
          </a:bodyPr>
          <a:lstStyle>
            <a:lvl1pPr>
              <a:defRPr sz="700"/>
            </a:lvl1pPr>
          </a:lstStyle>
          <a:p>
            <a:r>
              <a:rPr lang="en-US" dirty="0"/>
              <a:t>End quotation mark</a:t>
            </a:r>
          </a:p>
        </p:txBody>
      </p:sp>
      <p:sp>
        <p:nvSpPr>
          <p:cNvPr id="5" name="Date Placeholder 4"/>
          <p:cNvSpPr>
            <a:spLocks noGrp="1"/>
          </p:cNvSpPr>
          <p:nvPr>
            <p:ph type="dt" sz="half" idx="10"/>
          </p:nvPr>
        </p:nvSpPr>
        <p:spPr/>
        <p:txBody>
          <a:bodyPr/>
          <a:lstStyle/>
          <a:p>
            <a:fld id="{29D355F1-B2F7-A947-8A7A-C0406A91979E}" type="datetime1">
              <a:rPr lang="en-US" smtClean="0"/>
              <a:t>3/10/2025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dirty="0"/>
          </a:p>
        </p:txBody>
      </p:sp>
      <p:sp>
        <p:nvSpPr>
          <p:cNvPr id="9" name="Picture Placeholder 8">
            <a:extLst>
              <a:ext uri="{FF2B5EF4-FFF2-40B4-BE49-F238E27FC236}">
                <a16:creationId xmlns:a16="http://schemas.microsoft.com/office/drawing/2014/main" id="{52DA389F-303B-F9E7-7D38-F0014EFDCFD9}"/>
              </a:ext>
            </a:extLst>
          </p:cNvPr>
          <p:cNvSpPr>
            <a:spLocks noGrp="1"/>
          </p:cNvSpPr>
          <p:nvPr>
            <p:ph type="pic" sz="quarter" idx="13" hasCustomPrompt="1"/>
          </p:nvPr>
        </p:nvSpPr>
        <p:spPr>
          <a:xfrm>
            <a:off x="139394" y="1158466"/>
            <a:ext cx="1371600" cy="1371600"/>
          </a:xfrm>
          <a:blipFill dpi="0" rotWithShape="1">
            <a:blip r:embed="rId3" cstate="screen">
              <a:alphaModFix amt="19947"/>
              <a:extLst>
                <a:ext uri="{28A0092B-C50C-407E-A947-70E740481C1C}">
                  <a14:useLocalDpi xmlns:a14="http://schemas.microsoft.com/office/drawing/2010/main"/>
                </a:ext>
              </a:extLst>
            </a:blip>
            <a:srcRect/>
            <a:stretch>
              <a:fillRect t="245"/>
            </a:stretch>
          </a:blipFill>
        </p:spPr>
        <p:txBody>
          <a:bodyPr>
            <a:normAutofit/>
          </a:bodyPr>
          <a:lstStyle>
            <a:lvl1pPr>
              <a:defRPr sz="700">
                <a:solidFill>
                  <a:schemeClr val="bg2"/>
                </a:solidFill>
              </a:defRPr>
            </a:lvl1pPr>
          </a:lstStyle>
          <a:p>
            <a:r>
              <a:rPr lang="en-US" dirty="0"/>
              <a:t>Beginning Quotation Mark</a:t>
            </a:r>
          </a:p>
        </p:txBody>
      </p:sp>
      <p:sp>
        <p:nvSpPr>
          <p:cNvPr id="8" name="Text Placeholder 7">
            <a:extLst>
              <a:ext uri="{FF2B5EF4-FFF2-40B4-BE49-F238E27FC236}">
                <a16:creationId xmlns:a16="http://schemas.microsoft.com/office/drawing/2014/main" id="{34A79380-D3CC-A5CD-D2EB-FE0C450632ED}"/>
              </a:ext>
            </a:extLst>
          </p:cNvPr>
          <p:cNvSpPr>
            <a:spLocks noGrp="1"/>
          </p:cNvSpPr>
          <p:nvPr>
            <p:ph type="body" sz="quarter" idx="15"/>
          </p:nvPr>
        </p:nvSpPr>
        <p:spPr>
          <a:xfrm>
            <a:off x="594925" y="3981450"/>
            <a:ext cx="3937000" cy="2281237"/>
          </a:xfrm>
        </p:spPr>
        <p:txBody>
          <a:bodyPr tIns="274320"/>
          <a:lstStyle>
            <a:lvl1pPr>
              <a:defRPr sz="2400" b="1">
                <a:solidFill>
                  <a:schemeClr val="bg1"/>
                </a:solidFill>
              </a:defRPr>
            </a:lvl1pPr>
            <a:lvl2pPr marL="6350" indent="0">
              <a:lnSpc>
                <a:spcPct val="100000"/>
              </a:lnSpc>
              <a:spcBef>
                <a:spcPts val="400"/>
              </a:spcBef>
              <a:buFontTx/>
              <a:buNone/>
              <a:defRPr sz="1600">
                <a:solidFill>
                  <a:schemeClr val="bg1"/>
                </a:solidFill>
              </a:defRPr>
            </a:lvl2pPr>
            <a:lvl3pPr marL="7938" indent="0">
              <a:lnSpc>
                <a:spcPct val="100000"/>
              </a:lnSpc>
              <a:buFontTx/>
              <a:buNone/>
              <a:tabLst/>
              <a:defRPr sz="1600">
                <a:solidFill>
                  <a:schemeClr val="bg1"/>
                </a:solidFill>
              </a:defRPr>
            </a:lvl3pPr>
            <a:lvl4pPr marL="7938" indent="0">
              <a:lnSpc>
                <a:spcPct val="100000"/>
              </a:lnSpc>
              <a:buFontTx/>
              <a:buNone/>
              <a:tabLst/>
              <a:defRPr sz="1600">
                <a:solidFill>
                  <a:schemeClr val="bg1"/>
                </a:solidFill>
              </a:defRPr>
            </a:lvl4pPr>
            <a:lvl5pPr>
              <a:lnSpc>
                <a:spcPct val="100000"/>
              </a:lnSpc>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576262" y="1825625"/>
            <a:ext cx="9620024" cy="535531"/>
          </a:xfrm>
        </p:spPr>
        <p:txBody>
          <a:bodyPr>
            <a:spAutoFit/>
          </a:bodyPr>
          <a:lstStyle>
            <a:lvl1pPr>
              <a:spcAft>
                <a:spcPts val="2400"/>
              </a:spcAft>
              <a:defRPr sz="3200" b="1">
                <a:solidFill>
                  <a:schemeClr val="bg1"/>
                </a:solidFill>
              </a:defRPr>
            </a:lvl1pPr>
            <a:lvl2pPr marL="6350" indent="0">
              <a:lnSpc>
                <a:spcPct val="120000"/>
              </a:lnSpc>
              <a:spcBef>
                <a:spcPts val="0"/>
              </a:spcBef>
              <a:buFontTx/>
              <a:buNone/>
              <a:defRPr sz="2400" b="1">
                <a:solidFill>
                  <a:schemeClr val="bg1"/>
                </a:solidFill>
              </a:defRPr>
            </a:lvl2pPr>
            <a:lvl3pPr marL="6350" indent="0">
              <a:lnSpc>
                <a:spcPct val="120000"/>
              </a:lnSpc>
              <a:spcBef>
                <a:spcPts val="0"/>
              </a:spcBef>
              <a:buFontTx/>
              <a:buNone/>
              <a:tabLst/>
              <a:defRPr sz="1600">
                <a:solidFill>
                  <a:schemeClr val="bg1"/>
                </a:solidFill>
              </a:defRPr>
            </a:lvl3pPr>
            <a:lvl4pPr marL="6350" indent="0">
              <a:lnSpc>
                <a:spcPct val="120000"/>
              </a:lnSpc>
              <a:spcBef>
                <a:spcPts val="0"/>
              </a:spcBef>
              <a:buFontTx/>
              <a:buNone/>
              <a:tabLst/>
              <a:defRPr sz="1600">
                <a:solidFill>
                  <a:schemeClr val="bg1"/>
                </a:solidFill>
              </a:defRPr>
            </a:lvl4pPr>
            <a:lvl5pPr>
              <a:lnSpc>
                <a:spcPct val="120000"/>
              </a:lnSpc>
              <a:spcBef>
                <a:spcPts val="0"/>
              </a:spcBef>
              <a:buFontTx/>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830914713"/>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Light">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2AC45-674A-3C46-8023-86F1DED19B47}" type="datetime1">
              <a:rPr lang="en-US" smtClean="0"/>
              <a:t>3/10/2025</a:t>
            </a:fld>
            <a:endParaRPr lang="en-US"/>
          </a:p>
        </p:txBody>
      </p:sp>
      <p:sp>
        <p:nvSpPr>
          <p:cNvPr id="5" name="Footer Placeholder 4"/>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6" name="Slide Number Placeholder 5"/>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8279793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2AC45-674A-3C46-8023-86F1DED19B47}" type="datetime1">
              <a:rPr lang="en-US" smtClean="0"/>
              <a:t>3/10/2025</a:t>
            </a:fld>
            <a:endParaRPr lang="en-US"/>
          </a:p>
        </p:txBody>
      </p:sp>
      <p:sp>
        <p:nvSpPr>
          <p:cNvPr id="5" name="Footer Placeholder 4"/>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6" name="Slide Number Placeholder 5"/>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37045893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ext&amp;Content-Light Bkgd">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576262" y="1825625"/>
            <a:ext cx="5326743" cy="4351338"/>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88995" y="1825625"/>
            <a:ext cx="5326743" cy="4351338"/>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3/10/2025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32070840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ext&amp;Content-Dark Bkg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76262" y="1825625"/>
            <a:ext cx="5326743" cy="4351338"/>
          </a:xfrm>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88995" y="1825625"/>
            <a:ext cx="5326743" cy="4351338"/>
          </a:xfrm>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3/10/2025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15013719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576264" y="365126"/>
            <a:ext cx="5326742" cy="1012914"/>
          </a:xfrm>
          <a:prstGeom prst="rect">
            <a:avLst/>
          </a:prstGeom>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576262" y="1640114"/>
            <a:ext cx="5326743" cy="4536849"/>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3/10/2025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12" name="Content Placeholder 11">
            <a:extLst>
              <a:ext uri="{FF2B5EF4-FFF2-40B4-BE49-F238E27FC236}">
                <a16:creationId xmlns:a16="http://schemas.microsoft.com/office/drawing/2014/main" id="{9E518E67-F3FF-21C4-A16D-93F8365B32B2}"/>
              </a:ext>
            </a:extLst>
          </p:cNvPr>
          <p:cNvSpPr>
            <a:spLocks noGrp="1"/>
          </p:cNvSpPr>
          <p:nvPr>
            <p:ph sz="quarter" idx="13" hasCustomPrompt="1"/>
          </p:nvPr>
        </p:nvSpPr>
        <p:spPr>
          <a:xfrm>
            <a:off x="6096000" y="0"/>
            <a:ext cx="6096000" cy="6346825"/>
          </a:xfrm>
          <a:noFill/>
        </p:spPr>
        <p:txBody>
          <a:bodyPr/>
          <a:lstStyle>
            <a:lvl1pPr>
              <a:defRPr>
                <a:solidFill>
                  <a:schemeClr val="bg1"/>
                </a:solidFill>
              </a:defRPr>
            </a:lvl1pPr>
          </a:lstStyle>
          <a:p>
            <a:pPr lvl="0"/>
            <a:r>
              <a:rPr lang="en-US" dirty="0"/>
              <a:t>Click for picture or chart</a:t>
            </a:r>
          </a:p>
        </p:txBody>
      </p:sp>
    </p:spTree>
    <p:extLst>
      <p:ext uri="{BB962C8B-B14F-4D97-AF65-F5344CB8AC3E}">
        <p14:creationId xmlns:p14="http://schemas.microsoft.com/office/powerpoint/2010/main" val="24282971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CFF717C-72AA-853D-3CA8-5218635A15F5}"/>
              </a:ext>
            </a:extLst>
          </p:cNvPr>
          <p:cNvSpPr>
            <a:spLocks noGrp="1"/>
          </p:cNvSpPr>
          <p:nvPr>
            <p:ph type="pic" sz="quarter" idx="13"/>
          </p:nvPr>
        </p:nvSpPr>
        <p:spPr>
          <a:xfrm>
            <a:off x="188817" y="841375"/>
            <a:ext cx="6799358" cy="5102225"/>
          </a:xfrm>
        </p:spPr>
        <p:txBody>
          <a:bodyPr/>
          <a:lstStyle/>
          <a:p>
            <a:r>
              <a:rPr lang="en-US"/>
              <a:t>Click icon to add picture</a:t>
            </a:r>
            <a:endParaRPr lang="en-US" dirty="0"/>
          </a:p>
        </p:txBody>
      </p:sp>
      <p:sp>
        <p:nvSpPr>
          <p:cNvPr id="3" name="Content Placeholder 2"/>
          <p:cNvSpPr>
            <a:spLocks noGrp="1"/>
          </p:cNvSpPr>
          <p:nvPr>
            <p:ph sz="half" idx="1"/>
          </p:nvPr>
        </p:nvSpPr>
        <p:spPr>
          <a:xfrm>
            <a:off x="6437313" y="304800"/>
            <a:ext cx="5469511" cy="5067300"/>
          </a:xfrm>
          <a:solidFill>
            <a:schemeClr val="tx2"/>
          </a:solidFill>
        </p:spPr>
        <p:txBody>
          <a:bodyPr lIns="457200" tIns="457200" rIns="274320">
            <a:noAutofit/>
          </a:bodyPr>
          <a:lstStyle>
            <a:lvl1pPr>
              <a:spcAft>
                <a:spcPts val="1800"/>
              </a:spcAft>
              <a:defRPr sz="3800" b="1">
                <a:solidFill>
                  <a:schemeClr val="accent1"/>
                </a:solidFill>
              </a:defRPr>
            </a:lvl1pPr>
            <a:lvl2pPr marL="6350" indent="0">
              <a:buFontTx/>
              <a:buNone/>
              <a:defRPr/>
            </a:lvl2pPr>
            <a:lvl3pPr marL="231775" indent="-225425">
              <a:tabLst/>
              <a:defRPr/>
            </a:lvl3pPr>
            <a:lvl4pPr marL="457200" indent="-225425">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3/10/2025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58580905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White_Co-Brande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3/10/2025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
        <p:nvSpPr>
          <p:cNvPr id="5" name="Picture Placeholder 10">
            <a:extLst>
              <a:ext uri="{FF2B5EF4-FFF2-40B4-BE49-F238E27FC236}">
                <a16:creationId xmlns:a16="http://schemas.microsoft.com/office/drawing/2014/main" id="{B4CCFB85-5900-D8B9-9722-54603975FCD9}"/>
              </a:ext>
            </a:extLst>
          </p:cNvPr>
          <p:cNvSpPr>
            <a:spLocks noGrp="1"/>
          </p:cNvSpPr>
          <p:nvPr>
            <p:ph type="pic" sz="quarter" idx="12" hasCustomPrompt="1"/>
          </p:nvPr>
        </p:nvSpPr>
        <p:spPr>
          <a:xfrm>
            <a:off x="10271774" y="358588"/>
            <a:ext cx="1506537" cy="768681"/>
          </a:xfrm>
        </p:spPr>
        <p:txBody>
          <a:bodyPr/>
          <a:lstStyle/>
          <a:p>
            <a:r>
              <a:rPr lang="en-US" dirty="0"/>
              <a:t>Logo Here</a:t>
            </a:r>
          </a:p>
        </p:txBody>
      </p:sp>
      <p:sp>
        <p:nvSpPr>
          <p:cNvPr id="6" name="Text Placeholder 20">
            <a:extLst>
              <a:ext uri="{FF2B5EF4-FFF2-40B4-BE49-F238E27FC236}">
                <a16:creationId xmlns:a16="http://schemas.microsoft.com/office/drawing/2014/main" id="{46139BA9-455E-01F3-1A5D-54DE163A2915}"/>
              </a:ext>
            </a:extLst>
          </p:cNvPr>
          <p:cNvSpPr>
            <a:spLocks noGrp="1"/>
          </p:cNvSpPr>
          <p:nvPr>
            <p:ph type="body" sz="quarter" idx="13" hasCustomPrompt="1"/>
          </p:nvPr>
        </p:nvSpPr>
        <p:spPr>
          <a:xfrm>
            <a:off x="7260771" y="615518"/>
            <a:ext cx="4931229" cy="315912"/>
          </a:xfrm>
        </p:spPr>
        <p:txBody>
          <a:bodyPr/>
          <a:lstStyle>
            <a:lvl1pPr>
              <a:defRPr sz="1200">
                <a:solidFill>
                  <a:schemeClr val="bg2"/>
                </a:solidFill>
              </a:defRPr>
            </a:lvl1pPr>
          </a:lstStyle>
          <a:p>
            <a:pPr lvl="0"/>
            <a:r>
              <a:rPr lang="en-US" dirty="0"/>
              <a:t>Provided in partnership with &lt;&lt;Insert Company Name or Logo&gt;&gt;</a:t>
            </a:r>
          </a:p>
        </p:txBody>
      </p:sp>
    </p:spTree>
    <p:extLst>
      <p:ext uri="{BB962C8B-B14F-4D97-AF65-F5344CB8AC3E}">
        <p14:creationId xmlns:p14="http://schemas.microsoft.com/office/powerpoint/2010/main" val="3117895808"/>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FD9124-1D5D-564D-B421-88B7DB3B92A2}" type="datetime1">
              <a:rPr lang="en-US" smtClean="0"/>
              <a:t>3/10/2025</a:t>
            </a:fld>
            <a:endParaRPr lang="en-US"/>
          </a:p>
        </p:txBody>
      </p:sp>
      <p:sp>
        <p:nvSpPr>
          <p:cNvPr id="4" name="Footer Placeholder 3"/>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5" name="Slide Number Placeholder 4"/>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32129033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5A5-B913-AA40-8C2B-82209EA226DF}" type="datetime1">
              <a:rPr lang="en-US" smtClean="0"/>
              <a:t>3/10/2025</a:t>
            </a:fld>
            <a:endParaRPr lang="en-US"/>
          </a:p>
        </p:txBody>
      </p:sp>
      <p:sp>
        <p:nvSpPr>
          <p:cNvPr id="3" name="Footer Placeholder 2"/>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4" name="Slide Number Placeholder 3"/>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2707788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arge Team">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3/10/2025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47" name="Picture Placeholder 32">
            <a:extLst>
              <a:ext uri="{FF2B5EF4-FFF2-40B4-BE49-F238E27FC236}">
                <a16:creationId xmlns:a16="http://schemas.microsoft.com/office/drawing/2014/main" id="{4C479941-79C6-C942-5D50-40E95941BEBF}"/>
              </a:ext>
            </a:extLst>
          </p:cNvPr>
          <p:cNvSpPr>
            <a:spLocks noGrp="1"/>
          </p:cNvSpPr>
          <p:nvPr>
            <p:ph type="pic" sz="quarter" idx="52" hasCustomPrompt="1"/>
          </p:nvPr>
        </p:nvSpPr>
        <p:spPr>
          <a:xfrm>
            <a:off x="574431" y="18200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67" name="Picture Placeholder 32">
            <a:extLst>
              <a:ext uri="{FF2B5EF4-FFF2-40B4-BE49-F238E27FC236}">
                <a16:creationId xmlns:a16="http://schemas.microsoft.com/office/drawing/2014/main" id="{0960EDF3-1F6B-CAB3-FD96-98ACCD4C71B4}"/>
              </a:ext>
            </a:extLst>
          </p:cNvPr>
          <p:cNvSpPr>
            <a:spLocks noGrp="1"/>
          </p:cNvSpPr>
          <p:nvPr>
            <p:ph type="pic" sz="quarter" idx="71" hasCustomPrompt="1"/>
          </p:nvPr>
        </p:nvSpPr>
        <p:spPr>
          <a:xfrm>
            <a:off x="574431" y="328308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72" name="Picture Placeholder 32">
            <a:extLst>
              <a:ext uri="{FF2B5EF4-FFF2-40B4-BE49-F238E27FC236}">
                <a16:creationId xmlns:a16="http://schemas.microsoft.com/office/drawing/2014/main" id="{516C98C0-E5F3-39E0-C523-AC030C0C44B0}"/>
              </a:ext>
            </a:extLst>
          </p:cNvPr>
          <p:cNvSpPr>
            <a:spLocks noGrp="1"/>
          </p:cNvSpPr>
          <p:nvPr>
            <p:ph type="pic" sz="quarter" idx="76" hasCustomPrompt="1"/>
          </p:nvPr>
        </p:nvSpPr>
        <p:spPr>
          <a:xfrm>
            <a:off x="574431" y="47156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77" name="Picture Placeholder 32">
            <a:extLst>
              <a:ext uri="{FF2B5EF4-FFF2-40B4-BE49-F238E27FC236}">
                <a16:creationId xmlns:a16="http://schemas.microsoft.com/office/drawing/2014/main" id="{D54275AA-A26A-3A1C-F217-EA98166415B7}"/>
              </a:ext>
            </a:extLst>
          </p:cNvPr>
          <p:cNvSpPr>
            <a:spLocks noGrp="1"/>
          </p:cNvSpPr>
          <p:nvPr>
            <p:ph type="pic" sz="quarter" idx="81" hasCustomPrompt="1"/>
          </p:nvPr>
        </p:nvSpPr>
        <p:spPr>
          <a:xfrm>
            <a:off x="8148711" y="18200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82" name="Picture Placeholder 32">
            <a:extLst>
              <a:ext uri="{FF2B5EF4-FFF2-40B4-BE49-F238E27FC236}">
                <a16:creationId xmlns:a16="http://schemas.microsoft.com/office/drawing/2014/main" id="{21A1AA52-0CF7-2110-0C77-384C3176B12E}"/>
              </a:ext>
            </a:extLst>
          </p:cNvPr>
          <p:cNvSpPr>
            <a:spLocks noGrp="1"/>
          </p:cNvSpPr>
          <p:nvPr>
            <p:ph type="pic" sz="quarter" idx="86" hasCustomPrompt="1"/>
          </p:nvPr>
        </p:nvSpPr>
        <p:spPr>
          <a:xfrm>
            <a:off x="8148711" y="328308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87" name="Picture Placeholder 32">
            <a:extLst>
              <a:ext uri="{FF2B5EF4-FFF2-40B4-BE49-F238E27FC236}">
                <a16:creationId xmlns:a16="http://schemas.microsoft.com/office/drawing/2014/main" id="{8CB598AF-F9AE-7379-8F80-2D13B41E7FC7}"/>
              </a:ext>
            </a:extLst>
          </p:cNvPr>
          <p:cNvSpPr>
            <a:spLocks noGrp="1"/>
          </p:cNvSpPr>
          <p:nvPr>
            <p:ph type="pic" sz="quarter" idx="91" hasCustomPrompt="1"/>
          </p:nvPr>
        </p:nvSpPr>
        <p:spPr>
          <a:xfrm>
            <a:off x="8148711" y="47156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92" name="Picture Placeholder 32">
            <a:extLst>
              <a:ext uri="{FF2B5EF4-FFF2-40B4-BE49-F238E27FC236}">
                <a16:creationId xmlns:a16="http://schemas.microsoft.com/office/drawing/2014/main" id="{56B2692B-ECE4-4183-43CD-EF02C30055C2}"/>
              </a:ext>
            </a:extLst>
          </p:cNvPr>
          <p:cNvSpPr>
            <a:spLocks noGrp="1"/>
          </p:cNvSpPr>
          <p:nvPr>
            <p:ph type="pic" sz="quarter" idx="96" hasCustomPrompt="1"/>
          </p:nvPr>
        </p:nvSpPr>
        <p:spPr>
          <a:xfrm>
            <a:off x="4361571" y="18200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97" name="Picture Placeholder 32">
            <a:extLst>
              <a:ext uri="{FF2B5EF4-FFF2-40B4-BE49-F238E27FC236}">
                <a16:creationId xmlns:a16="http://schemas.microsoft.com/office/drawing/2014/main" id="{FE1941B8-6B72-9597-7980-A5882110F0C6}"/>
              </a:ext>
            </a:extLst>
          </p:cNvPr>
          <p:cNvSpPr>
            <a:spLocks noGrp="1"/>
          </p:cNvSpPr>
          <p:nvPr>
            <p:ph type="pic" sz="quarter" idx="101" hasCustomPrompt="1"/>
          </p:nvPr>
        </p:nvSpPr>
        <p:spPr>
          <a:xfrm>
            <a:off x="4361571" y="328308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102" name="Picture Placeholder 32">
            <a:extLst>
              <a:ext uri="{FF2B5EF4-FFF2-40B4-BE49-F238E27FC236}">
                <a16:creationId xmlns:a16="http://schemas.microsoft.com/office/drawing/2014/main" id="{D7AFBC2E-348E-AA1C-06BF-7554D19BFE60}"/>
              </a:ext>
            </a:extLst>
          </p:cNvPr>
          <p:cNvSpPr>
            <a:spLocks noGrp="1"/>
          </p:cNvSpPr>
          <p:nvPr>
            <p:ph type="pic" sz="quarter" idx="106" hasCustomPrompt="1"/>
          </p:nvPr>
        </p:nvSpPr>
        <p:spPr>
          <a:xfrm>
            <a:off x="4361571" y="47156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3" name="Text Placeholder 92">
            <a:extLst>
              <a:ext uri="{FF2B5EF4-FFF2-40B4-BE49-F238E27FC236}">
                <a16:creationId xmlns:a16="http://schemas.microsoft.com/office/drawing/2014/main" id="{ABF38243-9DE9-E08D-1CCE-958B93334019}"/>
              </a:ext>
            </a:extLst>
          </p:cNvPr>
          <p:cNvSpPr>
            <a:spLocks noGrp="1"/>
          </p:cNvSpPr>
          <p:nvPr>
            <p:ph type="body" sz="quarter" idx="108"/>
          </p:nvPr>
        </p:nvSpPr>
        <p:spPr>
          <a:xfrm>
            <a:off x="1514046" y="1820687"/>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4" name="Text Placeholder 93">
            <a:extLst>
              <a:ext uri="{FF2B5EF4-FFF2-40B4-BE49-F238E27FC236}">
                <a16:creationId xmlns:a16="http://schemas.microsoft.com/office/drawing/2014/main" id="{13B5604D-7F89-F7BA-4136-8C1E57D32561}"/>
              </a:ext>
            </a:extLst>
          </p:cNvPr>
          <p:cNvSpPr>
            <a:spLocks noGrp="1"/>
          </p:cNvSpPr>
          <p:nvPr>
            <p:ph type="body" sz="quarter" idx="109"/>
          </p:nvPr>
        </p:nvSpPr>
        <p:spPr>
          <a:xfrm>
            <a:off x="1514046" y="1997685"/>
            <a:ext cx="2294561" cy="262252"/>
          </a:xfrm>
        </p:spPr>
        <p:txBody>
          <a:bodyPr>
            <a:noAutofit/>
          </a:bodyPr>
          <a:lstStyle>
            <a:lvl1pPr>
              <a:defRPr sz="900"/>
            </a:lvl1pPr>
          </a:lstStyle>
          <a:p>
            <a:pPr lvl="0"/>
            <a:r>
              <a:rPr lang="en-US"/>
              <a:t>Click to edit Master text styles</a:t>
            </a:r>
          </a:p>
        </p:txBody>
      </p:sp>
      <p:sp>
        <p:nvSpPr>
          <p:cNvPr id="8" name="Text Placeholder 91">
            <a:extLst>
              <a:ext uri="{FF2B5EF4-FFF2-40B4-BE49-F238E27FC236}">
                <a16:creationId xmlns:a16="http://schemas.microsoft.com/office/drawing/2014/main" id="{0208A336-6528-CD5B-EB97-31526918FE83}"/>
              </a:ext>
            </a:extLst>
          </p:cNvPr>
          <p:cNvSpPr>
            <a:spLocks noGrp="1"/>
          </p:cNvSpPr>
          <p:nvPr>
            <p:ph type="body" sz="quarter" idx="110"/>
          </p:nvPr>
        </p:nvSpPr>
        <p:spPr>
          <a:xfrm>
            <a:off x="1834607" y="2358315"/>
            <a:ext cx="1974000" cy="503222"/>
          </a:xfrm>
        </p:spPr>
        <p:txBody>
          <a:bodyPr>
            <a:noAutofit/>
          </a:bodyPr>
          <a:lstStyle>
            <a:lvl1pPr>
              <a:defRPr sz="900"/>
            </a:lvl1pPr>
          </a:lstStyle>
          <a:p>
            <a:pPr lvl="0"/>
            <a:r>
              <a:rPr lang="en-US"/>
              <a:t>Click to edit Master text styles</a:t>
            </a:r>
          </a:p>
        </p:txBody>
      </p:sp>
      <p:sp>
        <p:nvSpPr>
          <p:cNvPr id="13" name="Text Placeholder 92">
            <a:extLst>
              <a:ext uri="{FF2B5EF4-FFF2-40B4-BE49-F238E27FC236}">
                <a16:creationId xmlns:a16="http://schemas.microsoft.com/office/drawing/2014/main" id="{16E03EF9-11AA-5BD3-BDB0-825BFEB2895C}"/>
              </a:ext>
            </a:extLst>
          </p:cNvPr>
          <p:cNvSpPr>
            <a:spLocks noGrp="1"/>
          </p:cNvSpPr>
          <p:nvPr>
            <p:ph type="body" sz="quarter" idx="112"/>
          </p:nvPr>
        </p:nvSpPr>
        <p:spPr>
          <a:xfrm>
            <a:off x="1514046" y="3272970"/>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14" name="Text Placeholder 93">
            <a:extLst>
              <a:ext uri="{FF2B5EF4-FFF2-40B4-BE49-F238E27FC236}">
                <a16:creationId xmlns:a16="http://schemas.microsoft.com/office/drawing/2014/main" id="{E0280BBB-5312-15A4-992A-81B89A69DB52}"/>
              </a:ext>
            </a:extLst>
          </p:cNvPr>
          <p:cNvSpPr>
            <a:spLocks noGrp="1"/>
          </p:cNvSpPr>
          <p:nvPr>
            <p:ph type="body" sz="quarter" idx="113"/>
          </p:nvPr>
        </p:nvSpPr>
        <p:spPr>
          <a:xfrm>
            <a:off x="1514046" y="3449968"/>
            <a:ext cx="2294561" cy="262252"/>
          </a:xfrm>
        </p:spPr>
        <p:txBody>
          <a:bodyPr>
            <a:noAutofit/>
          </a:bodyPr>
          <a:lstStyle>
            <a:lvl1pPr>
              <a:defRPr sz="900"/>
            </a:lvl1pPr>
          </a:lstStyle>
          <a:p>
            <a:pPr lvl="0"/>
            <a:r>
              <a:rPr lang="en-US"/>
              <a:t>Click to edit Master text styles</a:t>
            </a:r>
          </a:p>
        </p:txBody>
      </p:sp>
      <p:sp>
        <p:nvSpPr>
          <p:cNvPr id="15" name="Text Placeholder 91">
            <a:extLst>
              <a:ext uri="{FF2B5EF4-FFF2-40B4-BE49-F238E27FC236}">
                <a16:creationId xmlns:a16="http://schemas.microsoft.com/office/drawing/2014/main" id="{89014984-3E65-6C37-8A50-7A85546FC86B}"/>
              </a:ext>
            </a:extLst>
          </p:cNvPr>
          <p:cNvSpPr>
            <a:spLocks noGrp="1"/>
          </p:cNvSpPr>
          <p:nvPr>
            <p:ph type="body" sz="quarter" idx="114"/>
          </p:nvPr>
        </p:nvSpPr>
        <p:spPr>
          <a:xfrm>
            <a:off x="1834607" y="3810598"/>
            <a:ext cx="1974000" cy="503222"/>
          </a:xfrm>
        </p:spPr>
        <p:txBody>
          <a:bodyPr>
            <a:noAutofit/>
          </a:bodyPr>
          <a:lstStyle>
            <a:lvl1pPr>
              <a:defRPr sz="900"/>
            </a:lvl1pPr>
          </a:lstStyle>
          <a:p>
            <a:pPr lvl="0"/>
            <a:r>
              <a:rPr lang="en-US"/>
              <a:t>Click to edit Master text styles</a:t>
            </a:r>
          </a:p>
        </p:txBody>
      </p:sp>
      <p:sp>
        <p:nvSpPr>
          <p:cNvPr id="16" name="Text Placeholder 95">
            <a:extLst>
              <a:ext uri="{FF2B5EF4-FFF2-40B4-BE49-F238E27FC236}">
                <a16:creationId xmlns:a16="http://schemas.microsoft.com/office/drawing/2014/main" id="{3F630435-B3C2-F533-4318-8D41F8055152}"/>
              </a:ext>
            </a:extLst>
          </p:cNvPr>
          <p:cNvSpPr>
            <a:spLocks noGrp="1"/>
          </p:cNvSpPr>
          <p:nvPr>
            <p:ph type="body" sz="quarter" idx="115" hasCustomPrompt="1"/>
          </p:nvPr>
        </p:nvSpPr>
        <p:spPr>
          <a:xfrm>
            <a:off x="1517806" y="3810598"/>
            <a:ext cx="316801" cy="503222"/>
          </a:xfrm>
        </p:spPr>
        <p:txBody>
          <a:bodyPr lIns="45720" rIns="4572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17" name="Text Placeholder 92">
            <a:extLst>
              <a:ext uri="{FF2B5EF4-FFF2-40B4-BE49-F238E27FC236}">
                <a16:creationId xmlns:a16="http://schemas.microsoft.com/office/drawing/2014/main" id="{01BBC111-034B-981A-4426-4BBA36AAF67F}"/>
              </a:ext>
            </a:extLst>
          </p:cNvPr>
          <p:cNvSpPr>
            <a:spLocks noGrp="1"/>
          </p:cNvSpPr>
          <p:nvPr>
            <p:ph type="body" sz="quarter" idx="116"/>
          </p:nvPr>
        </p:nvSpPr>
        <p:spPr>
          <a:xfrm>
            <a:off x="1514046" y="4707323"/>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18" name="Text Placeholder 93">
            <a:extLst>
              <a:ext uri="{FF2B5EF4-FFF2-40B4-BE49-F238E27FC236}">
                <a16:creationId xmlns:a16="http://schemas.microsoft.com/office/drawing/2014/main" id="{465B5AA3-7068-31E4-9538-1688A4B0EEEF}"/>
              </a:ext>
            </a:extLst>
          </p:cNvPr>
          <p:cNvSpPr>
            <a:spLocks noGrp="1"/>
          </p:cNvSpPr>
          <p:nvPr>
            <p:ph type="body" sz="quarter" idx="117"/>
          </p:nvPr>
        </p:nvSpPr>
        <p:spPr>
          <a:xfrm>
            <a:off x="1514046" y="4884321"/>
            <a:ext cx="2294561" cy="262252"/>
          </a:xfrm>
        </p:spPr>
        <p:txBody>
          <a:bodyPr>
            <a:noAutofit/>
          </a:bodyPr>
          <a:lstStyle>
            <a:lvl1pPr>
              <a:defRPr sz="900"/>
            </a:lvl1pPr>
          </a:lstStyle>
          <a:p>
            <a:pPr lvl="0"/>
            <a:r>
              <a:rPr lang="en-US"/>
              <a:t>Click to edit Master text styles</a:t>
            </a:r>
          </a:p>
        </p:txBody>
      </p:sp>
      <p:sp>
        <p:nvSpPr>
          <p:cNvPr id="19" name="Text Placeholder 91">
            <a:extLst>
              <a:ext uri="{FF2B5EF4-FFF2-40B4-BE49-F238E27FC236}">
                <a16:creationId xmlns:a16="http://schemas.microsoft.com/office/drawing/2014/main" id="{60EF63F6-D0E9-F43D-C4A3-5E4F772B2373}"/>
              </a:ext>
            </a:extLst>
          </p:cNvPr>
          <p:cNvSpPr>
            <a:spLocks noGrp="1"/>
          </p:cNvSpPr>
          <p:nvPr>
            <p:ph type="body" sz="quarter" idx="118"/>
          </p:nvPr>
        </p:nvSpPr>
        <p:spPr>
          <a:xfrm>
            <a:off x="1834607" y="5244951"/>
            <a:ext cx="1974000" cy="503222"/>
          </a:xfrm>
        </p:spPr>
        <p:txBody>
          <a:bodyPr>
            <a:noAutofit/>
          </a:bodyPr>
          <a:lstStyle>
            <a:lvl1pPr>
              <a:defRPr sz="900"/>
            </a:lvl1pPr>
          </a:lstStyle>
          <a:p>
            <a:pPr lvl="0"/>
            <a:r>
              <a:rPr lang="en-US"/>
              <a:t>Click to edit Master text styles</a:t>
            </a:r>
          </a:p>
        </p:txBody>
      </p:sp>
      <p:sp>
        <p:nvSpPr>
          <p:cNvPr id="20" name="Text Placeholder 95">
            <a:extLst>
              <a:ext uri="{FF2B5EF4-FFF2-40B4-BE49-F238E27FC236}">
                <a16:creationId xmlns:a16="http://schemas.microsoft.com/office/drawing/2014/main" id="{71C2CF33-E817-F611-23C2-104672126A14}"/>
              </a:ext>
            </a:extLst>
          </p:cNvPr>
          <p:cNvSpPr>
            <a:spLocks noGrp="1"/>
          </p:cNvSpPr>
          <p:nvPr>
            <p:ph type="body" sz="quarter" idx="119" hasCustomPrompt="1"/>
          </p:nvPr>
        </p:nvSpPr>
        <p:spPr>
          <a:xfrm>
            <a:off x="1517806" y="5244951"/>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1" name="Text Placeholder 92">
            <a:extLst>
              <a:ext uri="{FF2B5EF4-FFF2-40B4-BE49-F238E27FC236}">
                <a16:creationId xmlns:a16="http://schemas.microsoft.com/office/drawing/2014/main" id="{0439968E-832E-9A16-B739-B381665035DD}"/>
              </a:ext>
            </a:extLst>
          </p:cNvPr>
          <p:cNvSpPr>
            <a:spLocks noGrp="1"/>
          </p:cNvSpPr>
          <p:nvPr>
            <p:ph type="body" sz="quarter" idx="120"/>
          </p:nvPr>
        </p:nvSpPr>
        <p:spPr>
          <a:xfrm>
            <a:off x="5288187" y="1820687"/>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22" name="Text Placeholder 93">
            <a:extLst>
              <a:ext uri="{FF2B5EF4-FFF2-40B4-BE49-F238E27FC236}">
                <a16:creationId xmlns:a16="http://schemas.microsoft.com/office/drawing/2014/main" id="{BBC58E9D-A676-4524-F6C3-F1185EAA9A9A}"/>
              </a:ext>
            </a:extLst>
          </p:cNvPr>
          <p:cNvSpPr>
            <a:spLocks noGrp="1"/>
          </p:cNvSpPr>
          <p:nvPr>
            <p:ph type="body" sz="quarter" idx="121"/>
          </p:nvPr>
        </p:nvSpPr>
        <p:spPr>
          <a:xfrm>
            <a:off x="5288187" y="1997685"/>
            <a:ext cx="2294561" cy="262252"/>
          </a:xfrm>
        </p:spPr>
        <p:txBody>
          <a:bodyPr>
            <a:noAutofit/>
          </a:bodyPr>
          <a:lstStyle>
            <a:lvl1pPr>
              <a:defRPr sz="900"/>
            </a:lvl1pPr>
          </a:lstStyle>
          <a:p>
            <a:pPr lvl="0"/>
            <a:r>
              <a:rPr lang="en-US"/>
              <a:t>Click to edit Master text styles</a:t>
            </a:r>
          </a:p>
        </p:txBody>
      </p:sp>
      <p:sp>
        <p:nvSpPr>
          <p:cNvPr id="23" name="Text Placeholder 91">
            <a:extLst>
              <a:ext uri="{FF2B5EF4-FFF2-40B4-BE49-F238E27FC236}">
                <a16:creationId xmlns:a16="http://schemas.microsoft.com/office/drawing/2014/main" id="{594D0279-8F10-1558-B016-658A1F777408}"/>
              </a:ext>
            </a:extLst>
          </p:cNvPr>
          <p:cNvSpPr>
            <a:spLocks noGrp="1"/>
          </p:cNvSpPr>
          <p:nvPr>
            <p:ph type="body" sz="quarter" idx="122"/>
          </p:nvPr>
        </p:nvSpPr>
        <p:spPr>
          <a:xfrm>
            <a:off x="5608748" y="2358315"/>
            <a:ext cx="1974000" cy="503222"/>
          </a:xfrm>
        </p:spPr>
        <p:txBody>
          <a:bodyPr>
            <a:noAutofit/>
          </a:bodyPr>
          <a:lstStyle>
            <a:lvl1pPr>
              <a:defRPr sz="900"/>
            </a:lvl1pPr>
          </a:lstStyle>
          <a:p>
            <a:pPr lvl="0"/>
            <a:r>
              <a:rPr lang="en-US"/>
              <a:t>Click to edit Master text styles</a:t>
            </a:r>
          </a:p>
        </p:txBody>
      </p:sp>
      <p:sp>
        <p:nvSpPr>
          <p:cNvPr id="24" name="Text Placeholder 95">
            <a:extLst>
              <a:ext uri="{FF2B5EF4-FFF2-40B4-BE49-F238E27FC236}">
                <a16:creationId xmlns:a16="http://schemas.microsoft.com/office/drawing/2014/main" id="{77614ABA-1D48-6F79-DF17-3819B10FE234}"/>
              </a:ext>
            </a:extLst>
          </p:cNvPr>
          <p:cNvSpPr>
            <a:spLocks noGrp="1"/>
          </p:cNvSpPr>
          <p:nvPr>
            <p:ph type="body" sz="quarter" idx="123" hasCustomPrompt="1"/>
          </p:nvPr>
        </p:nvSpPr>
        <p:spPr>
          <a:xfrm>
            <a:off x="5291947" y="2358315"/>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5" name="Text Placeholder 92">
            <a:extLst>
              <a:ext uri="{FF2B5EF4-FFF2-40B4-BE49-F238E27FC236}">
                <a16:creationId xmlns:a16="http://schemas.microsoft.com/office/drawing/2014/main" id="{9F34410E-DC6A-7ACC-2DE0-F39436FAA509}"/>
              </a:ext>
            </a:extLst>
          </p:cNvPr>
          <p:cNvSpPr>
            <a:spLocks noGrp="1"/>
          </p:cNvSpPr>
          <p:nvPr>
            <p:ph type="body" sz="quarter" idx="124"/>
          </p:nvPr>
        </p:nvSpPr>
        <p:spPr>
          <a:xfrm>
            <a:off x="5288187" y="3272970"/>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26" name="Text Placeholder 93">
            <a:extLst>
              <a:ext uri="{FF2B5EF4-FFF2-40B4-BE49-F238E27FC236}">
                <a16:creationId xmlns:a16="http://schemas.microsoft.com/office/drawing/2014/main" id="{92321B46-32C7-4047-82E1-92858EB0D6BC}"/>
              </a:ext>
            </a:extLst>
          </p:cNvPr>
          <p:cNvSpPr>
            <a:spLocks noGrp="1"/>
          </p:cNvSpPr>
          <p:nvPr>
            <p:ph type="body" sz="quarter" idx="125"/>
          </p:nvPr>
        </p:nvSpPr>
        <p:spPr>
          <a:xfrm>
            <a:off x="5288187" y="3449968"/>
            <a:ext cx="2294561" cy="262252"/>
          </a:xfrm>
        </p:spPr>
        <p:txBody>
          <a:bodyPr>
            <a:noAutofit/>
          </a:bodyPr>
          <a:lstStyle>
            <a:lvl1pPr>
              <a:defRPr sz="900"/>
            </a:lvl1pPr>
          </a:lstStyle>
          <a:p>
            <a:pPr lvl="0"/>
            <a:r>
              <a:rPr lang="en-US"/>
              <a:t>Click to edit Master text styles</a:t>
            </a:r>
          </a:p>
        </p:txBody>
      </p:sp>
      <p:sp>
        <p:nvSpPr>
          <p:cNvPr id="27" name="Text Placeholder 91">
            <a:extLst>
              <a:ext uri="{FF2B5EF4-FFF2-40B4-BE49-F238E27FC236}">
                <a16:creationId xmlns:a16="http://schemas.microsoft.com/office/drawing/2014/main" id="{790742F6-FA7B-4E32-62F4-EEAC2B40CDF2}"/>
              </a:ext>
            </a:extLst>
          </p:cNvPr>
          <p:cNvSpPr>
            <a:spLocks noGrp="1"/>
          </p:cNvSpPr>
          <p:nvPr>
            <p:ph type="body" sz="quarter" idx="126"/>
          </p:nvPr>
        </p:nvSpPr>
        <p:spPr>
          <a:xfrm>
            <a:off x="5608748" y="3810598"/>
            <a:ext cx="1974000" cy="503222"/>
          </a:xfrm>
        </p:spPr>
        <p:txBody>
          <a:bodyPr>
            <a:noAutofit/>
          </a:bodyPr>
          <a:lstStyle>
            <a:lvl1pPr>
              <a:defRPr sz="900"/>
            </a:lvl1pPr>
          </a:lstStyle>
          <a:p>
            <a:pPr lvl="0"/>
            <a:r>
              <a:rPr lang="en-US"/>
              <a:t>Click to edit Master text styles</a:t>
            </a:r>
          </a:p>
        </p:txBody>
      </p:sp>
      <p:sp>
        <p:nvSpPr>
          <p:cNvPr id="28" name="Text Placeholder 95">
            <a:extLst>
              <a:ext uri="{FF2B5EF4-FFF2-40B4-BE49-F238E27FC236}">
                <a16:creationId xmlns:a16="http://schemas.microsoft.com/office/drawing/2014/main" id="{06CEE067-1DE3-3DA8-3CB2-D5EE5E7B84F8}"/>
              </a:ext>
            </a:extLst>
          </p:cNvPr>
          <p:cNvSpPr>
            <a:spLocks noGrp="1"/>
          </p:cNvSpPr>
          <p:nvPr>
            <p:ph type="body" sz="quarter" idx="127" hasCustomPrompt="1"/>
          </p:nvPr>
        </p:nvSpPr>
        <p:spPr>
          <a:xfrm>
            <a:off x="5291947" y="3810598"/>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9" name="Text Placeholder 92">
            <a:extLst>
              <a:ext uri="{FF2B5EF4-FFF2-40B4-BE49-F238E27FC236}">
                <a16:creationId xmlns:a16="http://schemas.microsoft.com/office/drawing/2014/main" id="{E543A827-CCB7-647A-1988-D481C1573266}"/>
              </a:ext>
            </a:extLst>
          </p:cNvPr>
          <p:cNvSpPr>
            <a:spLocks noGrp="1"/>
          </p:cNvSpPr>
          <p:nvPr>
            <p:ph type="body" sz="quarter" idx="128"/>
          </p:nvPr>
        </p:nvSpPr>
        <p:spPr>
          <a:xfrm>
            <a:off x="5288187" y="4707323"/>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30" name="Text Placeholder 93">
            <a:extLst>
              <a:ext uri="{FF2B5EF4-FFF2-40B4-BE49-F238E27FC236}">
                <a16:creationId xmlns:a16="http://schemas.microsoft.com/office/drawing/2014/main" id="{65511A76-AC98-4CEA-29B3-58AA68F5D60E}"/>
              </a:ext>
            </a:extLst>
          </p:cNvPr>
          <p:cNvSpPr>
            <a:spLocks noGrp="1"/>
          </p:cNvSpPr>
          <p:nvPr>
            <p:ph type="body" sz="quarter" idx="129"/>
          </p:nvPr>
        </p:nvSpPr>
        <p:spPr>
          <a:xfrm>
            <a:off x="5288187" y="4884321"/>
            <a:ext cx="2294561" cy="262252"/>
          </a:xfrm>
        </p:spPr>
        <p:txBody>
          <a:bodyPr>
            <a:noAutofit/>
          </a:bodyPr>
          <a:lstStyle>
            <a:lvl1pPr>
              <a:defRPr sz="900"/>
            </a:lvl1pPr>
          </a:lstStyle>
          <a:p>
            <a:pPr lvl="0"/>
            <a:r>
              <a:rPr lang="en-US"/>
              <a:t>Click to edit Master text styles</a:t>
            </a:r>
          </a:p>
        </p:txBody>
      </p:sp>
      <p:sp>
        <p:nvSpPr>
          <p:cNvPr id="31" name="Text Placeholder 91">
            <a:extLst>
              <a:ext uri="{FF2B5EF4-FFF2-40B4-BE49-F238E27FC236}">
                <a16:creationId xmlns:a16="http://schemas.microsoft.com/office/drawing/2014/main" id="{A373816E-90D6-1DF2-68C4-4E78DC40F7E7}"/>
              </a:ext>
            </a:extLst>
          </p:cNvPr>
          <p:cNvSpPr>
            <a:spLocks noGrp="1"/>
          </p:cNvSpPr>
          <p:nvPr>
            <p:ph type="body" sz="quarter" idx="130"/>
          </p:nvPr>
        </p:nvSpPr>
        <p:spPr>
          <a:xfrm>
            <a:off x="5608748" y="5244951"/>
            <a:ext cx="1974000" cy="503222"/>
          </a:xfrm>
        </p:spPr>
        <p:txBody>
          <a:bodyPr>
            <a:noAutofit/>
          </a:bodyPr>
          <a:lstStyle>
            <a:lvl1pPr>
              <a:defRPr sz="900"/>
            </a:lvl1pPr>
          </a:lstStyle>
          <a:p>
            <a:pPr lvl="0"/>
            <a:r>
              <a:rPr lang="en-US"/>
              <a:t>Click to edit Master text styles</a:t>
            </a:r>
          </a:p>
        </p:txBody>
      </p:sp>
      <p:sp>
        <p:nvSpPr>
          <p:cNvPr id="32" name="Text Placeholder 95">
            <a:extLst>
              <a:ext uri="{FF2B5EF4-FFF2-40B4-BE49-F238E27FC236}">
                <a16:creationId xmlns:a16="http://schemas.microsoft.com/office/drawing/2014/main" id="{6A03A9FD-C28A-6125-580E-454DA99F4382}"/>
              </a:ext>
            </a:extLst>
          </p:cNvPr>
          <p:cNvSpPr>
            <a:spLocks noGrp="1"/>
          </p:cNvSpPr>
          <p:nvPr>
            <p:ph type="body" sz="quarter" idx="131" hasCustomPrompt="1"/>
          </p:nvPr>
        </p:nvSpPr>
        <p:spPr>
          <a:xfrm>
            <a:off x="5291947" y="5244951"/>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33" name="Text Placeholder 92">
            <a:extLst>
              <a:ext uri="{FF2B5EF4-FFF2-40B4-BE49-F238E27FC236}">
                <a16:creationId xmlns:a16="http://schemas.microsoft.com/office/drawing/2014/main" id="{99579020-EA53-EE6A-6426-0EF6A06F9B24}"/>
              </a:ext>
            </a:extLst>
          </p:cNvPr>
          <p:cNvSpPr>
            <a:spLocks noGrp="1"/>
          </p:cNvSpPr>
          <p:nvPr>
            <p:ph type="body" sz="quarter" idx="132"/>
          </p:nvPr>
        </p:nvSpPr>
        <p:spPr>
          <a:xfrm>
            <a:off x="9062328" y="1820687"/>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34" name="Text Placeholder 93">
            <a:extLst>
              <a:ext uri="{FF2B5EF4-FFF2-40B4-BE49-F238E27FC236}">
                <a16:creationId xmlns:a16="http://schemas.microsoft.com/office/drawing/2014/main" id="{6AE77AD6-9424-9268-D599-17B218D23A9D}"/>
              </a:ext>
            </a:extLst>
          </p:cNvPr>
          <p:cNvSpPr>
            <a:spLocks noGrp="1"/>
          </p:cNvSpPr>
          <p:nvPr>
            <p:ph type="body" sz="quarter" idx="133"/>
          </p:nvPr>
        </p:nvSpPr>
        <p:spPr>
          <a:xfrm>
            <a:off x="9062328" y="1997685"/>
            <a:ext cx="2294561" cy="262252"/>
          </a:xfrm>
        </p:spPr>
        <p:txBody>
          <a:bodyPr>
            <a:noAutofit/>
          </a:bodyPr>
          <a:lstStyle>
            <a:lvl1pPr>
              <a:defRPr sz="900"/>
            </a:lvl1pPr>
          </a:lstStyle>
          <a:p>
            <a:pPr lvl="0"/>
            <a:r>
              <a:rPr lang="en-US"/>
              <a:t>Click to edit Master text styles</a:t>
            </a:r>
          </a:p>
        </p:txBody>
      </p:sp>
      <p:sp>
        <p:nvSpPr>
          <p:cNvPr id="35" name="Text Placeholder 91">
            <a:extLst>
              <a:ext uri="{FF2B5EF4-FFF2-40B4-BE49-F238E27FC236}">
                <a16:creationId xmlns:a16="http://schemas.microsoft.com/office/drawing/2014/main" id="{B7979305-62B9-AD06-A228-A2A6B0394CD1}"/>
              </a:ext>
            </a:extLst>
          </p:cNvPr>
          <p:cNvSpPr>
            <a:spLocks noGrp="1"/>
          </p:cNvSpPr>
          <p:nvPr>
            <p:ph type="body" sz="quarter" idx="134"/>
          </p:nvPr>
        </p:nvSpPr>
        <p:spPr>
          <a:xfrm>
            <a:off x="9382889" y="2358315"/>
            <a:ext cx="1974000" cy="503222"/>
          </a:xfrm>
        </p:spPr>
        <p:txBody>
          <a:bodyPr>
            <a:noAutofit/>
          </a:bodyPr>
          <a:lstStyle>
            <a:lvl1pPr>
              <a:defRPr sz="900"/>
            </a:lvl1pPr>
          </a:lstStyle>
          <a:p>
            <a:pPr lvl="0"/>
            <a:r>
              <a:rPr lang="en-US"/>
              <a:t>Click to edit Master text styles</a:t>
            </a:r>
          </a:p>
        </p:txBody>
      </p:sp>
      <p:sp>
        <p:nvSpPr>
          <p:cNvPr id="36" name="Text Placeholder 95">
            <a:extLst>
              <a:ext uri="{FF2B5EF4-FFF2-40B4-BE49-F238E27FC236}">
                <a16:creationId xmlns:a16="http://schemas.microsoft.com/office/drawing/2014/main" id="{574A6AC7-C4E9-CCD5-FA0B-A01E6A4C8CAF}"/>
              </a:ext>
            </a:extLst>
          </p:cNvPr>
          <p:cNvSpPr>
            <a:spLocks noGrp="1"/>
          </p:cNvSpPr>
          <p:nvPr>
            <p:ph type="body" sz="quarter" idx="135" hasCustomPrompt="1"/>
          </p:nvPr>
        </p:nvSpPr>
        <p:spPr>
          <a:xfrm>
            <a:off x="9066088" y="2358315"/>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37" name="Text Placeholder 92">
            <a:extLst>
              <a:ext uri="{FF2B5EF4-FFF2-40B4-BE49-F238E27FC236}">
                <a16:creationId xmlns:a16="http://schemas.microsoft.com/office/drawing/2014/main" id="{3C513FC6-DA4F-AC16-7DE7-D9889FC46BB4}"/>
              </a:ext>
            </a:extLst>
          </p:cNvPr>
          <p:cNvSpPr>
            <a:spLocks noGrp="1"/>
          </p:cNvSpPr>
          <p:nvPr>
            <p:ph type="body" sz="quarter" idx="136"/>
          </p:nvPr>
        </p:nvSpPr>
        <p:spPr>
          <a:xfrm>
            <a:off x="9062328" y="3272970"/>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38" name="Text Placeholder 93">
            <a:extLst>
              <a:ext uri="{FF2B5EF4-FFF2-40B4-BE49-F238E27FC236}">
                <a16:creationId xmlns:a16="http://schemas.microsoft.com/office/drawing/2014/main" id="{028B87F9-2792-BB7A-F423-BDF218D1B28B}"/>
              </a:ext>
            </a:extLst>
          </p:cNvPr>
          <p:cNvSpPr>
            <a:spLocks noGrp="1"/>
          </p:cNvSpPr>
          <p:nvPr>
            <p:ph type="body" sz="quarter" idx="137"/>
          </p:nvPr>
        </p:nvSpPr>
        <p:spPr>
          <a:xfrm>
            <a:off x="9062328" y="3449968"/>
            <a:ext cx="2294561" cy="262252"/>
          </a:xfrm>
        </p:spPr>
        <p:txBody>
          <a:bodyPr>
            <a:noAutofit/>
          </a:bodyPr>
          <a:lstStyle>
            <a:lvl1pPr>
              <a:defRPr sz="900"/>
            </a:lvl1pPr>
          </a:lstStyle>
          <a:p>
            <a:pPr lvl="0"/>
            <a:r>
              <a:rPr lang="en-US"/>
              <a:t>Click to edit Master text styles</a:t>
            </a:r>
          </a:p>
        </p:txBody>
      </p:sp>
      <p:sp>
        <p:nvSpPr>
          <p:cNvPr id="39" name="Text Placeholder 91">
            <a:extLst>
              <a:ext uri="{FF2B5EF4-FFF2-40B4-BE49-F238E27FC236}">
                <a16:creationId xmlns:a16="http://schemas.microsoft.com/office/drawing/2014/main" id="{BF73EC64-D5F4-60F1-0547-AC999489AF78}"/>
              </a:ext>
            </a:extLst>
          </p:cNvPr>
          <p:cNvSpPr>
            <a:spLocks noGrp="1"/>
          </p:cNvSpPr>
          <p:nvPr>
            <p:ph type="body" sz="quarter" idx="138"/>
          </p:nvPr>
        </p:nvSpPr>
        <p:spPr>
          <a:xfrm>
            <a:off x="9382889" y="3810598"/>
            <a:ext cx="1974000" cy="503222"/>
          </a:xfrm>
        </p:spPr>
        <p:txBody>
          <a:bodyPr>
            <a:noAutofit/>
          </a:bodyPr>
          <a:lstStyle>
            <a:lvl1pPr>
              <a:defRPr sz="900"/>
            </a:lvl1pPr>
          </a:lstStyle>
          <a:p>
            <a:pPr lvl="0"/>
            <a:r>
              <a:rPr lang="en-US"/>
              <a:t>Click to edit Master text styles</a:t>
            </a:r>
          </a:p>
        </p:txBody>
      </p:sp>
      <p:sp>
        <p:nvSpPr>
          <p:cNvPr id="40" name="Text Placeholder 95">
            <a:extLst>
              <a:ext uri="{FF2B5EF4-FFF2-40B4-BE49-F238E27FC236}">
                <a16:creationId xmlns:a16="http://schemas.microsoft.com/office/drawing/2014/main" id="{91B6FAEB-3F4E-3434-069F-BDE7FE1BEAC3}"/>
              </a:ext>
            </a:extLst>
          </p:cNvPr>
          <p:cNvSpPr>
            <a:spLocks noGrp="1"/>
          </p:cNvSpPr>
          <p:nvPr>
            <p:ph type="body" sz="quarter" idx="139" hasCustomPrompt="1"/>
          </p:nvPr>
        </p:nvSpPr>
        <p:spPr>
          <a:xfrm>
            <a:off x="9066088" y="3810598"/>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41" name="Text Placeholder 92">
            <a:extLst>
              <a:ext uri="{FF2B5EF4-FFF2-40B4-BE49-F238E27FC236}">
                <a16:creationId xmlns:a16="http://schemas.microsoft.com/office/drawing/2014/main" id="{2A0001B6-AC19-101C-9C68-85C3CD2C9E66}"/>
              </a:ext>
            </a:extLst>
          </p:cNvPr>
          <p:cNvSpPr>
            <a:spLocks noGrp="1"/>
          </p:cNvSpPr>
          <p:nvPr>
            <p:ph type="body" sz="quarter" idx="140"/>
          </p:nvPr>
        </p:nvSpPr>
        <p:spPr>
          <a:xfrm>
            <a:off x="9062328" y="4707323"/>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42" name="Text Placeholder 93">
            <a:extLst>
              <a:ext uri="{FF2B5EF4-FFF2-40B4-BE49-F238E27FC236}">
                <a16:creationId xmlns:a16="http://schemas.microsoft.com/office/drawing/2014/main" id="{7FBD1C38-9BF0-C373-F531-CD1A48D6F1E3}"/>
              </a:ext>
            </a:extLst>
          </p:cNvPr>
          <p:cNvSpPr>
            <a:spLocks noGrp="1"/>
          </p:cNvSpPr>
          <p:nvPr>
            <p:ph type="body" sz="quarter" idx="141"/>
          </p:nvPr>
        </p:nvSpPr>
        <p:spPr>
          <a:xfrm>
            <a:off x="9062328" y="4884321"/>
            <a:ext cx="2294561" cy="262252"/>
          </a:xfrm>
        </p:spPr>
        <p:txBody>
          <a:bodyPr>
            <a:noAutofit/>
          </a:bodyPr>
          <a:lstStyle>
            <a:lvl1pPr>
              <a:defRPr sz="900"/>
            </a:lvl1pPr>
          </a:lstStyle>
          <a:p>
            <a:pPr lvl="0"/>
            <a:r>
              <a:rPr lang="en-US"/>
              <a:t>Click to edit Master text styles</a:t>
            </a:r>
          </a:p>
        </p:txBody>
      </p:sp>
      <p:sp>
        <p:nvSpPr>
          <p:cNvPr id="43" name="Text Placeholder 91">
            <a:extLst>
              <a:ext uri="{FF2B5EF4-FFF2-40B4-BE49-F238E27FC236}">
                <a16:creationId xmlns:a16="http://schemas.microsoft.com/office/drawing/2014/main" id="{A4238A4A-5E55-906A-CD8D-67AE02A829BE}"/>
              </a:ext>
            </a:extLst>
          </p:cNvPr>
          <p:cNvSpPr>
            <a:spLocks noGrp="1"/>
          </p:cNvSpPr>
          <p:nvPr>
            <p:ph type="body" sz="quarter" idx="142"/>
          </p:nvPr>
        </p:nvSpPr>
        <p:spPr>
          <a:xfrm>
            <a:off x="9382889" y="5244951"/>
            <a:ext cx="1974000" cy="503222"/>
          </a:xfrm>
        </p:spPr>
        <p:txBody>
          <a:bodyPr>
            <a:noAutofit/>
          </a:bodyPr>
          <a:lstStyle>
            <a:lvl1pPr>
              <a:defRPr sz="900"/>
            </a:lvl1pPr>
          </a:lstStyle>
          <a:p>
            <a:pPr lvl="0"/>
            <a:r>
              <a:rPr lang="en-US"/>
              <a:t>Click to edit Master text styles</a:t>
            </a:r>
          </a:p>
        </p:txBody>
      </p:sp>
      <p:sp>
        <p:nvSpPr>
          <p:cNvPr id="44" name="Text Placeholder 95">
            <a:extLst>
              <a:ext uri="{FF2B5EF4-FFF2-40B4-BE49-F238E27FC236}">
                <a16:creationId xmlns:a16="http://schemas.microsoft.com/office/drawing/2014/main" id="{39DC53CF-1F61-422B-9325-0272A3B1B5A5}"/>
              </a:ext>
            </a:extLst>
          </p:cNvPr>
          <p:cNvSpPr>
            <a:spLocks noGrp="1"/>
          </p:cNvSpPr>
          <p:nvPr>
            <p:ph type="body" sz="quarter" idx="143" hasCustomPrompt="1"/>
          </p:nvPr>
        </p:nvSpPr>
        <p:spPr>
          <a:xfrm>
            <a:off x="9066088" y="5244951"/>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45" name="Text Placeholder 91">
            <a:extLst>
              <a:ext uri="{FF2B5EF4-FFF2-40B4-BE49-F238E27FC236}">
                <a16:creationId xmlns:a16="http://schemas.microsoft.com/office/drawing/2014/main" id="{96570CB4-156B-806F-4E2D-89AC95A93CA9}"/>
              </a:ext>
            </a:extLst>
          </p:cNvPr>
          <p:cNvSpPr>
            <a:spLocks noGrp="1"/>
          </p:cNvSpPr>
          <p:nvPr>
            <p:ph type="body" sz="quarter" idx="144" hasCustomPrompt="1"/>
          </p:nvPr>
        </p:nvSpPr>
        <p:spPr>
          <a:xfrm>
            <a:off x="1502913" y="2358315"/>
            <a:ext cx="331694" cy="503222"/>
          </a:xfrm>
        </p:spPr>
        <p:txBody>
          <a:bodyPr>
            <a:noAutofit/>
          </a:bodyPr>
          <a:lstStyle>
            <a:lvl1pPr algn="ctr">
              <a:defRPr sz="900" b="1">
                <a:solidFill>
                  <a:schemeClr val="accent1"/>
                </a:solidFill>
              </a:defRPr>
            </a:lvl1pPr>
          </a:lstStyle>
          <a:p>
            <a:r>
              <a:rPr lang="en-US" dirty="0"/>
              <a:t>O:</a:t>
            </a:r>
            <a:br>
              <a:rPr lang="en-US" dirty="0"/>
            </a:br>
            <a:r>
              <a:rPr lang="en-US" dirty="0"/>
              <a:t>M:</a:t>
            </a:r>
            <a:br>
              <a:rPr lang="en-US" dirty="0"/>
            </a:br>
            <a:r>
              <a:rPr lang="en-US" dirty="0"/>
              <a:t>F:</a:t>
            </a:r>
          </a:p>
        </p:txBody>
      </p:sp>
    </p:spTree>
    <p:extLst>
      <p:ext uri="{BB962C8B-B14F-4D97-AF65-F5344CB8AC3E}">
        <p14:creationId xmlns:p14="http://schemas.microsoft.com/office/powerpoint/2010/main" val="42515812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o_Blank">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4" name="Content Placeholder 3"/>
          <p:cNvSpPr>
            <a:spLocks noGrp="1"/>
          </p:cNvSpPr>
          <p:nvPr>
            <p:ph sz="half" idx="2" hasCustomPrompt="1"/>
          </p:nvPr>
        </p:nvSpPr>
        <p:spPr>
          <a:xfrm>
            <a:off x="3014483" y="2680447"/>
            <a:ext cx="8601256" cy="3496515"/>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r>
              <a:rPr lang="en-US" b="1" dirty="0">
                <a:solidFill>
                  <a:schemeClr val="accent1"/>
                </a:solidFill>
              </a:rPr>
              <a:t>Bold Dark Blue copy if necessary for introduction sentence</a:t>
            </a:r>
          </a:p>
          <a:p>
            <a:r>
              <a:rPr lang="en-US" dirty="0"/>
              <a:t>First level copy at 15pt. As et </a:t>
            </a:r>
            <a:r>
              <a:rPr lang="en-US" dirty="0" err="1"/>
              <a:t>ellab</a:t>
            </a:r>
            <a:r>
              <a:rPr lang="en-US" dirty="0"/>
              <a:t> </a:t>
            </a:r>
            <a:r>
              <a:rPr lang="en-US" dirty="0" err="1"/>
              <a:t>ius</a:t>
            </a:r>
            <a:r>
              <a:rPr lang="en-US" dirty="0"/>
              <a:t> </a:t>
            </a:r>
            <a:r>
              <a:rPr lang="en-US" dirty="0" err="1"/>
              <a:t>autaspe</a:t>
            </a:r>
            <a:r>
              <a:rPr lang="en-US" dirty="0"/>
              <a:t> </a:t>
            </a:r>
            <a:r>
              <a:rPr lang="en-US" dirty="0" err="1"/>
              <a:t>rferibus</a:t>
            </a:r>
            <a:r>
              <a:rPr lang="en-US" dirty="0"/>
              <a:t> </a:t>
            </a:r>
            <a:r>
              <a:rPr lang="en-US" dirty="0" err="1"/>
              <a:t>sam</a:t>
            </a:r>
            <a:r>
              <a:rPr lang="en-US" dirty="0"/>
              <a:t> que </a:t>
            </a:r>
            <a:r>
              <a:rPr lang="en-US" dirty="0" err="1"/>
              <a:t>soloribus</a:t>
            </a:r>
            <a:r>
              <a:rPr lang="en-US" dirty="0"/>
              <a:t> re, </a:t>
            </a:r>
            <a:r>
              <a:rPr lang="en-US" dirty="0" err="1"/>
              <a:t>offictoratis</a:t>
            </a:r>
            <a:r>
              <a:rPr lang="en-US" dirty="0"/>
              <a:t> </a:t>
            </a:r>
            <a:r>
              <a:rPr lang="en-US" dirty="0" err="1"/>
              <a:t>molorumqui</a:t>
            </a:r>
            <a:r>
              <a:rPr lang="en-US" dirty="0"/>
              <a:t> </a:t>
            </a:r>
            <a:r>
              <a:rPr lang="en-US" dirty="0" err="1"/>
              <a:t>dolorectis</a:t>
            </a:r>
            <a:r>
              <a:rPr lang="en-US" dirty="0"/>
              <a:t> </a:t>
            </a:r>
            <a:r>
              <a:rPr lang="en-US" dirty="0" err="1"/>
              <a:t>magnimus</a:t>
            </a:r>
            <a:r>
              <a:rPr lang="en-US" dirty="0"/>
              <a:t> et </a:t>
            </a:r>
            <a:r>
              <a:rPr lang="en-US" dirty="0" err="1"/>
              <a:t>andaerro</a:t>
            </a:r>
            <a:r>
              <a:rPr lang="en-US" dirty="0"/>
              <a:t> </a:t>
            </a:r>
            <a:r>
              <a:rPr lang="en-US" dirty="0" err="1"/>
              <a:t>voloreium</a:t>
            </a:r>
            <a:r>
              <a:rPr lang="en-US" dirty="0"/>
              <a:t> </a:t>
            </a:r>
            <a:r>
              <a:rPr lang="en-US" dirty="0" err="1"/>
              <a:t>libus</a:t>
            </a:r>
            <a:r>
              <a:rPr lang="en-US" dirty="0"/>
              <a:t> autem </a:t>
            </a:r>
            <a:r>
              <a:rPr lang="en-US" dirty="0" err="1"/>
              <a:t>excerfe</a:t>
            </a:r>
            <a:r>
              <a:rPr lang="en-US" dirty="0"/>
              <a:t> </a:t>
            </a:r>
            <a:r>
              <a:rPr lang="en-US" dirty="0" err="1"/>
              <a:t>runtius</a:t>
            </a:r>
            <a:r>
              <a:rPr lang="en-US" dirty="0"/>
              <a:t> </a:t>
            </a:r>
            <a:r>
              <a:rPr lang="en-US" dirty="0" err="1"/>
              <a:t>poritas</a:t>
            </a:r>
            <a:r>
              <a:rPr lang="en-US" dirty="0"/>
              <a:t> </a:t>
            </a:r>
            <a:r>
              <a:rPr lang="en-US" dirty="0" err="1"/>
              <a:t>earumque</a:t>
            </a:r>
            <a:r>
              <a:rPr lang="en-US" dirty="0"/>
              <a:t> pro blat </a:t>
            </a:r>
            <a:r>
              <a:rPr lang="en-US" dirty="0" err="1"/>
              <a:t>rehenda</a:t>
            </a:r>
            <a:r>
              <a:rPr lang="en-US" dirty="0"/>
              <a:t> </a:t>
            </a:r>
            <a:r>
              <a:rPr lang="en-US" dirty="0" err="1"/>
              <a:t>nihillaut</a:t>
            </a:r>
            <a:r>
              <a:rPr lang="en-US" dirty="0"/>
              <a:t> </a:t>
            </a:r>
            <a:r>
              <a:rPr lang="en-US" dirty="0" err="1"/>
              <a:t>enis</a:t>
            </a:r>
            <a:r>
              <a:rPr lang="en-US" dirty="0"/>
              <a:t> </a:t>
            </a:r>
            <a:r>
              <a:rPr lang="en-US" dirty="0" err="1"/>
              <a:t>resti</a:t>
            </a:r>
            <a:r>
              <a:rPr lang="en-US" dirty="0"/>
              <a:t> </a:t>
            </a:r>
            <a:r>
              <a:rPr lang="en-US" dirty="0" err="1"/>
              <a:t>blabore</a:t>
            </a:r>
            <a:r>
              <a:rPr lang="en-US" dirty="0"/>
              <a:t> </a:t>
            </a:r>
            <a:r>
              <a:rPr lang="en-US" dirty="0" err="1"/>
              <a:t>explaccum</a:t>
            </a:r>
            <a:endParaRPr lang="en-US" dirty="0"/>
          </a:p>
          <a:p>
            <a:pPr lvl="1"/>
            <a:r>
              <a:rPr lang="en-US" dirty="0"/>
              <a:t>Second level copy is first level bullets</a:t>
            </a:r>
          </a:p>
          <a:p>
            <a:pPr lvl="1"/>
            <a:r>
              <a:rPr lang="en-US" dirty="0" err="1"/>
              <a:t>Utem</a:t>
            </a:r>
            <a:r>
              <a:rPr lang="en-US" dirty="0"/>
              <a:t> </a:t>
            </a:r>
            <a:r>
              <a:rPr lang="en-US" dirty="0" err="1"/>
              <a:t>ut</a:t>
            </a:r>
            <a:r>
              <a:rPr lang="en-US" dirty="0"/>
              <a:t> </a:t>
            </a:r>
            <a:r>
              <a:rPr lang="en-US" dirty="0" err="1"/>
              <a:t>inus</a:t>
            </a:r>
            <a:r>
              <a:rPr lang="en-US" dirty="0"/>
              <a:t> </a:t>
            </a:r>
            <a:r>
              <a:rPr lang="en-US" dirty="0" err="1"/>
              <a:t>vene</a:t>
            </a:r>
            <a:r>
              <a:rPr lang="en-US" dirty="0"/>
              <a:t> vent </a:t>
            </a:r>
          </a:p>
          <a:p>
            <a:pPr lvl="1"/>
            <a:r>
              <a:rPr lang="en-US" dirty="0" err="1"/>
              <a:t>Harumquam</a:t>
            </a:r>
            <a:r>
              <a:rPr lang="en-US" dirty="0"/>
              <a:t> </a:t>
            </a:r>
            <a:r>
              <a:rPr lang="en-US" dirty="0" err="1"/>
              <a:t>rerferc</a:t>
            </a:r>
            <a:r>
              <a:rPr lang="en-US" dirty="0"/>
              <a:t> </a:t>
            </a:r>
            <a:r>
              <a:rPr lang="en-US" dirty="0" err="1"/>
              <a:t>hicipsa</a:t>
            </a:r>
            <a:r>
              <a:rPr lang="en-US" dirty="0"/>
              <a:t> </a:t>
            </a:r>
            <a:r>
              <a:rPr lang="en-US" dirty="0" err="1"/>
              <a:t>nulpa</a:t>
            </a:r>
            <a:r>
              <a:rPr lang="en-US" dirty="0"/>
              <a:t> </a:t>
            </a:r>
            <a:r>
              <a:rPr lang="en-US" dirty="0" err="1"/>
              <a:t>inum</a:t>
            </a:r>
            <a:r>
              <a:rPr lang="en-US" dirty="0"/>
              <a:t> sit, commo </a:t>
            </a:r>
            <a:r>
              <a:rPr lang="en-US" dirty="0" err="1"/>
              <a:t>consed</a:t>
            </a:r>
            <a:r>
              <a:rPr lang="en-US" dirty="0"/>
              <a:t> qui que pa </a:t>
            </a:r>
            <a:r>
              <a:rPr lang="en-US" dirty="0" err="1"/>
              <a:t>aut</a:t>
            </a:r>
            <a:r>
              <a:rPr lang="en-US" dirty="0"/>
              <a:t> </a:t>
            </a:r>
            <a:r>
              <a:rPr lang="en-US" dirty="0" err="1"/>
              <a:t>ratur</a:t>
            </a:r>
            <a:r>
              <a:rPr lang="en-US" dirty="0"/>
              <a:t> </a:t>
            </a:r>
            <a:r>
              <a:rPr lang="en-US" dirty="0" err="1"/>
              <a:t>autatem</a:t>
            </a:r>
            <a:r>
              <a:rPr lang="en-US" dirty="0"/>
              <a:t> </a:t>
            </a:r>
            <a:r>
              <a:rPr lang="en-US" dirty="0" err="1"/>
              <a:t>ipitatecae</a:t>
            </a:r>
            <a:r>
              <a:rPr lang="en-US" dirty="0"/>
              <a:t> </a:t>
            </a:r>
            <a:r>
              <a:rPr lang="en-US" dirty="0" err="1"/>
              <a:t>nonserem</a:t>
            </a:r>
            <a:r>
              <a:rPr lang="en-US" dirty="0"/>
              <a:t> facias </a:t>
            </a:r>
            <a:r>
              <a:rPr lang="en-US" dirty="0" err="1"/>
              <a:t>dolum</a:t>
            </a:r>
            <a:r>
              <a:rPr lang="en-US" dirty="0"/>
              <a:t> </a:t>
            </a:r>
            <a:r>
              <a:rPr lang="en-US" dirty="0" err="1"/>
              <a:t>facculpa</a:t>
            </a:r>
            <a:r>
              <a:rPr lang="en-US" dirty="0"/>
              <a:t> </a:t>
            </a:r>
            <a:r>
              <a:rPr lang="en-US" dirty="0" err="1"/>
              <a:t>ditiant</a:t>
            </a:r>
            <a:r>
              <a:rPr lang="en-US" dirty="0"/>
              <a:t> </a:t>
            </a:r>
            <a:r>
              <a:rPr lang="en-US" dirty="0" err="1"/>
              <a:t>iatent</a:t>
            </a:r>
            <a:r>
              <a:rPr lang="en-US" dirty="0"/>
              <a:t> qui </a:t>
            </a:r>
            <a:r>
              <a:rPr lang="en-US" dirty="0" err="1"/>
              <a:t>ut</a:t>
            </a:r>
            <a:r>
              <a:rPr lang="en-US" dirty="0"/>
              <a:t> </a:t>
            </a:r>
            <a:r>
              <a:rPr lang="en-US" dirty="0" err="1"/>
              <a:t>velicia</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3/10/2025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11" name="Text Placeholder 92">
            <a:extLst>
              <a:ext uri="{FF2B5EF4-FFF2-40B4-BE49-F238E27FC236}">
                <a16:creationId xmlns:a16="http://schemas.microsoft.com/office/drawing/2014/main" id="{53A56180-16AB-1AA4-3789-A92EDCD59E11}"/>
              </a:ext>
            </a:extLst>
          </p:cNvPr>
          <p:cNvSpPr txBox="1">
            <a:spLocks/>
          </p:cNvSpPr>
          <p:nvPr userDrawn="1"/>
        </p:nvSpPr>
        <p:spPr>
          <a:xfrm>
            <a:off x="514740" y="4299482"/>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2" name="Text Placeholder 93">
            <a:extLst>
              <a:ext uri="{FF2B5EF4-FFF2-40B4-BE49-F238E27FC236}">
                <a16:creationId xmlns:a16="http://schemas.microsoft.com/office/drawing/2014/main" id="{183ADCAD-CD5A-DBCF-C475-149FFD4447B5}"/>
              </a:ext>
            </a:extLst>
          </p:cNvPr>
          <p:cNvSpPr txBox="1">
            <a:spLocks/>
          </p:cNvSpPr>
          <p:nvPr userDrawn="1"/>
        </p:nvSpPr>
        <p:spPr>
          <a:xfrm>
            <a:off x="514740" y="4476480"/>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17">
            <a:extLst>
              <a:ext uri="{FF2B5EF4-FFF2-40B4-BE49-F238E27FC236}">
                <a16:creationId xmlns:a16="http://schemas.microsoft.com/office/drawing/2014/main" id="{CC74F23B-BBBA-5E22-6350-90827F1C1571}"/>
              </a:ext>
            </a:extLst>
          </p:cNvPr>
          <p:cNvSpPr>
            <a:spLocks noGrp="1"/>
          </p:cNvSpPr>
          <p:nvPr>
            <p:ph type="pic" sz="quarter" idx="14"/>
          </p:nvPr>
        </p:nvSpPr>
        <p:spPr>
          <a:xfrm>
            <a:off x="502347" y="1829740"/>
            <a:ext cx="1876425" cy="2386012"/>
          </a:xfrm>
        </p:spPr>
        <p:txBody>
          <a:bodyPr/>
          <a:lstStyle/>
          <a:p>
            <a:r>
              <a:rPr lang="en-US"/>
              <a:t>Click icon to add picture</a:t>
            </a:r>
          </a:p>
        </p:txBody>
      </p:sp>
      <p:sp>
        <p:nvSpPr>
          <p:cNvPr id="19" name="Text Placeholder 91">
            <a:extLst>
              <a:ext uri="{FF2B5EF4-FFF2-40B4-BE49-F238E27FC236}">
                <a16:creationId xmlns:a16="http://schemas.microsoft.com/office/drawing/2014/main" id="{D4B9AD32-4AAB-EC63-44EE-5CBDF081E963}"/>
              </a:ext>
            </a:extLst>
          </p:cNvPr>
          <p:cNvSpPr>
            <a:spLocks noGrp="1"/>
          </p:cNvSpPr>
          <p:nvPr>
            <p:ph type="body" sz="quarter" idx="114"/>
          </p:nvPr>
        </p:nvSpPr>
        <p:spPr>
          <a:xfrm>
            <a:off x="690283" y="4364320"/>
            <a:ext cx="1797116" cy="503222"/>
          </a:xfrm>
        </p:spPr>
        <p:txBody>
          <a:bodyPr>
            <a:noAutofit/>
          </a:bodyPr>
          <a:lstStyle>
            <a:lvl1pPr>
              <a:defRPr sz="900"/>
            </a:lvl1pPr>
          </a:lstStyle>
          <a:p>
            <a:pPr lvl="0"/>
            <a:r>
              <a:rPr lang="en-US"/>
              <a:t>Click to edit Master text styles</a:t>
            </a:r>
          </a:p>
        </p:txBody>
      </p:sp>
      <p:sp>
        <p:nvSpPr>
          <p:cNvPr id="20" name="Text Placeholder 95">
            <a:extLst>
              <a:ext uri="{FF2B5EF4-FFF2-40B4-BE49-F238E27FC236}">
                <a16:creationId xmlns:a16="http://schemas.microsoft.com/office/drawing/2014/main" id="{CEA10D7B-B9F7-DAD0-6718-2ED350FA3A8D}"/>
              </a:ext>
            </a:extLst>
          </p:cNvPr>
          <p:cNvSpPr>
            <a:spLocks noGrp="1"/>
          </p:cNvSpPr>
          <p:nvPr>
            <p:ph type="body" sz="quarter" idx="115" hasCustomPrompt="1"/>
          </p:nvPr>
        </p:nvSpPr>
        <p:spPr>
          <a:xfrm>
            <a:off x="502347" y="4364320"/>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5" name="Text Placeholder 24">
            <a:extLst>
              <a:ext uri="{FF2B5EF4-FFF2-40B4-BE49-F238E27FC236}">
                <a16:creationId xmlns:a16="http://schemas.microsoft.com/office/drawing/2014/main" id="{F4086D7D-2868-A807-9DED-54DC0D809558}"/>
              </a:ext>
            </a:extLst>
          </p:cNvPr>
          <p:cNvSpPr>
            <a:spLocks noGrp="1"/>
          </p:cNvSpPr>
          <p:nvPr>
            <p:ph type="body" sz="quarter" idx="116" hasCustomPrompt="1"/>
          </p:nvPr>
        </p:nvSpPr>
        <p:spPr>
          <a:xfrm>
            <a:off x="3014664" y="2151250"/>
            <a:ext cx="8601075" cy="334994"/>
          </a:xfrm>
        </p:spPr>
        <p:txBody>
          <a:bodyPr/>
          <a:lstStyle/>
          <a:p>
            <a:pPr lvl="0"/>
            <a:r>
              <a:rPr lang="en-US" dirty="0"/>
              <a:t>Title</a:t>
            </a:r>
          </a:p>
        </p:txBody>
      </p:sp>
      <p:sp>
        <p:nvSpPr>
          <p:cNvPr id="27" name="Content Placeholder 26">
            <a:extLst>
              <a:ext uri="{FF2B5EF4-FFF2-40B4-BE49-F238E27FC236}">
                <a16:creationId xmlns:a16="http://schemas.microsoft.com/office/drawing/2014/main" id="{35BC15E0-1EFA-B487-EA9B-090F77C1912B}"/>
              </a:ext>
            </a:extLst>
          </p:cNvPr>
          <p:cNvSpPr>
            <a:spLocks noGrp="1"/>
          </p:cNvSpPr>
          <p:nvPr>
            <p:ph sz="quarter" idx="117" hasCustomPrompt="1"/>
          </p:nvPr>
        </p:nvSpPr>
        <p:spPr>
          <a:xfrm>
            <a:off x="3014483" y="1794747"/>
            <a:ext cx="8601256" cy="365841"/>
          </a:xfrm>
        </p:spPr>
        <p:txBody>
          <a:bodyPr/>
          <a:lstStyle>
            <a:lvl1pPr>
              <a:defRPr sz="1800" b="1">
                <a:solidFill>
                  <a:schemeClr val="accent1"/>
                </a:solidFill>
              </a:defRPr>
            </a:lvl1pPr>
          </a:lstStyle>
          <a:p>
            <a:pPr lvl="0"/>
            <a:r>
              <a:rPr lang="en-US" dirty="0"/>
              <a:t>First Last Name, ABC</a:t>
            </a:r>
          </a:p>
        </p:txBody>
      </p:sp>
    </p:spTree>
    <p:extLst>
      <p:ext uri="{BB962C8B-B14F-4D97-AF65-F5344CB8AC3E}">
        <p14:creationId xmlns:p14="http://schemas.microsoft.com/office/powerpoint/2010/main" val="19150111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Bio_Blue Bl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0BA73D-4886-5ACC-231F-4860B74CC7E1}"/>
              </a:ext>
            </a:extLst>
          </p:cNvPr>
          <p:cNvSpPr/>
          <p:nvPr userDrawn="1"/>
        </p:nvSpPr>
        <p:spPr>
          <a:xfrm>
            <a:off x="396607" y="3161841"/>
            <a:ext cx="2324559" cy="2003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4" name="Content Placeholder 3"/>
          <p:cNvSpPr>
            <a:spLocks noGrp="1"/>
          </p:cNvSpPr>
          <p:nvPr>
            <p:ph sz="half" idx="2" hasCustomPrompt="1"/>
          </p:nvPr>
        </p:nvSpPr>
        <p:spPr>
          <a:xfrm>
            <a:off x="3014483" y="2680447"/>
            <a:ext cx="8601256" cy="3496515"/>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r>
              <a:rPr lang="en-US" b="1" dirty="0">
                <a:solidFill>
                  <a:schemeClr val="accent1"/>
                </a:solidFill>
              </a:rPr>
              <a:t>Bold Dark Blue copy if necessary for introduction sentence</a:t>
            </a:r>
          </a:p>
          <a:p>
            <a:r>
              <a:rPr lang="en-US" dirty="0"/>
              <a:t>First level copy at 15pt. As et </a:t>
            </a:r>
            <a:r>
              <a:rPr lang="en-US" dirty="0" err="1"/>
              <a:t>ellab</a:t>
            </a:r>
            <a:r>
              <a:rPr lang="en-US" dirty="0"/>
              <a:t> </a:t>
            </a:r>
            <a:r>
              <a:rPr lang="en-US" dirty="0" err="1"/>
              <a:t>ius</a:t>
            </a:r>
            <a:r>
              <a:rPr lang="en-US" dirty="0"/>
              <a:t> </a:t>
            </a:r>
            <a:r>
              <a:rPr lang="en-US" dirty="0" err="1"/>
              <a:t>autaspe</a:t>
            </a:r>
            <a:r>
              <a:rPr lang="en-US" dirty="0"/>
              <a:t> </a:t>
            </a:r>
            <a:r>
              <a:rPr lang="en-US" dirty="0" err="1"/>
              <a:t>rferibus</a:t>
            </a:r>
            <a:r>
              <a:rPr lang="en-US" dirty="0"/>
              <a:t> </a:t>
            </a:r>
            <a:r>
              <a:rPr lang="en-US" dirty="0" err="1"/>
              <a:t>sam</a:t>
            </a:r>
            <a:r>
              <a:rPr lang="en-US" dirty="0"/>
              <a:t> que </a:t>
            </a:r>
            <a:r>
              <a:rPr lang="en-US" dirty="0" err="1"/>
              <a:t>soloribus</a:t>
            </a:r>
            <a:r>
              <a:rPr lang="en-US" dirty="0"/>
              <a:t> re, </a:t>
            </a:r>
            <a:r>
              <a:rPr lang="en-US" dirty="0" err="1"/>
              <a:t>offictoratis</a:t>
            </a:r>
            <a:r>
              <a:rPr lang="en-US" dirty="0"/>
              <a:t> </a:t>
            </a:r>
            <a:r>
              <a:rPr lang="en-US" dirty="0" err="1"/>
              <a:t>molorumqui</a:t>
            </a:r>
            <a:r>
              <a:rPr lang="en-US" dirty="0"/>
              <a:t> </a:t>
            </a:r>
            <a:r>
              <a:rPr lang="en-US" dirty="0" err="1"/>
              <a:t>dolorectis</a:t>
            </a:r>
            <a:r>
              <a:rPr lang="en-US" dirty="0"/>
              <a:t> </a:t>
            </a:r>
            <a:r>
              <a:rPr lang="en-US" dirty="0" err="1"/>
              <a:t>magnimus</a:t>
            </a:r>
            <a:r>
              <a:rPr lang="en-US" dirty="0"/>
              <a:t> et </a:t>
            </a:r>
            <a:r>
              <a:rPr lang="en-US" dirty="0" err="1"/>
              <a:t>andaerro</a:t>
            </a:r>
            <a:r>
              <a:rPr lang="en-US" dirty="0"/>
              <a:t> </a:t>
            </a:r>
            <a:r>
              <a:rPr lang="en-US" dirty="0" err="1"/>
              <a:t>voloreium</a:t>
            </a:r>
            <a:r>
              <a:rPr lang="en-US" dirty="0"/>
              <a:t> </a:t>
            </a:r>
            <a:r>
              <a:rPr lang="en-US" dirty="0" err="1"/>
              <a:t>libus</a:t>
            </a:r>
            <a:r>
              <a:rPr lang="en-US" dirty="0"/>
              <a:t> autem </a:t>
            </a:r>
            <a:r>
              <a:rPr lang="en-US" dirty="0" err="1"/>
              <a:t>excerfe</a:t>
            </a:r>
            <a:r>
              <a:rPr lang="en-US" dirty="0"/>
              <a:t> </a:t>
            </a:r>
            <a:r>
              <a:rPr lang="en-US" dirty="0" err="1"/>
              <a:t>runtius</a:t>
            </a:r>
            <a:r>
              <a:rPr lang="en-US" dirty="0"/>
              <a:t> </a:t>
            </a:r>
            <a:r>
              <a:rPr lang="en-US" dirty="0" err="1"/>
              <a:t>poritas</a:t>
            </a:r>
            <a:r>
              <a:rPr lang="en-US" dirty="0"/>
              <a:t> </a:t>
            </a:r>
            <a:r>
              <a:rPr lang="en-US" dirty="0" err="1"/>
              <a:t>earumque</a:t>
            </a:r>
            <a:r>
              <a:rPr lang="en-US" dirty="0"/>
              <a:t> pro blat </a:t>
            </a:r>
            <a:r>
              <a:rPr lang="en-US" dirty="0" err="1"/>
              <a:t>rehenda</a:t>
            </a:r>
            <a:r>
              <a:rPr lang="en-US" dirty="0"/>
              <a:t> </a:t>
            </a:r>
            <a:r>
              <a:rPr lang="en-US" dirty="0" err="1"/>
              <a:t>nihillaut</a:t>
            </a:r>
            <a:r>
              <a:rPr lang="en-US" dirty="0"/>
              <a:t> </a:t>
            </a:r>
            <a:r>
              <a:rPr lang="en-US" dirty="0" err="1"/>
              <a:t>enis</a:t>
            </a:r>
            <a:r>
              <a:rPr lang="en-US" dirty="0"/>
              <a:t> </a:t>
            </a:r>
            <a:r>
              <a:rPr lang="en-US" dirty="0" err="1"/>
              <a:t>resti</a:t>
            </a:r>
            <a:r>
              <a:rPr lang="en-US" dirty="0"/>
              <a:t> </a:t>
            </a:r>
            <a:r>
              <a:rPr lang="en-US" dirty="0" err="1"/>
              <a:t>blabore</a:t>
            </a:r>
            <a:r>
              <a:rPr lang="en-US" dirty="0"/>
              <a:t> </a:t>
            </a:r>
            <a:r>
              <a:rPr lang="en-US" dirty="0" err="1"/>
              <a:t>explaccum</a:t>
            </a:r>
            <a:endParaRPr lang="en-US" dirty="0"/>
          </a:p>
          <a:p>
            <a:pPr lvl="1"/>
            <a:r>
              <a:rPr lang="en-US" dirty="0"/>
              <a:t>Second level copy is first level bullets</a:t>
            </a:r>
          </a:p>
          <a:p>
            <a:pPr lvl="1"/>
            <a:r>
              <a:rPr lang="en-US" dirty="0" err="1"/>
              <a:t>Utem</a:t>
            </a:r>
            <a:r>
              <a:rPr lang="en-US" dirty="0"/>
              <a:t> </a:t>
            </a:r>
            <a:r>
              <a:rPr lang="en-US" dirty="0" err="1"/>
              <a:t>ut</a:t>
            </a:r>
            <a:r>
              <a:rPr lang="en-US" dirty="0"/>
              <a:t> </a:t>
            </a:r>
            <a:r>
              <a:rPr lang="en-US" dirty="0" err="1"/>
              <a:t>inus</a:t>
            </a:r>
            <a:r>
              <a:rPr lang="en-US" dirty="0"/>
              <a:t> </a:t>
            </a:r>
            <a:r>
              <a:rPr lang="en-US" dirty="0" err="1"/>
              <a:t>vene</a:t>
            </a:r>
            <a:r>
              <a:rPr lang="en-US" dirty="0"/>
              <a:t> vent </a:t>
            </a:r>
          </a:p>
          <a:p>
            <a:pPr lvl="1"/>
            <a:r>
              <a:rPr lang="en-US" dirty="0" err="1"/>
              <a:t>Harumquam</a:t>
            </a:r>
            <a:r>
              <a:rPr lang="en-US" dirty="0"/>
              <a:t> </a:t>
            </a:r>
            <a:r>
              <a:rPr lang="en-US" dirty="0" err="1"/>
              <a:t>rerferc</a:t>
            </a:r>
            <a:r>
              <a:rPr lang="en-US" dirty="0"/>
              <a:t> </a:t>
            </a:r>
            <a:r>
              <a:rPr lang="en-US" dirty="0" err="1"/>
              <a:t>hicipsa</a:t>
            </a:r>
            <a:r>
              <a:rPr lang="en-US" dirty="0"/>
              <a:t> </a:t>
            </a:r>
            <a:r>
              <a:rPr lang="en-US" dirty="0" err="1"/>
              <a:t>nulpa</a:t>
            </a:r>
            <a:r>
              <a:rPr lang="en-US" dirty="0"/>
              <a:t> </a:t>
            </a:r>
            <a:r>
              <a:rPr lang="en-US" dirty="0" err="1"/>
              <a:t>inum</a:t>
            </a:r>
            <a:r>
              <a:rPr lang="en-US" dirty="0"/>
              <a:t> sit, commo </a:t>
            </a:r>
            <a:r>
              <a:rPr lang="en-US" dirty="0" err="1"/>
              <a:t>consed</a:t>
            </a:r>
            <a:r>
              <a:rPr lang="en-US" dirty="0"/>
              <a:t> qui que pa </a:t>
            </a:r>
            <a:r>
              <a:rPr lang="en-US" dirty="0" err="1"/>
              <a:t>aut</a:t>
            </a:r>
            <a:r>
              <a:rPr lang="en-US" dirty="0"/>
              <a:t> </a:t>
            </a:r>
            <a:r>
              <a:rPr lang="en-US" dirty="0" err="1"/>
              <a:t>ratur</a:t>
            </a:r>
            <a:r>
              <a:rPr lang="en-US" dirty="0"/>
              <a:t> </a:t>
            </a:r>
            <a:r>
              <a:rPr lang="en-US" dirty="0" err="1"/>
              <a:t>autatem</a:t>
            </a:r>
            <a:r>
              <a:rPr lang="en-US" dirty="0"/>
              <a:t> </a:t>
            </a:r>
            <a:r>
              <a:rPr lang="en-US" dirty="0" err="1"/>
              <a:t>ipitatecae</a:t>
            </a:r>
            <a:r>
              <a:rPr lang="en-US" dirty="0"/>
              <a:t> </a:t>
            </a:r>
            <a:r>
              <a:rPr lang="en-US" dirty="0" err="1"/>
              <a:t>nonserem</a:t>
            </a:r>
            <a:r>
              <a:rPr lang="en-US" dirty="0"/>
              <a:t> facias </a:t>
            </a:r>
            <a:r>
              <a:rPr lang="en-US" dirty="0" err="1"/>
              <a:t>dolum</a:t>
            </a:r>
            <a:r>
              <a:rPr lang="en-US" dirty="0"/>
              <a:t> </a:t>
            </a:r>
            <a:r>
              <a:rPr lang="en-US" dirty="0" err="1"/>
              <a:t>facculpa</a:t>
            </a:r>
            <a:r>
              <a:rPr lang="en-US" dirty="0"/>
              <a:t> </a:t>
            </a:r>
            <a:r>
              <a:rPr lang="en-US" dirty="0" err="1"/>
              <a:t>ditiant</a:t>
            </a:r>
            <a:r>
              <a:rPr lang="en-US" dirty="0"/>
              <a:t> </a:t>
            </a:r>
            <a:r>
              <a:rPr lang="en-US" dirty="0" err="1"/>
              <a:t>iatent</a:t>
            </a:r>
            <a:r>
              <a:rPr lang="en-US" dirty="0"/>
              <a:t> qui </a:t>
            </a:r>
            <a:r>
              <a:rPr lang="en-US" dirty="0" err="1"/>
              <a:t>ut</a:t>
            </a:r>
            <a:r>
              <a:rPr lang="en-US" dirty="0"/>
              <a:t> </a:t>
            </a:r>
            <a:r>
              <a:rPr lang="en-US" dirty="0" err="1"/>
              <a:t>velicia</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3/10/2025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11" name="Text Placeholder 92">
            <a:extLst>
              <a:ext uri="{FF2B5EF4-FFF2-40B4-BE49-F238E27FC236}">
                <a16:creationId xmlns:a16="http://schemas.microsoft.com/office/drawing/2014/main" id="{53A56180-16AB-1AA4-3789-A92EDCD59E11}"/>
              </a:ext>
            </a:extLst>
          </p:cNvPr>
          <p:cNvSpPr txBox="1">
            <a:spLocks/>
          </p:cNvSpPr>
          <p:nvPr userDrawn="1"/>
        </p:nvSpPr>
        <p:spPr>
          <a:xfrm>
            <a:off x="514740" y="4299482"/>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2" name="Text Placeholder 93">
            <a:extLst>
              <a:ext uri="{FF2B5EF4-FFF2-40B4-BE49-F238E27FC236}">
                <a16:creationId xmlns:a16="http://schemas.microsoft.com/office/drawing/2014/main" id="{183ADCAD-CD5A-DBCF-C475-149FFD4447B5}"/>
              </a:ext>
            </a:extLst>
          </p:cNvPr>
          <p:cNvSpPr txBox="1">
            <a:spLocks/>
          </p:cNvSpPr>
          <p:nvPr userDrawn="1"/>
        </p:nvSpPr>
        <p:spPr>
          <a:xfrm>
            <a:off x="514740" y="4476480"/>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17">
            <a:extLst>
              <a:ext uri="{FF2B5EF4-FFF2-40B4-BE49-F238E27FC236}">
                <a16:creationId xmlns:a16="http://schemas.microsoft.com/office/drawing/2014/main" id="{CC74F23B-BBBA-5E22-6350-90827F1C1571}"/>
              </a:ext>
            </a:extLst>
          </p:cNvPr>
          <p:cNvSpPr>
            <a:spLocks noGrp="1"/>
          </p:cNvSpPr>
          <p:nvPr>
            <p:ph type="pic" sz="quarter" idx="14"/>
          </p:nvPr>
        </p:nvSpPr>
        <p:spPr>
          <a:xfrm>
            <a:off x="612121" y="1829740"/>
            <a:ext cx="1876425" cy="2386012"/>
          </a:xfrm>
        </p:spPr>
        <p:txBody>
          <a:bodyPr/>
          <a:lstStyle/>
          <a:p>
            <a:r>
              <a:rPr lang="en-US"/>
              <a:t>Click icon to add picture</a:t>
            </a:r>
          </a:p>
        </p:txBody>
      </p:sp>
      <p:sp>
        <p:nvSpPr>
          <p:cNvPr id="19" name="Text Placeholder 91">
            <a:extLst>
              <a:ext uri="{FF2B5EF4-FFF2-40B4-BE49-F238E27FC236}">
                <a16:creationId xmlns:a16="http://schemas.microsoft.com/office/drawing/2014/main" id="{D4B9AD32-4AAB-EC63-44EE-5CBDF081E963}"/>
              </a:ext>
            </a:extLst>
          </p:cNvPr>
          <p:cNvSpPr>
            <a:spLocks noGrp="1"/>
          </p:cNvSpPr>
          <p:nvPr>
            <p:ph type="body" sz="quarter" idx="114"/>
          </p:nvPr>
        </p:nvSpPr>
        <p:spPr>
          <a:xfrm>
            <a:off x="690283" y="4364320"/>
            <a:ext cx="1797116" cy="503222"/>
          </a:xfrm>
        </p:spPr>
        <p:txBody>
          <a:bodyPr>
            <a:noAutofit/>
          </a:bodyPr>
          <a:lstStyle>
            <a:lvl1pPr>
              <a:defRPr sz="900">
                <a:solidFill>
                  <a:schemeClr val="bg1"/>
                </a:solidFill>
              </a:defRPr>
            </a:lvl1pPr>
          </a:lstStyle>
          <a:p>
            <a:pPr lvl="0"/>
            <a:r>
              <a:rPr lang="en-US"/>
              <a:t>Click to edit Master text styles</a:t>
            </a:r>
          </a:p>
        </p:txBody>
      </p:sp>
      <p:sp>
        <p:nvSpPr>
          <p:cNvPr id="20" name="Text Placeholder 95">
            <a:extLst>
              <a:ext uri="{FF2B5EF4-FFF2-40B4-BE49-F238E27FC236}">
                <a16:creationId xmlns:a16="http://schemas.microsoft.com/office/drawing/2014/main" id="{CEA10D7B-B9F7-DAD0-6718-2ED350FA3A8D}"/>
              </a:ext>
            </a:extLst>
          </p:cNvPr>
          <p:cNvSpPr>
            <a:spLocks noGrp="1"/>
          </p:cNvSpPr>
          <p:nvPr>
            <p:ph type="body" sz="quarter" idx="115" hasCustomPrompt="1"/>
          </p:nvPr>
        </p:nvSpPr>
        <p:spPr>
          <a:xfrm>
            <a:off x="502347" y="4364320"/>
            <a:ext cx="316801" cy="503222"/>
          </a:xfrm>
        </p:spPr>
        <p:txBody>
          <a:bodyPr lIns="0" rIns="0">
            <a:noAutofit/>
          </a:bodyPr>
          <a:lstStyle>
            <a:lvl1pPr algn="ctr">
              <a:defRPr sz="900" b="1">
                <a:solidFill>
                  <a:schemeClr val="tx2"/>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5" name="Text Placeholder 24">
            <a:extLst>
              <a:ext uri="{FF2B5EF4-FFF2-40B4-BE49-F238E27FC236}">
                <a16:creationId xmlns:a16="http://schemas.microsoft.com/office/drawing/2014/main" id="{F4086D7D-2868-A807-9DED-54DC0D809558}"/>
              </a:ext>
            </a:extLst>
          </p:cNvPr>
          <p:cNvSpPr>
            <a:spLocks noGrp="1"/>
          </p:cNvSpPr>
          <p:nvPr>
            <p:ph type="body" sz="quarter" idx="116" hasCustomPrompt="1"/>
          </p:nvPr>
        </p:nvSpPr>
        <p:spPr>
          <a:xfrm>
            <a:off x="3014664" y="2151250"/>
            <a:ext cx="8601075" cy="334994"/>
          </a:xfrm>
        </p:spPr>
        <p:txBody>
          <a:bodyPr/>
          <a:lstStyle/>
          <a:p>
            <a:pPr lvl="0"/>
            <a:r>
              <a:rPr lang="en-US" dirty="0"/>
              <a:t>Title</a:t>
            </a:r>
          </a:p>
        </p:txBody>
      </p:sp>
      <p:sp>
        <p:nvSpPr>
          <p:cNvPr id="27" name="Content Placeholder 26">
            <a:extLst>
              <a:ext uri="{FF2B5EF4-FFF2-40B4-BE49-F238E27FC236}">
                <a16:creationId xmlns:a16="http://schemas.microsoft.com/office/drawing/2014/main" id="{35BC15E0-1EFA-B487-EA9B-090F77C1912B}"/>
              </a:ext>
            </a:extLst>
          </p:cNvPr>
          <p:cNvSpPr>
            <a:spLocks noGrp="1"/>
          </p:cNvSpPr>
          <p:nvPr>
            <p:ph sz="quarter" idx="117" hasCustomPrompt="1"/>
          </p:nvPr>
        </p:nvSpPr>
        <p:spPr>
          <a:xfrm>
            <a:off x="3014483" y="1794747"/>
            <a:ext cx="8601256" cy="365841"/>
          </a:xfrm>
        </p:spPr>
        <p:txBody>
          <a:bodyPr/>
          <a:lstStyle>
            <a:lvl1pPr>
              <a:defRPr sz="1800" b="1">
                <a:solidFill>
                  <a:schemeClr val="accent1"/>
                </a:solidFill>
              </a:defRPr>
            </a:lvl1pPr>
          </a:lstStyle>
          <a:p>
            <a:pPr lvl="0"/>
            <a:r>
              <a:rPr lang="en-US" dirty="0"/>
              <a:t>First Last Name, ABC</a:t>
            </a:r>
          </a:p>
        </p:txBody>
      </p:sp>
    </p:spTree>
    <p:extLst>
      <p:ext uri="{BB962C8B-B14F-4D97-AF65-F5344CB8AC3E}">
        <p14:creationId xmlns:p14="http://schemas.microsoft.com/office/powerpoint/2010/main" val="29435509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5A5-B913-AA40-8C2B-82209EA226DF}" type="datetime1">
              <a:rPr lang="en-US" smtClean="0"/>
              <a:t>3/10/2025</a:t>
            </a:fld>
            <a:endParaRPr lang="en-US"/>
          </a:p>
        </p:txBody>
      </p:sp>
      <p:pic>
        <p:nvPicPr>
          <p:cNvPr id="5" name="Picture 15">
            <a:extLst>
              <a:ext uri="{FF2B5EF4-FFF2-40B4-BE49-F238E27FC236}">
                <a16:creationId xmlns:a16="http://schemas.microsoft.com/office/drawing/2014/main" id="{AC411206-04BA-271D-29DD-C0BA73F506AB}"/>
              </a:ext>
            </a:extLst>
          </p:cNvPr>
          <p:cNvPicPr>
            <a:picLocks noChangeAspect="1"/>
          </p:cNvPicPr>
          <p:nvPr userDrawn="1"/>
        </p:nvPicPr>
        <p:blipFill>
          <a:blip r:embed="rId2"/>
          <a:stretch>
            <a:fillRect/>
          </a:stretch>
        </p:blipFill>
        <p:spPr>
          <a:xfrm>
            <a:off x="3403140" y="2029049"/>
            <a:ext cx="5053279" cy="1844602"/>
          </a:xfrm>
          <a:prstGeom prst="rect">
            <a:avLst/>
          </a:prstGeom>
        </p:spPr>
      </p:pic>
      <p:sp>
        <p:nvSpPr>
          <p:cNvPr id="6" name="TextBox 5">
            <a:extLst>
              <a:ext uri="{FF2B5EF4-FFF2-40B4-BE49-F238E27FC236}">
                <a16:creationId xmlns:a16="http://schemas.microsoft.com/office/drawing/2014/main" id="{8452B61A-3664-F68E-08A3-0C9167E29FBD}"/>
              </a:ext>
            </a:extLst>
          </p:cNvPr>
          <p:cNvSpPr txBox="1"/>
          <p:nvPr userDrawn="1"/>
        </p:nvSpPr>
        <p:spPr>
          <a:xfrm>
            <a:off x="3349256" y="4083931"/>
            <a:ext cx="5454502" cy="400110"/>
          </a:xfrm>
          <a:prstGeom prst="rect">
            <a:avLst/>
          </a:prstGeom>
          <a:noFill/>
        </p:spPr>
        <p:txBody>
          <a:bodyPr wrap="square" rtlCol="0">
            <a:spAutoFit/>
          </a:bodyPr>
          <a:lstStyle/>
          <a:p>
            <a:r>
              <a:rPr lang="en-US" sz="2000" dirty="0">
                <a:solidFill>
                  <a:schemeClr val="bg1"/>
                </a:solidFill>
              </a:rPr>
              <a:t>Insurance   |   Investments   |   Technology</a:t>
            </a:r>
          </a:p>
        </p:txBody>
      </p:sp>
      <p:sp>
        <p:nvSpPr>
          <p:cNvPr id="8" name="Text Placeholder 7">
            <a:extLst>
              <a:ext uri="{FF2B5EF4-FFF2-40B4-BE49-F238E27FC236}">
                <a16:creationId xmlns:a16="http://schemas.microsoft.com/office/drawing/2014/main" id="{C7637700-9451-AFFE-3125-D53259E36D19}"/>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1"/>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9" name="TextBox 8">
            <a:extLst>
              <a:ext uri="{FF2B5EF4-FFF2-40B4-BE49-F238E27FC236}">
                <a16:creationId xmlns:a16="http://schemas.microsoft.com/office/drawing/2014/main" id="{59049853-568B-3A38-6D11-34F5FB1CA424}"/>
              </a:ext>
            </a:extLst>
          </p:cNvPr>
          <p:cNvSpPr txBox="1"/>
          <p:nvPr userDrawn="1"/>
        </p:nvSpPr>
        <p:spPr>
          <a:xfrm>
            <a:off x="3931891" y="6436181"/>
            <a:ext cx="4328217" cy="215444"/>
          </a:xfrm>
          <a:prstGeom prst="rect">
            <a:avLst/>
          </a:prstGeom>
          <a:noFill/>
        </p:spPr>
        <p:txBody>
          <a:bodyPr wrap="square" rtlCol="0" anchor="b" anchorCtr="0">
            <a:spAutoFit/>
          </a:bodyPr>
          <a:lstStyle/>
          <a:p>
            <a:pPr algn="ctr"/>
            <a:r>
              <a:rPr lang="en-US" sz="800" dirty="0">
                <a:solidFill>
                  <a:schemeClr val="bg1"/>
                </a:solidFill>
              </a:rPr>
              <a:t>Place disclaimer here.</a:t>
            </a:r>
          </a:p>
        </p:txBody>
      </p:sp>
      <p:sp>
        <p:nvSpPr>
          <p:cNvPr id="10" name="TextBox 9">
            <a:extLst>
              <a:ext uri="{FF2B5EF4-FFF2-40B4-BE49-F238E27FC236}">
                <a16:creationId xmlns:a16="http://schemas.microsoft.com/office/drawing/2014/main" id="{62DF6364-0A8A-5F01-1517-B728E35E0797}"/>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1"/>
                </a:solidFill>
              </a:rPr>
              <a:t>© </a:t>
            </a:r>
            <a:r>
              <a:rPr lang="en-US" sz="800" dirty="0" err="1">
                <a:solidFill>
                  <a:schemeClr val="bg1"/>
                </a:solidFill>
              </a:rPr>
              <a:t>TruStage</a:t>
            </a:r>
            <a:endParaRPr lang="en-US" sz="800" dirty="0">
              <a:solidFill>
                <a:schemeClr val="bg1"/>
              </a:solidFill>
            </a:endParaRPr>
          </a:p>
        </p:txBody>
      </p:sp>
      <p:sp>
        <p:nvSpPr>
          <p:cNvPr id="12" name="Text Placeholder 11">
            <a:extLst>
              <a:ext uri="{FF2B5EF4-FFF2-40B4-BE49-F238E27FC236}">
                <a16:creationId xmlns:a16="http://schemas.microsoft.com/office/drawing/2014/main" id="{65FC286F-2CB3-4310-6B9D-595FC8B727E9}"/>
              </a:ext>
            </a:extLst>
          </p:cNvPr>
          <p:cNvSpPr>
            <a:spLocks noGrp="1"/>
          </p:cNvSpPr>
          <p:nvPr>
            <p:ph type="body" sz="quarter" idx="12" hasCustomPrompt="1"/>
          </p:nvPr>
        </p:nvSpPr>
        <p:spPr>
          <a:xfrm>
            <a:off x="576262" y="5694555"/>
            <a:ext cx="11044079" cy="652269"/>
          </a:xfrm>
        </p:spPr>
        <p:txBody>
          <a:bodyPr anchor="b" anchorCtr="0"/>
          <a:lstStyle>
            <a:lvl1pPr>
              <a:lnSpc>
                <a:spcPct val="100000"/>
              </a:lnSpc>
              <a:spcBef>
                <a:spcPts val="500"/>
              </a:spcBef>
              <a:defRPr sz="800">
                <a:solidFill>
                  <a:schemeClr val="bg1"/>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27827556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5A5-B913-AA40-8C2B-82209EA226DF}" type="datetime1">
              <a:rPr lang="en-US" smtClean="0"/>
              <a:t>3/10/2025</a:t>
            </a:fld>
            <a:endParaRPr lang="en-US"/>
          </a:p>
        </p:txBody>
      </p:sp>
      <p:pic>
        <p:nvPicPr>
          <p:cNvPr id="5" name="Picture 15">
            <a:extLst>
              <a:ext uri="{FF2B5EF4-FFF2-40B4-BE49-F238E27FC236}">
                <a16:creationId xmlns:a16="http://schemas.microsoft.com/office/drawing/2014/main" id="{AC411206-04BA-271D-29DD-C0BA73F506AB}"/>
              </a:ext>
            </a:extLst>
          </p:cNvPr>
          <p:cNvPicPr>
            <a:picLocks noChangeAspect="1"/>
          </p:cNvPicPr>
          <p:nvPr userDrawn="1"/>
        </p:nvPicPr>
        <p:blipFill>
          <a:blip r:embed="rId2"/>
          <a:stretch>
            <a:fillRect/>
          </a:stretch>
        </p:blipFill>
        <p:spPr>
          <a:xfrm>
            <a:off x="3403140" y="2029049"/>
            <a:ext cx="5053279" cy="1844601"/>
          </a:xfrm>
          <a:prstGeom prst="rect">
            <a:avLst/>
          </a:prstGeom>
        </p:spPr>
      </p:pic>
      <p:sp>
        <p:nvSpPr>
          <p:cNvPr id="6" name="TextBox 5">
            <a:extLst>
              <a:ext uri="{FF2B5EF4-FFF2-40B4-BE49-F238E27FC236}">
                <a16:creationId xmlns:a16="http://schemas.microsoft.com/office/drawing/2014/main" id="{8452B61A-3664-F68E-08A3-0C9167E29FBD}"/>
              </a:ext>
            </a:extLst>
          </p:cNvPr>
          <p:cNvSpPr txBox="1"/>
          <p:nvPr userDrawn="1"/>
        </p:nvSpPr>
        <p:spPr>
          <a:xfrm>
            <a:off x="3349256" y="4083931"/>
            <a:ext cx="5454502" cy="400110"/>
          </a:xfrm>
          <a:prstGeom prst="rect">
            <a:avLst/>
          </a:prstGeom>
          <a:noFill/>
        </p:spPr>
        <p:txBody>
          <a:bodyPr wrap="square" rtlCol="0">
            <a:spAutoFit/>
          </a:bodyPr>
          <a:lstStyle/>
          <a:p>
            <a:r>
              <a:rPr lang="en-US" sz="2000" dirty="0">
                <a:solidFill>
                  <a:schemeClr val="accent1"/>
                </a:solidFill>
              </a:rPr>
              <a:t>Insurance   |   Investments   |   Technology</a:t>
            </a:r>
          </a:p>
        </p:txBody>
      </p:sp>
      <p:sp>
        <p:nvSpPr>
          <p:cNvPr id="8" name="Text Placeholder 7">
            <a:extLst>
              <a:ext uri="{FF2B5EF4-FFF2-40B4-BE49-F238E27FC236}">
                <a16:creationId xmlns:a16="http://schemas.microsoft.com/office/drawing/2014/main" id="{C7637700-9451-AFFE-3125-D53259E36D19}"/>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2"/>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9" name="TextBox 8">
            <a:extLst>
              <a:ext uri="{FF2B5EF4-FFF2-40B4-BE49-F238E27FC236}">
                <a16:creationId xmlns:a16="http://schemas.microsoft.com/office/drawing/2014/main" id="{59049853-568B-3A38-6D11-34F5FB1CA424}"/>
              </a:ext>
            </a:extLst>
          </p:cNvPr>
          <p:cNvSpPr txBox="1"/>
          <p:nvPr userDrawn="1"/>
        </p:nvSpPr>
        <p:spPr>
          <a:xfrm>
            <a:off x="3931891" y="6436181"/>
            <a:ext cx="4328217" cy="215444"/>
          </a:xfrm>
          <a:prstGeom prst="rect">
            <a:avLst/>
          </a:prstGeom>
          <a:noFill/>
        </p:spPr>
        <p:txBody>
          <a:bodyPr wrap="square" rtlCol="0" anchor="b" anchorCtr="0">
            <a:spAutoFit/>
          </a:bodyPr>
          <a:lstStyle/>
          <a:p>
            <a:pPr algn="ctr"/>
            <a:r>
              <a:rPr lang="en-US" sz="800" dirty="0">
                <a:solidFill>
                  <a:schemeClr val="bg2"/>
                </a:solidFill>
              </a:rPr>
              <a:t>Place disclaimer here.</a:t>
            </a:r>
          </a:p>
        </p:txBody>
      </p:sp>
      <p:sp>
        <p:nvSpPr>
          <p:cNvPr id="10" name="TextBox 9">
            <a:extLst>
              <a:ext uri="{FF2B5EF4-FFF2-40B4-BE49-F238E27FC236}">
                <a16:creationId xmlns:a16="http://schemas.microsoft.com/office/drawing/2014/main" id="{62DF6364-0A8A-5F01-1517-B728E35E0797}"/>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2"/>
                </a:solidFill>
              </a:rPr>
              <a:t>© </a:t>
            </a:r>
            <a:r>
              <a:rPr lang="en-US" sz="800" dirty="0" err="1">
                <a:solidFill>
                  <a:schemeClr val="bg2"/>
                </a:solidFill>
              </a:rPr>
              <a:t>TruStage</a:t>
            </a:r>
            <a:endParaRPr lang="en-US" sz="800" dirty="0">
              <a:solidFill>
                <a:schemeClr val="bg2"/>
              </a:solidFill>
            </a:endParaRPr>
          </a:p>
        </p:txBody>
      </p:sp>
      <p:sp>
        <p:nvSpPr>
          <p:cNvPr id="12" name="Text Placeholder 11">
            <a:extLst>
              <a:ext uri="{FF2B5EF4-FFF2-40B4-BE49-F238E27FC236}">
                <a16:creationId xmlns:a16="http://schemas.microsoft.com/office/drawing/2014/main" id="{65FC286F-2CB3-4310-6B9D-595FC8B727E9}"/>
              </a:ext>
            </a:extLst>
          </p:cNvPr>
          <p:cNvSpPr>
            <a:spLocks noGrp="1"/>
          </p:cNvSpPr>
          <p:nvPr>
            <p:ph type="body" sz="quarter" idx="12" hasCustomPrompt="1"/>
          </p:nvPr>
        </p:nvSpPr>
        <p:spPr>
          <a:xfrm>
            <a:off x="576262" y="5694555"/>
            <a:ext cx="11044079" cy="652269"/>
          </a:xfrm>
        </p:spPr>
        <p:txBody>
          <a:bodyPr anchor="b" anchorCtr="0"/>
          <a:lstStyle>
            <a:lvl1pPr>
              <a:lnSpc>
                <a:spcPct val="100000"/>
              </a:lnSpc>
              <a:spcBef>
                <a:spcPts val="500"/>
              </a:spcBef>
              <a:defRPr sz="800">
                <a:solidFill>
                  <a:schemeClr val="bg2"/>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636072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Thank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4" name="Date Placeholder 3"/>
          <p:cNvSpPr>
            <a:spLocks noGrp="1"/>
          </p:cNvSpPr>
          <p:nvPr>
            <p:ph type="dt" sz="half" idx="10"/>
          </p:nvPr>
        </p:nvSpPr>
        <p:spPr/>
        <p:txBody>
          <a:bodyPr/>
          <a:lstStyle/>
          <a:p>
            <a:fld id="{5A436DC8-728B-8B43-83B4-34ADD0A5761A}" type="datetime1">
              <a:rPr lang="en-US" smtClean="0"/>
              <a:t>3/10/2025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5" name="Title 1">
            <a:extLst>
              <a:ext uri="{FF2B5EF4-FFF2-40B4-BE49-F238E27FC236}">
                <a16:creationId xmlns:a16="http://schemas.microsoft.com/office/drawing/2014/main" id="{74A20F26-C6FE-3913-4BC4-7CCE8E085130}"/>
              </a:ext>
            </a:extLst>
          </p:cNvPr>
          <p:cNvSpPr txBox="1">
            <a:spLocks/>
          </p:cNvSpPr>
          <p:nvPr userDrawn="1"/>
        </p:nvSpPr>
        <p:spPr>
          <a:xfrm>
            <a:off x="571500" y="3264060"/>
            <a:ext cx="7277100" cy="1825465"/>
          </a:xfrm>
          <a:prstGeom prst="rect">
            <a:avLst/>
          </a:prstGeom>
        </p:spPr>
        <p:txBody>
          <a:bodyPr vert="horz" lIns="73152" tIns="45720" rIns="91440" bIns="45720" rtlCol="0" anchor="t" anchorCtr="0">
            <a:noAutofit/>
          </a:bodyPr>
          <a:lstStyle>
            <a:lvl1pPr algn="l" defTabSz="914400" rtl="0" eaLnBrk="1" latinLnBrk="0" hangingPunct="1">
              <a:lnSpc>
                <a:spcPct val="90000"/>
              </a:lnSpc>
              <a:spcBef>
                <a:spcPct val="0"/>
              </a:spcBef>
              <a:buNone/>
              <a:defRPr sz="6000" b="1" kern="1200">
                <a:solidFill>
                  <a:schemeClr val="accent1"/>
                </a:solidFill>
                <a:latin typeface="+mj-lt"/>
                <a:ea typeface="+mj-ea"/>
                <a:cs typeface="+mj-cs"/>
              </a:defRPr>
            </a:lvl1pPr>
          </a:lstStyle>
          <a:p>
            <a:r>
              <a:rPr lang="en-US"/>
              <a:t>Thank you.</a:t>
            </a:r>
            <a:endParaRPr lang="en-US" dirty="0"/>
          </a:p>
        </p:txBody>
      </p:sp>
      <p:sp>
        <p:nvSpPr>
          <p:cNvPr id="11" name="Text Placeholder 10">
            <a:extLst>
              <a:ext uri="{FF2B5EF4-FFF2-40B4-BE49-F238E27FC236}">
                <a16:creationId xmlns:a16="http://schemas.microsoft.com/office/drawing/2014/main" id="{FEDFD7C7-638D-3539-A06C-30FD381CB97F}"/>
              </a:ext>
            </a:extLst>
          </p:cNvPr>
          <p:cNvSpPr>
            <a:spLocks noGrp="1"/>
          </p:cNvSpPr>
          <p:nvPr>
            <p:ph type="body" sz="quarter" idx="12"/>
          </p:nvPr>
        </p:nvSpPr>
        <p:spPr>
          <a:xfrm>
            <a:off x="8115300" y="3295699"/>
            <a:ext cx="3505200" cy="1936661"/>
          </a:xfrm>
        </p:spPr>
        <p:txBody>
          <a:bodyPr/>
          <a:lstStyle>
            <a:lvl1pPr>
              <a:lnSpc>
                <a:spcPct val="120000"/>
              </a:lnSpc>
              <a:spcBef>
                <a:spcPts val="0"/>
              </a:spcBef>
              <a:defRPr b="1">
                <a:solidFill>
                  <a:schemeClr val="accent1"/>
                </a:solidFill>
              </a:defRPr>
            </a:lvl1pPr>
            <a:lvl2pPr marL="6350" indent="0">
              <a:lnSpc>
                <a:spcPct val="120000"/>
              </a:lnSpc>
              <a:spcBef>
                <a:spcPts val="0"/>
              </a:spcBef>
              <a:buFontTx/>
              <a:buNone/>
              <a:defRPr>
                <a:solidFill>
                  <a:schemeClr val="accent1"/>
                </a:solidFill>
              </a:defRPr>
            </a:lvl2pPr>
            <a:lvl3pPr marL="7938" indent="0">
              <a:lnSpc>
                <a:spcPct val="120000"/>
              </a:lnSpc>
              <a:spcBef>
                <a:spcPts val="0"/>
              </a:spcBef>
              <a:buFontTx/>
              <a:buNone/>
              <a:tabLst/>
              <a:defRPr>
                <a:solidFill>
                  <a:schemeClr val="accent1"/>
                </a:solidFill>
              </a:defRPr>
            </a:lvl3pPr>
            <a:lvl4pPr marL="7938" indent="0">
              <a:lnSpc>
                <a:spcPct val="120000"/>
              </a:lnSpc>
              <a:spcBef>
                <a:spcPts val="0"/>
              </a:spcBef>
              <a:buFontTx/>
              <a:buNone/>
              <a:tabLst/>
              <a:defRPr>
                <a:solidFill>
                  <a:schemeClr val="accent1"/>
                </a:solidFill>
              </a:defRPr>
            </a:lvl4pPr>
            <a:lvl5pPr>
              <a:lnSpc>
                <a:spcPct val="120000"/>
              </a:lnSpc>
              <a:spcBef>
                <a:spcPts val="0"/>
              </a:spcBef>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7">
            <a:extLst>
              <a:ext uri="{FF2B5EF4-FFF2-40B4-BE49-F238E27FC236}">
                <a16:creationId xmlns:a16="http://schemas.microsoft.com/office/drawing/2014/main" id="{D6A60EE0-443D-E695-29E6-45D81A3600CC}"/>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2"/>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3" name="TextBox 2">
            <a:extLst>
              <a:ext uri="{FF2B5EF4-FFF2-40B4-BE49-F238E27FC236}">
                <a16:creationId xmlns:a16="http://schemas.microsoft.com/office/drawing/2014/main" id="{5425FED9-FB33-AF74-E2CF-D334A066B89A}"/>
              </a:ext>
            </a:extLst>
          </p:cNvPr>
          <p:cNvSpPr txBox="1"/>
          <p:nvPr userDrawn="1"/>
        </p:nvSpPr>
        <p:spPr>
          <a:xfrm>
            <a:off x="3931891" y="6436181"/>
            <a:ext cx="4328217" cy="215444"/>
          </a:xfrm>
          <a:prstGeom prst="rect">
            <a:avLst/>
          </a:prstGeom>
          <a:noFill/>
        </p:spPr>
        <p:txBody>
          <a:bodyPr wrap="square" rtlCol="0" anchor="b" anchorCtr="0">
            <a:spAutoFit/>
          </a:bodyPr>
          <a:lstStyle/>
          <a:p>
            <a:pPr algn="ctr"/>
            <a:r>
              <a:rPr lang="en-US" sz="800" dirty="0">
                <a:solidFill>
                  <a:schemeClr val="bg2"/>
                </a:solidFill>
              </a:rPr>
              <a:t>Place disclaimer here.</a:t>
            </a:r>
          </a:p>
        </p:txBody>
      </p:sp>
      <p:sp>
        <p:nvSpPr>
          <p:cNvPr id="6" name="TextBox 5">
            <a:extLst>
              <a:ext uri="{FF2B5EF4-FFF2-40B4-BE49-F238E27FC236}">
                <a16:creationId xmlns:a16="http://schemas.microsoft.com/office/drawing/2014/main" id="{F2E3AC78-D4DA-A827-73CC-399481F20B73}"/>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2"/>
                </a:solidFill>
              </a:rPr>
              <a:t>© </a:t>
            </a:r>
            <a:r>
              <a:rPr lang="en-US" sz="800" dirty="0" err="1">
                <a:solidFill>
                  <a:schemeClr val="bg2"/>
                </a:solidFill>
              </a:rPr>
              <a:t>TruStage</a:t>
            </a:r>
            <a:endParaRPr lang="en-US" sz="800" dirty="0">
              <a:solidFill>
                <a:schemeClr val="bg2"/>
              </a:solidFill>
            </a:endParaRPr>
          </a:p>
        </p:txBody>
      </p:sp>
      <p:sp>
        <p:nvSpPr>
          <p:cNvPr id="8" name="Text Placeholder 11">
            <a:extLst>
              <a:ext uri="{FF2B5EF4-FFF2-40B4-BE49-F238E27FC236}">
                <a16:creationId xmlns:a16="http://schemas.microsoft.com/office/drawing/2014/main" id="{EE93BC46-E9EC-9454-95BD-0EBCE61B0C7A}"/>
              </a:ext>
            </a:extLst>
          </p:cNvPr>
          <p:cNvSpPr>
            <a:spLocks noGrp="1"/>
          </p:cNvSpPr>
          <p:nvPr>
            <p:ph type="body" sz="quarter" idx="13" hasCustomPrompt="1"/>
          </p:nvPr>
        </p:nvSpPr>
        <p:spPr>
          <a:xfrm>
            <a:off x="576262" y="5694555"/>
            <a:ext cx="11044079" cy="652269"/>
          </a:xfrm>
        </p:spPr>
        <p:txBody>
          <a:bodyPr anchor="b" anchorCtr="0"/>
          <a:lstStyle>
            <a:lvl1pPr>
              <a:lnSpc>
                <a:spcPct val="100000"/>
              </a:lnSpc>
              <a:spcBef>
                <a:spcPts val="500"/>
              </a:spcBef>
              <a:defRPr sz="800">
                <a:solidFill>
                  <a:schemeClr val="bg2"/>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3211565258"/>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1_Title Slide_2">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3302002" y="3119033"/>
            <a:ext cx="7709815" cy="553998"/>
          </a:xfrm>
        </p:spPr>
        <p:txBody>
          <a:bodyPr lIns="0" tIns="0" rIns="0" bIns="0" anchor="b"/>
          <a:lstStyle>
            <a:lvl1pPr algn="l">
              <a:defRPr sz="3600" b="1" baseline="0">
                <a:solidFill>
                  <a:schemeClr val="accent1"/>
                </a:solidFill>
                <a:latin typeface="Rockwell" panose="02060603020205020403" pitchFamily="18" charset="0"/>
              </a:defRPr>
            </a:lvl1pPr>
          </a:lstStyle>
          <a:p>
            <a:r>
              <a:rPr lang="en-US" dirty="0"/>
              <a:t>Cover Slide Title</a:t>
            </a:r>
          </a:p>
        </p:txBody>
      </p:sp>
      <p:sp>
        <p:nvSpPr>
          <p:cNvPr id="12" name="Text Placeholder 11"/>
          <p:cNvSpPr>
            <a:spLocks noGrp="1"/>
          </p:cNvSpPr>
          <p:nvPr>
            <p:ph type="body" sz="quarter" idx="10" hasCustomPrompt="1"/>
          </p:nvPr>
        </p:nvSpPr>
        <p:spPr>
          <a:xfrm>
            <a:off x="3313374" y="3791433"/>
            <a:ext cx="7709815" cy="1022350"/>
          </a:xfrm>
        </p:spPr>
        <p:txBody>
          <a:bodyPr lIns="0" tIns="0" rIns="0" bIns="0"/>
          <a:lstStyle>
            <a:lvl1pPr marL="0" indent="0" algn="l">
              <a:buNone/>
              <a:defRPr sz="2000" b="0" baseline="0">
                <a:solidFill>
                  <a:schemeClr val="tx2"/>
                </a:solidFill>
              </a:defRPr>
            </a:lvl1pPr>
          </a:lstStyle>
          <a:p>
            <a:pPr lvl="0"/>
            <a:r>
              <a:rPr lang="en-US" dirty="0"/>
              <a:t>Cover Slide Subtitle</a:t>
            </a:r>
          </a:p>
        </p:txBody>
      </p:sp>
      <p:cxnSp>
        <p:nvCxnSpPr>
          <p:cNvPr id="28" name="Straight Connector 27"/>
          <p:cNvCxnSpPr/>
          <p:nvPr userDrawn="1"/>
        </p:nvCxnSpPr>
        <p:spPr>
          <a:xfrm>
            <a:off x="2520044" y="-14423"/>
            <a:ext cx="1364259" cy="7959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3884303" y="-14423"/>
            <a:ext cx="828715" cy="7959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 Box 40"/>
          <p:cNvSpPr txBox="1">
            <a:spLocks noChangeArrowheads="1"/>
          </p:cNvSpPr>
          <p:nvPr userDrawn="1"/>
        </p:nvSpPr>
        <p:spPr bwMode="auto">
          <a:xfrm>
            <a:off x="5012307" y="6512334"/>
            <a:ext cx="6941395" cy="200055"/>
          </a:xfrm>
          <a:prstGeom prst="rect">
            <a:avLst/>
          </a:prstGeom>
          <a:no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en-US" sz="700" dirty="0">
                <a:solidFill>
                  <a:schemeClr val="tx1"/>
                </a:solidFill>
                <a:latin typeface="Arial Narrow" pitchFamily="34" charset="0"/>
                <a:cs typeface="+mn-cs"/>
              </a:rPr>
              <a:t>CUNA Mutual Group Proprietary |  Reproduction, Adaptation or Distribution Prohibited |  © 2018 CUNA Mutual Group,</a:t>
            </a:r>
            <a:r>
              <a:rPr lang="en-US" sz="700" baseline="0" dirty="0">
                <a:solidFill>
                  <a:schemeClr val="tx1"/>
                </a:solidFill>
                <a:latin typeface="Arial Narrow" pitchFamily="34" charset="0"/>
                <a:cs typeface="+mn-cs"/>
              </a:rPr>
              <a:t> All Rights Reserved.</a:t>
            </a:r>
            <a:endParaRPr lang="en-US" sz="700" dirty="0">
              <a:solidFill>
                <a:schemeClr val="tx1"/>
              </a:solidFill>
              <a:latin typeface="Arial Narrow" pitchFamily="34" charset="0"/>
              <a:cs typeface="+mn-cs"/>
            </a:endParaRPr>
          </a:p>
        </p:txBody>
      </p:sp>
      <p:sp>
        <p:nvSpPr>
          <p:cNvPr id="14" name="Rectangle 13"/>
          <p:cNvSpPr/>
          <p:nvPr userDrawn="1"/>
        </p:nvSpPr>
        <p:spPr>
          <a:xfrm>
            <a:off x="0" y="6799612"/>
            <a:ext cx="12192000" cy="73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0" y="-12019"/>
            <a:ext cx="7083872" cy="3695700"/>
            <a:chOff x="0" y="-12019"/>
            <a:chExt cx="5312904" cy="3695700"/>
          </a:xfrm>
        </p:grpSpPr>
        <p:sp>
          <p:nvSpPr>
            <p:cNvPr id="15" name="Rectangle 4"/>
            <p:cNvSpPr/>
            <p:nvPr userDrawn="1"/>
          </p:nvSpPr>
          <p:spPr>
            <a:xfrm>
              <a:off x="0" y="-5575"/>
              <a:ext cx="3924293" cy="3689256"/>
            </a:xfrm>
            <a:custGeom>
              <a:avLst/>
              <a:gdLst>
                <a:gd name="connsiteX0" fmla="*/ 0 w 2197916"/>
                <a:gd name="connsiteY0" fmla="*/ 0 h 3607266"/>
                <a:gd name="connsiteX1" fmla="*/ 2197916 w 2197916"/>
                <a:gd name="connsiteY1" fmla="*/ 0 h 3607266"/>
                <a:gd name="connsiteX2" fmla="*/ 2197916 w 2197916"/>
                <a:gd name="connsiteY2" fmla="*/ 3607266 h 3607266"/>
                <a:gd name="connsiteX3" fmla="*/ 0 w 2197916"/>
                <a:gd name="connsiteY3" fmla="*/ 3607266 h 3607266"/>
                <a:gd name="connsiteX4" fmla="*/ 0 w 2197916"/>
                <a:gd name="connsiteY4" fmla="*/ 0 h 3607266"/>
                <a:gd name="connsiteX0" fmla="*/ 0 w 2197916"/>
                <a:gd name="connsiteY0" fmla="*/ 0 h 3607266"/>
                <a:gd name="connsiteX1" fmla="*/ 2197916 w 2197916"/>
                <a:gd name="connsiteY1" fmla="*/ 0 h 3607266"/>
                <a:gd name="connsiteX2" fmla="*/ 816 w 2197916"/>
                <a:gd name="connsiteY2" fmla="*/ 3607266 h 3607266"/>
                <a:gd name="connsiteX3" fmla="*/ 0 w 2197916"/>
                <a:gd name="connsiteY3" fmla="*/ 3607266 h 3607266"/>
                <a:gd name="connsiteX4" fmla="*/ 0 w 2197916"/>
                <a:gd name="connsiteY4" fmla="*/ 0 h 3607266"/>
                <a:gd name="connsiteX0" fmla="*/ 0 w 2321310"/>
                <a:gd name="connsiteY0" fmla="*/ 0 h 3607266"/>
                <a:gd name="connsiteX1" fmla="*/ 2321310 w 2321310"/>
                <a:gd name="connsiteY1" fmla="*/ 0 h 3607266"/>
                <a:gd name="connsiteX2" fmla="*/ 816 w 2321310"/>
                <a:gd name="connsiteY2" fmla="*/ 3607266 h 3607266"/>
                <a:gd name="connsiteX3" fmla="*/ 0 w 2321310"/>
                <a:gd name="connsiteY3" fmla="*/ 3607266 h 3607266"/>
                <a:gd name="connsiteX4" fmla="*/ 0 w 2321310"/>
                <a:gd name="connsiteY4" fmla="*/ 0 h 3607266"/>
                <a:gd name="connsiteX0" fmla="*/ 0 w 2386637"/>
                <a:gd name="connsiteY0" fmla="*/ 0 h 3607266"/>
                <a:gd name="connsiteX1" fmla="*/ 2386637 w 2386637"/>
                <a:gd name="connsiteY1" fmla="*/ 0 h 3607266"/>
                <a:gd name="connsiteX2" fmla="*/ 816 w 2386637"/>
                <a:gd name="connsiteY2" fmla="*/ 3607266 h 3607266"/>
                <a:gd name="connsiteX3" fmla="*/ 0 w 2386637"/>
                <a:gd name="connsiteY3" fmla="*/ 3607266 h 3607266"/>
                <a:gd name="connsiteX4" fmla="*/ 0 w 2386637"/>
                <a:gd name="connsiteY4" fmla="*/ 0 h 3607266"/>
                <a:gd name="connsiteX0" fmla="*/ 0 w 2280126"/>
                <a:gd name="connsiteY0" fmla="*/ 0 h 3607266"/>
                <a:gd name="connsiteX1" fmla="*/ 2280126 w 2280126"/>
                <a:gd name="connsiteY1" fmla="*/ 0 h 3607266"/>
                <a:gd name="connsiteX2" fmla="*/ 816 w 2280126"/>
                <a:gd name="connsiteY2" fmla="*/ 3607266 h 3607266"/>
                <a:gd name="connsiteX3" fmla="*/ 0 w 2280126"/>
                <a:gd name="connsiteY3" fmla="*/ 3607266 h 3607266"/>
                <a:gd name="connsiteX4" fmla="*/ 0 w 2280126"/>
                <a:gd name="connsiteY4" fmla="*/ 0 h 3607266"/>
                <a:gd name="connsiteX0" fmla="*/ 0 w 2439892"/>
                <a:gd name="connsiteY0" fmla="*/ 0 h 3607266"/>
                <a:gd name="connsiteX1" fmla="*/ 2439892 w 2439892"/>
                <a:gd name="connsiteY1" fmla="*/ 0 h 3607266"/>
                <a:gd name="connsiteX2" fmla="*/ 816 w 2439892"/>
                <a:gd name="connsiteY2" fmla="*/ 3607266 h 3607266"/>
                <a:gd name="connsiteX3" fmla="*/ 0 w 2439892"/>
                <a:gd name="connsiteY3" fmla="*/ 3607266 h 3607266"/>
                <a:gd name="connsiteX4" fmla="*/ 0 w 2439892"/>
                <a:gd name="connsiteY4" fmla="*/ 0 h 3607266"/>
                <a:gd name="connsiteX0" fmla="*/ 0 w 2630090"/>
                <a:gd name="connsiteY0" fmla="*/ 0 h 3607266"/>
                <a:gd name="connsiteX1" fmla="*/ 2630090 w 2630090"/>
                <a:gd name="connsiteY1" fmla="*/ 0 h 3607266"/>
                <a:gd name="connsiteX2" fmla="*/ 816 w 2630090"/>
                <a:gd name="connsiteY2" fmla="*/ 3607266 h 3607266"/>
                <a:gd name="connsiteX3" fmla="*/ 0 w 2630090"/>
                <a:gd name="connsiteY3" fmla="*/ 3607266 h 3607266"/>
                <a:gd name="connsiteX4" fmla="*/ 0 w 2630090"/>
                <a:gd name="connsiteY4" fmla="*/ 0 h 360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090" h="3607266">
                  <a:moveTo>
                    <a:pt x="0" y="0"/>
                  </a:moveTo>
                  <a:lnTo>
                    <a:pt x="2630090" y="0"/>
                  </a:lnTo>
                  <a:lnTo>
                    <a:pt x="816" y="3607266"/>
                  </a:lnTo>
                  <a:lnTo>
                    <a:pt x="0" y="360726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2158007" y="-5581"/>
              <a:ext cx="3154896" cy="143523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userDrawn="1"/>
          </p:nvSpPr>
          <p:spPr>
            <a:xfrm rot="10800000">
              <a:off x="2158007" y="-5579"/>
              <a:ext cx="3154896" cy="1435235"/>
            </a:xfrm>
            <a:prstGeom prst="triangle">
              <a:avLst/>
            </a:prstGeom>
            <a:solidFill>
              <a:schemeClr val="accent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4"/>
            <p:cNvSpPr/>
            <p:nvPr userDrawn="1"/>
          </p:nvSpPr>
          <p:spPr>
            <a:xfrm>
              <a:off x="0" y="-5575"/>
              <a:ext cx="3924293" cy="3689256"/>
            </a:xfrm>
            <a:custGeom>
              <a:avLst/>
              <a:gdLst>
                <a:gd name="connsiteX0" fmla="*/ 0 w 2197916"/>
                <a:gd name="connsiteY0" fmla="*/ 0 h 3607266"/>
                <a:gd name="connsiteX1" fmla="*/ 2197916 w 2197916"/>
                <a:gd name="connsiteY1" fmla="*/ 0 h 3607266"/>
                <a:gd name="connsiteX2" fmla="*/ 2197916 w 2197916"/>
                <a:gd name="connsiteY2" fmla="*/ 3607266 h 3607266"/>
                <a:gd name="connsiteX3" fmla="*/ 0 w 2197916"/>
                <a:gd name="connsiteY3" fmla="*/ 3607266 h 3607266"/>
                <a:gd name="connsiteX4" fmla="*/ 0 w 2197916"/>
                <a:gd name="connsiteY4" fmla="*/ 0 h 3607266"/>
                <a:gd name="connsiteX0" fmla="*/ 0 w 2197916"/>
                <a:gd name="connsiteY0" fmla="*/ 0 h 3607266"/>
                <a:gd name="connsiteX1" fmla="*/ 2197916 w 2197916"/>
                <a:gd name="connsiteY1" fmla="*/ 0 h 3607266"/>
                <a:gd name="connsiteX2" fmla="*/ 816 w 2197916"/>
                <a:gd name="connsiteY2" fmla="*/ 3607266 h 3607266"/>
                <a:gd name="connsiteX3" fmla="*/ 0 w 2197916"/>
                <a:gd name="connsiteY3" fmla="*/ 3607266 h 3607266"/>
                <a:gd name="connsiteX4" fmla="*/ 0 w 2197916"/>
                <a:gd name="connsiteY4" fmla="*/ 0 h 3607266"/>
                <a:gd name="connsiteX0" fmla="*/ 0 w 2321310"/>
                <a:gd name="connsiteY0" fmla="*/ 0 h 3607266"/>
                <a:gd name="connsiteX1" fmla="*/ 2321310 w 2321310"/>
                <a:gd name="connsiteY1" fmla="*/ 0 h 3607266"/>
                <a:gd name="connsiteX2" fmla="*/ 816 w 2321310"/>
                <a:gd name="connsiteY2" fmla="*/ 3607266 h 3607266"/>
                <a:gd name="connsiteX3" fmla="*/ 0 w 2321310"/>
                <a:gd name="connsiteY3" fmla="*/ 3607266 h 3607266"/>
                <a:gd name="connsiteX4" fmla="*/ 0 w 2321310"/>
                <a:gd name="connsiteY4" fmla="*/ 0 h 3607266"/>
                <a:gd name="connsiteX0" fmla="*/ 0 w 2386637"/>
                <a:gd name="connsiteY0" fmla="*/ 0 h 3607266"/>
                <a:gd name="connsiteX1" fmla="*/ 2386637 w 2386637"/>
                <a:gd name="connsiteY1" fmla="*/ 0 h 3607266"/>
                <a:gd name="connsiteX2" fmla="*/ 816 w 2386637"/>
                <a:gd name="connsiteY2" fmla="*/ 3607266 h 3607266"/>
                <a:gd name="connsiteX3" fmla="*/ 0 w 2386637"/>
                <a:gd name="connsiteY3" fmla="*/ 3607266 h 3607266"/>
                <a:gd name="connsiteX4" fmla="*/ 0 w 2386637"/>
                <a:gd name="connsiteY4" fmla="*/ 0 h 3607266"/>
                <a:gd name="connsiteX0" fmla="*/ 0 w 2280126"/>
                <a:gd name="connsiteY0" fmla="*/ 0 h 3607266"/>
                <a:gd name="connsiteX1" fmla="*/ 2280126 w 2280126"/>
                <a:gd name="connsiteY1" fmla="*/ 0 h 3607266"/>
                <a:gd name="connsiteX2" fmla="*/ 816 w 2280126"/>
                <a:gd name="connsiteY2" fmla="*/ 3607266 h 3607266"/>
                <a:gd name="connsiteX3" fmla="*/ 0 w 2280126"/>
                <a:gd name="connsiteY3" fmla="*/ 3607266 h 3607266"/>
                <a:gd name="connsiteX4" fmla="*/ 0 w 2280126"/>
                <a:gd name="connsiteY4" fmla="*/ 0 h 3607266"/>
                <a:gd name="connsiteX0" fmla="*/ 0 w 2439892"/>
                <a:gd name="connsiteY0" fmla="*/ 0 h 3607266"/>
                <a:gd name="connsiteX1" fmla="*/ 2439892 w 2439892"/>
                <a:gd name="connsiteY1" fmla="*/ 0 h 3607266"/>
                <a:gd name="connsiteX2" fmla="*/ 816 w 2439892"/>
                <a:gd name="connsiteY2" fmla="*/ 3607266 h 3607266"/>
                <a:gd name="connsiteX3" fmla="*/ 0 w 2439892"/>
                <a:gd name="connsiteY3" fmla="*/ 3607266 h 3607266"/>
                <a:gd name="connsiteX4" fmla="*/ 0 w 2439892"/>
                <a:gd name="connsiteY4" fmla="*/ 0 h 3607266"/>
                <a:gd name="connsiteX0" fmla="*/ 0 w 2630090"/>
                <a:gd name="connsiteY0" fmla="*/ 0 h 3607266"/>
                <a:gd name="connsiteX1" fmla="*/ 2630090 w 2630090"/>
                <a:gd name="connsiteY1" fmla="*/ 0 h 3607266"/>
                <a:gd name="connsiteX2" fmla="*/ 816 w 2630090"/>
                <a:gd name="connsiteY2" fmla="*/ 3607266 h 3607266"/>
                <a:gd name="connsiteX3" fmla="*/ 0 w 2630090"/>
                <a:gd name="connsiteY3" fmla="*/ 3607266 h 3607266"/>
                <a:gd name="connsiteX4" fmla="*/ 0 w 2630090"/>
                <a:gd name="connsiteY4" fmla="*/ 0 h 360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090" h="3607266">
                  <a:moveTo>
                    <a:pt x="0" y="0"/>
                  </a:moveTo>
                  <a:lnTo>
                    <a:pt x="2630090" y="0"/>
                  </a:lnTo>
                  <a:lnTo>
                    <a:pt x="816" y="3607266"/>
                  </a:lnTo>
                  <a:lnTo>
                    <a:pt x="0" y="3607266"/>
                  </a:lnTo>
                  <a:lnTo>
                    <a:pt x="0" y="0"/>
                  </a:ln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a:cxnSpLocks/>
              <a:endCxn id="17" idx="0"/>
            </p:cNvCxnSpPr>
            <p:nvPr userDrawn="1"/>
          </p:nvCxnSpPr>
          <p:spPr>
            <a:xfrm>
              <a:off x="2157441" y="-12019"/>
              <a:ext cx="1578014" cy="14416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userDrawn="1"/>
          </p:nvCxnSpPr>
          <p:spPr>
            <a:xfrm flipH="1">
              <a:off x="2787651" y="-12019"/>
              <a:ext cx="1139865" cy="10948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userDrawn="1"/>
          </p:nvCxnSpPr>
          <p:spPr>
            <a:xfrm flipH="1">
              <a:off x="4173039" y="-12019"/>
              <a:ext cx="1139865" cy="10948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1123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Line 4">
            <a:extLst>
              <a:ext uri="{FF2B5EF4-FFF2-40B4-BE49-F238E27FC236}">
                <a16:creationId xmlns:a16="http://schemas.microsoft.com/office/drawing/2014/main" id="{8BC3F386-5DF0-3FD5-3242-4FF517512B46}"/>
              </a:ext>
            </a:extLst>
          </p:cNvPr>
          <p:cNvSpPr>
            <a:spLocks noChangeShapeType="1"/>
          </p:cNvSpPr>
          <p:nvPr/>
        </p:nvSpPr>
        <p:spPr bwMode="auto">
          <a:xfrm>
            <a:off x="1016000" y="1600200"/>
            <a:ext cx="100584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pic>
        <p:nvPicPr>
          <p:cNvPr id="3" name="Picture 5" descr="culogo">
            <a:extLst>
              <a:ext uri="{FF2B5EF4-FFF2-40B4-BE49-F238E27FC236}">
                <a16:creationId xmlns:a16="http://schemas.microsoft.com/office/drawing/2014/main" id="{38E67116-4A07-DDAC-51C5-58845A5D1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7151" y="-12806363"/>
            <a:ext cx="10295467" cy="737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4" name="Rectangle 2"/>
          <p:cNvSpPr>
            <a:spLocks noGrp="1" noChangeArrowheads="1"/>
          </p:cNvSpPr>
          <p:nvPr>
            <p:ph type="ctrTitle"/>
          </p:nvPr>
        </p:nvSpPr>
        <p:spPr bwMode="auto">
          <a:xfrm>
            <a:off x="812800" y="609600"/>
            <a:ext cx="10363200" cy="838200"/>
          </a:xfrm>
          <a:prstGeom prst="rect">
            <a:avLst/>
          </a:prstGeom>
          <a:noFill/>
        </p:spPr>
        <p:txBody>
          <a:bodyPr bIns="45720" anchor="ctr"/>
          <a:lstStyle>
            <a:lvl1pPr>
              <a:defRPr/>
            </a:lvl1pPr>
          </a:lstStyle>
          <a:p>
            <a:pPr lvl="0"/>
            <a:endParaRPr lang="en-US" noProof="0"/>
          </a:p>
        </p:txBody>
      </p:sp>
      <p:sp>
        <p:nvSpPr>
          <p:cNvPr id="79875" name="Rectangle 3"/>
          <p:cNvSpPr>
            <a:spLocks noGrp="1" noChangeArrowheads="1"/>
          </p:cNvSpPr>
          <p:nvPr>
            <p:ph type="subTitle" idx="1"/>
          </p:nvPr>
        </p:nvSpPr>
        <p:spPr bwMode="auto">
          <a:xfrm>
            <a:off x="914400" y="1828800"/>
            <a:ext cx="10363200" cy="4343400"/>
          </a:xfrm>
          <a:prstGeom prst="rect">
            <a:avLst/>
          </a:prstGeom>
          <a:noFill/>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1881670213"/>
      </p:ext>
    </p:extLst>
  </p:cSld>
  <p:clrMapOvr>
    <a:masterClrMapping/>
  </p:clrMapOvr>
  <p:transition>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White-HalfPix">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3/10/2025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3" name="Picture Placeholder 2">
            <a:extLst>
              <a:ext uri="{FF2B5EF4-FFF2-40B4-BE49-F238E27FC236}">
                <a16:creationId xmlns:a16="http://schemas.microsoft.com/office/drawing/2014/main" id="{F9469E9E-E1C5-702F-DF82-1A2F9B5B8FED}"/>
              </a:ext>
            </a:extLst>
          </p:cNvPr>
          <p:cNvSpPr>
            <a:spLocks noGrp="1"/>
          </p:cNvSpPr>
          <p:nvPr>
            <p:ph type="pic" sz="quarter" idx="21"/>
          </p:nvPr>
        </p:nvSpPr>
        <p:spPr>
          <a:xfrm>
            <a:off x="6096000" y="0"/>
            <a:ext cx="6096000" cy="6858000"/>
          </a:xfrm>
        </p:spPr>
        <p:txBody>
          <a:bodyPr/>
          <a:lstStyle/>
          <a:p>
            <a:r>
              <a:rPr lang="en-US"/>
              <a:t>Click icon to add picture</a:t>
            </a:r>
          </a:p>
        </p:txBody>
      </p:sp>
      <p:sp>
        <p:nvSpPr>
          <p:cNvPr id="2" name="Title 1">
            <a:extLst>
              <a:ext uri="{FF2B5EF4-FFF2-40B4-BE49-F238E27FC236}">
                <a16:creationId xmlns:a16="http://schemas.microsoft.com/office/drawing/2014/main" id="{14708602-0403-CEEE-7347-CC6A0CE45D37}"/>
              </a:ext>
            </a:extLst>
          </p:cNvPr>
          <p:cNvSpPr>
            <a:spLocks noGrp="1"/>
          </p:cNvSpPr>
          <p:nvPr>
            <p:ph type="ctrTitle"/>
          </p:nvPr>
        </p:nvSpPr>
        <p:spPr>
          <a:xfrm>
            <a:off x="563292" y="2605401"/>
            <a:ext cx="5214937"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7B7AA96E-28C8-B611-D2C9-F59DC1A4A7E8}"/>
              </a:ext>
            </a:extLst>
          </p:cNvPr>
          <p:cNvSpPr>
            <a:spLocks noGrp="1"/>
          </p:cNvSpPr>
          <p:nvPr>
            <p:ph type="subTitle" idx="1"/>
          </p:nvPr>
        </p:nvSpPr>
        <p:spPr>
          <a:xfrm>
            <a:off x="576263" y="5389328"/>
            <a:ext cx="5229205"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8">
            <a:extLst>
              <a:ext uri="{FF2B5EF4-FFF2-40B4-BE49-F238E27FC236}">
                <a16:creationId xmlns:a16="http://schemas.microsoft.com/office/drawing/2014/main" id="{74737CE8-1CE3-E1F5-E5DE-195220C14359}"/>
              </a:ext>
            </a:extLst>
          </p:cNvPr>
          <p:cNvSpPr>
            <a:spLocks noGrp="1"/>
          </p:cNvSpPr>
          <p:nvPr>
            <p:ph type="body" sz="quarter" idx="11" hasCustomPrompt="1"/>
          </p:nvPr>
        </p:nvSpPr>
        <p:spPr>
          <a:xfrm>
            <a:off x="587829" y="1940798"/>
            <a:ext cx="5200943" cy="293603"/>
          </a:xfrm>
        </p:spPr>
        <p:txBody>
          <a:bodyPr anchor="b" anchorCtr="0"/>
          <a:lstStyle>
            <a:lvl1pPr>
              <a:defRPr b="1">
                <a:solidFill>
                  <a:schemeClr val="accent1"/>
                </a:solidFill>
              </a:defRPr>
            </a:lvl1pPr>
          </a:lstStyle>
          <a:p>
            <a:pPr lvl="0"/>
            <a:r>
              <a:rPr lang="en-US" dirty="0"/>
              <a:t>Eyebrow | </a:t>
            </a:r>
          </a:p>
        </p:txBody>
      </p:sp>
    </p:spTree>
    <p:extLst>
      <p:ext uri="{BB962C8B-B14F-4D97-AF65-F5344CB8AC3E}">
        <p14:creationId xmlns:p14="http://schemas.microsoft.com/office/powerpoint/2010/main" val="1968601681"/>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rgbClr val="34264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CEB055-0DEE-814F-9715-B49340ADB67F}"/>
              </a:ext>
            </a:extLst>
          </p:cNvPr>
          <p:cNvPicPr>
            <a:picLocks noChangeAspect="1"/>
          </p:cNvPicPr>
          <p:nvPr userDrawn="1"/>
        </p:nvPicPr>
        <p:blipFill>
          <a:blip r:embed="rId2"/>
          <a:stretch>
            <a:fillRect/>
          </a:stretch>
        </p:blipFill>
        <p:spPr>
          <a:xfrm>
            <a:off x="7449561" y="2913280"/>
            <a:ext cx="7322591" cy="6858000"/>
          </a:xfrm>
          <a:prstGeom prst="rect">
            <a:avLst/>
          </a:prstGeom>
        </p:spPr>
      </p:pic>
      <p:sp>
        <p:nvSpPr>
          <p:cNvPr id="4" name="Title 1">
            <a:extLst>
              <a:ext uri="{FF2B5EF4-FFF2-40B4-BE49-F238E27FC236}">
                <a16:creationId xmlns:a16="http://schemas.microsoft.com/office/drawing/2014/main" id="{7985CE5A-5F5E-6241-8C24-6449FFC1BE16}"/>
              </a:ext>
            </a:extLst>
          </p:cNvPr>
          <p:cNvSpPr>
            <a:spLocks noGrp="1"/>
          </p:cNvSpPr>
          <p:nvPr>
            <p:ph type="ctrTitle"/>
          </p:nvPr>
        </p:nvSpPr>
        <p:spPr>
          <a:xfrm>
            <a:off x="1311965" y="1222513"/>
            <a:ext cx="9356035" cy="2287451"/>
          </a:xfrm>
        </p:spPr>
        <p:txBody>
          <a:bodyPr anchor="b">
            <a:noAutofit/>
          </a:bodyPr>
          <a:lstStyle>
            <a:lvl1pPr algn="l">
              <a:defRPr sz="3600">
                <a:solidFill>
                  <a:srgbClr val="F7EDE4"/>
                </a:solidFill>
                <a:latin typeface="Georgia" panose="02040502050405020303" pitchFamily="18" charset="0"/>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205FC580-0638-0545-95FA-01B62CFB2386}"/>
              </a:ext>
            </a:extLst>
          </p:cNvPr>
          <p:cNvSpPr>
            <a:spLocks noGrp="1"/>
          </p:cNvSpPr>
          <p:nvPr>
            <p:ph type="subTitle" idx="1"/>
          </p:nvPr>
        </p:nvSpPr>
        <p:spPr>
          <a:xfrm>
            <a:off x="1311966" y="3933569"/>
            <a:ext cx="9356033" cy="574932"/>
          </a:xfrm>
        </p:spPr>
        <p:txBody>
          <a:bodyPr>
            <a:noAutofit/>
          </a:bodyPr>
          <a:lstStyle>
            <a:lvl1pPr marL="0" indent="0" algn="l">
              <a:buNone/>
              <a:defRPr sz="2000" b="0" i="0">
                <a:solidFill>
                  <a:srgbClr val="F7EDE4"/>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20">
            <a:extLst>
              <a:ext uri="{FF2B5EF4-FFF2-40B4-BE49-F238E27FC236}">
                <a16:creationId xmlns:a16="http://schemas.microsoft.com/office/drawing/2014/main" id="{624386E0-AF5D-C349-9538-8D2E27DA19EF}"/>
              </a:ext>
            </a:extLst>
          </p:cNvPr>
          <p:cNvSpPr>
            <a:spLocks noGrp="1"/>
          </p:cNvSpPr>
          <p:nvPr>
            <p:ph type="body" sz="quarter" idx="12" hasCustomPrompt="1"/>
          </p:nvPr>
        </p:nvSpPr>
        <p:spPr>
          <a:xfrm>
            <a:off x="1311965" y="5411972"/>
            <a:ext cx="7026705" cy="323665"/>
          </a:xfrm>
        </p:spPr>
        <p:txBody>
          <a:bodyPr anchor="ctr">
            <a:noAutofit/>
          </a:bodyPr>
          <a:lstStyle>
            <a:lvl1pPr>
              <a:buFontTx/>
              <a:buNone/>
              <a:defRPr sz="1400">
                <a:solidFill>
                  <a:srgbClr val="F7EDE4"/>
                </a:solidFill>
                <a:latin typeface="Arial" panose="020B0604020202020204" pitchFamily="34" charset="0"/>
                <a:cs typeface="Arial" panose="020B0604020202020204" pitchFamily="34" charset="0"/>
              </a:defRPr>
            </a:lvl1pPr>
          </a:lstStyle>
          <a:p>
            <a:pPr lvl="0"/>
            <a:r>
              <a:rPr lang="en-US" dirty="0"/>
              <a:t>Click to enter presenter name and title</a:t>
            </a:r>
          </a:p>
        </p:txBody>
      </p:sp>
      <p:sp>
        <p:nvSpPr>
          <p:cNvPr id="7" name="Text Placeholder 22">
            <a:extLst>
              <a:ext uri="{FF2B5EF4-FFF2-40B4-BE49-F238E27FC236}">
                <a16:creationId xmlns:a16="http://schemas.microsoft.com/office/drawing/2014/main" id="{5CC3770E-E55C-E847-9B92-E8D4A4C41E29}"/>
              </a:ext>
            </a:extLst>
          </p:cNvPr>
          <p:cNvSpPr>
            <a:spLocks noGrp="1"/>
          </p:cNvSpPr>
          <p:nvPr>
            <p:ph type="body" sz="quarter" idx="13" hasCustomPrompt="1"/>
          </p:nvPr>
        </p:nvSpPr>
        <p:spPr>
          <a:xfrm>
            <a:off x="1311965" y="5740203"/>
            <a:ext cx="7390803" cy="401149"/>
          </a:xfrm>
        </p:spPr>
        <p:txBody>
          <a:bodyPr anchor="ctr">
            <a:noAutofit/>
          </a:bodyPr>
          <a:lstStyle>
            <a:lvl1pPr>
              <a:buFontTx/>
              <a:buNone/>
              <a:defRPr sz="1200" b="0" i="0">
                <a:solidFill>
                  <a:srgbClr val="F7EDE4"/>
                </a:solidFill>
                <a:latin typeface="Arial" panose="020B0604020202020204" pitchFamily="34" charset="0"/>
                <a:cs typeface="Arial" panose="020B0604020202020204" pitchFamily="34" charset="0"/>
              </a:defRPr>
            </a:lvl1pPr>
            <a:lvl2pPr>
              <a:buFontTx/>
              <a:buNone/>
              <a:defRPr sz="1200" b="0" i="0">
                <a:solidFill>
                  <a:srgbClr val="F7EDE4"/>
                </a:solidFill>
                <a:latin typeface="Arial" panose="020B0604020202020204" pitchFamily="34" charset="0"/>
                <a:cs typeface="Arial" panose="020B0604020202020204" pitchFamily="34" charset="0"/>
              </a:defRPr>
            </a:lvl2pPr>
            <a:lvl3pPr>
              <a:buFontTx/>
              <a:buNone/>
              <a:defRPr sz="1200" b="0" i="0">
                <a:solidFill>
                  <a:srgbClr val="F7EDE4"/>
                </a:solidFill>
                <a:latin typeface="Arial" panose="020B0604020202020204" pitchFamily="34" charset="0"/>
                <a:cs typeface="Arial" panose="020B0604020202020204" pitchFamily="34" charset="0"/>
              </a:defRPr>
            </a:lvl3pPr>
            <a:lvl4pPr>
              <a:buFontTx/>
              <a:buNone/>
              <a:defRPr sz="1200" b="0" i="0">
                <a:solidFill>
                  <a:srgbClr val="F7EDE4"/>
                </a:solidFill>
                <a:latin typeface="Arial" panose="020B0604020202020204" pitchFamily="34" charset="0"/>
                <a:cs typeface="Arial" panose="020B0604020202020204" pitchFamily="34" charset="0"/>
              </a:defRPr>
            </a:lvl4pPr>
            <a:lvl5pPr>
              <a:buFontTx/>
              <a:buNone/>
              <a:defRPr sz="1200" b="0" i="0">
                <a:solidFill>
                  <a:srgbClr val="F7EDE4"/>
                </a:solidFill>
                <a:latin typeface="Arial" panose="020B0604020202020204" pitchFamily="34" charset="0"/>
                <a:cs typeface="Arial" panose="020B0604020202020204" pitchFamily="34" charset="0"/>
              </a:defRPr>
            </a:lvl5pPr>
          </a:lstStyle>
          <a:p>
            <a:pPr lvl="0"/>
            <a:r>
              <a:rPr lang="en-US" dirty="0"/>
              <a:t>Click to enter date</a:t>
            </a:r>
          </a:p>
        </p:txBody>
      </p:sp>
      <p:pic>
        <p:nvPicPr>
          <p:cNvPr id="8" name="Picture 7">
            <a:extLst>
              <a:ext uri="{FF2B5EF4-FFF2-40B4-BE49-F238E27FC236}">
                <a16:creationId xmlns:a16="http://schemas.microsoft.com/office/drawing/2014/main" id="{686A0F74-E046-7349-9363-11480C5BD836}"/>
              </a:ext>
            </a:extLst>
          </p:cNvPr>
          <p:cNvPicPr>
            <a:picLocks noChangeAspect="1"/>
          </p:cNvPicPr>
          <p:nvPr userDrawn="1"/>
        </p:nvPicPr>
        <p:blipFill>
          <a:blip r:embed="rId3"/>
          <a:stretch>
            <a:fillRect/>
          </a:stretch>
        </p:blipFill>
        <p:spPr>
          <a:xfrm>
            <a:off x="356616" y="301752"/>
            <a:ext cx="2530683" cy="822960"/>
          </a:xfrm>
          <a:prstGeom prst="rect">
            <a:avLst/>
          </a:prstGeom>
        </p:spPr>
      </p:pic>
      <p:sp>
        <p:nvSpPr>
          <p:cNvPr id="9" name="TextBox 8">
            <a:extLst>
              <a:ext uri="{FF2B5EF4-FFF2-40B4-BE49-F238E27FC236}">
                <a16:creationId xmlns:a16="http://schemas.microsoft.com/office/drawing/2014/main" id="{1A058CF2-0CD9-C20C-092A-DBC38BDD354C}"/>
              </a:ext>
            </a:extLst>
          </p:cNvPr>
          <p:cNvSpPr txBox="1"/>
          <p:nvPr userDrawn="1"/>
        </p:nvSpPr>
        <p:spPr>
          <a:xfrm>
            <a:off x="9750036" y="6492875"/>
            <a:ext cx="2271584" cy="215444"/>
          </a:xfrm>
          <a:prstGeom prst="rect">
            <a:avLst/>
          </a:prstGeom>
          <a:noFill/>
        </p:spPr>
        <p:txBody>
          <a:bodyPr wrap="square" rtlCol="0">
            <a:spAutoFit/>
          </a:bodyPr>
          <a:lstStyle/>
          <a:p>
            <a:pPr algn="r"/>
            <a:r>
              <a:rPr lang="en-US" sz="800" dirty="0">
                <a:solidFill>
                  <a:schemeClr val="bg1"/>
                </a:solidFill>
                <a:latin typeface="Arial" panose="020B0604020202020204" pitchFamily="34" charset="0"/>
                <a:cs typeface="Arial" panose="020B0604020202020204" pitchFamily="34" charset="0"/>
              </a:rPr>
              <a:t>© America’s Credit Unions 2024</a:t>
            </a:r>
          </a:p>
        </p:txBody>
      </p:sp>
    </p:spTree>
    <p:extLst>
      <p:ext uri="{BB962C8B-B14F-4D97-AF65-F5344CB8AC3E}">
        <p14:creationId xmlns:p14="http://schemas.microsoft.com/office/powerpoint/2010/main" val="21995813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rgbClr val="34264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A26931-7B11-BE42-8D12-73A86B1CB990}"/>
              </a:ext>
            </a:extLst>
          </p:cNvPr>
          <p:cNvPicPr>
            <a:picLocks noChangeAspect="1"/>
          </p:cNvPicPr>
          <p:nvPr userDrawn="1"/>
        </p:nvPicPr>
        <p:blipFill>
          <a:blip r:embed="rId2"/>
          <a:stretch>
            <a:fillRect/>
          </a:stretch>
        </p:blipFill>
        <p:spPr>
          <a:xfrm>
            <a:off x="7449561" y="2913280"/>
            <a:ext cx="7322591" cy="6858000"/>
          </a:xfrm>
          <a:prstGeom prst="rect">
            <a:avLst/>
          </a:prstGeom>
        </p:spPr>
      </p:pic>
      <p:sp>
        <p:nvSpPr>
          <p:cNvPr id="5" name="TextBox 4">
            <a:extLst>
              <a:ext uri="{FF2B5EF4-FFF2-40B4-BE49-F238E27FC236}">
                <a16:creationId xmlns:a16="http://schemas.microsoft.com/office/drawing/2014/main" id="{6A8CDB0B-F826-C4C9-6AE0-3B1ECD461992}"/>
              </a:ext>
            </a:extLst>
          </p:cNvPr>
          <p:cNvSpPr txBox="1"/>
          <p:nvPr userDrawn="1"/>
        </p:nvSpPr>
        <p:spPr>
          <a:xfrm>
            <a:off x="9750036" y="6492875"/>
            <a:ext cx="2271584" cy="215444"/>
          </a:xfrm>
          <a:prstGeom prst="rect">
            <a:avLst/>
          </a:prstGeom>
          <a:noFill/>
        </p:spPr>
        <p:txBody>
          <a:bodyPr wrap="square" rtlCol="0">
            <a:spAutoFit/>
          </a:bodyPr>
          <a:lstStyle/>
          <a:p>
            <a:pPr algn="r"/>
            <a:r>
              <a:rPr lang="en-US" sz="800" dirty="0">
                <a:solidFill>
                  <a:schemeClr val="bg1"/>
                </a:solidFill>
                <a:latin typeface="Arial" panose="020B0604020202020204" pitchFamily="34" charset="0"/>
                <a:cs typeface="Arial" panose="020B0604020202020204" pitchFamily="34" charset="0"/>
              </a:rPr>
              <a:t>© America’s Credit Unions 2024</a:t>
            </a:r>
          </a:p>
        </p:txBody>
      </p:sp>
      <p:sp>
        <p:nvSpPr>
          <p:cNvPr id="2" name="Title 1">
            <a:extLst>
              <a:ext uri="{FF2B5EF4-FFF2-40B4-BE49-F238E27FC236}">
                <a16:creationId xmlns:a16="http://schemas.microsoft.com/office/drawing/2014/main" id="{34A30DC8-0080-79A6-C739-C8BC72F1605D}"/>
              </a:ext>
            </a:extLst>
          </p:cNvPr>
          <p:cNvSpPr>
            <a:spLocks noGrp="1"/>
          </p:cNvSpPr>
          <p:nvPr>
            <p:ph type="ctrTitle"/>
          </p:nvPr>
        </p:nvSpPr>
        <p:spPr>
          <a:xfrm>
            <a:off x="586409" y="1769554"/>
            <a:ext cx="9356035" cy="2287451"/>
          </a:xfrm>
        </p:spPr>
        <p:txBody>
          <a:bodyPr anchor="b">
            <a:noAutofit/>
          </a:bodyPr>
          <a:lstStyle>
            <a:lvl1pPr algn="l">
              <a:defRPr sz="3600">
                <a:solidFill>
                  <a:srgbClr val="F7EDE4"/>
                </a:solidFill>
                <a:latin typeface="Georgia" panose="020405020504050203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87052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Main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8789-F7C8-AD4E-B5A7-7D9349975346}"/>
              </a:ext>
            </a:extLst>
          </p:cNvPr>
          <p:cNvSpPr>
            <a:spLocks noGrp="1"/>
          </p:cNvSpPr>
          <p:nvPr>
            <p:ph type="ctrTitle" hasCustomPrompt="1"/>
          </p:nvPr>
        </p:nvSpPr>
        <p:spPr>
          <a:xfrm>
            <a:off x="990600" y="342769"/>
            <a:ext cx="9982200" cy="730146"/>
          </a:xfrm>
        </p:spPr>
        <p:txBody>
          <a:bodyPr anchor="ctr"/>
          <a:lstStyle>
            <a:lvl1pPr algn="l">
              <a:defRPr sz="3600">
                <a:solidFill>
                  <a:schemeClr val="tx2"/>
                </a:solidFill>
                <a:latin typeface="Georgia" panose="02040502050405020303" pitchFamily="18" charset="0"/>
              </a:defRPr>
            </a:lvl1pPr>
          </a:lstStyle>
          <a:p>
            <a:r>
              <a:rPr lang="en-US" dirty="0"/>
              <a:t>Title of Slide here</a:t>
            </a:r>
          </a:p>
        </p:txBody>
      </p:sp>
      <p:sp>
        <p:nvSpPr>
          <p:cNvPr id="16" name="Text Placeholder 8">
            <a:extLst>
              <a:ext uri="{FF2B5EF4-FFF2-40B4-BE49-F238E27FC236}">
                <a16:creationId xmlns:a16="http://schemas.microsoft.com/office/drawing/2014/main" id="{B0B3E804-F29D-2B46-B09A-88F326D983A5}"/>
              </a:ext>
            </a:extLst>
          </p:cNvPr>
          <p:cNvSpPr>
            <a:spLocks noGrp="1"/>
          </p:cNvSpPr>
          <p:nvPr>
            <p:ph type="body" sz="quarter" idx="10"/>
          </p:nvPr>
        </p:nvSpPr>
        <p:spPr>
          <a:xfrm>
            <a:off x="990600" y="1331843"/>
            <a:ext cx="9982200" cy="4511745"/>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3B47B1D-BE16-144C-980E-65838430C259}"/>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147837506"/>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with subhea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8789-F7C8-AD4E-B5A7-7D9349975346}"/>
              </a:ext>
            </a:extLst>
          </p:cNvPr>
          <p:cNvSpPr>
            <a:spLocks noGrp="1"/>
          </p:cNvSpPr>
          <p:nvPr>
            <p:ph type="ctrTitle" hasCustomPrompt="1"/>
          </p:nvPr>
        </p:nvSpPr>
        <p:spPr>
          <a:xfrm>
            <a:off x="990600" y="342769"/>
            <a:ext cx="9982200" cy="730146"/>
          </a:xfrm>
        </p:spPr>
        <p:txBody>
          <a:bodyPr anchor="ctr"/>
          <a:lstStyle>
            <a:lvl1pPr algn="l">
              <a:defRPr sz="3600">
                <a:solidFill>
                  <a:schemeClr val="tx2"/>
                </a:solidFill>
                <a:latin typeface="Georgia" panose="02040502050405020303" pitchFamily="18" charset="0"/>
              </a:defRPr>
            </a:lvl1pPr>
          </a:lstStyle>
          <a:p>
            <a:r>
              <a:rPr lang="en-US" dirty="0"/>
              <a:t>Title of Slide here</a:t>
            </a:r>
          </a:p>
        </p:txBody>
      </p:sp>
      <p:sp>
        <p:nvSpPr>
          <p:cNvPr id="16" name="Text Placeholder 8">
            <a:extLst>
              <a:ext uri="{FF2B5EF4-FFF2-40B4-BE49-F238E27FC236}">
                <a16:creationId xmlns:a16="http://schemas.microsoft.com/office/drawing/2014/main" id="{B0B3E804-F29D-2B46-B09A-88F326D983A5}"/>
              </a:ext>
            </a:extLst>
          </p:cNvPr>
          <p:cNvSpPr>
            <a:spLocks noGrp="1"/>
          </p:cNvSpPr>
          <p:nvPr>
            <p:ph type="body" sz="quarter" idx="10"/>
          </p:nvPr>
        </p:nvSpPr>
        <p:spPr>
          <a:xfrm>
            <a:off x="990600" y="1908727"/>
            <a:ext cx="9982200" cy="4482134"/>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6">
            <a:extLst>
              <a:ext uri="{FF2B5EF4-FFF2-40B4-BE49-F238E27FC236}">
                <a16:creationId xmlns:a16="http://schemas.microsoft.com/office/drawing/2014/main" id="{B75154B5-8AE3-2745-849A-1279C7C10B94}"/>
              </a:ext>
            </a:extLst>
          </p:cNvPr>
          <p:cNvSpPr>
            <a:spLocks noGrp="1"/>
          </p:cNvSpPr>
          <p:nvPr>
            <p:ph type="body" sz="quarter" idx="12"/>
          </p:nvPr>
        </p:nvSpPr>
        <p:spPr>
          <a:xfrm>
            <a:off x="990600" y="1311827"/>
            <a:ext cx="9982199" cy="596900"/>
          </a:xfrm>
        </p:spPr>
        <p:txBody>
          <a:bodyPr anchor="ctr">
            <a:normAutofit/>
          </a:bodyPr>
          <a:lstStyle>
            <a:lvl1pPr>
              <a:buFontTx/>
              <a:buNone/>
              <a:defRPr sz="2400" b="1" i="0">
                <a:solidFill>
                  <a:schemeClr val="tx2"/>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pic>
        <p:nvPicPr>
          <p:cNvPr id="8" name="Picture 7">
            <a:extLst>
              <a:ext uri="{FF2B5EF4-FFF2-40B4-BE49-F238E27FC236}">
                <a16:creationId xmlns:a16="http://schemas.microsoft.com/office/drawing/2014/main" id="{73B47B1D-BE16-144C-980E-65838430C259}"/>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1008791737"/>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Content ">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8789-F7C8-AD4E-B5A7-7D9349975346}"/>
              </a:ext>
            </a:extLst>
          </p:cNvPr>
          <p:cNvSpPr>
            <a:spLocks noGrp="1"/>
          </p:cNvSpPr>
          <p:nvPr>
            <p:ph type="ctrTitle" hasCustomPrompt="1"/>
          </p:nvPr>
        </p:nvSpPr>
        <p:spPr>
          <a:xfrm>
            <a:off x="1007261" y="342769"/>
            <a:ext cx="10177480" cy="730146"/>
          </a:xfrm>
        </p:spPr>
        <p:txBody>
          <a:bodyPr anchor="ctr"/>
          <a:lstStyle>
            <a:lvl1pPr algn="l">
              <a:defRPr sz="3600">
                <a:solidFill>
                  <a:srgbClr val="342649"/>
                </a:solidFill>
                <a:latin typeface="Georgia" panose="02040502050405020303" pitchFamily="18" charset="0"/>
              </a:defRPr>
            </a:lvl1pPr>
          </a:lstStyle>
          <a:p>
            <a:r>
              <a:rPr lang="en-US" dirty="0"/>
              <a:t>Title of Slide here</a:t>
            </a:r>
          </a:p>
        </p:txBody>
      </p:sp>
      <p:sp>
        <p:nvSpPr>
          <p:cNvPr id="18" name="Text Placeholder 8">
            <a:extLst>
              <a:ext uri="{FF2B5EF4-FFF2-40B4-BE49-F238E27FC236}">
                <a16:creationId xmlns:a16="http://schemas.microsoft.com/office/drawing/2014/main" id="{6959CB70-DAD8-D542-A372-A7BEAF2A4C63}"/>
              </a:ext>
            </a:extLst>
          </p:cNvPr>
          <p:cNvSpPr>
            <a:spLocks noGrp="1"/>
          </p:cNvSpPr>
          <p:nvPr>
            <p:ph type="body" sz="quarter" idx="13"/>
          </p:nvPr>
        </p:nvSpPr>
        <p:spPr>
          <a:xfrm>
            <a:off x="6182139" y="1925847"/>
            <a:ext cx="5002602" cy="3905042"/>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6">
            <a:extLst>
              <a:ext uri="{FF2B5EF4-FFF2-40B4-BE49-F238E27FC236}">
                <a16:creationId xmlns:a16="http://schemas.microsoft.com/office/drawing/2014/main" id="{E1CB5B28-110D-1846-A6BF-9F4ABD4E55C5}"/>
              </a:ext>
            </a:extLst>
          </p:cNvPr>
          <p:cNvSpPr>
            <a:spLocks noGrp="1"/>
          </p:cNvSpPr>
          <p:nvPr>
            <p:ph type="body" sz="quarter" idx="14"/>
          </p:nvPr>
        </p:nvSpPr>
        <p:spPr>
          <a:xfrm>
            <a:off x="6182139" y="1328946"/>
            <a:ext cx="5002602" cy="596900"/>
          </a:xfrm>
        </p:spPr>
        <p:txBody>
          <a:bodyPr anchor="ctr">
            <a:normAutofit/>
          </a:bodyPr>
          <a:lstStyle>
            <a:lvl1pPr>
              <a:buFontTx/>
              <a:buNone/>
              <a:defRPr sz="2400" b="1" i="0">
                <a:solidFill>
                  <a:srgbClr val="342649"/>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sp>
        <p:nvSpPr>
          <p:cNvPr id="3" name="Text Placeholder 8">
            <a:extLst>
              <a:ext uri="{FF2B5EF4-FFF2-40B4-BE49-F238E27FC236}">
                <a16:creationId xmlns:a16="http://schemas.microsoft.com/office/drawing/2014/main" id="{096C03DC-8BDA-2646-7529-305205C54EB4}"/>
              </a:ext>
            </a:extLst>
          </p:cNvPr>
          <p:cNvSpPr>
            <a:spLocks noGrp="1"/>
          </p:cNvSpPr>
          <p:nvPr>
            <p:ph type="body" sz="quarter" idx="15"/>
          </p:nvPr>
        </p:nvSpPr>
        <p:spPr>
          <a:xfrm>
            <a:off x="1007260" y="1925847"/>
            <a:ext cx="5002602" cy="3905042"/>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a:extLst>
              <a:ext uri="{FF2B5EF4-FFF2-40B4-BE49-F238E27FC236}">
                <a16:creationId xmlns:a16="http://schemas.microsoft.com/office/drawing/2014/main" id="{D9734E48-18EE-8D53-CD04-28DB6881A8BD}"/>
              </a:ext>
            </a:extLst>
          </p:cNvPr>
          <p:cNvSpPr>
            <a:spLocks noGrp="1"/>
          </p:cNvSpPr>
          <p:nvPr>
            <p:ph type="body" sz="quarter" idx="16"/>
          </p:nvPr>
        </p:nvSpPr>
        <p:spPr>
          <a:xfrm>
            <a:off x="1007260" y="1328946"/>
            <a:ext cx="5002602" cy="596900"/>
          </a:xfrm>
        </p:spPr>
        <p:txBody>
          <a:bodyPr anchor="ctr">
            <a:normAutofit/>
          </a:bodyPr>
          <a:lstStyle>
            <a:lvl1pPr>
              <a:buFontTx/>
              <a:buNone/>
              <a:defRPr sz="2400" b="1" i="0">
                <a:solidFill>
                  <a:srgbClr val="342649"/>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pic>
        <p:nvPicPr>
          <p:cNvPr id="5" name="Picture 4">
            <a:extLst>
              <a:ext uri="{FF2B5EF4-FFF2-40B4-BE49-F238E27FC236}">
                <a16:creationId xmlns:a16="http://schemas.microsoft.com/office/drawing/2014/main" id="{C3D0E258-D473-F647-AC35-EDD2E8437D18}"/>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457002968"/>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with left image">
    <p:bg>
      <p:bgPr>
        <a:solidFill>
          <a:schemeClr val="bg1"/>
        </a:solidFill>
        <a:effectLst/>
      </p:bgPr>
    </p:bg>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5D7FA793-3311-EE4E-98EB-935DBFF31992}"/>
              </a:ext>
            </a:extLst>
          </p:cNvPr>
          <p:cNvSpPr>
            <a:spLocks noGrp="1"/>
          </p:cNvSpPr>
          <p:nvPr>
            <p:ph type="pic" sz="quarter" idx="12" hasCustomPrompt="1"/>
          </p:nvPr>
        </p:nvSpPr>
        <p:spPr>
          <a:xfrm>
            <a:off x="0" y="1331207"/>
            <a:ext cx="5422392" cy="5538486"/>
          </a:xfrm>
          <a:solidFill>
            <a:schemeClr val="bg1">
              <a:lumMod val="85000"/>
            </a:schemeClr>
          </a:solidFill>
        </p:spPr>
        <p:txBody>
          <a:bodyPr/>
          <a:lstStyle>
            <a:lvl1pPr>
              <a:defRPr sz="1800" b="0" i="0">
                <a:solidFill>
                  <a:srgbClr val="342649"/>
                </a:solidFill>
                <a:latin typeface="Arial" panose="020B0604020202020204" pitchFamily="34" charset="0"/>
                <a:cs typeface="Arial" panose="020B0604020202020204" pitchFamily="34" charset="0"/>
              </a:defRPr>
            </a:lvl1pPr>
          </a:lstStyle>
          <a:p>
            <a:r>
              <a:rPr lang="en-US" dirty="0"/>
              <a:t>Insert Picture</a:t>
            </a:r>
          </a:p>
        </p:txBody>
      </p:sp>
      <p:sp>
        <p:nvSpPr>
          <p:cNvPr id="6" name="Text Placeholder 8">
            <a:extLst>
              <a:ext uri="{FF2B5EF4-FFF2-40B4-BE49-F238E27FC236}">
                <a16:creationId xmlns:a16="http://schemas.microsoft.com/office/drawing/2014/main" id="{0C1FF43E-1075-B64D-890C-AA847344CDBD}"/>
              </a:ext>
            </a:extLst>
          </p:cNvPr>
          <p:cNvSpPr>
            <a:spLocks noGrp="1"/>
          </p:cNvSpPr>
          <p:nvPr>
            <p:ph type="body" sz="quarter" idx="13"/>
          </p:nvPr>
        </p:nvSpPr>
        <p:spPr>
          <a:xfrm>
            <a:off x="5973679" y="1928107"/>
            <a:ext cx="5373623" cy="3795713"/>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44E6E75-D936-074D-8CF9-8FEF5AB9392C}"/>
              </a:ext>
            </a:extLst>
          </p:cNvPr>
          <p:cNvSpPr>
            <a:spLocks noGrp="1"/>
          </p:cNvSpPr>
          <p:nvPr>
            <p:ph type="body" sz="quarter" idx="14"/>
          </p:nvPr>
        </p:nvSpPr>
        <p:spPr>
          <a:xfrm>
            <a:off x="5973679" y="1331207"/>
            <a:ext cx="5373623" cy="596900"/>
          </a:xfrm>
        </p:spPr>
        <p:txBody>
          <a:bodyPr anchor="ctr">
            <a:normAutofit/>
          </a:bodyPr>
          <a:lstStyle>
            <a:lvl1pPr>
              <a:buFontTx/>
              <a:buNone/>
              <a:defRPr sz="2400" b="1" i="0">
                <a:solidFill>
                  <a:srgbClr val="342649"/>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sp>
        <p:nvSpPr>
          <p:cNvPr id="9" name="Title 1">
            <a:extLst>
              <a:ext uri="{FF2B5EF4-FFF2-40B4-BE49-F238E27FC236}">
                <a16:creationId xmlns:a16="http://schemas.microsoft.com/office/drawing/2014/main" id="{84F56A14-E362-EE43-BF53-54456BBDDC9A}"/>
              </a:ext>
            </a:extLst>
          </p:cNvPr>
          <p:cNvSpPr>
            <a:spLocks noGrp="1"/>
          </p:cNvSpPr>
          <p:nvPr>
            <p:ph type="ctrTitle" hasCustomPrompt="1"/>
          </p:nvPr>
        </p:nvSpPr>
        <p:spPr>
          <a:xfrm>
            <a:off x="990600" y="342769"/>
            <a:ext cx="10356702" cy="730146"/>
          </a:xfrm>
        </p:spPr>
        <p:txBody>
          <a:bodyPr anchor="ctr"/>
          <a:lstStyle>
            <a:lvl1pPr algn="l">
              <a:defRPr sz="3600">
                <a:solidFill>
                  <a:srgbClr val="342649"/>
                </a:solidFill>
                <a:latin typeface="Georgia" panose="02040502050405020303" pitchFamily="18" charset="0"/>
              </a:defRPr>
            </a:lvl1pPr>
          </a:lstStyle>
          <a:p>
            <a:r>
              <a:rPr lang="en-US" dirty="0"/>
              <a:t>Title of Slide here</a:t>
            </a:r>
          </a:p>
        </p:txBody>
      </p:sp>
      <p:pic>
        <p:nvPicPr>
          <p:cNvPr id="10" name="Picture 9">
            <a:extLst>
              <a:ext uri="{FF2B5EF4-FFF2-40B4-BE49-F238E27FC236}">
                <a16:creationId xmlns:a16="http://schemas.microsoft.com/office/drawing/2014/main" id="{DB939BEA-4674-6E4A-8AC8-583E51E288E3}"/>
              </a:ext>
            </a:extLst>
          </p:cNvPr>
          <p:cNvPicPr>
            <a:picLocks noChangeAspect="1"/>
          </p:cNvPicPr>
          <p:nvPr userDrawn="1"/>
        </p:nvPicPr>
        <p:blipFill>
          <a:blip r:embed="rId2"/>
          <a:stretch>
            <a:fillRect/>
          </a:stretch>
        </p:blipFill>
        <p:spPr>
          <a:xfrm>
            <a:off x="129540" y="342769"/>
            <a:ext cx="731520" cy="731520"/>
          </a:xfrm>
          <a:prstGeom prst="rect">
            <a:avLst/>
          </a:prstGeom>
        </p:spPr>
      </p:pic>
    </p:spTree>
    <p:extLst>
      <p:ext uri="{BB962C8B-B14F-4D97-AF65-F5344CB8AC3E}">
        <p14:creationId xmlns:p14="http://schemas.microsoft.com/office/powerpoint/2010/main" val="3785747912"/>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bg1"/>
        </a:solidFill>
        <a:effectLst/>
      </p:bgPr>
    </p:bg>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0082B51F-6222-DC48-BA67-E1D013C554B3}"/>
              </a:ext>
            </a:extLst>
          </p:cNvPr>
          <p:cNvSpPr>
            <a:spLocks noGrp="1"/>
          </p:cNvSpPr>
          <p:nvPr>
            <p:ph type="chart" sz="quarter" idx="10" hasCustomPrompt="1"/>
          </p:nvPr>
        </p:nvSpPr>
        <p:spPr>
          <a:xfrm>
            <a:off x="990600" y="1421297"/>
            <a:ext cx="9982200" cy="4808054"/>
          </a:xfrm>
        </p:spPr>
        <p:txBody>
          <a:bodyPr/>
          <a:lstStyle>
            <a:lvl1pPr>
              <a:defRPr sz="1800" b="0" i="0">
                <a:solidFill>
                  <a:srgbClr val="342649"/>
                </a:solidFill>
                <a:latin typeface="Arial" panose="020B0604020202020204" pitchFamily="34" charset="0"/>
                <a:cs typeface="Arial" panose="020B0604020202020204" pitchFamily="34" charset="0"/>
              </a:defRPr>
            </a:lvl1pPr>
          </a:lstStyle>
          <a:p>
            <a:r>
              <a:rPr lang="en-US" dirty="0"/>
              <a:t>Insert Chart</a:t>
            </a:r>
          </a:p>
        </p:txBody>
      </p:sp>
      <p:sp>
        <p:nvSpPr>
          <p:cNvPr id="8" name="Title 1">
            <a:extLst>
              <a:ext uri="{FF2B5EF4-FFF2-40B4-BE49-F238E27FC236}">
                <a16:creationId xmlns:a16="http://schemas.microsoft.com/office/drawing/2014/main" id="{D94D503A-4278-EA44-A2B8-A0BC16E47497}"/>
              </a:ext>
            </a:extLst>
          </p:cNvPr>
          <p:cNvSpPr>
            <a:spLocks noGrp="1"/>
          </p:cNvSpPr>
          <p:nvPr>
            <p:ph type="ctrTitle" hasCustomPrompt="1"/>
          </p:nvPr>
        </p:nvSpPr>
        <p:spPr>
          <a:xfrm>
            <a:off x="990600" y="342769"/>
            <a:ext cx="9982200" cy="730146"/>
          </a:xfrm>
        </p:spPr>
        <p:txBody>
          <a:bodyPr anchor="ctr"/>
          <a:lstStyle>
            <a:lvl1pPr algn="l">
              <a:defRPr sz="3600">
                <a:solidFill>
                  <a:srgbClr val="342649"/>
                </a:solidFill>
                <a:latin typeface="Georgia" panose="02040502050405020303" pitchFamily="18" charset="0"/>
              </a:defRPr>
            </a:lvl1pPr>
          </a:lstStyle>
          <a:p>
            <a:r>
              <a:rPr lang="en-US" dirty="0"/>
              <a:t>Title of Chart here</a:t>
            </a:r>
          </a:p>
        </p:txBody>
      </p:sp>
      <p:pic>
        <p:nvPicPr>
          <p:cNvPr id="2" name="Picture 1">
            <a:extLst>
              <a:ext uri="{FF2B5EF4-FFF2-40B4-BE49-F238E27FC236}">
                <a16:creationId xmlns:a16="http://schemas.microsoft.com/office/drawing/2014/main" id="{869D065A-BC76-E6D9-6D0D-43A8B3A40179}"/>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152901252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066B1D-AF6E-4D73-5C76-46D552E48680}"/>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15660540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rgbClr val="34264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CEB055-0DEE-814F-9715-B49340ADB67F}"/>
              </a:ext>
            </a:extLst>
          </p:cNvPr>
          <p:cNvPicPr>
            <a:picLocks noChangeAspect="1"/>
          </p:cNvPicPr>
          <p:nvPr userDrawn="1"/>
        </p:nvPicPr>
        <p:blipFill>
          <a:blip r:embed="rId2"/>
          <a:stretch>
            <a:fillRect/>
          </a:stretch>
        </p:blipFill>
        <p:spPr>
          <a:xfrm>
            <a:off x="7449561" y="2913280"/>
            <a:ext cx="7322591" cy="6858000"/>
          </a:xfrm>
          <a:prstGeom prst="rect">
            <a:avLst/>
          </a:prstGeom>
        </p:spPr>
      </p:pic>
      <p:sp>
        <p:nvSpPr>
          <p:cNvPr id="4" name="Title 1">
            <a:extLst>
              <a:ext uri="{FF2B5EF4-FFF2-40B4-BE49-F238E27FC236}">
                <a16:creationId xmlns:a16="http://schemas.microsoft.com/office/drawing/2014/main" id="{7985CE5A-5F5E-6241-8C24-6449FFC1BE16}"/>
              </a:ext>
            </a:extLst>
          </p:cNvPr>
          <p:cNvSpPr>
            <a:spLocks noGrp="1"/>
          </p:cNvSpPr>
          <p:nvPr>
            <p:ph type="ctrTitle"/>
          </p:nvPr>
        </p:nvSpPr>
        <p:spPr>
          <a:xfrm>
            <a:off x="1311965" y="1222513"/>
            <a:ext cx="9356035" cy="2287451"/>
          </a:xfrm>
        </p:spPr>
        <p:txBody>
          <a:bodyPr anchor="b">
            <a:noAutofit/>
          </a:bodyPr>
          <a:lstStyle>
            <a:lvl1pPr algn="l">
              <a:defRPr sz="3600">
                <a:solidFill>
                  <a:srgbClr val="F7EDE4"/>
                </a:solidFill>
                <a:latin typeface="Georgia" panose="02040502050405020303" pitchFamily="18" charset="0"/>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205FC580-0638-0545-95FA-01B62CFB2386}"/>
              </a:ext>
            </a:extLst>
          </p:cNvPr>
          <p:cNvSpPr>
            <a:spLocks noGrp="1"/>
          </p:cNvSpPr>
          <p:nvPr>
            <p:ph type="subTitle" idx="1"/>
          </p:nvPr>
        </p:nvSpPr>
        <p:spPr>
          <a:xfrm>
            <a:off x="1311966" y="3933569"/>
            <a:ext cx="9356033" cy="574932"/>
          </a:xfrm>
        </p:spPr>
        <p:txBody>
          <a:bodyPr>
            <a:noAutofit/>
          </a:bodyPr>
          <a:lstStyle>
            <a:lvl1pPr marL="0" indent="0" algn="l">
              <a:buNone/>
              <a:defRPr sz="2000" b="0" i="0">
                <a:solidFill>
                  <a:srgbClr val="F7EDE4"/>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20">
            <a:extLst>
              <a:ext uri="{FF2B5EF4-FFF2-40B4-BE49-F238E27FC236}">
                <a16:creationId xmlns:a16="http://schemas.microsoft.com/office/drawing/2014/main" id="{624386E0-AF5D-C349-9538-8D2E27DA19EF}"/>
              </a:ext>
            </a:extLst>
          </p:cNvPr>
          <p:cNvSpPr>
            <a:spLocks noGrp="1"/>
          </p:cNvSpPr>
          <p:nvPr>
            <p:ph type="body" sz="quarter" idx="12" hasCustomPrompt="1"/>
          </p:nvPr>
        </p:nvSpPr>
        <p:spPr>
          <a:xfrm>
            <a:off x="1311965" y="5411972"/>
            <a:ext cx="7026705" cy="323665"/>
          </a:xfrm>
        </p:spPr>
        <p:txBody>
          <a:bodyPr anchor="ctr">
            <a:noAutofit/>
          </a:bodyPr>
          <a:lstStyle>
            <a:lvl1pPr>
              <a:buFontTx/>
              <a:buNone/>
              <a:defRPr sz="1400">
                <a:solidFill>
                  <a:srgbClr val="F7EDE4"/>
                </a:solidFill>
                <a:latin typeface="Arial" panose="020B0604020202020204" pitchFamily="34" charset="0"/>
                <a:cs typeface="Arial" panose="020B0604020202020204" pitchFamily="34" charset="0"/>
              </a:defRPr>
            </a:lvl1pPr>
          </a:lstStyle>
          <a:p>
            <a:pPr lvl="0"/>
            <a:r>
              <a:rPr lang="en-US" dirty="0"/>
              <a:t>Click to enter presenter name and title</a:t>
            </a:r>
          </a:p>
        </p:txBody>
      </p:sp>
      <p:sp>
        <p:nvSpPr>
          <p:cNvPr id="7" name="Text Placeholder 22">
            <a:extLst>
              <a:ext uri="{FF2B5EF4-FFF2-40B4-BE49-F238E27FC236}">
                <a16:creationId xmlns:a16="http://schemas.microsoft.com/office/drawing/2014/main" id="{5CC3770E-E55C-E847-9B92-E8D4A4C41E29}"/>
              </a:ext>
            </a:extLst>
          </p:cNvPr>
          <p:cNvSpPr>
            <a:spLocks noGrp="1"/>
          </p:cNvSpPr>
          <p:nvPr>
            <p:ph type="body" sz="quarter" idx="13" hasCustomPrompt="1"/>
          </p:nvPr>
        </p:nvSpPr>
        <p:spPr>
          <a:xfrm>
            <a:off x="1311965" y="5740203"/>
            <a:ext cx="7390803" cy="401149"/>
          </a:xfrm>
        </p:spPr>
        <p:txBody>
          <a:bodyPr anchor="ctr">
            <a:noAutofit/>
          </a:bodyPr>
          <a:lstStyle>
            <a:lvl1pPr>
              <a:buFontTx/>
              <a:buNone/>
              <a:defRPr sz="1200" b="0" i="0">
                <a:solidFill>
                  <a:srgbClr val="F7EDE4"/>
                </a:solidFill>
                <a:latin typeface="Arial" panose="020B0604020202020204" pitchFamily="34" charset="0"/>
                <a:cs typeface="Arial" panose="020B0604020202020204" pitchFamily="34" charset="0"/>
              </a:defRPr>
            </a:lvl1pPr>
            <a:lvl2pPr>
              <a:buFontTx/>
              <a:buNone/>
              <a:defRPr sz="1200" b="0" i="0">
                <a:solidFill>
                  <a:srgbClr val="F7EDE4"/>
                </a:solidFill>
                <a:latin typeface="Arial" panose="020B0604020202020204" pitchFamily="34" charset="0"/>
                <a:cs typeface="Arial" panose="020B0604020202020204" pitchFamily="34" charset="0"/>
              </a:defRPr>
            </a:lvl2pPr>
            <a:lvl3pPr>
              <a:buFontTx/>
              <a:buNone/>
              <a:defRPr sz="1200" b="0" i="0">
                <a:solidFill>
                  <a:srgbClr val="F7EDE4"/>
                </a:solidFill>
                <a:latin typeface="Arial" panose="020B0604020202020204" pitchFamily="34" charset="0"/>
                <a:cs typeface="Arial" panose="020B0604020202020204" pitchFamily="34" charset="0"/>
              </a:defRPr>
            </a:lvl3pPr>
            <a:lvl4pPr>
              <a:buFontTx/>
              <a:buNone/>
              <a:defRPr sz="1200" b="0" i="0">
                <a:solidFill>
                  <a:srgbClr val="F7EDE4"/>
                </a:solidFill>
                <a:latin typeface="Arial" panose="020B0604020202020204" pitchFamily="34" charset="0"/>
                <a:cs typeface="Arial" panose="020B0604020202020204" pitchFamily="34" charset="0"/>
              </a:defRPr>
            </a:lvl4pPr>
            <a:lvl5pPr>
              <a:buFontTx/>
              <a:buNone/>
              <a:defRPr sz="1200" b="0" i="0">
                <a:solidFill>
                  <a:srgbClr val="F7EDE4"/>
                </a:solidFill>
                <a:latin typeface="Arial" panose="020B0604020202020204" pitchFamily="34" charset="0"/>
                <a:cs typeface="Arial" panose="020B0604020202020204" pitchFamily="34" charset="0"/>
              </a:defRPr>
            </a:lvl5pPr>
          </a:lstStyle>
          <a:p>
            <a:pPr lvl="0"/>
            <a:r>
              <a:rPr lang="en-US" dirty="0"/>
              <a:t>Click to enter date</a:t>
            </a:r>
          </a:p>
        </p:txBody>
      </p:sp>
      <p:pic>
        <p:nvPicPr>
          <p:cNvPr id="8" name="Picture 7">
            <a:extLst>
              <a:ext uri="{FF2B5EF4-FFF2-40B4-BE49-F238E27FC236}">
                <a16:creationId xmlns:a16="http://schemas.microsoft.com/office/drawing/2014/main" id="{686A0F74-E046-7349-9363-11480C5BD836}"/>
              </a:ext>
            </a:extLst>
          </p:cNvPr>
          <p:cNvPicPr>
            <a:picLocks noChangeAspect="1"/>
          </p:cNvPicPr>
          <p:nvPr userDrawn="1"/>
        </p:nvPicPr>
        <p:blipFill>
          <a:blip r:embed="rId3"/>
          <a:stretch>
            <a:fillRect/>
          </a:stretch>
        </p:blipFill>
        <p:spPr>
          <a:xfrm>
            <a:off x="356616" y="301752"/>
            <a:ext cx="2530683" cy="822960"/>
          </a:xfrm>
          <a:prstGeom prst="rect">
            <a:avLst/>
          </a:prstGeom>
        </p:spPr>
      </p:pic>
      <p:sp>
        <p:nvSpPr>
          <p:cNvPr id="9" name="TextBox 8">
            <a:extLst>
              <a:ext uri="{FF2B5EF4-FFF2-40B4-BE49-F238E27FC236}">
                <a16:creationId xmlns:a16="http://schemas.microsoft.com/office/drawing/2014/main" id="{1A058CF2-0CD9-C20C-092A-DBC38BDD354C}"/>
              </a:ext>
            </a:extLst>
          </p:cNvPr>
          <p:cNvSpPr txBox="1"/>
          <p:nvPr userDrawn="1"/>
        </p:nvSpPr>
        <p:spPr>
          <a:xfrm>
            <a:off x="9750036" y="6492875"/>
            <a:ext cx="2271584" cy="215444"/>
          </a:xfrm>
          <a:prstGeom prst="rect">
            <a:avLst/>
          </a:prstGeom>
          <a:noFill/>
        </p:spPr>
        <p:txBody>
          <a:bodyPr wrap="square" rtlCol="0">
            <a:spAutoFit/>
          </a:bodyPr>
          <a:lstStyle/>
          <a:p>
            <a:pPr algn="r"/>
            <a:r>
              <a:rPr lang="en-US" sz="800" dirty="0">
                <a:solidFill>
                  <a:schemeClr val="bg1"/>
                </a:solidFill>
                <a:latin typeface="Arial" panose="020B0604020202020204" pitchFamily="34" charset="0"/>
                <a:cs typeface="Arial" panose="020B0604020202020204" pitchFamily="34" charset="0"/>
              </a:rPr>
              <a:t>© America’s Credit Unions 2024</a:t>
            </a:r>
          </a:p>
        </p:txBody>
      </p:sp>
    </p:spTree>
    <p:extLst>
      <p:ext uri="{BB962C8B-B14F-4D97-AF65-F5344CB8AC3E}">
        <p14:creationId xmlns:p14="http://schemas.microsoft.com/office/powerpoint/2010/main" val="40178693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rgbClr val="34264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A26931-7B11-BE42-8D12-73A86B1CB990}"/>
              </a:ext>
            </a:extLst>
          </p:cNvPr>
          <p:cNvPicPr>
            <a:picLocks noChangeAspect="1"/>
          </p:cNvPicPr>
          <p:nvPr userDrawn="1"/>
        </p:nvPicPr>
        <p:blipFill>
          <a:blip r:embed="rId2"/>
          <a:stretch>
            <a:fillRect/>
          </a:stretch>
        </p:blipFill>
        <p:spPr>
          <a:xfrm>
            <a:off x="7449561" y="2913280"/>
            <a:ext cx="7322591" cy="6858000"/>
          </a:xfrm>
          <a:prstGeom prst="rect">
            <a:avLst/>
          </a:prstGeom>
        </p:spPr>
      </p:pic>
      <p:sp>
        <p:nvSpPr>
          <p:cNvPr id="5" name="TextBox 4">
            <a:extLst>
              <a:ext uri="{FF2B5EF4-FFF2-40B4-BE49-F238E27FC236}">
                <a16:creationId xmlns:a16="http://schemas.microsoft.com/office/drawing/2014/main" id="{6A8CDB0B-F826-C4C9-6AE0-3B1ECD461992}"/>
              </a:ext>
            </a:extLst>
          </p:cNvPr>
          <p:cNvSpPr txBox="1"/>
          <p:nvPr userDrawn="1"/>
        </p:nvSpPr>
        <p:spPr>
          <a:xfrm>
            <a:off x="9750036" y="6492875"/>
            <a:ext cx="2271584" cy="215444"/>
          </a:xfrm>
          <a:prstGeom prst="rect">
            <a:avLst/>
          </a:prstGeom>
          <a:noFill/>
        </p:spPr>
        <p:txBody>
          <a:bodyPr wrap="square" rtlCol="0">
            <a:spAutoFit/>
          </a:bodyPr>
          <a:lstStyle/>
          <a:p>
            <a:pPr algn="r"/>
            <a:r>
              <a:rPr lang="en-US" sz="800" dirty="0">
                <a:solidFill>
                  <a:schemeClr val="bg1"/>
                </a:solidFill>
                <a:latin typeface="Arial" panose="020B0604020202020204" pitchFamily="34" charset="0"/>
                <a:cs typeface="Arial" panose="020B0604020202020204" pitchFamily="34" charset="0"/>
              </a:rPr>
              <a:t>© America’s Credit Unions 2024</a:t>
            </a:r>
          </a:p>
        </p:txBody>
      </p:sp>
      <p:sp>
        <p:nvSpPr>
          <p:cNvPr id="2" name="Title 1">
            <a:extLst>
              <a:ext uri="{FF2B5EF4-FFF2-40B4-BE49-F238E27FC236}">
                <a16:creationId xmlns:a16="http://schemas.microsoft.com/office/drawing/2014/main" id="{34A30DC8-0080-79A6-C739-C8BC72F1605D}"/>
              </a:ext>
            </a:extLst>
          </p:cNvPr>
          <p:cNvSpPr>
            <a:spLocks noGrp="1"/>
          </p:cNvSpPr>
          <p:nvPr>
            <p:ph type="ctrTitle"/>
          </p:nvPr>
        </p:nvSpPr>
        <p:spPr>
          <a:xfrm>
            <a:off x="586409" y="1769554"/>
            <a:ext cx="9356035" cy="2287451"/>
          </a:xfrm>
        </p:spPr>
        <p:txBody>
          <a:bodyPr anchor="b">
            <a:noAutofit/>
          </a:bodyPr>
          <a:lstStyle>
            <a:lvl1pPr algn="l">
              <a:defRPr sz="3600">
                <a:solidFill>
                  <a:srgbClr val="F7EDE4"/>
                </a:solidFill>
                <a:latin typeface="Georgia" panose="020405020504050203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208570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White-FullPix">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7BE7B345-D49E-2D13-F164-BCA26E0CFCE6}"/>
              </a:ext>
            </a:extLst>
          </p:cNvPr>
          <p:cNvSpPr>
            <a:spLocks noGrp="1"/>
          </p:cNvSpPr>
          <p:nvPr>
            <p:ph type="pic" sz="quarter" idx="24"/>
          </p:nvPr>
        </p:nvSpPr>
        <p:spPr>
          <a:xfrm>
            <a:off x="0" y="0"/>
            <a:ext cx="12192000" cy="6858000"/>
          </a:xfrm>
        </p:spPr>
        <p:txBody>
          <a:bodyPr/>
          <a:lstStyle/>
          <a:p>
            <a:r>
              <a:rPr lang="en-US"/>
              <a:t>Click icon to add picture</a:t>
            </a:r>
            <a:endParaRPr lang="en-US" dirty="0"/>
          </a:p>
        </p:txBody>
      </p:sp>
      <p:pic>
        <p:nvPicPr>
          <p:cNvPr id="17" name="Picture 15">
            <a:extLst>
              <a:ext uri="{FF2B5EF4-FFF2-40B4-BE49-F238E27FC236}">
                <a16:creationId xmlns:a16="http://schemas.microsoft.com/office/drawing/2014/main" id="{7F6ECF31-6F53-8A6A-FED6-4E82FEE843D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62000" y="1905000"/>
            <a:ext cx="2078837" cy="756713"/>
          </a:xfrm>
          <a:prstGeom prst="rect">
            <a:avLst/>
          </a:prstGeom>
        </p:spPr>
      </p:pic>
      <p:sp>
        <p:nvSpPr>
          <p:cNvPr id="10" name="TextBox 9">
            <a:extLst>
              <a:ext uri="{FF2B5EF4-FFF2-40B4-BE49-F238E27FC236}">
                <a16:creationId xmlns:a16="http://schemas.microsoft.com/office/drawing/2014/main" id="{9E8C0291-D28A-4F4A-67E6-622A29F8866A}"/>
              </a:ext>
            </a:extLst>
          </p:cNvPr>
          <p:cNvSpPr txBox="1"/>
          <p:nvPr userDrawn="1"/>
        </p:nvSpPr>
        <p:spPr>
          <a:xfrm>
            <a:off x="838830" y="6498464"/>
            <a:ext cx="7757122"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3/10/2025</a:t>
            </a:fld>
            <a:endParaRPr lang="en-US"/>
          </a:p>
        </p:txBody>
      </p:sp>
      <p:sp>
        <p:nvSpPr>
          <p:cNvPr id="9" name="Text Placeholder 12">
            <a:extLst>
              <a:ext uri="{FF2B5EF4-FFF2-40B4-BE49-F238E27FC236}">
                <a16:creationId xmlns:a16="http://schemas.microsoft.com/office/drawing/2014/main" id="{4B05D57B-5900-E744-6334-385297C0668A}"/>
              </a:ext>
            </a:extLst>
          </p:cNvPr>
          <p:cNvSpPr>
            <a:spLocks noGrp="1"/>
          </p:cNvSpPr>
          <p:nvPr>
            <p:ph type="body" sz="quarter" idx="20" hasCustomPrompt="1"/>
          </p:nvPr>
        </p:nvSpPr>
        <p:spPr>
          <a:xfrm>
            <a:off x="542925" y="1619250"/>
            <a:ext cx="5373687" cy="4457699"/>
          </a:xfrm>
          <a:solidFill>
            <a:schemeClr val="bg1"/>
          </a:solidFill>
        </p:spPr>
        <p:txBody>
          <a:bodyPr wrap="square" lIns="320040" tIns="1280160" rIns="274320">
            <a:noAutofit/>
          </a:bodyPr>
          <a:lstStyle>
            <a:lvl1pPr marL="54864">
              <a:spcAft>
                <a:spcPts val="2000"/>
              </a:spcAft>
              <a:defRPr sz="5000" b="1">
                <a:solidFill>
                  <a:schemeClr val="accent1"/>
                </a:solidFill>
              </a:defRPr>
            </a:lvl1pPr>
            <a:lvl2pPr marL="6350" indent="0">
              <a:spcAft>
                <a:spcPts val="2000"/>
              </a:spcAft>
              <a:buFontTx/>
              <a:buNone/>
              <a:defRPr sz="1800" b="1">
                <a:solidFill>
                  <a:schemeClr val="bg2"/>
                </a:solidFill>
              </a:defRPr>
            </a:lvl2pPr>
            <a:lvl3pPr marL="54864" indent="0">
              <a:buFontTx/>
              <a:buNone/>
              <a:tabLst/>
              <a:defRPr sz="1800" b="1">
                <a:solidFill>
                  <a:schemeClr val="bg2"/>
                </a:solidFill>
              </a:defRPr>
            </a:lvl3pPr>
          </a:lstStyle>
          <a:p>
            <a:pPr lvl="0"/>
            <a:r>
              <a:rPr lang="en-US" dirty="0"/>
              <a:t>Click to edit Master title style</a:t>
            </a:r>
          </a:p>
        </p:txBody>
      </p:sp>
      <p:sp>
        <p:nvSpPr>
          <p:cNvPr id="23" name="Picture Placeholder 22">
            <a:extLst>
              <a:ext uri="{FF2B5EF4-FFF2-40B4-BE49-F238E27FC236}">
                <a16:creationId xmlns:a16="http://schemas.microsoft.com/office/drawing/2014/main" id="{9D016865-E0A3-175C-1AD6-CDAB696F3367}"/>
              </a:ext>
            </a:extLst>
          </p:cNvPr>
          <p:cNvSpPr>
            <a:spLocks noGrp="1"/>
          </p:cNvSpPr>
          <p:nvPr>
            <p:ph type="pic" sz="quarter" idx="23" hasCustomPrompt="1"/>
          </p:nvPr>
        </p:nvSpPr>
        <p:spPr>
          <a:xfrm>
            <a:off x="761999" y="1905000"/>
            <a:ext cx="2078837" cy="798166"/>
          </a:xfrm>
          <a:blipFill>
            <a:blip r:embed="rId4"/>
            <a:stretch>
              <a:fillRect t="245"/>
            </a:stretch>
          </a:blipFill>
        </p:spPr>
        <p:txBody>
          <a:bodyPr>
            <a:normAutofit/>
          </a:bodyPr>
          <a:lstStyle>
            <a:lvl1pPr>
              <a:defRPr sz="700">
                <a:solidFill>
                  <a:schemeClr val="bg2">
                    <a:lumMod val="20000"/>
                    <a:lumOff val="80000"/>
                  </a:schemeClr>
                </a:solidFill>
              </a:defRPr>
            </a:lvl1pPr>
          </a:lstStyle>
          <a:p>
            <a:r>
              <a:rPr lang="en-US" dirty="0" err="1"/>
              <a:t>TruStage</a:t>
            </a:r>
            <a:r>
              <a:rPr lang="en-US" dirty="0"/>
              <a:t> Logo</a:t>
            </a:r>
          </a:p>
        </p:txBody>
      </p:sp>
      <p:sp>
        <p:nvSpPr>
          <p:cNvPr id="2" name="Subtitle 2">
            <a:extLst>
              <a:ext uri="{FF2B5EF4-FFF2-40B4-BE49-F238E27FC236}">
                <a16:creationId xmlns:a16="http://schemas.microsoft.com/office/drawing/2014/main" id="{0E12EB09-FA18-936C-5A9B-30DF2EDD9AB2}"/>
              </a:ext>
            </a:extLst>
          </p:cNvPr>
          <p:cNvSpPr>
            <a:spLocks noGrp="1"/>
          </p:cNvSpPr>
          <p:nvPr>
            <p:ph type="subTitle" idx="1"/>
          </p:nvPr>
        </p:nvSpPr>
        <p:spPr>
          <a:xfrm>
            <a:off x="858285" y="5292052"/>
            <a:ext cx="5229205" cy="424978"/>
          </a:xfrm>
        </p:spPr>
        <p:txBody>
          <a:bodyPr/>
          <a:lstStyle>
            <a:lvl1pPr marL="0" indent="0" algn="l">
              <a:buNone/>
              <a:defRPr sz="18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99111560"/>
      </p:ext>
    </p:extLst>
  </p:cSld>
  <p:clrMapOvr>
    <a:masterClrMapping/>
  </p:clrMapOvr>
  <p:extLst>
    <p:ext uri="{DCECCB84-F9BA-43D5-87BE-67443E8EF086}">
      <p15:sldGuideLst xmlns:p15="http://schemas.microsoft.com/office/powerpoint/2012/main">
        <p15:guide id="1" pos="609"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Main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8789-F7C8-AD4E-B5A7-7D9349975346}"/>
              </a:ext>
            </a:extLst>
          </p:cNvPr>
          <p:cNvSpPr>
            <a:spLocks noGrp="1"/>
          </p:cNvSpPr>
          <p:nvPr>
            <p:ph type="ctrTitle" hasCustomPrompt="1"/>
          </p:nvPr>
        </p:nvSpPr>
        <p:spPr>
          <a:xfrm>
            <a:off x="990600" y="342769"/>
            <a:ext cx="9982200" cy="730146"/>
          </a:xfrm>
        </p:spPr>
        <p:txBody>
          <a:bodyPr anchor="ctr"/>
          <a:lstStyle>
            <a:lvl1pPr algn="l">
              <a:defRPr sz="3600">
                <a:solidFill>
                  <a:schemeClr val="tx2"/>
                </a:solidFill>
                <a:latin typeface="Georgia" panose="02040502050405020303" pitchFamily="18" charset="0"/>
              </a:defRPr>
            </a:lvl1pPr>
          </a:lstStyle>
          <a:p>
            <a:r>
              <a:rPr lang="en-US" dirty="0"/>
              <a:t>Title of Slide here</a:t>
            </a:r>
          </a:p>
        </p:txBody>
      </p:sp>
      <p:sp>
        <p:nvSpPr>
          <p:cNvPr id="16" name="Text Placeholder 8">
            <a:extLst>
              <a:ext uri="{FF2B5EF4-FFF2-40B4-BE49-F238E27FC236}">
                <a16:creationId xmlns:a16="http://schemas.microsoft.com/office/drawing/2014/main" id="{B0B3E804-F29D-2B46-B09A-88F326D983A5}"/>
              </a:ext>
            </a:extLst>
          </p:cNvPr>
          <p:cNvSpPr>
            <a:spLocks noGrp="1"/>
          </p:cNvSpPr>
          <p:nvPr>
            <p:ph type="body" sz="quarter" idx="10"/>
          </p:nvPr>
        </p:nvSpPr>
        <p:spPr>
          <a:xfrm>
            <a:off x="990600" y="1331843"/>
            <a:ext cx="9982200" cy="4511745"/>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3B47B1D-BE16-144C-980E-65838430C259}"/>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1266592396"/>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with subhea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8789-F7C8-AD4E-B5A7-7D9349975346}"/>
              </a:ext>
            </a:extLst>
          </p:cNvPr>
          <p:cNvSpPr>
            <a:spLocks noGrp="1"/>
          </p:cNvSpPr>
          <p:nvPr>
            <p:ph type="ctrTitle" hasCustomPrompt="1"/>
          </p:nvPr>
        </p:nvSpPr>
        <p:spPr>
          <a:xfrm>
            <a:off x="990600" y="342769"/>
            <a:ext cx="9982200" cy="730146"/>
          </a:xfrm>
        </p:spPr>
        <p:txBody>
          <a:bodyPr anchor="ctr"/>
          <a:lstStyle>
            <a:lvl1pPr algn="l">
              <a:defRPr sz="3600">
                <a:solidFill>
                  <a:schemeClr val="tx2"/>
                </a:solidFill>
                <a:latin typeface="Georgia" panose="02040502050405020303" pitchFamily="18" charset="0"/>
              </a:defRPr>
            </a:lvl1pPr>
          </a:lstStyle>
          <a:p>
            <a:r>
              <a:rPr lang="en-US" dirty="0"/>
              <a:t>Title of Slide here</a:t>
            </a:r>
          </a:p>
        </p:txBody>
      </p:sp>
      <p:sp>
        <p:nvSpPr>
          <p:cNvPr id="16" name="Text Placeholder 8">
            <a:extLst>
              <a:ext uri="{FF2B5EF4-FFF2-40B4-BE49-F238E27FC236}">
                <a16:creationId xmlns:a16="http://schemas.microsoft.com/office/drawing/2014/main" id="{B0B3E804-F29D-2B46-B09A-88F326D983A5}"/>
              </a:ext>
            </a:extLst>
          </p:cNvPr>
          <p:cNvSpPr>
            <a:spLocks noGrp="1"/>
          </p:cNvSpPr>
          <p:nvPr>
            <p:ph type="body" sz="quarter" idx="10"/>
          </p:nvPr>
        </p:nvSpPr>
        <p:spPr>
          <a:xfrm>
            <a:off x="990600" y="1908727"/>
            <a:ext cx="9982200" cy="4482134"/>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6">
            <a:extLst>
              <a:ext uri="{FF2B5EF4-FFF2-40B4-BE49-F238E27FC236}">
                <a16:creationId xmlns:a16="http://schemas.microsoft.com/office/drawing/2014/main" id="{B75154B5-8AE3-2745-849A-1279C7C10B94}"/>
              </a:ext>
            </a:extLst>
          </p:cNvPr>
          <p:cNvSpPr>
            <a:spLocks noGrp="1"/>
          </p:cNvSpPr>
          <p:nvPr>
            <p:ph type="body" sz="quarter" idx="12"/>
          </p:nvPr>
        </p:nvSpPr>
        <p:spPr>
          <a:xfrm>
            <a:off x="990600" y="1311827"/>
            <a:ext cx="9982199" cy="596900"/>
          </a:xfrm>
        </p:spPr>
        <p:txBody>
          <a:bodyPr anchor="ctr">
            <a:normAutofit/>
          </a:bodyPr>
          <a:lstStyle>
            <a:lvl1pPr>
              <a:buFontTx/>
              <a:buNone/>
              <a:defRPr sz="2400" b="1" i="0">
                <a:solidFill>
                  <a:schemeClr val="tx2"/>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pic>
        <p:nvPicPr>
          <p:cNvPr id="8" name="Picture 7">
            <a:extLst>
              <a:ext uri="{FF2B5EF4-FFF2-40B4-BE49-F238E27FC236}">
                <a16:creationId xmlns:a16="http://schemas.microsoft.com/office/drawing/2014/main" id="{73B47B1D-BE16-144C-980E-65838430C259}"/>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2384686802"/>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lumn Content ">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8789-F7C8-AD4E-B5A7-7D9349975346}"/>
              </a:ext>
            </a:extLst>
          </p:cNvPr>
          <p:cNvSpPr>
            <a:spLocks noGrp="1"/>
          </p:cNvSpPr>
          <p:nvPr>
            <p:ph type="ctrTitle" hasCustomPrompt="1"/>
          </p:nvPr>
        </p:nvSpPr>
        <p:spPr>
          <a:xfrm>
            <a:off x="1007261" y="342769"/>
            <a:ext cx="10177480" cy="730146"/>
          </a:xfrm>
        </p:spPr>
        <p:txBody>
          <a:bodyPr anchor="ctr"/>
          <a:lstStyle>
            <a:lvl1pPr algn="l">
              <a:defRPr sz="3600">
                <a:solidFill>
                  <a:srgbClr val="342649"/>
                </a:solidFill>
                <a:latin typeface="Georgia" panose="02040502050405020303" pitchFamily="18" charset="0"/>
              </a:defRPr>
            </a:lvl1pPr>
          </a:lstStyle>
          <a:p>
            <a:r>
              <a:rPr lang="en-US" dirty="0"/>
              <a:t>Title of Slide here</a:t>
            </a:r>
          </a:p>
        </p:txBody>
      </p:sp>
      <p:sp>
        <p:nvSpPr>
          <p:cNvPr id="18" name="Text Placeholder 8">
            <a:extLst>
              <a:ext uri="{FF2B5EF4-FFF2-40B4-BE49-F238E27FC236}">
                <a16:creationId xmlns:a16="http://schemas.microsoft.com/office/drawing/2014/main" id="{6959CB70-DAD8-D542-A372-A7BEAF2A4C63}"/>
              </a:ext>
            </a:extLst>
          </p:cNvPr>
          <p:cNvSpPr>
            <a:spLocks noGrp="1"/>
          </p:cNvSpPr>
          <p:nvPr>
            <p:ph type="body" sz="quarter" idx="13"/>
          </p:nvPr>
        </p:nvSpPr>
        <p:spPr>
          <a:xfrm>
            <a:off x="6182139" y="1925847"/>
            <a:ext cx="5002602" cy="3905042"/>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6">
            <a:extLst>
              <a:ext uri="{FF2B5EF4-FFF2-40B4-BE49-F238E27FC236}">
                <a16:creationId xmlns:a16="http://schemas.microsoft.com/office/drawing/2014/main" id="{E1CB5B28-110D-1846-A6BF-9F4ABD4E55C5}"/>
              </a:ext>
            </a:extLst>
          </p:cNvPr>
          <p:cNvSpPr>
            <a:spLocks noGrp="1"/>
          </p:cNvSpPr>
          <p:nvPr>
            <p:ph type="body" sz="quarter" idx="14"/>
          </p:nvPr>
        </p:nvSpPr>
        <p:spPr>
          <a:xfrm>
            <a:off x="6182139" y="1328946"/>
            <a:ext cx="5002602" cy="596900"/>
          </a:xfrm>
        </p:spPr>
        <p:txBody>
          <a:bodyPr anchor="ctr">
            <a:normAutofit/>
          </a:bodyPr>
          <a:lstStyle>
            <a:lvl1pPr>
              <a:buFontTx/>
              <a:buNone/>
              <a:defRPr sz="2400" b="1" i="0">
                <a:solidFill>
                  <a:srgbClr val="342649"/>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sp>
        <p:nvSpPr>
          <p:cNvPr id="3" name="Text Placeholder 8">
            <a:extLst>
              <a:ext uri="{FF2B5EF4-FFF2-40B4-BE49-F238E27FC236}">
                <a16:creationId xmlns:a16="http://schemas.microsoft.com/office/drawing/2014/main" id="{096C03DC-8BDA-2646-7529-305205C54EB4}"/>
              </a:ext>
            </a:extLst>
          </p:cNvPr>
          <p:cNvSpPr>
            <a:spLocks noGrp="1"/>
          </p:cNvSpPr>
          <p:nvPr>
            <p:ph type="body" sz="quarter" idx="15"/>
          </p:nvPr>
        </p:nvSpPr>
        <p:spPr>
          <a:xfrm>
            <a:off x="1007260" y="1925847"/>
            <a:ext cx="5002602" cy="3905042"/>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a:extLst>
              <a:ext uri="{FF2B5EF4-FFF2-40B4-BE49-F238E27FC236}">
                <a16:creationId xmlns:a16="http://schemas.microsoft.com/office/drawing/2014/main" id="{D9734E48-18EE-8D53-CD04-28DB6881A8BD}"/>
              </a:ext>
            </a:extLst>
          </p:cNvPr>
          <p:cNvSpPr>
            <a:spLocks noGrp="1"/>
          </p:cNvSpPr>
          <p:nvPr>
            <p:ph type="body" sz="quarter" idx="16"/>
          </p:nvPr>
        </p:nvSpPr>
        <p:spPr>
          <a:xfrm>
            <a:off x="1007260" y="1328946"/>
            <a:ext cx="5002602" cy="596900"/>
          </a:xfrm>
        </p:spPr>
        <p:txBody>
          <a:bodyPr anchor="ctr">
            <a:normAutofit/>
          </a:bodyPr>
          <a:lstStyle>
            <a:lvl1pPr>
              <a:buFontTx/>
              <a:buNone/>
              <a:defRPr sz="2400" b="1" i="0">
                <a:solidFill>
                  <a:srgbClr val="342649"/>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pic>
        <p:nvPicPr>
          <p:cNvPr id="5" name="Picture 4">
            <a:extLst>
              <a:ext uri="{FF2B5EF4-FFF2-40B4-BE49-F238E27FC236}">
                <a16:creationId xmlns:a16="http://schemas.microsoft.com/office/drawing/2014/main" id="{C3D0E258-D473-F647-AC35-EDD2E8437D18}"/>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2280924318"/>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with left image">
    <p:bg>
      <p:bgPr>
        <a:solidFill>
          <a:schemeClr val="bg1"/>
        </a:solidFill>
        <a:effectLst/>
      </p:bgPr>
    </p:bg>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5D7FA793-3311-EE4E-98EB-935DBFF31992}"/>
              </a:ext>
            </a:extLst>
          </p:cNvPr>
          <p:cNvSpPr>
            <a:spLocks noGrp="1"/>
          </p:cNvSpPr>
          <p:nvPr>
            <p:ph type="pic" sz="quarter" idx="12" hasCustomPrompt="1"/>
          </p:nvPr>
        </p:nvSpPr>
        <p:spPr>
          <a:xfrm>
            <a:off x="0" y="1331207"/>
            <a:ext cx="5422392" cy="5538486"/>
          </a:xfrm>
          <a:solidFill>
            <a:schemeClr val="bg1">
              <a:lumMod val="85000"/>
            </a:schemeClr>
          </a:solidFill>
        </p:spPr>
        <p:txBody>
          <a:bodyPr/>
          <a:lstStyle>
            <a:lvl1pPr>
              <a:defRPr sz="1800" b="0" i="0">
                <a:solidFill>
                  <a:srgbClr val="342649"/>
                </a:solidFill>
                <a:latin typeface="Arial" panose="020B0604020202020204" pitchFamily="34" charset="0"/>
                <a:cs typeface="Arial" panose="020B0604020202020204" pitchFamily="34" charset="0"/>
              </a:defRPr>
            </a:lvl1pPr>
          </a:lstStyle>
          <a:p>
            <a:r>
              <a:rPr lang="en-US" dirty="0"/>
              <a:t>Insert Picture</a:t>
            </a:r>
          </a:p>
        </p:txBody>
      </p:sp>
      <p:sp>
        <p:nvSpPr>
          <p:cNvPr id="6" name="Text Placeholder 8">
            <a:extLst>
              <a:ext uri="{FF2B5EF4-FFF2-40B4-BE49-F238E27FC236}">
                <a16:creationId xmlns:a16="http://schemas.microsoft.com/office/drawing/2014/main" id="{0C1FF43E-1075-B64D-890C-AA847344CDBD}"/>
              </a:ext>
            </a:extLst>
          </p:cNvPr>
          <p:cNvSpPr>
            <a:spLocks noGrp="1"/>
          </p:cNvSpPr>
          <p:nvPr>
            <p:ph type="body" sz="quarter" idx="13"/>
          </p:nvPr>
        </p:nvSpPr>
        <p:spPr>
          <a:xfrm>
            <a:off x="5973679" y="1928107"/>
            <a:ext cx="5373623" cy="3795713"/>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44E6E75-D936-074D-8CF9-8FEF5AB9392C}"/>
              </a:ext>
            </a:extLst>
          </p:cNvPr>
          <p:cNvSpPr>
            <a:spLocks noGrp="1"/>
          </p:cNvSpPr>
          <p:nvPr>
            <p:ph type="body" sz="quarter" idx="14"/>
          </p:nvPr>
        </p:nvSpPr>
        <p:spPr>
          <a:xfrm>
            <a:off x="5973679" y="1331207"/>
            <a:ext cx="5373623" cy="596900"/>
          </a:xfrm>
        </p:spPr>
        <p:txBody>
          <a:bodyPr anchor="ctr">
            <a:normAutofit/>
          </a:bodyPr>
          <a:lstStyle>
            <a:lvl1pPr>
              <a:buFontTx/>
              <a:buNone/>
              <a:defRPr sz="2400" b="1" i="0">
                <a:solidFill>
                  <a:srgbClr val="342649"/>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sp>
        <p:nvSpPr>
          <p:cNvPr id="9" name="Title 1">
            <a:extLst>
              <a:ext uri="{FF2B5EF4-FFF2-40B4-BE49-F238E27FC236}">
                <a16:creationId xmlns:a16="http://schemas.microsoft.com/office/drawing/2014/main" id="{84F56A14-E362-EE43-BF53-54456BBDDC9A}"/>
              </a:ext>
            </a:extLst>
          </p:cNvPr>
          <p:cNvSpPr>
            <a:spLocks noGrp="1"/>
          </p:cNvSpPr>
          <p:nvPr>
            <p:ph type="ctrTitle" hasCustomPrompt="1"/>
          </p:nvPr>
        </p:nvSpPr>
        <p:spPr>
          <a:xfrm>
            <a:off x="990600" y="342769"/>
            <a:ext cx="10356702" cy="730146"/>
          </a:xfrm>
        </p:spPr>
        <p:txBody>
          <a:bodyPr anchor="ctr"/>
          <a:lstStyle>
            <a:lvl1pPr algn="l">
              <a:defRPr sz="3600">
                <a:solidFill>
                  <a:srgbClr val="342649"/>
                </a:solidFill>
                <a:latin typeface="Georgia" panose="02040502050405020303" pitchFamily="18" charset="0"/>
              </a:defRPr>
            </a:lvl1pPr>
          </a:lstStyle>
          <a:p>
            <a:r>
              <a:rPr lang="en-US" dirty="0"/>
              <a:t>Title of Slide here</a:t>
            </a:r>
          </a:p>
        </p:txBody>
      </p:sp>
      <p:pic>
        <p:nvPicPr>
          <p:cNvPr id="10" name="Picture 9">
            <a:extLst>
              <a:ext uri="{FF2B5EF4-FFF2-40B4-BE49-F238E27FC236}">
                <a16:creationId xmlns:a16="http://schemas.microsoft.com/office/drawing/2014/main" id="{DB939BEA-4674-6E4A-8AC8-583E51E288E3}"/>
              </a:ext>
            </a:extLst>
          </p:cNvPr>
          <p:cNvPicPr>
            <a:picLocks noChangeAspect="1"/>
          </p:cNvPicPr>
          <p:nvPr userDrawn="1"/>
        </p:nvPicPr>
        <p:blipFill>
          <a:blip r:embed="rId2"/>
          <a:stretch>
            <a:fillRect/>
          </a:stretch>
        </p:blipFill>
        <p:spPr>
          <a:xfrm>
            <a:off x="129540" y="342769"/>
            <a:ext cx="731520" cy="731520"/>
          </a:xfrm>
          <a:prstGeom prst="rect">
            <a:avLst/>
          </a:prstGeom>
        </p:spPr>
      </p:pic>
    </p:spTree>
    <p:extLst>
      <p:ext uri="{BB962C8B-B14F-4D97-AF65-F5344CB8AC3E}">
        <p14:creationId xmlns:p14="http://schemas.microsoft.com/office/powerpoint/2010/main" val="1549861237"/>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bg1"/>
        </a:solidFill>
        <a:effectLst/>
      </p:bgPr>
    </p:bg>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0082B51F-6222-DC48-BA67-E1D013C554B3}"/>
              </a:ext>
            </a:extLst>
          </p:cNvPr>
          <p:cNvSpPr>
            <a:spLocks noGrp="1"/>
          </p:cNvSpPr>
          <p:nvPr>
            <p:ph type="chart" sz="quarter" idx="10" hasCustomPrompt="1"/>
          </p:nvPr>
        </p:nvSpPr>
        <p:spPr>
          <a:xfrm>
            <a:off x="990600" y="1421297"/>
            <a:ext cx="9982200" cy="4808054"/>
          </a:xfrm>
        </p:spPr>
        <p:txBody>
          <a:bodyPr/>
          <a:lstStyle>
            <a:lvl1pPr>
              <a:defRPr sz="1800" b="0" i="0">
                <a:solidFill>
                  <a:srgbClr val="342649"/>
                </a:solidFill>
                <a:latin typeface="Arial" panose="020B0604020202020204" pitchFamily="34" charset="0"/>
                <a:cs typeface="Arial" panose="020B0604020202020204" pitchFamily="34" charset="0"/>
              </a:defRPr>
            </a:lvl1pPr>
          </a:lstStyle>
          <a:p>
            <a:r>
              <a:rPr lang="en-US" dirty="0"/>
              <a:t>Insert Chart</a:t>
            </a:r>
          </a:p>
        </p:txBody>
      </p:sp>
      <p:sp>
        <p:nvSpPr>
          <p:cNvPr id="8" name="Title 1">
            <a:extLst>
              <a:ext uri="{FF2B5EF4-FFF2-40B4-BE49-F238E27FC236}">
                <a16:creationId xmlns:a16="http://schemas.microsoft.com/office/drawing/2014/main" id="{D94D503A-4278-EA44-A2B8-A0BC16E47497}"/>
              </a:ext>
            </a:extLst>
          </p:cNvPr>
          <p:cNvSpPr>
            <a:spLocks noGrp="1"/>
          </p:cNvSpPr>
          <p:nvPr>
            <p:ph type="ctrTitle" hasCustomPrompt="1"/>
          </p:nvPr>
        </p:nvSpPr>
        <p:spPr>
          <a:xfrm>
            <a:off x="990600" y="342769"/>
            <a:ext cx="9982200" cy="730146"/>
          </a:xfrm>
        </p:spPr>
        <p:txBody>
          <a:bodyPr anchor="ctr"/>
          <a:lstStyle>
            <a:lvl1pPr algn="l">
              <a:defRPr sz="3600">
                <a:solidFill>
                  <a:srgbClr val="342649"/>
                </a:solidFill>
                <a:latin typeface="Georgia" panose="02040502050405020303" pitchFamily="18" charset="0"/>
              </a:defRPr>
            </a:lvl1pPr>
          </a:lstStyle>
          <a:p>
            <a:r>
              <a:rPr lang="en-US" dirty="0"/>
              <a:t>Title of Chart here</a:t>
            </a:r>
          </a:p>
        </p:txBody>
      </p:sp>
      <p:pic>
        <p:nvPicPr>
          <p:cNvPr id="2" name="Picture 1">
            <a:extLst>
              <a:ext uri="{FF2B5EF4-FFF2-40B4-BE49-F238E27FC236}">
                <a16:creationId xmlns:a16="http://schemas.microsoft.com/office/drawing/2014/main" id="{869D065A-BC76-E6D9-6D0D-43A8B3A40179}"/>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2100026408"/>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066B1D-AF6E-4D73-5C76-46D552E48680}"/>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6681599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1C46E-29EA-EBC5-A59F-65DB04BA65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8340C9-F39F-0E7A-9A0C-A07210E592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10CCD-6644-E9C9-90BC-71BB44628C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83665E-5FFF-4121-BB1F-2E292E2364C7}" type="datetimeFigureOut">
              <a:rPr kumimoji="0" lang="en-US" sz="1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3/10/2025</a:t>
            </a:fld>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48EF9C34-905E-7651-5556-49DE1945BA6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AF45E9F8-5533-22E2-9CAC-C8B9BB345F8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DCA42F-EA5C-4795-BE79-7F1877FCD639}" type="slidenum">
              <a:rPr kumimoji="0" lang="en-US" sz="1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725542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blank">
  <p:cSld name="Logo: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6623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406400" y="533400"/>
            <a:ext cx="4572000" cy="1143000"/>
          </a:xfrm>
        </p:spPr>
        <p:txBody>
          <a:bodyPr anchor="b"/>
          <a:lstStyle>
            <a:lvl1pPr>
              <a:defRPr sz="3200" b="1"/>
            </a:lvl1pPr>
          </a:lstStyle>
          <a:p>
            <a:pPr lvl="0"/>
            <a:r>
              <a:rPr lang="en-US" noProof="0"/>
              <a:t>Click to edit Master title style</a:t>
            </a:r>
          </a:p>
        </p:txBody>
      </p:sp>
      <p:sp>
        <p:nvSpPr>
          <p:cNvPr id="22531" name="Rectangle 3"/>
          <p:cNvSpPr>
            <a:spLocks noGrp="1" noChangeArrowheads="1"/>
          </p:cNvSpPr>
          <p:nvPr>
            <p:ph type="subTitle" idx="1"/>
          </p:nvPr>
        </p:nvSpPr>
        <p:spPr>
          <a:xfrm>
            <a:off x="406400" y="1828800"/>
            <a:ext cx="4572000" cy="1752600"/>
          </a:xfrm>
        </p:spPr>
        <p:txBody>
          <a:bodyPr/>
          <a:lstStyle>
            <a:lvl1pPr marL="0" indent="0">
              <a:buFontTx/>
              <a:buNone/>
              <a:defRPr>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15401927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F413A191-FAF2-6CB4-E24B-26A9F2527916}"/>
              </a:ext>
            </a:extLst>
          </p:cNvPr>
          <p:cNvSpPr>
            <a:spLocks noGrp="1"/>
          </p:cNvSpPr>
          <p:nvPr>
            <p:ph type="ftr" sz="quarter" idx="10"/>
          </p:nvPr>
        </p:nvSpPr>
        <p:spPr/>
        <p:txBody>
          <a:bodyPr/>
          <a:lstStyle>
            <a:lvl1pPr>
              <a:defRPr/>
            </a:lvl1pPr>
          </a:lstStyle>
          <a:p>
            <a:pPr>
              <a:defRPr/>
            </a:pPr>
            <a:r>
              <a:rPr lang="en-US"/>
              <a:t>© 2004 Pearson Addison-Wesley. All rights reserved</a:t>
            </a:r>
          </a:p>
        </p:txBody>
      </p:sp>
      <p:sp>
        <p:nvSpPr>
          <p:cNvPr id="5" name="Slide Number Placeholder 4">
            <a:extLst>
              <a:ext uri="{FF2B5EF4-FFF2-40B4-BE49-F238E27FC236}">
                <a16:creationId xmlns:a16="http://schemas.microsoft.com/office/drawing/2014/main" id="{67991F81-1964-9209-4ABB-FC9332A48029}"/>
              </a:ext>
            </a:extLst>
          </p:cNvPr>
          <p:cNvSpPr>
            <a:spLocks noGrp="1"/>
          </p:cNvSpPr>
          <p:nvPr>
            <p:ph type="sldNum" sz="quarter" idx="11"/>
          </p:nvPr>
        </p:nvSpPr>
        <p:spPr/>
        <p:txBody>
          <a:bodyPr/>
          <a:lstStyle>
            <a:lvl1pPr>
              <a:defRPr/>
            </a:lvl1pPr>
          </a:lstStyle>
          <a:p>
            <a:pPr>
              <a:defRPr/>
            </a:pPr>
            <a:r>
              <a:rPr lang="en-US" altLang="en-US"/>
              <a:t>23-</a:t>
            </a:r>
            <a:fld id="{A6EEE784-884D-4FCB-8377-5D6C5DFA72AB}" type="slidenum">
              <a:rPr lang="en-US" altLang="en-US" smtClean="0"/>
              <a:pPr>
                <a:defRPr/>
              </a:pPr>
              <a:t>‹#›</a:t>
            </a:fld>
            <a:endParaRPr lang="en-US" altLang="en-US"/>
          </a:p>
        </p:txBody>
      </p:sp>
    </p:spTree>
    <p:extLst>
      <p:ext uri="{BB962C8B-B14F-4D97-AF65-F5344CB8AC3E}">
        <p14:creationId xmlns:p14="http://schemas.microsoft.com/office/powerpoint/2010/main" val="3531981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9.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34" Type="http://schemas.openxmlformats.org/officeDocument/2006/relationships/theme" Target="../theme/theme3.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33" Type="http://schemas.openxmlformats.org/officeDocument/2006/relationships/slideLayout" Target="../slideLayouts/slideLayout79.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slideLayout" Target="../slideLayouts/slideLayout7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slideLayout" Target="../slideLayouts/slideLayout78.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slideLayout" Target="../slideLayouts/slideLayout77.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 Id="rId35"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5" Type="http://schemas.openxmlformats.org/officeDocument/2006/relationships/slideLayout" Target="../slideLayouts/slideLayout84.xml"/><Relationship Id="rId4" Type="http://schemas.openxmlformats.org/officeDocument/2006/relationships/slideLayout" Target="../slideLayouts/slideLayout8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theme" Target="../theme/theme5.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theme" Target="../theme/theme7.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0C28CA3-53E1-1ED6-FED0-58FA865DB5B8}"/>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sp>
        <p:nvSpPr>
          <p:cNvPr id="2" name="Title Placeholder 1"/>
          <p:cNvSpPr>
            <a:spLocks noGrp="1"/>
          </p:cNvSpPr>
          <p:nvPr>
            <p:ph type="title"/>
          </p:nvPr>
        </p:nvSpPr>
        <p:spPr>
          <a:xfrm>
            <a:off x="576263" y="365126"/>
            <a:ext cx="11044237" cy="1012914"/>
          </a:xfrm>
          <a:prstGeom prst="rect">
            <a:avLst/>
          </a:prstGeom>
        </p:spPr>
        <p:txBody>
          <a:bodyPr vert="horz" lIns="73152"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576263" y="1825625"/>
            <a:ext cx="8496903"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6263" y="712691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715AA-019B-084B-8AD6-0CF12FFBD72D}" type="datetime1">
              <a:rPr lang="en-US" smtClean="0"/>
              <a:t>3/10/2025</a:t>
            </a:fld>
            <a:endParaRPr lang="en-US" dirty="0"/>
          </a:p>
        </p:txBody>
      </p:sp>
      <p:sp>
        <p:nvSpPr>
          <p:cNvPr id="5" name="Footer Placeholder 4"/>
          <p:cNvSpPr>
            <a:spLocks noGrp="1"/>
          </p:cNvSpPr>
          <p:nvPr>
            <p:ph type="ftr" sz="quarter" idx="3"/>
          </p:nvPr>
        </p:nvSpPr>
        <p:spPr>
          <a:xfrm>
            <a:off x="7116305" y="6452315"/>
            <a:ext cx="4114800" cy="269160"/>
          </a:xfrm>
          <a:prstGeom prst="rect">
            <a:avLst/>
          </a:prstGeom>
        </p:spPr>
        <p:txBody>
          <a:bodyPr vert="horz" lIns="91440" tIns="45720" rIns="91440" bIns="45720" rtlCol="0" anchor="ctr"/>
          <a:lstStyle>
            <a:lvl1pPr algn="r">
              <a:defRPr sz="800">
                <a:solidFill>
                  <a:schemeClr val="accent1"/>
                </a:solidFill>
              </a:defRPr>
            </a:lvl1pPr>
          </a:lstStyle>
          <a:p>
            <a:r>
              <a:rPr lang="en-US" kern="0" dirty="0"/>
              <a:t>For internal usage only. </a:t>
            </a:r>
            <a:r>
              <a:rPr lang="en-US" dirty="0"/>
              <a:t>Proprietary and confidential. Do not distribute.</a:t>
            </a:r>
          </a:p>
        </p:txBody>
      </p:sp>
      <p:sp>
        <p:nvSpPr>
          <p:cNvPr id="6" name="Slide Number Placeholder 5"/>
          <p:cNvSpPr>
            <a:spLocks noGrp="1"/>
          </p:cNvSpPr>
          <p:nvPr>
            <p:ph type="sldNum" sz="quarter" idx="4"/>
          </p:nvPr>
        </p:nvSpPr>
        <p:spPr>
          <a:xfrm>
            <a:off x="11270087" y="6452315"/>
            <a:ext cx="350413" cy="269160"/>
          </a:xfrm>
          <a:prstGeom prst="rect">
            <a:avLst/>
          </a:prstGeom>
        </p:spPr>
        <p:txBody>
          <a:bodyPr vert="horz" lIns="91440" tIns="45720" rIns="91440" bIns="45720" rtlCol="0" anchor="ctr"/>
          <a:lstStyle>
            <a:lvl1pPr algn="l">
              <a:defRPr sz="800">
                <a:solidFill>
                  <a:schemeClr val="accent1"/>
                </a:solidFill>
              </a:defRPr>
            </a:lvl1pPr>
          </a:lstStyle>
          <a:p>
            <a:fld id="{209671D5-E847-A742-BF87-E2238E7CB990}" type="slidenum">
              <a:rPr lang="en-US" smtClean="0"/>
              <a:pPr/>
              <a:t>‹#›</a:t>
            </a:fld>
            <a:endParaRPr lang="en-US" dirty="0"/>
          </a:p>
        </p:txBody>
      </p:sp>
      <p:cxnSp>
        <p:nvCxnSpPr>
          <p:cNvPr id="9" name="Straight Connector 8">
            <a:extLst>
              <a:ext uri="{FF2B5EF4-FFF2-40B4-BE49-F238E27FC236}">
                <a16:creationId xmlns:a16="http://schemas.microsoft.com/office/drawing/2014/main" id="{417AA0E1-A650-2AC5-C39B-5DADC4F0A45D}"/>
              </a:ext>
            </a:extLst>
          </p:cNvPr>
          <p:cNvCxnSpPr>
            <a:cxnSpLocks/>
          </p:cNvCxnSpPr>
          <p:nvPr userDrawn="1"/>
        </p:nvCxnSpPr>
        <p:spPr>
          <a:xfrm>
            <a:off x="11231105" y="6497833"/>
            <a:ext cx="0" cy="199433"/>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7">
            <a:extLst>
              <a:ext uri="{FF2B5EF4-FFF2-40B4-BE49-F238E27FC236}">
                <a16:creationId xmlns:a16="http://schemas.microsoft.com/office/drawing/2014/main" id="{A44C6E51-B487-DF05-520B-8BE42BC3637B}"/>
              </a:ext>
            </a:extLst>
          </p:cNvPr>
          <p:cNvPicPr>
            <a:picLocks noChangeAspect="1"/>
          </p:cNvPicPr>
          <p:nvPr userDrawn="1"/>
        </p:nvPicPr>
        <p:blipFill>
          <a:blip r:embed="rId35"/>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3649755028"/>
      </p:ext>
    </p:extLst>
  </p:cSld>
  <p:clrMap bg1="lt1" tx1="dk1" bg2="lt2" tx2="dk2" accent1="accent1" accent2="accent2" accent3="accent3" accent4="accent4" accent5="accent5" accent6="accent6" hlink="hlink" folHlink="folHlink"/>
  <p:sldLayoutIdLst>
    <p:sldLayoutId id="2147483718" r:id="rId1"/>
    <p:sldLayoutId id="2147483702" r:id="rId2"/>
    <p:sldLayoutId id="2147483710" r:id="rId3"/>
    <p:sldLayoutId id="2147483673" r:id="rId4"/>
    <p:sldLayoutId id="2147483711" r:id="rId5"/>
    <p:sldLayoutId id="2147483703" r:id="rId6"/>
    <p:sldLayoutId id="2147483712" r:id="rId7"/>
    <p:sldLayoutId id="2147483698" r:id="rId8"/>
    <p:sldLayoutId id="2147483697" r:id="rId9"/>
    <p:sldLayoutId id="2147483704" r:id="rId10"/>
    <p:sldLayoutId id="2147483699" r:id="rId11"/>
    <p:sldLayoutId id="2147483675" r:id="rId12"/>
    <p:sldLayoutId id="2147483690" r:id="rId13"/>
    <p:sldLayoutId id="2147483691" r:id="rId14"/>
    <p:sldLayoutId id="2147483692" r:id="rId15"/>
    <p:sldLayoutId id="2147483705" r:id="rId16"/>
    <p:sldLayoutId id="2147483693" r:id="rId17"/>
    <p:sldLayoutId id="2147483674" r:id="rId18"/>
    <p:sldLayoutId id="2147483700" r:id="rId19"/>
    <p:sldLayoutId id="2147483684" r:id="rId20"/>
    <p:sldLayoutId id="2147483687" r:id="rId21"/>
    <p:sldLayoutId id="2147483688" r:id="rId22"/>
    <p:sldLayoutId id="2147483689" r:id="rId23"/>
    <p:sldLayoutId id="2147483678" r:id="rId24"/>
    <p:sldLayoutId id="2147483679" r:id="rId25"/>
    <p:sldLayoutId id="2147483709" r:id="rId26"/>
    <p:sldLayoutId id="2147483713" r:id="rId27"/>
    <p:sldLayoutId id="2147483714" r:id="rId28"/>
    <p:sldLayoutId id="2147483707" r:id="rId29"/>
    <p:sldLayoutId id="2147483708" r:id="rId30"/>
    <p:sldLayoutId id="2147483706" r:id="rId31"/>
    <p:sldLayoutId id="2147483715" r:id="rId32"/>
    <p:sldLayoutId id="2147483807" r:id="rId33"/>
  </p:sldLayoutIdLst>
  <p:hf hdr="0" dt="0"/>
  <p:txStyles>
    <p:titleStyle>
      <a:lvl1pPr algn="l" defTabSz="914400" rtl="0" eaLnBrk="1" latinLnBrk="0" hangingPunct="1">
        <a:lnSpc>
          <a:spcPct val="90000"/>
        </a:lnSpc>
        <a:spcBef>
          <a:spcPct val="0"/>
        </a:spcBef>
        <a:buNone/>
        <a:defRPr sz="38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pos="3998" userDrawn="1">
          <p15:clr>
            <a:srgbClr val="F26B43"/>
          </p15:clr>
        </p15:guide>
        <p15:guide id="4" pos="363" userDrawn="1">
          <p15:clr>
            <a:srgbClr val="F26B43"/>
          </p15:clr>
        </p15:guide>
        <p15:guide id="5" pos="73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690690"/>
            <a:ext cx="10515600" cy="359774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picture containing food&#10;&#10;Description automatically generated">
            <a:extLst>
              <a:ext uri="{FF2B5EF4-FFF2-40B4-BE49-F238E27FC236}">
                <a16:creationId xmlns:a16="http://schemas.microsoft.com/office/drawing/2014/main" id="{1065B596-FDB1-574E-ADDC-6B67B4835E96}"/>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6200" y="6212116"/>
            <a:ext cx="1295400" cy="561525"/>
          </a:xfrm>
          <a:prstGeom prst="rect">
            <a:avLst/>
          </a:prstGeom>
        </p:spPr>
      </p:pic>
      <p:sp>
        <p:nvSpPr>
          <p:cNvPr id="5" name="TextBox 4">
            <a:extLst>
              <a:ext uri="{FF2B5EF4-FFF2-40B4-BE49-F238E27FC236}">
                <a16:creationId xmlns:a16="http://schemas.microsoft.com/office/drawing/2014/main" id="{CFFCCDEE-617C-6E41-AC51-EF5C5EA633B2}"/>
              </a:ext>
            </a:extLst>
          </p:cNvPr>
          <p:cNvSpPr txBox="1"/>
          <p:nvPr userDrawn="1"/>
        </p:nvSpPr>
        <p:spPr>
          <a:xfrm>
            <a:off x="7162800" y="6573582"/>
            <a:ext cx="4800600" cy="173124"/>
          </a:xfrm>
          <a:prstGeom prst="rect">
            <a:avLst/>
          </a:prstGeom>
          <a:noFill/>
        </p:spPr>
        <p:txBody>
          <a:bodyPr wrap="square" rtlCol="0">
            <a:spAutoFit/>
          </a:bodyPr>
          <a:lstStyle/>
          <a:p>
            <a:pPr algn="r"/>
            <a:r>
              <a:rPr lang="en-US" sz="525" dirty="0">
                <a:solidFill>
                  <a:schemeClr val="accent2"/>
                </a:solidFill>
              </a:rPr>
              <a:t>© Credit Union National Association 2020. All rights reserved. </a:t>
            </a:r>
          </a:p>
        </p:txBody>
      </p:sp>
    </p:spTree>
    <p:extLst>
      <p:ext uri="{BB962C8B-B14F-4D97-AF65-F5344CB8AC3E}">
        <p14:creationId xmlns:p14="http://schemas.microsoft.com/office/powerpoint/2010/main" val="143508196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Lst>
  <p:txStyles>
    <p:titleStyle>
      <a:lvl1pPr algn="l" defTabSz="685800" rtl="0" eaLnBrk="1" latinLnBrk="0" hangingPunct="1">
        <a:lnSpc>
          <a:spcPct val="90000"/>
        </a:lnSpc>
        <a:spcBef>
          <a:spcPct val="0"/>
        </a:spcBef>
        <a:buNone/>
        <a:defRPr sz="3300" kern="1200">
          <a:solidFill>
            <a:schemeClr val="accent1"/>
          </a:solidFill>
          <a:latin typeface="Georgia" panose="02040502050405020303"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0C28CA3-53E1-1ED6-FED0-58FA865DB5B8}"/>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sp>
        <p:nvSpPr>
          <p:cNvPr id="2" name="Title Placeholder 1"/>
          <p:cNvSpPr>
            <a:spLocks noGrp="1"/>
          </p:cNvSpPr>
          <p:nvPr>
            <p:ph type="title"/>
          </p:nvPr>
        </p:nvSpPr>
        <p:spPr>
          <a:xfrm>
            <a:off x="576263" y="365126"/>
            <a:ext cx="11044237" cy="1012914"/>
          </a:xfrm>
          <a:prstGeom prst="rect">
            <a:avLst/>
          </a:prstGeom>
        </p:spPr>
        <p:txBody>
          <a:bodyPr vert="horz" lIns="73152"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576263" y="1825625"/>
            <a:ext cx="8496903"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6263" y="712691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715AA-019B-084B-8AD6-0CF12FFBD72D}" type="datetime1">
              <a:rPr lang="en-US" smtClean="0"/>
              <a:t>3/10/2025</a:t>
            </a:fld>
            <a:endParaRPr lang="en-US" dirty="0"/>
          </a:p>
        </p:txBody>
      </p:sp>
      <p:sp>
        <p:nvSpPr>
          <p:cNvPr id="5" name="Footer Placeholder 4"/>
          <p:cNvSpPr>
            <a:spLocks noGrp="1"/>
          </p:cNvSpPr>
          <p:nvPr>
            <p:ph type="ftr" sz="quarter" idx="3"/>
          </p:nvPr>
        </p:nvSpPr>
        <p:spPr>
          <a:xfrm>
            <a:off x="7116305" y="6452315"/>
            <a:ext cx="4114800" cy="269160"/>
          </a:xfrm>
          <a:prstGeom prst="rect">
            <a:avLst/>
          </a:prstGeom>
        </p:spPr>
        <p:txBody>
          <a:bodyPr vert="horz" lIns="91440" tIns="45720" rIns="91440" bIns="45720" rtlCol="0" anchor="ctr"/>
          <a:lstStyle>
            <a:lvl1pPr algn="r">
              <a:defRPr sz="800">
                <a:solidFill>
                  <a:schemeClr val="accent1"/>
                </a:solidFill>
              </a:defRPr>
            </a:lvl1pPr>
          </a:lstStyle>
          <a:p>
            <a:r>
              <a:rPr lang="en-US" kern="0" dirty="0"/>
              <a:t>For internal usage only. </a:t>
            </a:r>
            <a:r>
              <a:rPr lang="en-US" dirty="0"/>
              <a:t>Proprietary and confidential. Do not distribute.</a:t>
            </a:r>
          </a:p>
        </p:txBody>
      </p:sp>
      <p:sp>
        <p:nvSpPr>
          <p:cNvPr id="6" name="Slide Number Placeholder 5"/>
          <p:cNvSpPr>
            <a:spLocks noGrp="1"/>
          </p:cNvSpPr>
          <p:nvPr>
            <p:ph type="sldNum" sz="quarter" idx="4"/>
          </p:nvPr>
        </p:nvSpPr>
        <p:spPr>
          <a:xfrm>
            <a:off x="11270087" y="6452315"/>
            <a:ext cx="350413" cy="269160"/>
          </a:xfrm>
          <a:prstGeom prst="rect">
            <a:avLst/>
          </a:prstGeom>
        </p:spPr>
        <p:txBody>
          <a:bodyPr vert="horz" lIns="91440" tIns="45720" rIns="91440" bIns="45720" rtlCol="0" anchor="ctr"/>
          <a:lstStyle>
            <a:lvl1pPr algn="l">
              <a:defRPr sz="800">
                <a:solidFill>
                  <a:schemeClr val="accent1"/>
                </a:solidFill>
              </a:defRPr>
            </a:lvl1pPr>
          </a:lstStyle>
          <a:p>
            <a:fld id="{209671D5-E847-A742-BF87-E2238E7CB990}" type="slidenum">
              <a:rPr lang="en-US" smtClean="0"/>
              <a:pPr/>
              <a:t>‹#›</a:t>
            </a:fld>
            <a:endParaRPr lang="en-US" dirty="0"/>
          </a:p>
        </p:txBody>
      </p:sp>
      <p:cxnSp>
        <p:nvCxnSpPr>
          <p:cNvPr id="9" name="Straight Connector 8">
            <a:extLst>
              <a:ext uri="{FF2B5EF4-FFF2-40B4-BE49-F238E27FC236}">
                <a16:creationId xmlns:a16="http://schemas.microsoft.com/office/drawing/2014/main" id="{417AA0E1-A650-2AC5-C39B-5DADC4F0A45D}"/>
              </a:ext>
            </a:extLst>
          </p:cNvPr>
          <p:cNvCxnSpPr>
            <a:cxnSpLocks/>
          </p:cNvCxnSpPr>
          <p:nvPr userDrawn="1"/>
        </p:nvCxnSpPr>
        <p:spPr>
          <a:xfrm>
            <a:off x="11231105" y="6497833"/>
            <a:ext cx="0" cy="199433"/>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7">
            <a:extLst>
              <a:ext uri="{FF2B5EF4-FFF2-40B4-BE49-F238E27FC236}">
                <a16:creationId xmlns:a16="http://schemas.microsoft.com/office/drawing/2014/main" id="{A44C6E51-B487-DF05-520B-8BE42BC3637B}"/>
              </a:ext>
            </a:extLst>
          </p:cNvPr>
          <p:cNvPicPr>
            <a:picLocks noChangeAspect="1"/>
          </p:cNvPicPr>
          <p:nvPr userDrawn="1"/>
        </p:nvPicPr>
        <p:blipFill>
          <a:blip r:embed="rId35"/>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472476952"/>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783" r:id="rId20"/>
    <p:sldLayoutId id="2147483784" r:id="rId21"/>
    <p:sldLayoutId id="2147483785" r:id="rId22"/>
    <p:sldLayoutId id="2147483786" r:id="rId23"/>
    <p:sldLayoutId id="2147483787" r:id="rId24"/>
    <p:sldLayoutId id="2147483788" r:id="rId25"/>
    <p:sldLayoutId id="2147483789" r:id="rId26"/>
    <p:sldLayoutId id="2147483790" r:id="rId27"/>
    <p:sldLayoutId id="2147483791" r:id="rId28"/>
    <p:sldLayoutId id="2147483792" r:id="rId29"/>
    <p:sldLayoutId id="2147483793" r:id="rId30"/>
    <p:sldLayoutId id="2147483794" r:id="rId31"/>
    <p:sldLayoutId id="2147483795" r:id="rId32"/>
    <p:sldLayoutId id="2147483796" r:id="rId33"/>
  </p:sldLayoutIdLst>
  <p:hf hdr="0" dt="0"/>
  <p:txStyles>
    <p:titleStyle>
      <a:lvl1pPr algn="l" defTabSz="914400" rtl="0" eaLnBrk="1" latinLnBrk="0" hangingPunct="1">
        <a:lnSpc>
          <a:spcPct val="90000"/>
        </a:lnSpc>
        <a:spcBef>
          <a:spcPct val="0"/>
        </a:spcBef>
        <a:buNone/>
        <a:defRPr sz="38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orient="horz" pos="3998">
          <p15:clr>
            <a:srgbClr val="F26B43"/>
          </p15:clr>
        </p15:guide>
        <p15:guide id="4" pos="363">
          <p15:clr>
            <a:srgbClr val="F26B43"/>
          </p15:clr>
        </p15:guide>
        <p15:guide id="5" pos="732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A6097D-5070-3346-A633-FD12804D4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81318B-1A2A-BF44-BA01-824F4C4E68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E98ABE44-8181-2063-C3E8-EB2E405E4A6A}"/>
              </a:ext>
            </a:extLst>
          </p:cNvPr>
          <p:cNvSpPr txBox="1"/>
          <p:nvPr userDrawn="1"/>
        </p:nvSpPr>
        <p:spPr>
          <a:xfrm>
            <a:off x="9750036" y="6492875"/>
            <a:ext cx="2271584" cy="215444"/>
          </a:xfrm>
          <a:prstGeom prst="rect">
            <a:avLst/>
          </a:prstGeom>
          <a:noFill/>
        </p:spPr>
        <p:txBody>
          <a:bodyPr wrap="square" rtlCol="0">
            <a:spAutoFit/>
          </a:bodyPr>
          <a:lstStyle/>
          <a:p>
            <a:pPr algn="r"/>
            <a:r>
              <a:rPr lang="en-US" sz="800" dirty="0">
                <a:latin typeface="Arial" panose="020B0604020202020204" pitchFamily="34" charset="0"/>
                <a:cs typeface="Arial" panose="020B0604020202020204" pitchFamily="34" charset="0"/>
              </a:rPr>
              <a:t>© America’s Credit Unions 2024</a:t>
            </a:r>
          </a:p>
        </p:txBody>
      </p:sp>
    </p:spTree>
    <p:extLst>
      <p:ext uri="{BB962C8B-B14F-4D97-AF65-F5344CB8AC3E}">
        <p14:creationId xmlns:p14="http://schemas.microsoft.com/office/powerpoint/2010/main" val="68255140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Lst>
  <p:txStyles>
    <p:titleStyle>
      <a:lvl1pPr algn="l" defTabSz="914400" rtl="0" eaLnBrk="1" latinLnBrk="0" hangingPunct="1">
        <a:lnSpc>
          <a:spcPct val="90000"/>
        </a:lnSpc>
        <a:spcBef>
          <a:spcPct val="0"/>
        </a:spcBef>
        <a:buNone/>
        <a:defRPr sz="3600" b="0" i="0" kern="1200">
          <a:solidFill>
            <a:schemeClr val="tx2"/>
          </a:solidFill>
          <a:latin typeface="Georgia" panose="02040502050405020303" pitchFamily="18"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i="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A6097D-5070-3346-A633-FD12804D4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81318B-1A2A-BF44-BA01-824F4C4E68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E98ABE44-8181-2063-C3E8-EB2E405E4A6A}"/>
              </a:ext>
            </a:extLst>
          </p:cNvPr>
          <p:cNvSpPr txBox="1"/>
          <p:nvPr userDrawn="1"/>
        </p:nvSpPr>
        <p:spPr>
          <a:xfrm>
            <a:off x="9750036" y="6492875"/>
            <a:ext cx="2271584" cy="215444"/>
          </a:xfrm>
          <a:prstGeom prst="rect">
            <a:avLst/>
          </a:prstGeom>
          <a:noFill/>
        </p:spPr>
        <p:txBody>
          <a:bodyPr wrap="square" rtlCol="0">
            <a:spAutoFit/>
          </a:bodyPr>
          <a:lstStyle/>
          <a:p>
            <a:pPr algn="r"/>
            <a:r>
              <a:rPr lang="en-US" sz="800" dirty="0">
                <a:latin typeface="Arial" panose="020B0604020202020204" pitchFamily="34" charset="0"/>
                <a:cs typeface="Arial" panose="020B0604020202020204" pitchFamily="34" charset="0"/>
              </a:rPr>
              <a:t>© America’s Credit Unions 2024</a:t>
            </a:r>
          </a:p>
        </p:txBody>
      </p:sp>
    </p:spTree>
    <p:extLst>
      <p:ext uri="{BB962C8B-B14F-4D97-AF65-F5344CB8AC3E}">
        <p14:creationId xmlns:p14="http://schemas.microsoft.com/office/powerpoint/2010/main" val="534887749"/>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Lst>
  <p:txStyles>
    <p:titleStyle>
      <a:lvl1pPr algn="l" defTabSz="914400" rtl="0" eaLnBrk="1" latinLnBrk="0" hangingPunct="1">
        <a:lnSpc>
          <a:spcPct val="90000"/>
        </a:lnSpc>
        <a:spcBef>
          <a:spcPct val="0"/>
        </a:spcBef>
        <a:buNone/>
        <a:defRPr sz="3600" b="0" i="0" kern="1200">
          <a:solidFill>
            <a:schemeClr val="tx2"/>
          </a:solidFill>
          <a:latin typeface="Georgia" panose="02040502050405020303" pitchFamily="18"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i="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C30657-3D97-90AC-2DB7-E7C0A9C028CF}"/>
              </a:ext>
            </a:extLst>
          </p:cNvPr>
          <p:cNvSpPr>
            <a:spLocks noGrp="1" noChangeArrowheads="1"/>
          </p:cNvSpPr>
          <p:nvPr>
            <p:ph type="title"/>
          </p:nvPr>
        </p:nvSpPr>
        <p:spPr bwMode="auto">
          <a:xfrm>
            <a:off x="914400" y="1524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18E9CA2B-D1C0-8F07-972D-2BE79BEDE1D4}"/>
              </a:ext>
            </a:extLst>
          </p:cNvPr>
          <p:cNvSpPr>
            <a:spLocks noGrp="1" noChangeArrowheads="1"/>
          </p:cNvSpPr>
          <p:nvPr>
            <p:ph type="body" idx="1"/>
          </p:nvPr>
        </p:nvSpPr>
        <p:spPr bwMode="auto">
          <a:xfrm>
            <a:off x="914400" y="1524000"/>
            <a:ext cx="10363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508" name="Rectangle 4">
            <a:extLst>
              <a:ext uri="{FF2B5EF4-FFF2-40B4-BE49-F238E27FC236}">
                <a16:creationId xmlns:a16="http://schemas.microsoft.com/office/drawing/2014/main" id="{C142A7E0-83AC-D309-767F-90C63C68CE11}"/>
              </a:ext>
            </a:extLst>
          </p:cNvPr>
          <p:cNvSpPr>
            <a:spLocks noGrp="1" noChangeArrowheads="1"/>
          </p:cNvSpPr>
          <p:nvPr>
            <p:ph type="ftr" sz="quarter" idx="3"/>
          </p:nvPr>
        </p:nvSpPr>
        <p:spPr bwMode="auto">
          <a:xfrm>
            <a:off x="812800" y="6248400"/>
            <a:ext cx="467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000">
                <a:solidFill>
                  <a:srgbClr val="3E7B90"/>
                </a:solidFill>
                <a:latin typeface="+mj-lt"/>
                <a:cs typeface="Arial" charset="0"/>
              </a:defRPr>
            </a:lvl1pPr>
          </a:lstStyle>
          <a:p>
            <a:pPr>
              <a:defRPr/>
            </a:pPr>
            <a:r>
              <a:rPr lang="en-US"/>
              <a:t>© 2004 Pearson Addison-Wesley. All rights reserved</a:t>
            </a:r>
            <a:endParaRPr lang="en-US">
              <a:cs typeface="+mn-cs"/>
            </a:endParaRPr>
          </a:p>
        </p:txBody>
      </p:sp>
      <p:sp>
        <p:nvSpPr>
          <p:cNvPr id="21509" name="Rectangle 5">
            <a:extLst>
              <a:ext uri="{FF2B5EF4-FFF2-40B4-BE49-F238E27FC236}">
                <a16:creationId xmlns:a16="http://schemas.microsoft.com/office/drawing/2014/main" id="{76C06D07-AA52-4FD0-25FA-54A7158EF5F7}"/>
              </a:ext>
            </a:extLst>
          </p:cNvPr>
          <p:cNvSpPr>
            <a:spLocks noGrp="1" noChangeArrowheads="1"/>
          </p:cNvSpPr>
          <p:nvPr>
            <p:ph type="sldNum" sz="quarter" idx="4"/>
          </p:nvPr>
        </p:nvSpPr>
        <p:spPr bwMode="auto">
          <a:xfrm>
            <a:off x="9531351" y="6296025"/>
            <a:ext cx="2540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000" b="1">
                <a:solidFill>
                  <a:schemeClr val="bg1"/>
                </a:solidFill>
                <a:latin typeface="Arial" panose="020B0604020202020204" pitchFamily="34" charset="0"/>
              </a:defRPr>
            </a:lvl1pPr>
          </a:lstStyle>
          <a:p>
            <a:pPr>
              <a:defRPr/>
            </a:pPr>
            <a:r>
              <a:rPr lang="en-US" altLang="en-US"/>
              <a:t>23-</a:t>
            </a:r>
            <a:fld id="{3011A6C0-2E8D-4038-821D-0B0EBDAAEE6C}" type="slidenum">
              <a:rPr lang="en-US" altLang="en-US" smtClean="0"/>
              <a:pPr>
                <a:defRPr/>
              </a:pPr>
              <a:t>‹#›</a:t>
            </a:fld>
            <a:endParaRPr lang="en-US" altLang="en-US"/>
          </a:p>
        </p:txBody>
      </p:sp>
    </p:spTree>
    <p:extLst>
      <p:ext uri="{BB962C8B-B14F-4D97-AF65-F5344CB8AC3E}">
        <p14:creationId xmlns:p14="http://schemas.microsoft.com/office/powerpoint/2010/main" val="294106840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Lst>
  <p:hf hdr="0" dt="0"/>
  <p:txStyles>
    <p:titleStyle>
      <a:lvl1pPr algn="l" rtl="0" eaLnBrk="0" fontAlgn="base" hangingPunct="0">
        <a:spcBef>
          <a:spcPct val="0"/>
        </a:spcBef>
        <a:spcAft>
          <a:spcPct val="0"/>
        </a:spcAft>
        <a:defRPr sz="3600">
          <a:solidFill>
            <a:srgbClr val="3E7B90"/>
          </a:solidFill>
          <a:latin typeface="+mj-lt"/>
          <a:ea typeface="+mj-ea"/>
          <a:cs typeface="+mj-cs"/>
        </a:defRPr>
      </a:lvl1pPr>
      <a:lvl2pPr algn="l" rtl="0" eaLnBrk="0" fontAlgn="base" hangingPunct="0">
        <a:spcBef>
          <a:spcPct val="0"/>
        </a:spcBef>
        <a:spcAft>
          <a:spcPct val="0"/>
        </a:spcAft>
        <a:defRPr sz="3600">
          <a:solidFill>
            <a:srgbClr val="3E7B90"/>
          </a:solidFill>
          <a:latin typeface="Arial" charset="0"/>
        </a:defRPr>
      </a:lvl2pPr>
      <a:lvl3pPr algn="l" rtl="0" eaLnBrk="0" fontAlgn="base" hangingPunct="0">
        <a:spcBef>
          <a:spcPct val="0"/>
        </a:spcBef>
        <a:spcAft>
          <a:spcPct val="0"/>
        </a:spcAft>
        <a:defRPr sz="3600">
          <a:solidFill>
            <a:srgbClr val="3E7B90"/>
          </a:solidFill>
          <a:latin typeface="Arial" charset="0"/>
        </a:defRPr>
      </a:lvl3pPr>
      <a:lvl4pPr algn="l" rtl="0" eaLnBrk="0" fontAlgn="base" hangingPunct="0">
        <a:spcBef>
          <a:spcPct val="0"/>
        </a:spcBef>
        <a:spcAft>
          <a:spcPct val="0"/>
        </a:spcAft>
        <a:defRPr sz="3600">
          <a:solidFill>
            <a:srgbClr val="3E7B90"/>
          </a:solidFill>
          <a:latin typeface="Arial" charset="0"/>
        </a:defRPr>
      </a:lvl4pPr>
      <a:lvl5pPr algn="l" rtl="0" eaLnBrk="0" fontAlgn="base" hangingPunct="0">
        <a:spcBef>
          <a:spcPct val="0"/>
        </a:spcBef>
        <a:spcAft>
          <a:spcPct val="0"/>
        </a:spcAft>
        <a:defRPr sz="3600">
          <a:solidFill>
            <a:srgbClr val="3E7B90"/>
          </a:solidFill>
          <a:latin typeface="Arial" charset="0"/>
        </a:defRPr>
      </a:lvl5pPr>
      <a:lvl6pPr marL="457200" algn="l" rtl="0" fontAlgn="base">
        <a:spcBef>
          <a:spcPct val="0"/>
        </a:spcBef>
        <a:spcAft>
          <a:spcPct val="0"/>
        </a:spcAft>
        <a:defRPr sz="3600">
          <a:solidFill>
            <a:srgbClr val="3E7B90"/>
          </a:solidFill>
          <a:latin typeface="Arial" charset="0"/>
        </a:defRPr>
      </a:lvl6pPr>
      <a:lvl7pPr marL="914400" algn="l" rtl="0" fontAlgn="base">
        <a:spcBef>
          <a:spcPct val="0"/>
        </a:spcBef>
        <a:spcAft>
          <a:spcPct val="0"/>
        </a:spcAft>
        <a:defRPr sz="3600">
          <a:solidFill>
            <a:srgbClr val="3E7B90"/>
          </a:solidFill>
          <a:latin typeface="Arial" charset="0"/>
        </a:defRPr>
      </a:lvl7pPr>
      <a:lvl8pPr marL="1371600" algn="l" rtl="0" fontAlgn="base">
        <a:spcBef>
          <a:spcPct val="0"/>
        </a:spcBef>
        <a:spcAft>
          <a:spcPct val="0"/>
        </a:spcAft>
        <a:defRPr sz="3600">
          <a:solidFill>
            <a:srgbClr val="3E7B90"/>
          </a:solidFill>
          <a:latin typeface="Arial" charset="0"/>
        </a:defRPr>
      </a:lvl8pPr>
      <a:lvl9pPr marL="1828800" algn="l" rtl="0" fontAlgn="base">
        <a:spcBef>
          <a:spcPct val="0"/>
        </a:spcBef>
        <a:spcAft>
          <a:spcPct val="0"/>
        </a:spcAft>
        <a:defRPr sz="3600">
          <a:solidFill>
            <a:srgbClr val="3E7B9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1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446837"/>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Lst>
  <p:hf hdr="0" ftr="0" dt="0"/>
  <p:txStyles>
    <p:titleStyle>
      <a:lvl1pPr algn="ctr" rtl="0" eaLnBrk="0" fontAlgn="base" hangingPunct="0">
        <a:spcBef>
          <a:spcPct val="0"/>
        </a:spcBef>
        <a:spcAft>
          <a:spcPct val="0"/>
        </a:spcAft>
        <a:defRPr sz="2800" b="1" i="1">
          <a:solidFill>
            <a:srgbClr val="990033"/>
          </a:solidFill>
          <a:latin typeface="+mj-lt"/>
          <a:ea typeface="+mj-ea"/>
          <a:cs typeface="+mj-cs"/>
        </a:defRPr>
      </a:lvl1pPr>
      <a:lvl2pPr algn="ctr" rtl="0" eaLnBrk="0" fontAlgn="base" hangingPunct="0">
        <a:spcBef>
          <a:spcPct val="0"/>
        </a:spcBef>
        <a:spcAft>
          <a:spcPct val="0"/>
        </a:spcAft>
        <a:defRPr sz="2800" b="1" i="1">
          <a:solidFill>
            <a:srgbClr val="990033"/>
          </a:solidFill>
          <a:latin typeface="Arial" charset="0"/>
        </a:defRPr>
      </a:lvl2pPr>
      <a:lvl3pPr algn="ctr" rtl="0" eaLnBrk="0" fontAlgn="base" hangingPunct="0">
        <a:spcBef>
          <a:spcPct val="0"/>
        </a:spcBef>
        <a:spcAft>
          <a:spcPct val="0"/>
        </a:spcAft>
        <a:defRPr sz="2800" b="1" i="1">
          <a:solidFill>
            <a:srgbClr val="990033"/>
          </a:solidFill>
          <a:latin typeface="Arial" charset="0"/>
        </a:defRPr>
      </a:lvl3pPr>
      <a:lvl4pPr algn="ctr" rtl="0" eaLnBrk="0" fontAlgn="base" hangingPunct="0">
        <a:spcBef>
          <a:spcPct val="0"/>
        </a:spcBef>
        <a:spcAft>
          <a:spcPct val="0"/>
        </a:spcAft>
        <a:defRPr sz="2800" b="1" i="1">
          <a:solidFill>
            <a:srgbClr val="990033"/>
          </a:solidFill>
          <a:latin typeface="Arial" charset="0"/>
        </a:defRPr>
      </a:lvl4pPr>
      <a:lvl5pPr algn="ctr" rtl="0" eaLnBrk="0" fontAlgn="base" hangingPunct="0">
        <a:spcBef>
          <a:spcPct val="0"/>
        </a:spcBef>
        <a:spcAft>
          <a:spcPct val="0"/>
        </a:spcAft>
        <a:defRPr sz="2800" b="1" i="1">
          <a:solidFill>
            <a:srgbClr val="990033"/>
          </a:solidFill>
          <a:latin typeface="Arial" charset="0"/>
        </a:defRPr>
      </a:lvl5pPr>
      <a:lvl6pPr marL="457200" algn="ctr" rtl="0" fontAlgn="base">
        <a:spcBef>
          <a:spcPct val="0"/>
        </a:spcBef>
        <a:spcAft>
          <a:spcPct val="0"/>
        </a:spcAft>
        <a:defRPr sz="2800" b="1" i="1">
          <a:solidFill>
            <a:srgbClr val="990033"/>
          </a:solidFill>
          <a:latin typeface="Arial" charset="0"/>
        </a:defRPr>
      </a:lvl6pPr>
      <a:lvl7pPr marL="914400" algn="ctr" rtl="0" fontAlgn="base">
        <a:spcBef>
          <a:spcPct val="0"/>
        </a:spcBef>
        <a:spcAft>
          <a:spcPct val="0"/>
        </a:spcAft>
        <a:defRPr sz="2800" b="1" i="1">
          <a:solidFill>
            <a:srgbClr val="990033"/>
          </a:solidFill>
          <a:latin typeface="Arial" charset="0"/>
        </a:defRPr>
      </a:lvl7pPr>
      <a:lvl8pPr marL="1371600" algn="ctr" rtl="0" fontAlgn="base">
        <a:spcBef>
          <a:spcPct val="0"/>
        </a:spcBef>
        <a:spcAft>
          <a:spcPct val="0"/>
        </a:spcAft>
        <a:defRPr sz="2800" b="1" i="1">
          <a:solidFill>
            <a:srgbClr val="990033"/>
          </a:solidFill>
          <a:latin typeface="Arial" charset="0"/>
        </a:defRPr>
      </a:lvl8pPr>
      <a:lvl9pPr marL="1828800" algn="ctr" rtl="0" fontAlgn="base">
        <a:spcBef>
          <a:spcPct val="0"/>
        </a:spcBef>
        <a:spcAft>
          <a:spcPct val="0"/>
        </a:spcAft>
        <a:defRPr sz="2800" b="1" i="1">
          <a:solidFill>
            <a:srgbClr val="990033"/>
          </a:solidFill>
          <a:latin typeface="Arial" charset="0"/>
        </a:defRPr>
      </a:lvl9pPr>
    </p:titleStyle>
    <p:bodyStyle>
      <a:lvl1pPr marL="457200" indent="-457200" algn="l" rtl="0" eaLnBrk="0" fontAlgn="base" hangingPunct="0">
        <a:spcBef>
          <a:spcPct val="10000"/>
        </a:spcBef>
        <a:spcAft>
          <a:spcPct val="10000"/>
        </a:spcAft>
        <a:defRPr sz="2800" i="1">
          <a:solidFill>
            <a:schemeClr val="tx1"/>
          </a:solidFill>
          <a:latin typeface="+mn-lt"/>
          <a:ea typeface="+mn-ea"/>
          <a:cs typeface="+mn-cs"/>
        </a:defRPr>
      </a:lvl1pPr>
      <a:lvl2pPr marL="855663" indent="-284163" algn="l" rtl="0" eaLnBrk="0" fontAlgn="base" hangingPunct="0">
        <a:lnSpc>
          <a:spcPct val="90000"/>
        </a:lnSpc>
        <a:spcBef>
          <a:spcPct val="10000"/>
        </a:spcBef>
        <a:spcAft>
          <a:spcPct val="10000"/>
        </a:spcAft>
        <a:buSzPct val="90000"/>
        <a:defRPr sz="2400">
          <a:solidFill>
            <a:schemeClr val="tx1"/>
          </a:solidFill>
          <a:latin typeface="+mn-lt"/>
        </a:defRPr>
      </a:lvl2pPr>
      <a:lvl3pPr marL="1254125" indent="-225425" algn="l" rtl="0" eaLnBrk="0" fontAlgn="base" hangingPunct="0">
        <a:lnSpc>
          <a:spcPct val="90000"/>
        </a:lnSpc>
        <a:spcBef>
          <a:spcPct val="10000"/>
        </a:spcBef>
        <a:spcAft>
          <a:spcPct val="10000"/>
        </a:spcAft>
        <a:buSzPct val="90000"/>
        <a:defRPr sz="2000">
          <a:solidFill>
            <a:schemeClr val="tx1"/>
          </a:solidFill>
          <a:latin typeface="+mn-lt"/>
        </a:defRPr>
      </a:lvl3pPr>
      <a:lvl4pPr marL="1608138" indent="-122238" algn="l" rtl="0" eaLnBrk="0" fontAlgn="base" hangingPunct="0">
        <a:lnSpc>
          <a:spcPct val="90000"/>
        </a:lnSpc>
        <a:spcBef>
          <a:spcPct val="10000"/>
        </a:spcBef>
        <a:spcAft>
          <a:spcPct val="10000"/>
        </a:spcAft>
        <a:defRPr sz="2000">
          <a:solidFill>
            <a:schemeClr val="tx1"/>
          </a:solidFill>
          <a:latin typeface="+mn-lt"/>
        </a:defRPr>
      </a:lvl4pPr>
      <a:lvl5pPr marL="2065338" indent="-122238" algn="l" rtl="0" eaLnBrk="0" fontAlgn="base" hangingPunct="0">
        <a:lnSpc>
          <a:spcPct val="90000"/>
        </a:lnSpc>
        <a:spcBef>
          <a:spcPct val="10000"/>
        </a:spcBef>
        <a:spcAft>
          <a:spcPct val="10000"/>
        </a:spcAft>
        <a:defRPr sz="2000">
          <a:solidFill>
            <a:schemeClr val="tx1"/>
          </a:solidFill>
          <a:latin typeface="+mn-lt"/>
        </a:defRPr>
      </a:lvl5pPr>
      <a:lvl6pPr marL="2522538" indent="-122238" algn="l" rtl="0" fontAlgn="base">
        <a:lnSpc>
          <a:spcPct val="90000"/>
        </a:lnSpc>
        <a:spcBef>
          <a:spcPct val="10000"/>
        </a:spcBef>
        <a:spcAft>
          <a:spcPct val="10000"/>
        </a:spcAft>
        <a:defRPr sz="2000">
          <a:solidFill>
            <a:schemeClr val="tx1"/>
          </a:solidFill>
          <a:latin typeface="+mn-lt"/>
        </a:defRPr>
      </a:lvl6pPr>
      <a:lvl7pPr marL="2979738" indent="-122238" algn="l" rtl="0" fontAlgn="base">
        <a:lnSpc>
          <a:spcPct val="90000"/>
        </a:lnSpc>
        <a:spcBef>
          <a:spcPct val="10000"/>
        </a:spcBef>
        <a:spcAft>
          <a:spcPct val="10000"/>
        </a:spcAft>
        <a:defRPr sz="2000">
          <a:solidFill>
            <a:schemeClr val="tx1"/>
          </a:solidFill>
          <a:latin typeface="+mn-lt"/>
        </a:defRPr>
      </a:lvl7pPr>
      <a:lvl8pPr marL="3436938" indent="-122238" algn="l" rtl="0" fontAlgn="base">
        <a:lnSpc>
          <a:spcPct val="90000"/>
        </a:lnSpc>
        <a:spcBef>
          <a:spcPct val="10000"/>
        </a:spcBef>
        <a:spcAft>
          <a:spcPct val="10000"/>
        </a:spcAft>
        <a:defRPr sz="2000">
          <a:solidFill>
            <a:schemeClr val="tx1"/>
          </a:solidFill>
          <a:latin typeface="+mn-lt"/>
        </a:defRPr>
      </a:lvl8pPr>
      <a:lvl9pPr marL="3894138" indent="-122238" algn="l" rtl="0" fontAlgn="base">
        <a:lnSpc>
          <a:spcPct val="90000"/>
        </a:lnSpc>
        <a:spcBef>
          <a:spcPct val="10000"/>
        </a:spcBef>
        <a:spcAft>
          <a:spcPct val="1000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ve.rick@cunamutual.co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0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8.xml"/><Relationship Id="rId5" Type="http://schemas.openxmlformats.org/officeDocument/2006/relationships/image" Target="../media/image24.jpeg"/><Relationship Id="rId4" Type="http://schemas.openxmlformats.org/officeDocument/2006/relationships/image" Target="../media/image23.png"/></Relationships>
</file>

<file path=ppt/slides/_rels/slide10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109.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0.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111.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25.xml"/></Relationships>
</file>

<file path=ppt/slides/_rels/slide112.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25.xml"/></Relationships>
</file>

<file path=ppt/slides/_rels/slide113.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114.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115.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11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117.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118.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119.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0.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12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122.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123.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124.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125.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126.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127.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128.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129.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4.xml"/></Relationships>
</file>

<file path=ppt/slides/_rels/slide130.xml.rels><?xml version="1.0" encoding="UTF-8" standalone="yes"?>
<Relationships xmlns="http://schemas.openxmlformats.org/package/2006/relationships"><Relationship Id="rId2" Type="http://schemas.openxmlformats.org/officeDocument/2006/relationships/chart" Target="../charts/chart92.xml"/><Relationship Id="rId1" Type="http://schemas.openxmlformats.org/officeDocument/2006/relationships/slideLayout" Target="../slideLayouts/slideLayout79.xml"/></Relationships>
</file>

<file path=ppt/slides/_rels/slide131.xml.rels><?xml version="1.0" encoding="UTF-8" standalone="yes"?>
<Relationships xmlns="http://schemas.openxmlformats.org/package/2006/relationships"><Relationship Id="rId2" Type="http://schemas.openxmlformats.org/officeDocument/2006/relationships/chart" Target="../charts/chart93.xml"/><Relationship Id="rId1" Type="http://schemas.openxmlformats.org/officeDocument/2006/relationships/slideLayout" Target="../slideLayouts/slideLayout79.xml"/></Relationships>
</file>

<file path=ppt/slides/_rels/slide132.xml.rels><?xml version="1.0" encoding="UTF-8" standalone="yes"?>
<Relationships xmlns="http://schemas.openxmlformats.org/package/2006/relationships"><Relationship Id="rId2" Type="http://schemas.openxmlformats.org/officeDocument/2006/relationships/chart" Target="../charts/chart94.xml"/><Relationship Id="rId1" Type="http://schemas.openxmlformats.org/officeDocument/2006/relationships/slideLayout" Target="../slideLayouts/slideLayout79.xml"/></Relationships>
</file>

<file path=ppt/slides/_rels/slide133.xml.rels><?xml version="1.0" encoding="UTF-8" standalone="yes"?>
<Relationships xmlns="http://schemas.openxmlformats.org/package/2006/relationships"><Relationship Id="rId2" Type="http://schemas.openxmlformats.org/officeDocument/2006/relationships/chart" Target="../charts/chart95.xml"/><Relationship Id="rId1" Type="http://schemas.openxmlformats.org/officeDocument/2006/relationships/slideLayout" Target="../slideLayouts/slideLayout79.xml"/></Relationships>
</file>

<file path=ppt/slides/_rels/slide134.xml.rels><?xml version="1.0" encoding="UTF-8" standalone="yes"?>
<Relationships xmlns="http://schemas.openxmlformats.org/package/2006/relationships"><Relationship Id="rId2" Type="http://schemas.openxmlformats.org/officeDocument/2006/relationships/chart" Target="../charts/chart96.xml"/><Relationship Id="rId1" Type="http://schemas.openxmlformats.org/officeDocument/2006/relationships/slideLayout" Target="../slideLayouts/slideLayout79.xml"/></Relationships>
</file>

<file path=ppt/slides/_rels/slide135.xml.rels><?xml version="1.0" encoding="UTF-8" standalone="yes"?>
<Relationships xmlns="http://schemas.openxmlformats.org/package/2006/relationships"><Relationship Id="rId2" Type="http://schemas.openxmlformats.org/officeDocument/2006/relationships/chart" Target="../charts/chart97.xml"/><Relationship Id="rId1" Type="http://schemas.openxmlformats.org/officeDocument/2006/relationships/slideLayout" Target="../slideLayouts/slideLayout79.xml"/></Relationships>
</file>

<file path=ppt/slides/_rels/slide136.xml.rels><?xml version="1.0" encoding="UTF-8" standalone="yes"?>
<Relationships xmlns="http://schemas.openxmlformats.org/package/2006/relationships"><Relationship Id="rId2" Type="http://schemas.openxmlformats.org/officeDocument/2006/relationships/chart" Target="../charts/chart98.xml"/><Relationship Id="rId1" Type="http://schemas.openxmlformats.org/officeDocument/2006/relationships/slideLayout" Target="../slideLayouts/slideLayout79.xml"/></Relationships>
</file>

<file path=ppt/slides/_rels/slide137.xml.rels><?xml version="1.0" encoding="UTF-8" standalone="yes"?>
<Relationships xmlns="http://schemas.openxmlformats.org/package/2006/relationships"><Relationship Id="rId2" Type="http://schemas.openxmlformats.org/officeDocument/2006/relationships/chart" Target="../charts/chart99.xml"/><Relationship Id="rId1" Type="http://schemas.openxmlformats.org/officeDocument/2006/relationships/slideLayout" Target="../slideLayouts/slideLayout79.xml"/></Relationships>
</file>

<file path=ppt/slides/_rels/slide138.xml.rels><?xml version="1.0" encoding="UTF-8" standalone="yes"?>
<Relationships xmlns="http://schemas.openxmlformats.org/package/2006/relationships"><Relationship Id="rId2" Type="http://schemas.openxmlformats.org/officeDocument/2006/relationships/chart" Target="../charts/chart100.xml"/><Relationship Id="rId1" Type="http://schemas.openxmlformats.org/officeDocument/2006/relationships/slideLayout" Target="../slideLayouts/slideLayout79.xml"/></Relationships>
</file>

<file path=ppt/slides/_rels/slide139.xml.rels><?xml version="1.0" encoding="UTF-8" standalone="yes"?>
<Relationships xmlns="http://schemas.openxmlformats.org/package/2006/relationships"><Relationship Id="rId2" Type="http://schemas.openxmlformats.org/officeDocument/2006/relationships/chart" Target="../charts/chart101.xml"/><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4.xml"/></Relationships>
</file>

<file path=ppt/slides/_rels/slide140.xml.rels><?xml version="1.0" encoding="UTF-8" standalone="yes"?>
<Relationships xmlns="http://schemas.openxmlformats.org/package/2006/relationships"><Relationship Id="rId2" Type="http://schemas.openxmlformats.org/officeDocument/2006/relationships/chart" Target="../charts/chart102.xml"/><Relationship Id="rId1" Type="http://schemas.openxmlformats.org/officeDocument/2006/relationships/slideLayout" Target="../slideLayouts/slideLayout79.xml"/></Relationships>
</file>

<file path=ppt/slides/_rels/slide141.xml.rels><?xml version="1.0" encoding="UTF-8" standalone="yes"?>
<Relationships xmlns="http://schemas.openxmlformats.org/package/2006/relationships"><Relationship Id="rId2" Type="http://schemas.openxmlformats.org/officeDocument/2006/relationships/chart" Target="../charts/chart103.xml"/><Relationship Id="rId1" Type="http://schemas.openxmlformats.org/officeDocument/2006/relationships/slideLayout" Target="../slideLayouts/slideLayout79.xml"/></Relationships>
</file>

<file path=ppt/slides/_rels/slide142.xml.rels><?xml version="1.0" encoding="UTF-8" standalone="yes"?>
<Relationships xmlns="http://schemas.openxmlformats.org/package/2006/relationships"><Relationship Id="rId2" Type="http://schemas.openxmlformats.org/officeDocument/2006/relationships/chart" Target="../charts/chart104.xml"/><Relationship Id="rId1" Type="http://schemas.openxmlformats.org/officeDocument/2006/relationships/slideLayout" Target="../slideLayouts/slideLayout71.xml"/></Relationships>
</file>

<file path=ppt/slides/_rels/slide143.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40.xml"/><Relationship Id="rId1" Type="http://schemas.openxmlformats.org/officeDocument/2006/relationships/slideLayout" Target="../slideLayouts/slideLayout66.xml"/></Relationships>
</file>

<file path=ppt/slides/_rels/slide144.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1.xml"/><Relationship Id="rId1" Type="http://schemas.openxmlformats.org/officeDocument/2006/relationships/slideLayout" Target="../slideLayouts/slideLayout66.xml"/></Relationships>
</file>

<file path=ppt/slides/_rels/slide145.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42.xml"/><Relationship Id="rId1" Type="http://schemas.openxmlformats.org/officeDocument/2006/relationships/slideLayout" Target="../slideLayouts/slideLayout66.xml"/></Relationships>
</file>

<file path=ppt/slides/_rels/slide146.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3.xml"/><Relationship Id="rId1" Type="http://schemas.openxmlformats.org/officeDocument/2006/relationships/slideLayout" Target="../slideLayouts/slideLayout66.xml"/></Relationships>
</file>

<file path=ppt/slides/_rels/slide147.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4.xml"/><Relationship Id="rId1" Type="http://schemas.openxmlformats.org/officeDocument/2006/relationships/slideLayout" Target="../slideLayouts/slideLayout66.xml"/></Relationships>
</file>

<file path=ppt/slides/_rels/slide148.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5.xml"/><Relationship Id="rId1" Type="http://schemas.openxmlformats.org/officeDocument/2006/relationships/slideLayout" Target="../slideLayouts/slideLayout66.xml"/></Relationships>
</file>

<file path=ppt/slides/_rels/slide149.xml.rels><?xml version="1.0" encoding="UTF-8" standalone="yes"?>
<Relationships xmlns="http://schemas.openxmlformats.org/package/2006/relationships"><Relationship Id="rId2" Type="http://schemas.openxmlformats.org/officeDocument/2006/relationships/chart" Target="../charts/chart111.xml"/><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4.xml"/></Relationships>
</file>

<file path=ppt/slides/_rels/slide15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6.xml"/><Relationship Id="rId1" Type="http://schemas.openxmlformats.org/officeDocument/2006/relationships/slideLayout" Target="../slideLayouts/slideLayout66.xml"/></Relationships>
</file>

<file path=ppt/slides/_rels/slide15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7.xml"/><Relationship Id="rId1" Type="http://schemas.openxmlformats.org/officeDocument/2006/relationships/slideLayout" Target="../slideLayouts/slideLayout66.xml"/></Relationships>
</file>

<file path=ppt/slides/_rels/slide15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48.xml"/><Relationship Id="rId1" Type="http://schemas.openxmlformats.org/officeDocument/2006/relationships/slideLayout" Target="../slideLayouts/slideLayout66.xml"/></Relationships>
</file>

<file path=ppt/slides/_rels/slide15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9.xml"/><Relationship Id="rId1" Type="http://schemas.openxmlformats.org/officeDocument/2006/relationships/slideLayout" Target="../slideLayouts/slideLayout66.xml"/></Relationships>
</file>

<file path=ppt/slides/_rels/slide154.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0.xml"/><Relationship Id="rId1" Type="http://schemas.openxmlformats.org/officeDocument/2006/relationships/slideLayout" Target="../slideLayouts/slideLayout66.xml"/></Relationships>
</file>

<file path=ppt/slides/_rels/slide155.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1.xml"/><Relationship Id="rId1" Type="http://schemas.openxmlformats.org/officeDocument/2006/relationships/slideLayout" Target="../slideLayouts/slideLayout66.xml"/></Relationships>
</file>

<file path=ppt/slides/_rels/slide156.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6.xml"/></Relationships>
</file>

<file path=ppt/slides/_rels/slide1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53.xml"/><Relationship Id="rId1" Type="http://schemas.openxmlformats.org/officeDocument/2006/relationships/slideLayout" Target="../slideLayouts/slideLayout66.xml"/></Relationships>
</file>

<file path=ppt/slides/_rels/slide158.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4.xml"/><Relationship Id="rId1" Type="http://schemas.openxmlformats.org/officeDocument/2006/relationships/slideLayout" Target="../slideLayouts/slideLayout66.xml"/></Relationships>
</file>

<file path=ppt/slides/_rels/slide159.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4.xml"/></Relationships>
</file>

<file path=ppt/slides/_rels/slide160.xml.rels><?xml version="1.0" encoding="UTF-8" standalone="yes"?>
<Relationships xmlns="http://schemas.openxmlformats.org/package/2006/relationships"><Relationship Id="rId3" Type="http://schemas.openxmlformats.org/officeDocument/2006/relationships/chart" Target="../charts/chart122.xml"/><Relationship Id="rId2" Type="http://schemas.openxmlformats.org/officeDocument/2006/relationships/notesSlide" Target="../notesSlides/notesSlide56.xml"/><Relationship Id="rId1" Type="http://schemas.openxmlformats.org/officeDocument/2006/relationships/slideLayout" Target="../slideLayouts/slideLayout66.xml"/></Relationships>
</file>

<file path=ppt/slides/_rels/slide161.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7.xml"/><Relationship Id="rId1" Type="http://schemas.openxmlformats.org/officeDocument/2006/relationships/slideLayout" Target="../slideLayouts/slideLayout6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8.xml"/><Relationship Id="rId1" Type="http://schemas.openxmlformats.org/officeDocument/2006/relationships/slideLayout" Target="../slideLayouts/slideLayout25.xml"/><Relationship Id="rId4" Type="http://schemas.openxmlformats.org/officeDocument/2006/relationships/image" Target="../media/image25.emf"/></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2.bin"/><Relationship Id="rId1" Type="http://schemas.openxmlformats.org/officeDocument/2006/relationships/slideLayout" Target="../slideLayouts/slideLayout25.xml"/></Relationships>
</file>

<file path=ppt/slides/_rels/slide16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3.bin"/><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4.bin"/><Relationship Id="rId1" Type="http://schemas.openxmlformats.org/officeDocument/2006/relationships/slideLayout" Target="../slideLayouts/slideLayout25.xml"/></Relationships>
</file>

<file path=ppt/slides/_rels/slide17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5.bin"/><Relationship Id="rId1" Type="http://schemas.openxmlformats.org/officeDocument/2006/relationships/slideLayout" Target="../slideLayouts/slideLayout25.xml"/></Relationships>
</file>

<file path=ppt/slides/_rels/slide17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6.bin"/><Relationship Id="rId1" Type="http://schemas.openxmlformats.org/officeDocument/2006/relationships/slideLayout" Target="../slideLayouts/slideLayout25.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04.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59.xml"/><Relationship Id="rId1" Type="http://schemas.openxmlformats.org/officeDocument/2006/relationships/slideLayout" Target="../slideLayouts/slideLayout25.xml"/><Relationship Id="rId4" Type="http://schemas.openxmlformats.org/officeDocument/2006/relationships/image" Target="../media/image31.emf"/></Relationships>
</file>

<file path=ppt/slides/_rels/slide184.xml.rels><?xml version="1.0" encoding="UTF-8" standalone="yes"?>
<Relationships xmlns="http://schemas.openxmlformats.org/package/2006/relationships"><Relationship Id="rId2" Type="http://schemas.openxmlformats.org/officeDocument/2006/relationships/chart" Target="../charts/chart124.xml"/><Relationship Id="rId1" Type="http://schemas.openxmlformats.org/officeDocument/2006/relationships/slideLayout" Target="../slideLayouts/slideLayout25.xml"/></Relationships>
</file>

<file path=ppt/slides/_rels/slide18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60.xml"/><Relationship Id="rId1" Type="http://schemas.openxmlformats.org/officeDocument/2006/relationships/slideLayout" Target="../slideLayouts/slideLayout20.xml"/><Relationship Id="rId4" Type="http://schemas.openxmlformats.org/officeDocument/2006/relationships/image" Target="../media/image32.emf"/></Relationships>
</file>

<file path=ppt/slides/_rels/slide186.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61.xml"/><Relationship Id="rId1" Type="http://schemas.openxmlformats.org/officeDocument/2006/relationships/slideLayout" Target="../slideLayouts/slideLayout20.xml"/></Relationships>
</file>

<file path=ppt/slides/_rels/slide187.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notesSlide" Target="../notesSlides/notesSlide62.xml"/><Relationship Id="rId1" Type="http://schemas.openxmlformats.org/officeDocument/2006/relationships/slideLayout" Target="../slideLayouts/slideLayout20.xml"/></Relationships>
</file>

<file path=ppt/slides/_rels/slide18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63.xml"/><Relationship Id="rId1" Type="http://schemas.openxmlformats.org/officeDocument/2006/relationships/slideLayout" Target="../slideLayouts/slideLayout20.xml"/><Relationship Id="rId4" Type="http://schemas.openxmlformats.org/officeDocument/2006/relationships/image" Target="../media/image33.emf"/></Relationships>
</file>

<file path=ppt/slides/_rels/slide18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64.xml"/><Relationship Id="rId1" Type="http://schemas.openxmlformats.org/officeDocument/2006/relationships/slideLayout" Target="../slideLayouts/slideLayout20.xml"/><Relationship Id="rId4" Type="http://schemas.openxmlformats.org/officeDocument/2006/relationships/image" Target="../media/image34.emf"/></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04.xml"/></Relationships>
</file>

<file path=ppt/slides/_rels/slide19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65.xml"/><Relationship Id="rId1" Type="http://schemas.openxmlformats.org/officeDocument/2006/relationships/slideLayout" Target="../slideLayouts/slideLayout20.xml"/><Relationship Id="rId4" Type="http://schemas.openxmlformats.org/officeDocument/2006/relationships/image" Target="../media/image35.emf"/></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3.xml.rels><?xml version="1.0" encoding="UTF-8" standalone="yes"?>
<Relationships xmlns="http://schemas.openxmlformats.org/package/2006/relationships"><Relationship Id="rId2" Type="http://schemas.openxmlformats.org/officeDocument/2006/relationships/chart" Target="../charts/chart127.xml"/><Relationship Id="rId1" Type="http://schemas.openxmlformats.org/officeDocument/2006/relationships/slideLayout" Target="../slideLayouts/slideLayout33.xml"/></Relationships>
</file>

<file path=ppt/slides/_rels/slide194.xml.rels><?xml version="1.0" encoding="UTF-8" standalone="yes"?>
<Relationships xmlns="http://schemas.openxmlformats.org/package/2006/relationships"><Relationship Id="rId2" Type="http://schemas.openxmlformats.org/officeDocument/2006/relationships/chart" Target="../charts/chart128.xml"/><Relationship Id="rId1" Type="http://schemas.openxmlformats.org/officeDocument/2006/relationships/slideLayout" Target="../slideLayouts/slideLayout33.xml"/></Relationships>
</file>

<file path=ppt/slides/_rels/slide195.xml.rels><?xml version="1.0" encoding="UTF-8" standalone="yes"?>
<Relationships xmlns="http://schemas.openxmlformats.org/package/2006/relationships"><Relationship Id="rId2" Type="http://schemas.openxmlformats.org/officeDocument/2006/relationships/chart" Target="../charts/chart129.xml"/><Relationship Id="rId1" Type="http://schemas.openxmlformats.org/officeDocument/2006/relationships/slideLayout" Target="../slideLayouts/slideLayout3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04.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20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20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20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8.xml"/><Relationship Id="rId5" Type="http://schemas.openxmlformats.org/officeDocument/2006/relationships/image" Target="../media/image24.jpeg"/><Relationship Id="rId4" Type="http://schemas.openxmlformats.org/officeDocument/2006/relationships/image" Target="../media/image23.png"/></Relationships>
</file>

<file path=ppt/slides/_rels/slide20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5.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9.xml"/></Relationships>
</file>

<file path=ppt/slides/_rels/slide39.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9.xml"/></Relationships>
</file>

<file path=ppt/slides/_rels/slide41.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79.xml"/></Relationships>
</file>

<file path=ppt/slides/_rels/slide42.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79.xml"/></Relationships>
</file>

<file path=ppt/slides/_rels/slide43.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79.xml"/></Relationships>
</file>

<file path=ppt/slides/_rels/slide4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79.xml"/></Relationships>
</file>

<file path=ppt/slides/_rels/slide45.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79.xml"/></Relationships>
</file>

<file path=ppt/slides/_rels/slide46.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79.xml"/></Relationships>
</file>

<file path=ppt/slides/_rels/slide47.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79.xml"/></Relationships>
</file>

<file path=ppt/slides/_rels/slide48.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79.xml"/></Relationships>
</file>

<file path=ppt/slides/_rels/slide49.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79.xml"/></Relationships>
</file>

<file path=ppt/slides/_rels/slide5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5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53.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71.xml"/></Relationships>
</file>

<file path=ppt/slides/_rels/slide54.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7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123.xml"/></Relationships>
</file>

<file path=ppt/slides/_rels/slide61.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85.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86.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87.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88.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89.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0.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91.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2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33.xml"/></Relationships>
</file>

<file path=ppt/slides/_rels/slide95.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33.xml"/></Relationships>
</file>

<file path=ppt/slides/_rels/slide96.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3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55301" y="1942011"/>
            <a:ext cx="7636189" cy="2474011"/>
          </a:xfrm>
        </p:spPr>
        <p:txBody>
          <a:bodyPr/>
          <a:lstStyle/>
          <a:p>
            <a:pPr algn="ctr"/>
            <a:r>
              <a:rPr lang="en-US" dirty="0"/>
              <a:t>Economic &amp; </a:t>
            </a:r>
            <a:br>
              <a:rPr lang="en-US"/>
            </a:br>
            <a:r>
              <a:rPr lang="en-US"/>
              <a:t>Credit </a:t>
            </a:r>
            <a:r>
              <a:rPr lang="en-US" dirty="0"/>
              <a:t>Union</a:t>
            </a:r>
            <a:br>
              <a:rPr lang="en-US" dirty="0"/>
            </a:br>
            <a:r>
              <a:rPr lang="en-US" dirty="0"/>
              <a:t> Update</a:t>
            </a:r>
          </a:p>
        </p:txBody>
      </p:sp>
      <p:sp>
        <p:nvSpPr>
          <p:cNvPr id="5" name="Text Placeholder 4"/>
          <p:cNvSpPr>
            <a:spLocks noGrp="1"/>
          </p:cNvSpPr>
          <p:nvPr>
            <p:ph type="body" sz="quarter" idx="11"/>
          </p:nvPr>
        </p:nvSpPr>
        <p:spPr>
          <a:xfrm>
            <a:off x="4969335" y="5375107"/>
            <a:ext cx="2589146" cy="470879"/>
          </a:xfrm>
        </p:spPr>
        <p:txBody>
          <a:bodyPr/>
          <a:lstStyle/>
          <a:p>
            <a:pPr algn="ctr"/>
            <a:r>
              <a:rPr lang="en-US" sz="2400" dirty="0"/>
              <a:t>March 2025</a:t>
            </a:r>
          </a:p>
        </p:txBody>
      </p:sp>
      <p:sp>
        <p:nvSpPr>
          <p:cNvPr id="2" name="TextBox 1">
            <a:extLst>
              <a:ext uri="{FF2B5EF4-FFF2-40B4-BE49-F238E27FC236}">
                <a16:creationId xmlns:a16="http://schemas.microsoft.com/office/drawing/2014/main" id="{CBFEAA7F-5CB6-48A5-B44A-3CA17AB44089}"/>
              </a:ext>
            </a:extLst>
          </p:cNvPr>
          <p:cNvSpPr txBox="1"/>
          <p:nvPr/>
        </p:nvSpPr>
        <p:spPr>
          <a:xfrm>
            <a:off x="148641" y="5244191"/>
            <a:ext cx="2772789" cy="1200329"/>
          </a:xfrm>
          <a:prstGeom prst="rect">
            <a:avLst/>
          </a:prstGeom>
          <a:noFill/>
          <a:ln>
            <a:solidFill>
              <a:schemeClr val="tx1"/>
            </a:solidFill>
          </a:ln>
        </p:spPr>
        <p:txBody>
          <a:bodyPr wrap="square" rtlCol="0">
            <a:spAutoFit/>
          </a:bodyPr>
          <a:lstStyle/>
          <a:p>
            <a:pPr>
              <a:defRPr/>
            </a:pPr>
            <a:r>
              <a:rPr lang="en-US" sz="1200" dirty="0">
                <a:solidFill>
                  <a:srgbClr val="292934"/>
                </a:solidFill>
              </a:rPr>
              <a:t>If you have any questions or comments, please contact: </a:t>
            </a:r>
          </a:p>
          <a:p>
            <a:pPr>
              <a:defRPr/>
            </a:pPr>
            <a:r>
              <a:rPr lang="en-US" sz="1200" b="1" dirty="0">
                <a:solidFill>
                  <a:srgbClr val="292934"/>
                </a:solidFill>
              </a:rPr>
              <a:t>Steven Rick, Chief Economist</a:t>
            </a:r>
          </a:p>
          <a:p>
            <a:pPr>
              <a:defRPr/>
            </a:pPr>
            <a:r>
              <a:rPr lang="en-US" sz="1200" dirty="0" err="1">
                <a:solidFill>
                  <a:srgbClr val="292934"/>
                </a:solidFill>
              </a:rPr>
              <a:t>Trustage</a:t>
            </a:r>
            <a:r>
              <a:rPr lang="en-US" sz="1200" dirty="0">
                <a:solidFill>
                  <a:srgbClr val="292934"/>
                </a:solidFill>
              </a:rPr>
              <a:t> - Economics</a:t>
            </a:r>
          </a:p>
          <a:p>
            <a:pPr>
              <a:defRPr/>
            </a:pPr>
            <a:r>
              <a:rPr lang="en-US" sz="1200" dirty="0">
                <a:solidFill>
                  <a:srgbClr val="292934"/>
                </a:solidFill>
              </a:rPr>
              <a:t>800.356.2644, Ext. 665.5454</a:t>
            </a:r>
          </a:p>
          <a:p>
            <a:pPr>
              <a:defRPr/>
            </a:pPr>
            <a:r>
              <a:rPr lang="en-US" sz="1200" dirty="0">
                <a:solidFill>
                  <a:srgbClr val="292934"/>
                </a:solidFill>
                <a:hlinkClick r:id="rId3"/>
              </a:rPr>
              <a:t>Steve.rick@TruStage.com</a:t>
            </a:r>
            <a:r>
              <a:rPr lang="en-US" sz="1200" dirty="0">
                <a:solidFill>
                  <a:srgbClr val="292934"/>
                </a:solidFill>
              </a:rPr>
              <a:t> </a:t>
            </a:r>
          </a:p>
        </p:txBody>
      </p:sp>
    </p:spTree>
    <p:extLst>
      <p:ext uri="{BB962C8B-B14F-4D97-AF65-F5344CB8AC3E}">
        <p14:creationId xmlns:p14="http://schemas.microsoft.com/office/powerpoint/2010/main" val="4271383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endParaRPr kumimoji="0" lang="en-US" sz="800" b="0" i="0" u="none" strike="noStrike" kern="1200" cap="none" spc="0" normalizeH="0" baseline="0" noProof="0" dirty="0">
              <a:ln>
                <a:noFill/>
              </a:ln>
              <a:solidFill>
                <a:srgbClr val="193061"/>
              </a:solidFill>
              <a:effectLst/>
              <a:uLnTx/>
              <a:uFillTx/>
              <a:latin typeface="Century Gothic" panose="020F03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Mass Deportation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		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Extend 2017 Tax Cuts and Jobs Act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No tax on tips/overtime/Social Security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2674564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2" name="Text Box 14">
            <a:extLst>
              <a:ext uri="{FF2B5EF4-FFF2-40B4-BE49-F238E27FC236}">
                <a16:creationId xmlns:a16="http://schemas.microsoft.com/office/drawing/2014/main" id="{EE1C3BDA-4DCE-CE11-56EB-9FE49A6CDFD4}"/>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
        <p:nvSpPr>
          <p:cNvPr id="3" name="TextBox 1">
            <a:extLst>
              <a:ext uri="{FF2B5EF4-FFF2-40B4-BE49-F238E27FC236}">
                <a16:creationId xmlns:a16="http://schemas.microsoft.com/office/drawing/2014/main" id="{02E4CB83-67B3-5FDC-2E1D-CD241F9D544A}"/>
              </a:ext>
            </a:extLst>
          </p:cNvPr>
          <p:cNvSpPr txBox="1"/>
          <p:nvPr/>
        </p:nvSpPr>
        <p:spPr>
          <a:xfrm>
            <a:off x="147088" y="4123316"/>
            <a:ext cx="3246539" cy="1384995"/>
          </a:xfrm>
          <a:prstGeom prst="rect">
            <a:avLst/>
          </a:prstGeom>
          <a:solidFill>
            <a:schemeClr val="bg1"/>
          </a:solidFill>
          <a:ln w="38100">
            <a:solidFill>
              <a:srgbClr val="DC661D"/>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“Non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progredi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est</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regredi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To not go forward is to go backward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If you’re not growing, you’re dying</a:t>
            </a:r>
          </a:p>
        </p:txBody>
      </p:sp>
    </p:spTree>
    <p:extLst>
      <p:ext uri="{BB962C8B-B14F-4D97-AF65-F5344CB8AC3E}">
        <p14:creationId xmlns:p14="http://schemas.microsoft.com/office/powerpoint/2010/main" val="168129271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3454401" y="1466852"/>
            <a:ext cx="5553123" cy="535531"/>
          </a:xfrm>
          <a:prstGeom prst="rect">
            <a:avLst/>
          </a:prstGeom>
          <a:noFill/>
          <a:ln w="57150">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880" b="0" i="0" u="none" strike="noStrike" kern="1200" cap="none" spc="0" normalizeH="0" baseline="0" noProof="0">
                <a:ln>
                  <a:noFill/>
                </a:ln>
                <a:solidFill>
                  <a:srgbClr val="CC00CC"/>
                </a:solidFill>
                <a:effectLst/>
                <a:uLnTx/>
                <a:uFillTx/>
                <a:latin typeface="Times New Roman" pitchFamily="18" charset="0"/>
                <a:ea typeface="+mn-ea"/>
                <a:cs typeface="+mn-cs"/>
              </a:rPr>
              <a:t>Credit unions are so robust that,….. </a:t>
            </a:r>
          </a:p>
        </p:txBody>
      </p:sp>
    </p:spTree>
    <p:extLst>
      <p:ext uri="{BB962C8B-B14F-4D97-AF65-F5344CB8AC3E}">
        <p14:creationId xmlns:p14="http://schemas.microsoft.com/office/powerpoint/2010/main" val="2491241068"/>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1" y="152400"/>
            <a:ext cx="113792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5" name="Text Box 3"/>
          <p:cNvSpPr txBox="1">
            <a:spLocks noChangeArrowheads="1"/>
          </p:cNvSpPr>
          <p:nvPr/>
        </p:nvSpPr>
        <p:spPr bwMode="auto">
          <a:xfrm>
            <a:off x="3454401" y="1466852"/>
            <a:ext cx="5553123" cy="535531"/>
          </a:xfrm>
          <a:prstGeom prst="rect">
            <a:avLst/>
          </a:prstGeom>
          <a:noFill/>
          <a:ln w="57150">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880" b="0" i="0" u="none" strike="noStrike" kern="1200" cap="none" spc="0" normalizeH="0" baseline="0" noProof="0">
                <a:ln>
                  <a:noFill/>
                </a:ln>
                <a:solidFill>
                  <a:srgbClr val="CC00CC"/>
                </a:solidFill>
                <a:effectLst/>
                <a:uLnTx/>
                <a:uFillTx/>
                <a:latin typeface="Times New Roman" pitchFamily="18" charset="0"/>
                <a:ea typeface="+mn-ea"/>
                <a:cs typeface="+mn-cs"/>
              </a:rPr>
              <a:t>Credit unions are so robust that,….. </a:t>
            </a:r>
          </a:p>
        </p:txBody>
      </p:sp>
    </p:spTree>
    <p:extLst>
      <p:ext uri="{BB962C8B-B14F-4D97-AF65-F5344CB8AC3E}">
        <p14:creationId xmlns:p14="http://schemas.microsoft.com/office/powerpoint/2010/main" val="3192114251"/>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1" y="152400"/>
            <a:ext cx="113792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3581400"/>
            <a:ext cx="2474384"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20" name="Text Box 4"/>
          <p:cNvSpPr txBox="1">
            <a:spLocks noChangeArrowheads="1"/>
          </p:cNvSpPr>
          <p:nvPr/>
        </p:nvSpPr>
        <p:spPr bwMode="auto">
          <a:xfrm>
            <a:off x="3454401" y="1466852"/>
            <a:ext cx="5553123" cy="535531"/>
          </a:xfrm>
          <a:prstGeom prst="rect">
            <a:avLst/>
          </a:prstGeom>
          <a:noFill/>
          <a:ln w="57150">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880" b="0" i="0" u="none" strike="noStrike" kern="1200" cap="none" spc="0" normalizeH="0" baseline="0" noProof="0">
                <a:ln>
                  <a:noFill/>
                </a:ln>
                <a:solidFill>
                  <a:srgbClr val="CC00CC"/>
                </a:solidFill>
                <a:effectLst/>
                <a:uLnTx/>
                <a:uFillTx/>
                <a:latin typeface="Times New Roman" pitchFamily="18" charset="0"/>
                <a:ea typeface="+mn-ea"/>
                <a:cs typeface="+mn-cs"/>
              </a:rPr>
              <a:t>Credit unions are so robust that,….. </a:t>
            </a:r>
          </a:p>
        </p:txBody>
      </p:sp>
    </p:spTree>
    <p:extLst>
      <p:ext uri="{BB962C8B-B14F-4D97-AF65-F5344CB8AC3E}">
        <p14:creationId xmlns:p14="http://schemas.microsoft.com/office/powerpoint/2010/main" val="3518656966"/>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1" y="152400"/>
            <a:ext cx="113792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3581400"/>
            <a:ext cx="2474384"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352801"/>
            <a:ext cx="5715000" cy="298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045" name="Text Box 5"/>
          <p:cNvSpPr txBox="1">
            <a:spLocks noChangeArrowheads="1"/>
          </p:cNvSpPr>
          <p:nvPr/>
        </p:nvSpPr>
        <p:spPr bwMode="auto">
          <a:xfrm>
            <a:off x="3454401" y="1466852"/>
            <a:ext cx="5553123" cy="535531"/>
          </a:xfrm>
          <a:prstGeom prst="rect">
            <a:avLst/>
          </a:prstGeom>
          <a:noFill/>
          <a:ln w="57150">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880" b="0" i="0" u="none" strike="noStrike" kern="1200" cap="none" spc="0" normalizeH="0" baseline="0" noProof="0">
                <a:ln>
                  <a:noFill/>
                </a:ln>
                <a:solidFill>
                  <a:srgbClr val="CC00CC"/>
                </a:solidFill>
                <a:effectLst/>
                <a:uLnTx/>
                <a:uFillTx/>
                <a:latin typeface="Times New Roman" pitchFamily="18" charset="0"/>
                <a:ea typeface="+mn-ea"/>
                <a:cs typeface="+mn-cs"/>
              </a:rPr>
              <a:t>Credit unions are so robust that,….. </a:t>
            </a:r>
          </a:p>
        </p:txBody>
      </p:sp>
    </p:spTree>
    <p:extLst>
      <p:ext uri="{BB962C8B-B14F-4D97-AF65-F5344CB8AC3E}">
        <p14:creationId xmlns:p14="http://schemas.microsoft.com/office/powerpoint/2010/main" val="4190440448"/>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1" y="152400"/>
            <a:ext cx="113792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3581400"/>
            <a:ext cx="2474384"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352801"/>
            <a:ext cx="5715000" cy="298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1935" y="1981200"/>
            <a:ext cx="3674533"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70" name="Text Box 6"/>
          <p:cNvSpPr txBox="1">
            <a:spLocks noChangeArrowheads="1"/>
          </p:cNvSpPr>
          <p:nvPr/>
        </p:nvSpPr>
        <p:spPr bwMode="auto">
          <a:xfrm>
            <a:off x="3454401" y="1466852"/>
            <a:ext cx="5553123" cy="535531"/>
          </a:xfrm>
          <a:prstGeom prst="rect">
            <a:avLst/>
          </a:prstGeom>
          <a:noFill/>
          <a:ln w="57150">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880" b="0" i="0" u="none" strike="noStrike" kern="1200" cap="none" spc="0" normalizeH="0" baseline="0" noProof="0">
                <a:ln>
                  <a:noFill/>
                </a:ln>
                <a:solidFill>
                  <a:srgbClr val="CC00CC"/>
                </a:solidFill>
                <a:effectLst/>
                <a:uLnTx/>
                <a:uFillTx/>
                <a:latin typeface="Times New Roman" pitchFamily="18" charset="0"/>
                <a:ea typeface="+mn-ea"/>
                <a:cs typeface="+mn-cs"/>
              </a:rPr>
              <a:t>Credit unions are so robust that,….. </a:t>
            </a:r>
          </a:p>
        </p:txBody>
      </p:sp>
    </p:spTree>
    <p:extLst>
      <p:ext uri="{BB962C8B-B14F-4D97-AF65-F5344CB8AC3E}">
        <p14:creationId xmlns:p14="http://schemas.microsoft.com/office/powerpoint/2010/main" val="776005639"/>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1934" y="304800"/>
            <a:ext cx="5120218"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15" name="Text Box 3"/>
          <p:cNvSpPr txBox="1">
            <a:spLocks noChangeArrowheads="1"/>
          </p:cNvSpPr>
          <p:nvPr/>
        </p:nvSpPr>
        <p:spPr bwMode="auto">
          <a:xfrm>
            <a:off x="8331200" y="914401"/>
            <a:ext cx="3413114" cy="127419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840" b="1" i="0" u="none" strike="noStrike" kern="1200" cap="none" spc="0" normalizeH="0" baseline="0" noProof="0">
                <a:ln>
                  <a:noFill/>
                </a:ln>
                <a:solidFill>
                  <a:srgbClr val="FF0000"/>
                </a:solidFill>
                <a:effectLst/>
                <a:uLnTx/>
                <a:uFillTx/>
                <a:latin typeface="Times New Roman" pitchFamily="18" charset="0"/>
                <a:ea typeface="+mn-ea"/>
                <a:cs typeface="+mn-cs"/>
              </a:rPr>
              <a:t>Carpe Diem</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840" b="1" i="0" u="none" strike="noStrike" kern="1200" cap="none" spc="0" normalizeH="0" baseline="0" noProof="0">
                <a:ln>
                  <a:noFill/>
                </a:ln>
                <a:solidFill>
                  <a:srgbClr val="FF0000"/>
                </a:solidFill>
                <a:effectLst/>
                <a:uLnTx/>
                <a:uFillTx/>
                <a:latin typeface="Times New Roman" pitchFamily="18" charset="0"/>
                <a:ea typeface="+mn-ea"/>
                <a:cs typeface="+mn-cs"/>
              </a:rPr>
              <a:t>“Seize the day”</a:t>
            </a:r>
          </a:p>
        </p:txBody>
      </p:sp>
    </p:spTree>
    <p:extLst>
      <p:ext uri="{BB962C8B-B14F-4D97-AF65-F5344CB8AC3E}">
        <p14:creationId xmlns:p14="http://schemas.microsoft.com/office/powerpoint/2010/main" val="2823452123"/>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endParaRPr kumimoji="0" lang="en-US" sz="800" b="0" i="0" u="none" strike="noStrike" kern="1200" cap="none" spc="0" normalizeH="0" baseline="0" noProof="0" dirty="0">
              <a:ln>
                <a:noFill/>
              </a:ln>
              <a:solidFill>
                <a:srgbClr val="193061"/>
              </a:solidFill>
              <a:effectLst/>
              <a:uLnTx/>
              <a:uFillTx/>
              <a:latin typeface="Century Gothic" panose="020F03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107</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2724360" y="1954399"/>
            <a:ext cx="5998758" cy="156966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ctr" defTabSz="1097280" rtl="0" eaLnBrk="1" fontAlgn="base" latinLnBrk="0" hangingPunct="1">
              <a:lnSpc>
                <a:spcPct val="100000"/>
              </a:lnSpc>
              <a:spcBef>
                <a:spcPct val="0"/>
              </a:spcBef>
              <a:spcAft>
                <a:spcPct val="0"/>
              </a:spcAft>
              <a:buClrTx/>
              <a:buSzTx/>
              <a:buFontTx/>
              <a:buNone/>
              <a:tabLst/>
              <a:defRPr/>
            </a:pPr>
            <a:r>
              <a:rPr kumimoji="0" lang="en-US" altLang="en-US" sz="9600" b="1" i="0" u="none" strike="noStrike" kern="1200" cap="none" spc="0" normalizeH="0" baseline="0" noProof="0">
                <a:ln>
                  <a:noFill/>
                </a:ln>
                <a:solidFill>
                  <a:srgbClr val="0000FF"/>
                </a:solidFill>
                <a:effectLst/>
                <a:uLnTx/>
                <a:uFillTx/>
                <a:latin typeface="Times New Roman" pitchFamily="18" charset="0"/>
                <a:ea typeface="+mn-ea"/>
                <a:cs typeface="+mn-cs"/>
              </a:rPr>
              <a:t>Questions?</a:t>
            </a:r>
          </a:p>
        </p:txBody>
      </p:sp>
    </p:spTree>
    <p:extLst>
      <p:ext uri="{BB962C8B-B14F-4D97-AF65-F5344CB8AC3E}">
        <p14:creationId xmlns:p14="http://schemas.microsoft.com/office/powerpoint/2010/main" val="355871467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28600"/>
            <a:ext cx="11176000" cy="2286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srgbClr val="00B050"/>
              </a:solidFill>
              <a:effectLst/>
              <a:uLnTx/>
              <a:uFillTx/>
              <a:latin typeface="Century Gothic" panose="020F0302020204030204"/>
              <a:ea typeface="+mn-ea"/>
              <a:cs typeface="+mn-cs"/>
            </a:endParaRPr>
          </a:p>
        </p:txBody>
      </p:sp>
      <p:sp>
        <p:nvSpPr>
          <p:cNvPr id="4" name="Rectangle 3"/>
          <p:cNvSpPr/>
          <p:nvPr/>
        </p:nvSpPr>
        <p:spPr>
          <a:xfrm>
            <a:off x="609600" y="4419600"/>
            <a:ext cx="11176000" cy="228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6" name="Rectangle 5"/>
          <p:cNvSpPr/>
          <p:nvPr/>
        </p:nvSpPr>
        <p:spPr>
          <a:xfrm>
            <a:off x="609600" y="2819400"/>
            <a:ext cx="11176000" cy="1371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842445784"/>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0939" y="61607"/>
            <a:ext cx="5806522"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2600" b="1" i="0" u="none" strike="noStrike" kern="0" cap="none" spc="0" normalizeH="0" baseline="0" noProof="0" dirty="0">
                <a:ln>
                  <a:noFill/>
                </a:ln>
                <a:solidFill>
                  <a:srgbClr val="193061"/>
                </a:solidFill>
                <a:effectLst/>
                <a:uLnTx/>
                <a:uFillTx/>
                <a:latin typeface="Century Gothic" panose="020F0302020204030204"/>
                <a:ea typeface="+mj-ea"/>
                <a:cs typeface="+mj-cs"/>
              </a:rPr>
              <a:t>Weak Credit Union Loan Growth</a:t>
            </a:r>
          </a:p>
        </p:txBody>
      </p:sp>
      <p:graphicFrame>
        <p:nvGraphicFramePr>
          <p:cNvPr id="6" name="Object 1">
            <a:extLst>
              <a:ext uri="{FF2B5EF4-FFF2-40B4-BE49-F238E27FC236}">
                <a16:creationId xmlns:a16="http://schemas.microsoft.com/office/drawing/2014/main" id="{93B402D3-B7EF-4BAF-9E28-F5E98C39C403}"/>
              </a:ext>
            </a:extLst>
          </p:cNvPr>
          <p:cNvGraphicFramePr>
            <a:graphicFrameLocks noChangeAspect="1"/>
          </p:cNvGraphicFramePr>
          <p:nvPr>
            <p:extLst>
              <p:ext uri="{D42A27DB-BD31-4B8C-83A1-F6EECF244321}">
                <p14:modId xmlns:p14="http://schemas.microsoft.com/office/powerpoint/2010/main" val="3311956291"/>
              </p:ext>
            </p:extLst>
          </p:nvPr>
        </p:nvGraphicFramePr>
        <p:xfrm>
          <a:off x="258719" y="514045"/>
          <a:ext cx="11842342" cy="581964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4">
            <a:extLst>
              <a:ext uri="{FF2B5EF4-FFF2-40B4-BE49-F238E27FC236}">
                <a16:creationId xmlns:a16="http://schemas.microsoft.com/office/drawing/2014/main" id="{5539456B-F9E4-0939-3FDD-68D4243B3AA3}"/>
              </a:ext>
            </a:extLst>
          </p:cNvPr>
          <p:cNvSpPr txBox="1">
            <a:spLocks noChangeArrowheads="1"/>
          </p:cNvSpPr>
          <p:nvPr/>
        </p:nvSpPr>
        <p:spPr bwMode="auto">
          <a:xfrm>
            <a:off x="11260265" y="4546267"/>
            <a:ext cx="534376" cy="276999"/>
          </a:xfrm>
          <a:prstGeom prst="rect">
            <a:avLst/>
          </a:prstGeom>
          <a:solidFill>
            <a:schemeClr val="bg1"/>
          </a:solidFill>
          <a:ln w="28575">
            <a:solidFill>
              <a:schemeClr val="tx1"/>
            </a:solidFill>
            <a:miter lim="800000"/>
            <a:headEnd/>
            <a:tailEnd/>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3.6%</a:t>
            </a: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cxnSp>
        <p:nvCxnSpPr>
          <p:cNvPr id="9" name="Straight Connector 8">
            <a:extLst>
              <a:ext uri="{FF2B5EF4-FFF2-40B4-BE49-F238E27FC236}">
                <a16:creationId xmlns:a16="http://schemas.microsoft.com/office/drawing/2014/main" id="{8929A103-ED80-EDF1-C0F7-BBE572D5A120}"/>
              </a:ext>
            </a:extLst>
          </p:cNvPr>
          <p:cNvCxnSpPr/>
          <p:nvPr/>
        </p:nvCxnSpPr>
        <p:spPr>
          <a:xfrm>
            <a:off x="1115736" y="4093828"/>
            <a:ext cx="10343625"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Text Box 4">
            <a:extLst>
              <a:ext uri="{FF2B5EF4-FFF2-40B4-BE49-F238E27FC236}">
                <a16:creationId xmlns:a16="http://schemas.microsoft.com/office/drawing/2014/main" id="{AFBD462C-C414-5EE2-0D0D-C6078AEF11F1}"/>
              </a:ext>
            </a:extLst>
          </p:cNvPr>
          <p:cNvSpPr txBox="1">
            <a:spLocks noChangeArrowheads="1"/>
          </p:cNvSpPr>
          <p:nvPr/>
        </p:nvSpPr>
        <p:spPr bwMode="auto">
          <a:xfrm>
            <a:off x="5473452" y="3631866"/>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7.0%</a:t>
            </a:r>
          </a:p>
        </p:txBody>
      </p:sp>
    </p:spTree>
    <p:extLst>
      <p:ext uri="{BB962C8B-B14F-4D97-AF65-F5344CB8AC3E}">
        <p14:creationId xmlns:p14="http://schemas.microsoft.com/office/powerpoint/2010/main" val="419710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endParaRPr kumimoji="0" lang="en-US" sz="800" b="0" i="0" u="none" strike="noStrike" kern="1200" cap="none" spc="0" normalizeH="0" baseline="0" noProof="0" dirty="0">
              <a:ln>
                <a:noFill/>
              </a:ln>
              <a:solidFill>
                <a:srgbClr val="193061"/>
              </a:solidFill>
              <a:effectLst/>
              <a:uLnTx/>
              <a:uFillTx/>
              <a:latin typeface="Century Gothic" panose="020F03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Mass Deportation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		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Extend 2017 Tax Cuts and Jobs Act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No tax on tips/overtime/Social Security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Deregulation/Elimination of red tape</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4216084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7260160-25C5-ACE8-F664-C30D6638ED6C}"/>
              </a:ext>
            </a:extLst>
          </p:cNvPr>
          <p:cNvGraphicFramePr>
            <a:graphicFrameLocks noChangeAspect="1"/>
          </p:cNvGraphicFramePr>
          <p:nvPr>
            <p:extLst>
              <p:ext uri="{D42A27DB-BD31-4B8C-83A1-F6EECF244321}">
                <p14:modId xmlns:p14="http://schemas.microsoft.com/office/powerpoint/2010/main" val="476855082"/>
              </p:ext>
            </p:extLst>
          </p:nvPr>
        </p:nvGraphicFramePr>
        <p:xfrm>
          <a:off x="179387" y="703262"/>
          <a:ext cx="11761515" cy="5634705"/>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2697B9D0-EFF9-AC3D-70A0-8E3B3850008F}"/>
              </a:ext>
            </a:extLst>
          </p:cNvPr>
          <p:cNvSpPr txBox="1">
            <a:spLocks/>
          </p:cNvSpPr>
          <p:nvPr/>
        </p:nvSpPr>
        <p:spPr>
          <a:xfrm>
            <a:off x="387350" y="200025"/>
            <a:ext cx="8229600"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193061"/>
                </a:solidFill>
                <a:effectLst/>
                <a:uLnTx/>
                <a:uFillTx/>
                <a:latin typeface="Century Gothic" panose="020F0302020204030204"/>
                <a:ea typeface="+mj-ea"/>
                <a:cs typeface="+mj-cs"/>
              </a:rPr>
              <a:t>Slow Credit Union Loan Growth</a:t>
            </a:r>
          </a:p>
        </p:txBody>
      </p:sp>
    </p:spTree>
    <p:extLst>
      <p:ext uri="{BB962C8B-B14F-4D97-AF65-F5344CB8AC3E}">
        <p14:creationId xmlns:p14="http://schemas.microsoft.com/office/powerpoint/2010/main" val="265929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
          <p:cNvGraphicFramePr>
            <a:graphicFrameLocks noGrp="1" noChangeAspect="1"/>
          </p:cNvGraphicFramePr>
          <p:nvPr>
            <p:extLst>
              <p:ext uri="{D42A27DB-BD31-4B8C-83A1-F6EECF244321}">
                <p14:modId xmlns:p14="http://schemas.microsoft.com/office/powerpoint/2010/main" val="204890677"/>
              </p:ext>
            </p:extLst>
          </p:nvPr>
        </p:nvGraphicFramePr>
        <p:xfrm>
          <a:off x="279401" y="125835"/>
          <a:ext cx="11737974" cy="623302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6B0D892-2EB1-B252-7693-4FFEE56C66D0}"/>
              </a:ext>
            </a:extLst>
          </p:cNvPr>
          <p:cNvSpPr txBox="1"/>
          <p:nvPr/>
        </p:nvSpPr>
        <p:spPr>
          <a:xfrm>
            <a:off x="11022346" y="1034569"/>
            <a:ext cx="525220" cy="246221"/>
          </a:xfrm>
          <a:prstGeom prst="rect">
            <a:avLst/>
          </a:prstGeom>
          <a:solidFill>
            <a:schemeClr val="bg1"/>
          </a:solidFill>
          <a:ln w="28575">
            <a:solidFill>
              <a:srgbClr val="0070C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70.9%</a:t>
            </a:r>
          </a:p>
        </p:txBody>
      </p:sp>
      <p:sp>
        <p:nvSpPr>
          <p:cNvPr id="3" name="TextBox 2">
            <a:extLst>
              <a:ext uri="{FF2B5EF4-FFF2-40B4-BE49-F238E27FC236}">
                <a16:creationId xmlns:a16="http://schemas.microsoft.com/office/drawing/2014/main" id="{B7CF780E-1DCF-20D4-687A-E7C65C459D5F}"/>
              </a:ext>
            </a:extLst>
          </p:cNvPr>
          <p:cNvSpPr txBox="1"/>
          <p:nvPr/>
        </p:nvSpPr>
        <p:spPr>
          <a:xfrm>
            <a:off x="10430406" y="297793"/>
            <a:ext cx="591940" cy="276999"/>
          </a:xfrm>
          <a:prstGeom prst="rect">
            <a:avLst/>
          </a:prstGeom>
          <a:solidFill>
            <a:schemeClr val="bg1"/>
          </a:solidFill>
          <a:ln w="28575">
            <a:solidFill>
              <a:srgbClr val="0070C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72.1%</a:t>
            </a:r>
          </a:p>
        </p:txBody>
      </p:sp>
      <p:sp>
        <p:nvSpPr>
          <p:cNvPr id="4" name="TextBox 3">
            <a:extLst>
              <a:ext uri="{FF2B5EF4-FFF2-40B4-BE49-F238E27FC236}">
                <a16:creationId xmlns:a16="http://schemas.microsoft.com/office/drawing/2014/main" id="{10378252-372B-3D36-F66B-AA48E4879DCE}"/>
              </a:ext>
            </a:extLst>
          </p:cNvPr>
          <p:cNvSpPr txBox="1"/>
          <p:nvPr/>
        </p:nvSpPr>
        <p:spPr>
          <a:xfrm>
            <a:off x="5961776" y="2997567"/>
            <a:ext cx="790829" cy="338554"/>
          </a:xfrm>
          <a:prstGeom prst="rect">
            <a:avLst/>
          </a:prstGeom>
          <a:solidFill>
            <a:schemeClr val="bg1"/>
          </a:solidFill>
          <a:ln w="28575">
            <a:solidFill>
              <a:srgbClr val="FFC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64.0%</a:t>
            </a:r>
          </a:p>
        </p:txBody>
      </p:sp>
      <p:sp>
        <p:nvSpPr>
          <p:cNvPr id="7" name="Line 5">
            <a:extLst>
              <a:ext uri="{FF2B5EF4-FFF2-40B4-BE49-F238E27FC236}">
                <a16:creationId xmlns:a16="http://schemas.microsoft.com/office/drawing/2014/main" id="{8669F017-F6D5-3BB7-A439-033CB571260F}"/>
              </a:ext>
            </a:extLst>
          </p:cNvPr>
          <p:cNvSpPr>
            <a:spLocks noChangeShapeType="1"/>
          </p:cNvSpPr>
          <p:nvPr/>
        </p:nvSpPr>
        <p:spPr bwMode="auto">
          <a:xfrm flipH="1">
            <a:off x="10818655" y="570443"/>
            <a:ext cx="0" cy="587237"/>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1945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818700" y="200025"/>
            <a:ext cx="7322249"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881635"/>
                </a:solidFill>
                <a:effectLst/>
                <a:uLnTx/>
                <a:uFillTx/>
                <a:latin typeface="Arial"/>
                <a:ea typeface="+mj-ea"/>
                <a:cs typeface="+mj-cs"/>
              </a:rPr>
              <a:t>Investments Are Falling and Yields Are Rising </a:t>
            </a:r>
          </a:p>
        </p:txBody>
      </p:sp>
      <p:graphicFrame>
        <p:nvGraphicFramePr>
          <p:cNvPr id="6" name="Object 1"/>
          <p:cNvGraphicFramePr>
            <a:graphicFrameLocks noGrp="1" noChangeAspect="1"/>
          </p:cNvGraphicFramePr>
          <p:nvPr>
            <p:extLst>
              <p:ext uri="{D42A27DB-BD31-4B8C-83A1-F6EECF244321}">
                <p14:modId xmlns:p14="http://schemas.microsoft.com/office/powerpoint/2010/main" val="1743862515"/>
              </p:ext>
            </p:extLst>
          </p:nvPr>
        </p:nvGraphicFramePr>
        <p:xfrm>
          <a:off x="184558" y="703263"/>
          <a:ext cx="11832817" cy="563881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F8E0AEBE-4820-9F4B-C17C-0143FBC53AB6}"/>
              </a:ext>
            </a:extLst>
          </p:cNvPr>
          <p:cNvSpPr txBox="1"/>
          <p:nvPr/>
        </p:nvSpPr>
        <p:spPr>
          <a:xfrm>
            <a:off x="10561737" y="4503413"/>
            <a:ext cx="582211" cy="276999"/>
          </a:xfrm>
          <a:prstGeom prst="rect">
            <a:avLst/>
          </a:prstGeom>
          <a:solidFill>
            <a:schemeClr val="bg1"/>
          </a:solidFill>
          <a:ln w="28575">
            <a:solidFill>
              <a:srgbClr val="FF0000"/>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24.5%</a:t>
            </a:r>
          </a:p>
        </p:txBody>
      </p:sp>
      <p:sp>
        <p:nvSpPr>
          <p:cNvPr id="3" name="TextBox 2">
            <a:extLst>
              <a:ext uri="{FF2B5EF4-FFF2-40B4-BE49-F238E27FC236}">
                <a16:creationId xmlns:a16="http://schemas.microsoft.com/office/drawing/2014/main" id="{1CA81CFE-9E27-CB21-FEC8-32F3E7D18454}"/>
              </a:ext>
            </a:extLst>
          </p:cNvPr>
          <p:cNvSpPr txBox="1"/>
          <p:nvPr/>
        </p:nvSpPr>
        <p:spPr>
          <a:xfrm>
            <a:off x="9053044" y="2372655"/>
            <a:ext cx="591940" cy="276999"/>
          </a:xfrm>
          <a:prstGeom prst="rect">
            <a:avLst/>
          </a:prstGeom>
          <a:solidFill>
            <a:schemeClr val="bg1"/>
          </a:solidFill>
          <a:ln w="28575">
            <a:solidFill>
              <a:srgbClr val="0070C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36.5%</a:t>
            </a:r>
          </a:p>
        </p:txBody>
      </p:sp>
      <p:sp>
        <p:nvSpPr>
          <p:cNvPr id="4" name="Line 5">
            <a:extLst>
              <a:ext uri="{FF2B5EF4-FFF2-40B4-BE49-F238E27FC236}">
                <a16:creationId xmlns:a16="http://schemas.microsoft.com/office/drawing/2014/main" id="{F11D5D08-A230-C972-3309-AE7BE950CCD7}"/>
              </a:ext>
            </a:extLst>
          </p:cNvPr>
          <p:cNvSpPr>
            <a:spLocks noChangeShapeType="1"/>
          </p:cNvSpPr>
          <p:nvPr/>
        </p:nvSpPr>
        <p:spPr bwMode="auto">
          <a:xfrm flipH="1">
            <a:off x="10771719" y="4783640"/>
            <a:ext cx="123391" cy="649419"/>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FB1CA710-F7B2-E541-7FE2-C23B40915F85}"/>
              </a:ext>
            </a:extLst>
          </p:cNvPr>
          <p:cNvSpPr txBox="1"/>
          <p:nvPr/>
        </p:nvSpPr>
        <p:spPr>
          <a:xfrm>
            <a:off x="5698980" y="3759388"/>
            <a:ext cx="1218603" cy="1015663"/>
          </a:xfrm>
          <a:prstGeom prst="rect">
            <a:avLst/>
          </a:prstGeom>
          <a:solidFill>
            <a:schemeClr val="bg1"/>
          </a:solidFill>
          <a:ln w="28575">
            <a:solidFill>
              <a:srgbClr val="FFC000"/>
            </a:solid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32%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Long Run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Average</a:t>
            </a:r>
          </a:p>
        </p:txBody>
      </p:sp>
    </p:spTree>
    <p:extLst>
      <p:ext uri="{BB962C8B-B14F-4D97-AF65-F5344CB8AC3E}">
        <p14:creationId xmlns:p14="http://schemas.microsoft.com/office/powerpoint/2010/main" val="135878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
            <a:extLst>
              <a:ext uri="{FF2B5EF4-FFF2-40B4-BE49-F238E27FC236}">
                <a16:creationId xmlns:a16="http://schemas.microsoft.com/office/drawing/2014/main" id="{09D9BB83-CAFA-E007-9B31-7013922B091F}"/>
              </a:ext>
            </a:extLst>
          </p:cNvPr>
          <p:cNvGraphicFramePr>
            <a:graphicFrameLocks noChangeAspect="1"/>
          </p:cNvGraphicFramePr>
          <p:nvPr>
            <p:extLst>
              <p:ext uri="{D42A27DB-BD31-4B8C-83A1-F6EECF244321}">
                <p14:modId xmlns:p14="http://schemas.microsoft.com/office/powerpoint/2010/main" val="3306906334"/>
              </p:ext>
            </p:extLst>
          </p:nvPr>
        </p:nvGraphicFramePr>
        <p:xfrm>
          <a:off x="454025" y="104646"/>
          <a:ext cx="11486515" cy="6161930"/>
        </p:xfrm>
        <a:graphic>
          <a:graphicData uri="http://schemas.openxmlformats.org/drawingml/2006/chart">
            <c:chart xmlns:c="http://schemas.openxmlformats.org/drawingml/2006/chart" xmlns:r="http://schemas.openxmlformats.org/officeDocument/2006/relationships" r:id="rId3"/>
          </a:graphicData>
        </a:graphic>
      </p:graphicFrame>
      <p:sp>
        <p:nvSpPr>
          <p:cNvPr id="2" name="Line 5">
            <a:extLst>
              <a:ext uri="{FF2B5EF4-FFF2-40B4-BE49-F238E27FC236}">
                <a16:creationId xmlns:a16="http://schemas.microsoft.com/office/drawing/2014/main" id="{761A1BC6-B7E2-2A71-92F0-423E49E4F742}"/>
              </a:ext>
            </a:extLst>
          </p:cNvPr>
          <p:cNvSpPr>
            <a:spLocks noChangeShapeType="1"/>
          </p:cNvSpPr>
          <p:nvPr/>
        </p:nvSpPr>
        <p:spPr bwMode="auto">
          <a:xfrm flipV="1">
            <a:off x="10972798" y="4381500"/>
            <a:ext cx="0" cy="33528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2554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A6B3BAA3-A33C-4834-1F89-1C9CD50DF425}"/>
              </a:ext>
            </a:extLst>
          </p:cNvPr>
          <p:cNvGraphicFramePr>
            <a:graphicFrameLocks noChangeAspect="1"/>
          </p:cNvGraphicFramePr>
          <p:nvPr>
            <p:extLst>
              <p:ext uri="{D42A27DB-BD31-4B8C-83A1-F6EECF244321}">
                <p14:modId xmlns:p14="http://schemas.microsoft.com/office/powerpoint/2010/main" val="2186024043"/>
              </p:ext>
            </p:extLst>
          </p:nvPr>
        </p:nvGraphicFramePr>
        <p:xfrm>
          <a:off x="457198" y="174170"/>
          <a:ext cx="11569339" cy="6043749"/>
        </p:xfrm>
        <a:graphic>
          <a:graphicData uri="http://schemas.openxmlformats.org/drawingml/2006/chart">
            <c:chart xmlns:c="http://schemas.openxmlformats.org/drawingml/2006/chart" xmlns:r="http://schemas.openxmlformats.org/officeDocument/2006/relationships" r:id="rId3"/>
          </a:graphicData>
        </a:graphic>
      </p:graphicFrame>
      <p:sp>
        <p:nvSpPr>
          <p:cNvPr id="3" name="Line 5">
            <a:extLst>
              <a:ext uri="{FF2B5EF4-FFF2-40B4-BE49-F238E27FC236}">
                <a16:creationId xmlns:a16="http://schemas.microsoft.com/office/drawing/2014/main" id="{E8A32E9C-AD97-A5E8-4A7E-D844BA4C2F43}"/>
              </a:ext>
            </a:extLst>
          </p:cNvPr>
          <p:cNvSpPr>
            <a:spLocks noChangeShapeType="1"/>
          </p:cNvSpPr>
          <p:nvPr/>
        </p:nvSpPr>
        <p:spPr bwMode="auto">
          <a:xfrm flipH="1">
            <a:off x="10797540" y="2667000"/>
            <a:ext cx="510540" cy="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5541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extLst>
              <p:ext uri="{D42A27DB-BD31-4B8C-83A1-F6EECF244321}">
                <p14:modId xmlns:p14="http://schemas.microsoft.com/office/powerpoint/2010/main" val="195551574"/>
              </p:ext>
            </p:extLst>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588622" y="4972879"/>
            <a:ext cx="747205"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-0.4%</a:t>
            </a:r>
          </a:p>
        </p:txBody>
      </p:sp>
      <p:sp>
        <p:nvSpPr>
          <p:cNvPr id="6" name="TextBox 1">
            <a:extLst>
              <a:ext uri="{FF2B5EF4-FFF2-40B4-BE49-F238E27FC236}">
                <a16:creationId xmlns:a16="http://schemas.microsoft.com/office/drawing/2014/main" id="{3A94779D-7B6B-439F-A75B-023A6E897068}"/>
              </a:ext>
            </a:extLst>
          </p:cNvPr>
          <p:cNvSpPr txBox="1"/>
          <p:nvPr/>
        </p:nvSpPr>
        <p:spPr>
          <a:xfrm>
            <a:off x="6765754" y="3512933"/>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2.0%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333827" y="3827489"/>
            <a:ext cx="9751" cy="61356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7A10EEA-56FE-10CD-611E-1B02E81B2189}"/>
              </a:ext>
            </a:extLst>
          </p:cNvPr>
          <p:cNvSpPr txBox="1"/>
          <p:nvPr/>
        </p:nvSpPr>
        <p:spPr>
          <a:xfrm>
            <a:off x="2162175" y="6206617"/>
            <a:ext cx="1950853" cy="246221"/>
          </a:xfrm>
          <a:prstGeom prst="rect">
            <a:avLst/>
          </a:prstGeom>
          <a:solidFill>
            <a:schemeClr val="bg1"/>
          </a:solidFill>
          <a:ln w="28575">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Source: Bureau of Labor Statistics</a:t>
            </a:r>
          </a:p>
        </p:txBody>
      </p:sp>
      <p:sp>
        <p:nvSpPr>
          <p:cNvPr id="12" name="Title 3">
            <a:extLst>
              <a:ext uri="{FF2B5EF4-FFF2-40B4-BE49-F238E27FC236}">
                <a16:creationId xmlns:a16="http://schemas.microsoft.com/office/drawing/2014/main" id="{C879C75E-B73D-BB84-DB35-95AB4547DA84}"/>
              </a:ext>
            </a:extLst>
          </p:cNvPr>
          <p:cNvSpPr>
            <a:spLocks noGrp="1"/>
          </p:cNvSpPr>
          <p:nvPr>
            <p:ph type="title"/>
          </p:nvPr>
        </p:nvSpPr>
        <p:spPr>
          <a:xfrm>
            <a:off x="1911350" y="180029"/>
            <a:ext cx="8229600" cy="492443"/>
          </a:xfrm>
        </p:spPr>
        <p:txBody>
          <a:bodyPr>
            <a:normAutofit fontScale="90000"/>
          </a:bodyPr>
          <a:lstStyle/>
          <a:p>
            <a:pPr algn="ctr"/>
            <a:r>
              <a:rPr lang="en-US" dirty="0"/>
              <a:t>Vehicle Prices are Falling</a:t>
            </a:r>
          </a:p>
        </p:txBody>
      </p:sp>
    </p:spTree>
    <p:extLst>
      <p:ext uri="{BB962C8B-B14F-4D97-AF65-F5344CB8AC3E}">
        <p14:creationId xmlns:p14="http://schemas.microsoft.com/office/powerpoint/2010/main" val="47985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extLst>
              <p:ext uri="{D42A27DB-BD31-4B8C-83A1-F6EECF244321}">
                <p14:modId xmlns:p14="http://schemas.microsoft.com/office/powerpoint/2010/main" val="2658797085"/>
              </p:ext>
            </p:extLst>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588622" y="4884103"/>
            <a:ext cx="747205"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-0.4%</a:t>
            </a:r>
          </a:p>
        </p:txBody>
      </p:sp>
      <p:sp>
        <p:nvSpPr>
          <p:cNvPr id="6" name="TextBox 1">
            <a:extLst>
              <a:ext uri="{FF2B5EF4-FFF2-40B4-BE49-F238E27FC236}">
                <a16:creationId xmlns:a16="http://schemas.microsoft.com/office/drawing/2014/main" id="{3A94779D-7B6B-439F-A75B-023A6E897068}"/>
              </a:ext>
            </a:extLst>
          </p:cNvPr>
          <p:cNvSpPr txBox="1"/>
          <p:nvPr/>
        </p:nvSpPr>
        <p:spPr>
          <a:xfrm>
            <a:off x="6463915" y="3386547"/>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2.0%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031988" y="3691726"/>
            <a:ext cx="0" cy="119237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AF1458E-FBF4-0046-B1DF-2BED11255F49}"/>
              </a:ext>
            </a:extLst>
          </p:cNvPr>
          <p:cNvSpPr txBox="1"/>
          <p:nvPr/>
        </p:nvSpPr>
        <p:spPr>
          <a:xfrm>
            <a:off x="9588622" y="5223530"/>
            <a:ext cx="747205"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-3.4%</a:t>
            </a:r>
          </a:p>
        </p:txBody>
      </p:sp>
      <p:sp>
        <p:nvSpPr>
          <p:cNvPr id="5" name="TextBox 4">
            <a:extLst>
              <a:ext uri="{FF2B5EF4-FFF2-40B4-BE49-F238E27FC236}">
                <a16:creationId xmlns:a16="http://schemas.microsoft.com/office/drawing/2014/main" id="{67A10EEA-56FE-10CD-611E-1B02E81B2189}"/>
              </a:ext>
            </a:extLst>
          </p:cNvPr>
          <p:cNvSpPr txBox="1"/>
          <p:nvPr/>
        </p:nvSpPr>
        <p:spPr>
          <a:xfrm>
            <a:off x="2162175" y="6206617"/>
            <a:ext cx="1950853" cy="246221"/>
          </a:xfrm>
          <a:prstGeom prst="rect">
            <a:avLst/>
          </a:prstGeom>
          <a:solidFill>
            <a:schemeClr val="bg1"/>
          </a:solidFill>
          <a:ln w="28575">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Source: Bureau of Labor Statistics</a:t>
            </a:r>
          </a:p>
        </p:txBody>
      </p:sp>
      <p:sp>
        <p:nvSpPr>
          <p:cNvPr id="12" name="Title 3">
            <a:extLst>
              <a:ext uri="{FF2B5EF4-FFF2-40B4-BE49-F238E27FC236}">
                <a16:creationId xmlns:a16="http://schemas.microsoft.com/office/drawing/2014/main" id="{C879C75E-B73D-BB84-DB35-95AB4547DA84}"/>
              </a:ext>
            </a:extLst>
          </p:cNvPr>
          <p:cNvSpPr>
            <a:spLocks noGrp="1"/>
          </p:cNvSpPr>
          <p:nvPr>
            <p:ph type="title"/>
          </p:nvPr>
        </p:nvSpPr>
        <p:spPr>
          <a:xfrm>
            <a:off x="1911350" y="180029"/>
            <a:ext cx="8229600" cy="492443"/>
          </a:xfrm>
        </p:spPr>
        <p:txBody>
          <a:bodyPr>
            <a:normAutofit fontScale="90000"/>
          </a:bodyPr>
          <a:lstStyle/>
          <a:p>
            <a:pPr algn="ctr"/>
            <a:r>
              <a:rPr lang="en-US" dirty="0"/>
              <a:t>Vehicle Prices are Falling</a:t>
            </a:r>
          </a:p>
        </p:txBody>
      </p:sp>
      <p:sp>
        <p:nvSpPr>
          <p:cNvPr id="2" name="TextBox 1">
            <a:extLst>
              <a:ext uri="{FF2B5EF4-FFF2-40B4-BE49-F238E27FC236}">
                <a16:creationId xmlns:a16="http://schemas.microsoft.com/office/drawing/2014/main" id="{A41AB855-F554-6356-5117-F30AD2007F0D}"/>
              </a:ext>
            </a:extLst>
          </p:cNvPr>
          <p:cNvSpPr txBox="1"/>
          <p:nvPr/>
        </p:nvSpPr>
        <p:spPr>
          <a:xfrm>
            <a:off x="5921831" y="5396725"/>
            <a:ext cx="2427367" cy="523220"/>
          </a:xfrm>
          <a:prstGeom prst="rect">
            <a:avLst/>
          </a:prstGeom>
          <a:solidFill>
            <a:schemeClr val="bg1"/>
          </a:solidFill>
          <a:ln w="28575">
            <a:solidFill>
              <a:srgbClr val="7030A0"/>
            </a:solidFill>
          </a:ln>
        </p:spPr>
        <p:txBody>
          <a:bodyPr wrap="square" rtlCol="0">
            <a:spAutoFit/>
          </a:bodyPr>
          <a:lstStyle/>
          <a:p>
            <a:pPr marL="342900" marR="0" lvl="0" indent="-342900" defTabSz="121917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US" sz="1400" b="0" i="0" u="none" strike="noStrike" kern="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Arial"/>
              </a:rPr>
              <a:t>Increase loan charge-offs</a:t>
            </a:r>
          </a:p>
          <a:p>
            <a:pPr marL="342900" marR="0" lvl="0" indent="-342900" defTabSz="121917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US" sz="1400" b="0" i="0" u="none" strike="noStrike" kern="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Arial"/>
              </a:rPr>
              <a:t>Decrease trade-</a:t>
            </a:r>
            <a:r>
              <a:rPr lang="en-US" sz="1400" kern="0" dirty="0">
                <a:solidFill>
                  <a:srgbClr val="7030A0"/>
                </a:solidFill>
                <a:latin typeface="Times New Roman" panose="02020603050405020304" pitchFamily="18" charset="0"/>
                <a:cs typeface="Times New Roman" panose="02020603050405020304" pitchFamily="18" charset="0"/>
                <a:sym typeface="Arial"/>
              </a:rPr>
              <a:t>in values</a:t>
            </a:r>
            <a:endParaRPr kumimoji="0" lang="en-US" sz="1400" b="0" i="0" u="none" strike="noStrike" kern="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Arial"/>
            </a:endParaRPr>
          </a:p>
        </p:txBody>
      </p:sp>
      <p:cxnSp>
        <p:nvCxnSpPr>
          <p:cNvPr id="9" name="Straight Arrow Connector 8">
            <a:extLst>
              <a:ext uri="{FF2B5EF4-FFF2-40B4-BE49-F238E27FC236}">
                <a16:creationId xmlns:a16="http://schemas.microsoft.com/office/drawing/2014/main" id="{417CA6B0-713F-E2BE-E1D8-A3832517C943}"/>
              </a:ext>
            </a:extLst>
          </p:cNvPr>
          <p:cNvCxnSpPr>
            <a:cxnSpLocks/>
          </p:cNvCxnSpPr>
          <p:nvPr/>
        </p:nvCxnSpPr>
        <p:spPr>
          <a:xfrm>
            <a:off x="8349198" y="5677989"/>
            <a:ext cx="542253"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8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
            <a:extLst>
              <a:ext uri="{FF2B5EF4-FFF2-40B4-BE49-F238E27FC236}">
                <a16:creationId xmlns:a16="http://schemas.microsoft.com/office/drawing/2014/main" id="{EC0D8C96-AB21-8A6E-E916-82FB7FEA52D0}"/>
              </a:ext>
            </a:extLst>
          </p:cNvPr>
          <p:cNvGraphicFramePr>
            <a:graphicFrameLocks noChangeAspect="1"/>
          </p:cNvGraphicFramePr>
          <p:nvPr>
            <p:extLst>
              <p:ext uri="{D42A27DB-BD31-4B8C-83A1-F6EECF244321}">
                <p14:modId xmlns:p14="http://schemas.microsoft.com/office/powerpoint/2010/main" val="285274994"/>
              </p:ext>
            </p:extLst>
          </p:nvPr>
        </p:nvGraphicFramePr>
        <p:xfrm>
          <a:off x="203199" y="277303"/>
          <a:ext cx="11792591" cy="640825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4">
            <a:extLst>
              <a:ext uri="{FF2B5EF4-FFF2-40B4-BE49-F238E27FC236}">
                <a16:creationId xmlns:a16="http://schemas.microsoft.com/office/drawing/2014/main" id="{9D1EF64A-B5FD-DD7D-78D7-E66EB6284D31}"/>
              </a:ext>
            </a:extLst>
          </p:cNvPr>
          <p:cNvSpPr txBox="1">
            <a:spLocks noChangeArrowheads="1"/>
          </p:cNvSpPr>
          <p:nvPr/>
        </p:nvSpPr>
        <p:spPr bwMode="auto">
          <a:xfrm>
            <a:off x="11261611" y="5256311"/>
            <a:ext cx="647933" cy="307777"/>
          </a:xfrm>
          <a:prstGeom prst="rect">
            <a:avLst/>
          </a:prstGeom>
          <a:solidFill>
            <a:schemeClr val="bg1"/>
          </a:solidFill>
          <a:ln w="28575">
            <a:solidFill>
              <a:schemeClr val="accent1"/>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rPr>
              <a:t>-0.4%</a:t>
            </a:r>
            <a:endParaRPr kumimoji="0" lang="en-US" altLang="en-US" sz="1400" b="0" i="0" u="none" strike="noStrike" kern="1200" cap="none" spc="0" normalizeH="0" baseline="0" noProof="0" dirty="0">
              <a:ln>
                <a:noFill/>
              </a:ln>
              <a:effectLst/>
              <a:uLnTx/>
              <a:uFillTx/>
              <a:latin typeface="Times New Roman" panose="02020603050405020304" pitchFamily="18" charset="0"/>
              <a:ea typeface="+mn-ea"/>
              <a:cs typeface="+mn-cs"/>
            </a:endParaRPr>
          </a:p>
        </p:txBody>
      </p:sp>
      <p:sp>
        <p:nvSpPr>
          <p:cNvPr id="4" name="Line 5">
            <a:extLst>
              <a:ext uri="{FF2B5EF4-FFF2-40B4-BE49-F238E27FC236}">
                <a16:creationId xmlns:a16="http://schemas.microsoft.com/office/drawing/2014/main" id="{E897C0BF-B758-E527-0966-B10D71245C4F}"/>
              </a:ext>
            </a:extLst>
          </p:cNvPr>
          <p:cNvSpPr>
            <a:spLocks noChangeShapeType="1"/>
          </p:cNvSpPr>
          <p:nvPr/>
        </p:nvSpPr>
        <p:spPr bwMode="auto">
          <a:xfrm flipH="1">
            <a:off x="10485119" y="5410200"/>
            <a:ext cx="776491" cy="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5801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
            <a:extLst>
              <a:ext uri="{FF2B5EF4-FFF2-40B4-BE49-F238E27FC236}">
                <a16:creationId xmlns:a16="http://schemas.microsoft.com/office/drawing/2014/main" id="{AD41AF6A-C41D-6FA9-6EAA-1BC27BE89810}"/>
              </a:ext>
            </a:extLst>
          </p:cNvPr>
          <p:cNvGraphicFramePr>
            <a:graphicFrameLocks noChangeAspect="1"/>
          </p:cNvGraphicFramePr>
          <p:nvPr>
            <p:extLst>
              <p:ext uri="{D42A27DB-BD31-4B8C-83A1-F6EECF244321}">
                <p14:modId xmlns:p14="http://schemas.microsoft.com/office/powerpoint/2010/main" val="1237383733"/>
              </p:ext>
            </p:extLst>
          </p:nvPr>
        </p:nvGraphicFramePr>
        <p:xfrm>
          <a:off x="203200" y="92279"/>
          <a:ext cx="11718458" cy="62330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586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
            <a:extLst>
              <a:ext uri="{FF2B5EF4-FFF2-40B4-BE49-F238E27FC236}">
                <a16:creationId xmlns:a16="http://schemas.microsoft.com/office/drawing/2014/main" id="{4239AEB3-B031-7C86-8494-806F40F3A496}"/>
              </a:ext>
            </a:extLst>
          </p:cNvPr>
          <p:cNvGraphicFramePr>
            <a:graphicFrameLocks noChangeAspect="1"/>
          </p:cNvGraphicFramePr>
          <p:nvPr>
            <p:extLst>
              <p:ext uri="{D42A27DB-BD31-4B8C-83A1-F6EECF244321}">
                <p14:modId xmlns:p14="http://schemas.microsoft.com/office/powerpoint/2010/main" val="912821438"/>
              </p:ext>
            </p:extLst>
          </p:nvPr>
        </p:nvGraphicFramePr>
        <p:xfrm>
          <a:off x="203200" y="100668"/>
          <a:ext cx="11832116" cy="61826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278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endParaRPr kumimoji="0" lang="en-US" sz="800" b="0" i="0" u="none" strike="noStrike" kern="1200" cap="none" spc="0" normalizeH="0" baseline="0" noProof="0" dirty="0">
              <a:ln>
                <a:noFill/>
              </a:ln>
              <a:solidFill>
                <a:srgbClr val="193061"/>
              </a:solidFill>
              <a:effectLst/>
              <a:uLnTx/>
              <a:uFillTx/>
              <a:latin typeface="Century Gothic" panose="020F03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Mass Deportation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		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Extend 2017 Tax Cuts and Jobs Act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No tax on tips/overtime/Social Security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Deregulation/Elimination of red tape</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		Lower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endPar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0224629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38E46F65-91EA-3C78-0A78-58930FDCAC9F}"/>
              </a:ext>
            </a:extLst>
          </p:cNvPr>
          <p:cNvGraphicFramePr>
            <a:graphicFrameLocks noChangeAspect="1"/>
          </p:cNvGraphicFramePr>
          <p:nvPr>
            <p:extLst>
              <p:ext uri="{D42A27DB-BD31-4B8C-83A1-F6EECF244321}">
                <p14:modId xmlns:p14="http://schemas.microsoft.com/office/powerpoint/2010/main" val="3028700871"/>
              </p:ext>
            </p:extLst>
          </p:nvPr>
        </p:nvGraphicFramePr>
        <p:xfrm>
          <a:off x="203200" y="100667"/>
          <a:ext cx="11885336" cy="61742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186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Economic Growth Above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extLst>
              <p:ext uri="{D42A27DB-BD31-4B8C-83A1-F6EECF244321}">
                <p14:modId xmlns:p14="http://schemas.microsoft.com/office/powerpoint/2010/main" val="2237870875"/>
              </p:ext>
            </p:extLst>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spTree>
    <p:extLst>
      <p:ext uri="{BB962C8B-B14F-4D97-AF65-F5344CB8AC3E}">
        <p14:creationId xmlns:p14="http://schemas.microsoft.com/office/powerpoint/2010/main" val="3503344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Economic Growth Above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extLst>
              <p:ext uri="{D42A27DB-BD31-4B8C-83A1-F6EECF244321}">
                <p14:modId xmlns:p14="http://schemas.microsoft.com/office/powerpoint/2010/main" val="388422615"/>
              </p:ext>
            </p:extLst>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sp>
        <p:nvSpPr>
          <p:cNvPr id="7" name="TextBox 1">
            <a:extLst>
              <a:ext uri="{FF2B5EF4-FFF2-40B4-BE49-F238E27FC236}">
                <a16:creationId xmlns:a16="http://schemas.microsoft.com/office/drawing/2014/main" id="{7C81E9BA-26BD-E01E-F5FA-6EF836ED88FB}"/>
              </a:ext>
            </a:extLst>
          </p:cNvPr>
          <p:cNvSpPr txBox="1"/>
          <p:nvPr/>
        </p:nvSpPr>
        <p:spPr>
          <a:xfrm>
            <a:off x="8671561" y="5022158"/>
            <a:ext cx="3451858" cy="48959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 of Monetary Policy</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lang="en-US" sz="1200" b="1" dirty="0">
                <a:solidFill>
                  <a:srgbClr val="FF0000"/>
                </a:solidFill>
                <a:latin typeface="Times New Roman" panose="02020603050405020304" pitchFamily="18" charset="0"/>
                <a:cs typeface="Times New Roman" panose="02020603050405020304" pitchFamily="18" charset="0"/>
              </a:rPr>
              <a:t>Slower Labor Force Growth</a:t>
            </a:r>
            <a:endPar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07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Economic Growth Above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extLst>
              <p:ext uri="{D42A27DB-BD31-4B8C-83A1-F6EECF244321}">
                <p14:modId xmlns:p14="http://schemas.microsoft.com/office/powerpoint/2010/main" val="3060001262"/>
              </p:ext>
            </p:extLst>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5803325-F8DA-2E84-7496-DC13D4AC1488}"/>
              </a:ext>
            </a:extLst>
          </p:cNvPr>
          <p:cNvSpPr txBox="1"/>
          <p:nvPr/>
        </p:nvSpPr>
        <p:spPr>
          <a:xfrm>
            <a:off x="1202889" y="3746949"/>
            <a:ext cx="7090405" cy="1991122"/>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4E48C3E8-818B-DA91-4C56-71CEB95985AF}"/>
              </a:ext>
            </a:extLst>
          </p:cNvPr>
          <p:cNvSpPr txBox="1"/>
          <p:nvPr/>
        </p:nvSpPr>
        <p:spPr>
          <a:xfrm>
            <a:off x="8671561" y="5022158"/>
            <a:ext cx="3451858" cy="48959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 of Monetary Policy</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lang="en-US" sz="1200" b="1" dirty="0">
                <a:solidFill>
                  <a:srgbClr val="FF0000"/>
                </a:solidFill>
                <a:latin typeface="Times New Roman" panose="02020603050405020304" pitchFamily="18" charset="0"/>
                <a:cs typeface="Times New Roman" panose="02020603050405020304" pitchFamily="18" charset="0"/>
              </a:rPr>
              <a:t>Slower Labor Force Growth</a:t>
            </a:r>
            <a:endPar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9870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Economic Growth Above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extLst>
              <p:ext uri="{D42A27DB-BD31-4B8C-83A1-F6EECF244321}">
                <p14:modId xmlns:p14="http://schemas.microsoft.com/office/powerpoint/2010/main" val="3136398196"/>
              </p:ext>
            </p:extLst>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5803325-F8DA-2E84-7496-DC13D4AC1488}"/>
              </a:ext>
            </a:extLst>
          </p:cNvPr>
          <p:cNvSpPr txBox="1"/>
          <p:nvPr/>
        </p:nvSpPr>
        <p:spPr>
          <a:xfrm>
            <a:off x="1202889" y="3746949"/>
            <a:ext cx="7090405" cy="1991122"/>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Federal Reserve too slow in lowering 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70EE6A78-0F8A-B754-4195-A92E36AA62FB}"/>
              </a:ext>
            </a:extLst>
          </p:cNvPr>
          <p:cNvSpPr txBox="1"/>
          <p:nvPr/>
        </p:nvSpPr>
        <p:spPr>
          <a:xfrm>
            <a:off x="8671561" y="5022158"/>
            <a:ext cx="3451858" cy="48959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 of Monetary Policy</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lang="en-US" sz="1200" b="1" dirty="0">
                <a:solidFill>
                  <a:srgbClr val="FF0000"/>
                </a:solidFill>
                <a:latin typeface="Times New Roman" panose="02020603050405020304" pitchFamily="18" charset="0"/>
                <a:cs typeface="Times New Roman" panose="02020603050405020304" pitchFamily="18" charset="0"/>
              </a:rPr>
              <a:t>Slower Labor Force Growth</a:t>
            </a:r>
            <a:endPar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4135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Economic Growth Above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extLst>
              <p:ext uri="{D42A27DB-BD31-4B8C-83A1-F6EECF244321}">
                <p14:modId xmlns:p14="http://schemas.microsoft.com/office/powerpoint/2010/main" val="1532187710"/>
              </p:ext>
            </p:extLst>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5803325-F8DA-2E84-7496-DC13D4AC1488}"/>
              </a:ext>
            </a:extLst>
          </p:cNvPr>
          <p:cNvSpPr txBox="1"/>
          <p:nvPr/>
        </p:nvSpPr>
        <p:spPr>
          <a:xfrm>
            <a:off x="1202889" y="3746949"/>
            <a:ext cx="7090405" cy="1991122"/>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Federal Reserve too slow in lowering 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Decrease in stock &amp; home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EF3F77BF-03E2-9604-99C0-229486765072}"/>
              </a:ext>
            </a:extLst>
          </p:cNvPr>
          <p:cNvSpPr txBox="1"/>
          <p:nvPr/>
        </p:nvSpPr>
        <p:spPr>
          <a:xfrm>
            <a:off x="8671561" y="5022158"/>
            <a:ext cx="3451858" cy="48959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 of Monetary Policy</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lang="en-US" sz="1200" b="1" dirty="0">
                <a:solidFill>
                  <a:srgbClr val="FF0000"/>
                </a:solidFill>
                <a:latin typeface="Times New Roman" panose="02020603050405020304" pitchFamily="18" charset="0"/>
                <a:cs typeface="Times New Roman" panose="02020603050405020304" pitchFamily="18" charset="0"/>
              </a:rPr>
              <a:t>Slower Labor Force Growth</a:t>
            </a:r>
            <a:endPar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8660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Economic Growth Above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extLst>
              <p:ext uri="{D42A27DB-BD31-4B8C-83A1-F6EECF244321}">
                <p14:modId xmlns:p14="http://schemas.microsoft.com/office/powerpoint/2010/main" val="3609019272"/>
              </p:ext>
            </p:extLst>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5803325-F8DA-2E84-7496-DC13D4AC1488}"/>
              </a:ext>
            </a:extLst>
          </p:cNvPr>
          <p:cNvSpPr txBox="1"/>
          <p:nvPr/>
        </p:nvSpPr>
        <p:spPr>
          <a:xfrm>
            <a:off x="1202889" y="3746949"/>
            <a:ext cx="7090405" cy="1991122"/>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Federal Reserve too slow in lowering 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Decrease in stock &amp; home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Russia/Ukraine wars</a:t>
            </a:r>
          </a:p>
        </p:txBody>
      </p:sp>
      <p:sp>
        <p:nvSpPr>
          <p:cNvPr id="2" name="TextBox 1">
            <a:extLst>
              <a:ext uri="{FF2B5EF4-FFF2-40B4-BE49-F238E27FC236}">
                <a16:creationId xmlns:a16="http://schemas.microsoft.com/office/drawing/2014/main" id="{1EE6AEEB-6FD0-5173-94C2-A581CF7A8094}"/>
              </a:ext>
            </a:extLst>
          </p:cNvPr>
          <p:cNvSpPr txBox="1"/>
          <p:nvPr/>
        </p:nvSpPr>
        <p:spPr>
          <a:xfrm>
            <a:off x="8671561" y="5022158"/>
            <a:ext cx="3451858" cy="48959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 of Monetary Policy</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lang="en-US" sz="1200" b="1" dirty="0">
                <a:solidFill>
                  <a:srgbClr val="FF0000"/>
                </a:solidFill>
                <a:latin typeface="Times New Roman" panose="02020603050405020304" pitchFamily="18" charset="0"/>
                <a:cs typeface="Times New Roman" panose="02020603050405020304" pitchFamily="18" charset="0"/>
              </a:rPr>
              <a:t>Slower Labor Force Growth</a:t>
            </a:r>
            <a:endPar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8570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Economic Growth Above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extLst>
              <p:ext uri="{D42A27DB-BD31-4B8C-83A1-F6EECF244321}">
                <p14:modId xmlns:p14="http://schemas.microsoft.com/office/powerpoint/2010/main" val="1943206339"/>
              </p:ext>
            </p:extLst>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5803325-F8DA-2E84-7496-DC13D4AC1488}"/>
              </a:ext>
            </a:extLst>
          </p:cNvPr>
          <p:cNvSpPr txBox="1"/>
          <p:nvPr/>
        </p:nvSpPr>
        <p:spPr>
          <a:xfrm>
            <a:off x="1202889" y="3746949"/>
            <a:ext cx="7090405" cy="2301838"/>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Federal Reserve too slow in lowering 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Decrease in stock &amp; home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Russia/Ukraine wars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Rise in energy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lang="en-US" sz="2000" dirty="0">
              <a:solidFill>
                <a:srgbClr val="0070C0"/>
              </a:solidFill>
              <a:latin typeface="Times New Roman" panose="02020603050405020304" pitchFamily="18" charset="0"/>
              <a:cs typeface="Times New Roman" panose="02020603050405020304" pitchFamily="18"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6056DAA1-50F4-F56D-A8AB-DA96FCD038BF}"/>
              </a:ext>
            </a:extLst>
          </p:cNvPr>
          <p:cNvSpPr txBox="1"/>
          <p:nvPr/>
        </p:nvSpPr>
        <p:spPr>
          <a:xfrm>
            <a:off x="8671561" y="5022158"/>
            <a:ext cx="3451858" cy="48959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 of Monetary Policy</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lang="en-US" sz="1200" b="1" dirty="0">
                <a:solidFill>
                  <a:srgbClr val="FF0000"/>
                </a:solidFill>
                <a:latin typeface="Times New Roman" panose="02020603050405020304" pitchFamily="18" charset="0"/>
                <a:cs typeface="Times New Roman" panose="02020603050405020304" pitchFamily="18" charset="0"/>
              </a:rPr>
              <a:t>Slower Labor Force Growth</a:t>
            </a:r>
            <a:endPar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076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Economic Growth Above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extLst>
              <p:ext uri="{D42A27DB-BD31-4B8C-83A1-F6EECF244321}">
                <p14:modId xmlns:p14="http://schemas.microsoft.com/office/powerpoint/2010/main" val="3292722321"/>
              </p:ext>
            </p:extLst>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5803325-F8DA-2E84-7496-DC13D4AC1488}"/>
              </a:ext>
            </a:extLst>
          </p:cNvPr>
          <p:cNvSpPr txBox="1"/>
          <p:nvPr/>
        </p:nvSpPr>
        <p:spPr>
          <a:xfrm>
            <a:off x="1202889" y="3746949"/>
            <a:ext cx="7090405" cy="2301838"/>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Federal Reserve too slow in lowering 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Decrease in stock &amp; home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Russia/Ukraine wars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Rise in energy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Lower-quality office property vacancy, pricing and refinancing</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C54BB479-7AD0-E117-8942-DF48014D6812}"/>
              </a:ext>
            </a:extLst>
          </p:cNvPr>
          <p:cNvSpPr txBox="1"/>
          <p:nvPr/>
        </p:nvSpPr>
        <p:spPr>
          <a:xfrm>
            <a:off x="8671561" y="5022158"/>
            <a:ext cx="3451858" cy="48959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 of Monetary Policy</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lang="en-US" sz="1200" b="1" dirty="0">
                <a:solidFill>
                  <a:srgbClr val="FF0000"/>
                </a:solidFill>
                <a:latin typeface="Times New Roman" panose="02020603050405020304" pitchFamily="18" charset="0"/>
                <a:cs typeface="Times New Roman" panose="02020603050405020304" pitchFamily="18" charset="0"/>
              </a:rPr>
              <a:t>Slower Labor Force Growth</a:t>
            </a:r>
            <a:endPar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5490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Economic Growth Above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5803325-F8DA-2E84-7496-DC13D4AC1488}"/>
              </a:ext>
            </a:extLst>
          </p:cNvPr>
          <p:cNvSpPr txBox="1"/>
          <p:nvPr/>
        </p:nvSpPr>
        <p:spPr>
          <a:xfrm>
            <a:off x="1202889" y="3746949"/>
            <a:ext cx="7090405" cy="2301838"/>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Federal Reserve too slow in lowering 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Decrease in stock &amp; home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Russia/Ukraine wars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Rise in energy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Lower-quality office property vacancy, pricing and refinancing</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lang="en-US" sz="2000" dirty="0">
                <a:solidFill>
                  <a:srgbClr val="0070C0"/>
                </a:solidFill>
                <a:latin typeface="Times New Roman" panose="02020603050405020304" pitchFamily="18" charset="0"/>
                <a:cs typeface="Times New Roman" panose="02020603050405020304" pitchFamily="18" charset="0"/>
              </a:rPr>
              <a:t>Trade War</a:t>
            </a: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C54BB479-7AD0-E117-8942-DF48014D6812}"/>
              </a:ext>
            </a:extLst>
          </p:cNvPr>
          <p:cNvSpPr txBox="1"/>
          <p:nvPr/>
        </p:nvSpPr>
        <p:spPr>
          <a:xfrm>
            <a:off x="8671561" y="5022158"/>
            <a:ext cx="3451858" cy="48959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 of Monetary Policy</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lang="en-US" sz="1200" b="1" dirty="0">
                <a:solidFill>
                  <a:srgbClr val="FF0000"/>
                </a:solidFill>
                <a:latin typeface="Times New Roman" panose="02020603050405020304" pitchFamily="18" charset="0"/>
                <a:cs typeface="Times New Roman" panose="02020603050405020304" pitchFamily="18" charset="0"/>
              </a:rPr>
              <a:t>Slower Labor Force Growth</a:t>
            </a:r>
            <a:endPar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4697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766D8E3-E19B-17F6-995B-5C35DC5A2D18}"/>
              </a:ext>
            </a:extLst>
          </p:cNvPr>
          <p:cNvGraphicFramePr>
            <a:graphicFrameLocks noGrp="1" noChangeAspect="1"/>
          </p:cNvGraphicFramePr>
          <p:nvPr>
            <p:extLst>
              <p:ext uri="{D42A27DB-BD31-4B8C-83A1-F6EECF244321}">
                <p14:modId xmlns:p14="http://schemas.microsoft.com/office/powerpoint/2010/main" val="4223288228"/>
              </p:ext>
            </p:extLst>
          </p:nvPr>
        </p:nvGraphicFramePr>
        <p:xfrm>
          <a:off x="363220" y="203201"/>
          <a:ext cx="11381740" cy="641032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00C4184-DEAD-A92E-E39A-C88788F1185C}"/>
              </a:ext>
            </a:extLst>
          </p:cNvPr>
          <p:cNvSpPr txBox="1"/>
          <p:nvPr/>
        </p:nvSpPr>
        <p:spPr>
          <a:xfrm>
            <a:off x="10332086" y="3291839"/>
            <a:ext cx="587375" cy="276225"/>
          </a:xfrm>
          <a:prstGeom prst="rect">
            <a:avLst/>
          </a:prstGeom>
          <a:solidFill>
            <a:schemeClr val="bg1">
              <a:lumMod val="85000"/>
            </a:schemeClr>
          </a:solidFill>
          <a:ln w="28575">
            <a:solidFill>
              <a:schemeClr val="tx1"/>
            </a:solidFill>
          </a:ln>
        </p:spPr>
        <p:txBody>
          <a:bodyPr>
            <a:spAutoFit/>
          </a:bodyPr>
          <a:lstStyle/>
          <a:p>
            <a:pPr defTabSz="914378">
              <a:buClr>
                <a:srgbClr val="000000"/>
              </a:buClr>
              <a:defRPr/>
            </a:pPr>
            <a:r>
              <a:rPr lang="en-US" sz="1200" kern="0" dirty="0">
                <a:solidFill>
                  <a:srgbClr val="000000"/>
                </a:solidFill>
                <a:latin typeface="Times New Roman" panose="02020603050405020304" pitchFamily="18" charset="0"/>
                <a:cs typeface="Times New Roman" panose="02020603050405020304" pitchFamily="18" charset="0"/>
                <a:sym typeface="Arial"/>
              </a:rPr>
              <a:t>4.30%</a:t>
            </a:r>
          </a:p>
        </p:txBody>
      </p:sp>
    </p:spTree>
    <p:extLst>
      <p:ext uri="{BB962C8B-B14F-4D97-AF65-F5344CB8AC3E}">
        <p14:creationId xmlns:p14="http://schemas.microsoft.com/office/powerpoint/2010/main" val="3668150460"/>
      </p:ext>
    </p:extLst>
  </p:cSld>
  <p:clrMapOvr>
    <a:masterClrMapping/>
  </p:clrMapOvr>
  <p:transition spd="slow"/>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485D7244-9B5B-CE8E-9673-5EB1F317C839}"/>
              </a:ext>
            </a:extLst>
          </p:cNvPr>
          <p:cNvGraphicFramePr>
            <a:graphicFrameLocks noGrp="1" noChangeAspect="1"/>
          </p:cNvGraphicFramePr>
          <p:nvPr>
            <p:extLst>
              <p:ext uri="{D42A27DB-BD31-4B8C-83A1-F6EECF244321}">
                <p14:modId xmlns:p14="http://schemas.microsoft.com/office/powerpoint/2010/main" val="1953047523"/>
              </p:ext>
            </p:extLst>
          </p:nvPr>
        </p:nvGraphicFramePr>
        <p:xfrm>
          <a:off x="290512" y="206084"/>
          <a:ext cx="11680112" cy="6496254"/>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a:extLst>
              <a:ext uri="{FF2B5EF4-FFF2-40B4-BE49-F238E27FC236}">
                <a16:creationId xmlns:a16="http://schemas.microsoft.com/office/drawing/2014/main" id="{5DF5D810-D262-6154-F57D-AA20FFE19AA0}"/>
              </a:ext>
            </a:extLst>
          </p:cNvPr>
          <p:cNvCxnSpPr>
            <a:cxnSpLocks/>
          </p:cNvCxnSpPr>
          <p:nvPr/>
        </p:nvCxnSpPr>
        <p:spPr>
          <a:xfrm flipV="1">
            <a:off x="10972800" y="4848767"/>
            <a:ext cx="402671" cy="417189"/>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DC82D0A-5451-22B0-41EB-3D6D7013FCA8}"/>
              </a:ext>
            </a:extLst>
          </p:cNvPr>
          <p:cNvSpPr txBox="1"/>
          <p:nvPr/>
        </p:nvSpPr>
        <p:spPr>
          <a:xfrm>
            <a:off x="10501063" y="5265956"/>
            <a:ext cx="694791"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4.0%</a:t>
            </a:r>
          </a:p>
        </p:txBody>
      </p:sp>
    </p:spTree>
    <p:extLst>
      <p:ext uri="{BB962C8B-B14F-4D97-AF65-F5344CB8AC3E}">
        <p14:creationId xmlns:p14="http://schemas.microsoft.com/office/powerpoint/2010/main" val="3652100359"/>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485D7244-9B5B-CE8E-9673-5EB1F317C839}"/>
              </a:ext>
            </a:extLst>
          </p:cNvPr>
          <p:cNvGraphicFramePr>
            <a:graphicFrameLocks noGrp="1" noChangeAspect="1"/>
          </p:cNvGraphicFramePr>
          <p:nvPr>
            <p:extLst>
              <p:ext uri="{D42A27DB-BD31-4B8C-83A1-F6EECF244321}">
                <p14:modId xmlns:p14="http://schemas.microsoft.com/office/powerpoint/2010/main" val="684435723"/>
              </p:ext>
            </p:extLst>
          </p:nvPr>
        </p:nvGraphicFramePr>
        <p:xfrm>
          <a:off x="290512" y="206084"/>
          <a:ext cx="11680112" cy="6496254"/>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a:extLst>
              <a:ext uri="{FF2B5EF4-FFF2-40B4-BE49-F238E27FC236}">
                <a16:creationId xmlns:a16="http://schemas.microsoft.com/office/drawing/2014/main" id="{5DF5D810-D262-6154-F57D-AA20FFE19AA0}"/>
              </a:ext>
            </a:extLst>
          </p:cNvPr>
          <p:cNvCxnSpPr>
            <a:cxnSpLocks/>
          </p:cNvCxnSpPr>
          <p:nvPr/>
        </p:nvCxnSpPr>
        <p:spPr>
          <a:xfrm>
            <a:off x="10259736" y="4177717"/>
            <a:ext cx="427838" cy="293615"/>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DC82D0A-5451-22B0-41EB-3D6D7013FCA8}"/>
              </a:ext>
            </a:extLst>
          </p:cNvPr>
          <p:cNvSpPr txBox="1"/>
          <p:nvPr/>
        </p:nvSpPr>
        <p:spPr>
          <a:xfrm>
            <a:off x="9992783" y="3869179"/>
            <a:ext cx="694791"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1.0%</a:t>
            </a:r>
          </a:p>
        </p:txBody>
      </p:sp>
    </p:spTree>
    <p:extLst>
      <p:ext uri="{BB962C8B-B14F-4D97-AF65-F5344CB8AC3E}">
        <p14:creationId xmlns:p14="http://schemas.microsoft.com/office/powerpoint/2010/main" val="543705898"/>
      </p:ext>
    </p:ext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485D7244-9B5B-CE8E-9673-5EB1F317C839}"/>
              </a:ext>
            </a:extLst>
          </p:cNvPr>
          <p:cNvGraphicFramePr>
            <a:graphicFrameLocks noGrp="1" noChangeAspect="1"/>
          </p:cNvGraphicFramePr>
          <p:nvPr>
            <p:extLst>
              <p:ext uri="{D42A27DB-BD31-4B8C-83A1-F6EECF244321}">
                <p14:modId xmlns:p14="http://schemas.microsoft.com/office/powerpoint/2010/main" val="351365457"/>
              </p:ext>
            </p:extLst>
          </p:nvPr>
        </p:nvGraphicFramePr>
        <p:xfrm>
          <a:off x="290512" y="206084"/>
          <a:ext cx="11680112" cy="6496254"/>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a:extLst>
              <a:ext uri="{FF2B5EF4-FFF2-40B4-BE49-F238E27FC236}">
                <a16:creationId xmlns:a16="http://schemas.microsoft.com/office/drawing/2014/main" id="{5DF5D810-D262-6154-F57D-AA20FFE19AA0}"/>
              </a:ext>
            </a:extLst>
          </p:cNvPr>
          <p:cNvCxnSpPr>
            <a:cxnSpLocks/>
          </p:cNvCxnSpPr>
          <p:nvPr/>
        </p:nvCxnSpPr>
        <p:spPr>
          <a:xfrm>
            <a:off x="10489684" y="4188399"/>
            <a:ext cx="192947" cy="257766"/>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DC82D0A-5451-22B0-41EB-3D6D7013FCA8}"/>
              </a:ext>
            </a:extLst>
          </p:cNvPr>
          <p:cNvSpPr txBox="1"/>
          <p:nvPr/>
        </p:nvSpPr>
        <p:spPr>
          <a:xfrm>
            <a:off x="10084313" y="3873593"/>
            <a:ext cx="694791"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1.0%</a:t>
            </a:r>
          </a:p>
        </p:txBody>
      </p:sp>
      <p:sp>
        <p:nvSpPr>
          <p:cNvPr id="9" name="TextBox 8">
            <a:extLst>
              <a:ext uri="{FF2B5EF4-FFF2-40B4-BE49-F238E27FC236}">
                <a16:creationId xmlns:a16="http://schemas.microsoft.com/office/drawing/2014/main" id="{62A05ABC-E267-8098-BF49-9482F0B8ACCA}"/>
              </a:ext>
            </a:extLst>
          </p:cNvPr>
          <p:cNvSpPr txBox="1"/>
          <p:nvPr/>
        </p:nvSpPr>
        <p:spPr>
          <a:xfrm>
            <a:off x="5226342" y="5321368"/>
            <a:ext cx="3028424" cy="550926"/>
          </a:xfrm>
          <a:prstGeom prst="rect">
            <a:avLst/>
          </a:prstGeom>
          <a:solidFill>
            <a:schemeClr val="bg1"/>
          </a:solidFill>
          <a:ln w="12700">
            <a:solidFill>
              <a:schemeClr val="accent6"/>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chemeClr val="accent6"/>
                </a:solidFill>
                <a:effectLst/>
                <a:uLnTx/>
                <a:uFillTx/>
                <a:latin typeface="Arial"/>
                <a:ea typeface="+mn-ea"/>
                <a:cs typeface="+mn-cs"/>
              </a:rPr>
              <a:t>0.75%</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b="1" dirty="0">
                <a:solidFill>
                  <a:schemeClr val="accent6"/>
                </a:solidFill>
                <a:latin typeface="Arial"/>
              </a:rPr>
              <a:t>Natural Delinquency Rate</a:t>
            </a:r>
            <a:endParaRPr kumimoji="0" lang="en-US" sz="1400" b="1" i="0" u="none" strike="noStrike" kern="1200" cap="none" spc="0" normalizeH="0" baseline="0" noProof="0" dirty="0">
              <a:ln>
                <a:noFill/>
              </a:ln>
              <a:solidFill>
                <a:schemeClr val="accent6"/>
              </a:solidFill>
              <a:effectLst/>
              <a:uLnTx/>
              <a:uFillTx/>
              <a:latin typeface="Arial"/>
              <a:ea typeface="+mn-ea"/>
              <a:cs typeface="+mn-cs"/>
            </a:endParaRPr>
          </a:p>
        </p:txBody>
      </p:sp>
      <p:cxnSp>
        <p:nvCxnSpPr>
          <p:cNvPr id="10" name="Straight Arrow Connector 9">
            <a:extLst>
              <a:ext uri="{FF2B5EF4-FFF2-40B4-BE49-F238E27FC236}">
                <a16:creationId xmlns:a16="http://schemas.microsoft.com/office/drawing/2014/main" id="{8EFE63F0-579A-F95B-7EA7-C5F7E157C380}"/>
              </a:ext>
            </a:extLst>
          </p:cNvPr>
          <p:cNvCxnSpPr>
            <a:cxnSpLocks/>
          </p:cNvCxnSpPr>
          <p:nvPr/>
        </p:nvCxnSpPr>
        <p:spPr>
          <a:xfrm flipV="1">
            <a:off x="6670646" y="4915949"/>
            <a:ext cx="0" cy="385171"/>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928256"/>
      </p:ext>
    </p:extLst>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A3C4B8A9-6EF7-4D92-123F-3CA61FDFC684}"/>
              </a:ext>
            </a:extLst>
          </p:cNvPr>
          <p:cNvGraphicFramePr>
            <a:graphicFrameLocks noGrp="1" noChangeAspect="1"/>
          </p:cNvGraphicFramePr>
          <p:nvPr>
            <p:extLst>
              <p:ext uri="{D42A27DB-BD31-4B8C-83A1-F6EECF244321}">
                <p14:modId xmlns:p14="http://schemas.microsoft.com/office/powerpoint/2010/main" val="1446965637"/>
              </p:ext>
            </p:extLst>
          </p:nvPr>
        </p:nvGraphicFramePr>
        <p:xfrm>
          <a:off x="277303" y="168247"/>
          <a:ext cx="11726877" cy="6500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8038256"/>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77303" y="168247"/>
          <a:ext cx="11726877" cy="6500536"/>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flipH="1">
            <a:off x="10439400" y="2872007"/>
            <a:ext cx="67228"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159232" y="2557201"/>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0.76%</a:t>
            </a:r>
          </a:p>
        </p:txBody>
      </p:sp>
      <p:sp>
        <p:nvSpPr>
          <p:cNvPr id="2" name="TextBox 5">
            <a:extLst>
              <a:ext uri="{FF2B5EF4-FFF2-40B4-BE49-F238E27FC236}">
                <a16:creationId xmlns:a16="http://schemas.microsoft.com/office/drawing/2014/main" id="{D6633DA3-B160-0CA5-5524-772CE2BB68D7}"/>
              </a:ext>
            </a:extLst>
          </p:cNvPr>
          <p:cNvSpPr txBox="1"/>
          <p:nvPr/>
        </p:nvSpPr>
        <p:spPr>
          <a:xfrm>
            <a:off x="10439400" y="4298186"/>
            <a:ext cx="557631"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70C0"/>
                </a:solidFill>
                <a:effectLst/>
                <a:uLnTx/>
                <a:uFillTx/>
                <a:latin typeface="Arial"/>
                <a:ea typeface="+mn-ea"/>
                <a:cs typeface="+mn-cs"/>
              </a:rPr>
              <a:t>4.0%</a:t>
            </a:r>
          </a:p>
        </p:txBody>
      </p:sp>
    </p:spTree>
    <p:extLst>
      <p:ext uri="{BB962C8B-B14F-4D97-AF65-F5344CB8AC3E}">
        <p14:creationId xmlns:p14="http://schemas.microsoft.com/office/powerpoint/2010/main" val="1029778553"/>
      </p:ext>
    </p:extLst>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77303" y="168247"/>
          <a:ext cx="11726877" cy="6500536"/>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flipH="1">
            <a:off x="10439400" y="2872007"/>
            <a:ext cx="67228"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159232" y="2557201"/>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0.76%</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472940"/>
            <a:ext cx="0" cy="848428"/>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94C47FFF-8451-C128-05BC-2DC91FB15C2C}"/>
              </a:ext>
            </a:extLst>
          </p:cNvPr>
          <p:cNvSpPr txBox="1"/>
          <p:nvPr/>
        </p:nvSpPr>
        <p:spPr>
          <a:xfrm>
            <a:off x="10439400" y="4298186"/>
            <a:ext cx="557631"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70C0"/>
                </a:solidFill>
                <a:effectLst/>
                <a:uLnTx/>
                <a:uFillTx/>
                <a:latin typeface="Arial"/>
                <a:ea typeface="+mn-ea"/>
                <a:cs typeface="+mn-cs"/>
              </a:rPr>
              <a:t>4.0%</a:t>
            </a:r>
          </a:p>
        </p:txBody>
      </p:sp>
    </p:spTree>
    <p:extLst>
      <p:ext uri="{BB962C8B-B14F-4D97-AF65-F5344CB8AC3E}">
        <p14:creationId xmlns:p14="http://schemas.microsoft.com/office/powerpoint/2010/main" val="2367434328"/>
      </p:ext>
    </p:extLst>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77303" y="168247"/>
          <a:ext cx="11726877" cy="6500536"/>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flipH="1">
            <a:off x="10439400" y="2872007"/>
            <a:ext cx="67228"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159232" y="2557201"/>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0.76%</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472940"/>
            <a:ext cx="0" cy="848428"/>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2147580"/>
            <a:ext cx="4943472" cy="1655379"/>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820195" cy="540064"/>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119870"/>
      </p:ext>
    </p:extLst>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77303" y="168247"/>
          <a:ext cx="11726877" cy="6500536"/>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flipH="1">
            <a:off x="10439400" y="2872007"/>
            <a:ext cx="67228"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159232" y="2557201"/>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0.76%</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472940"/>
            <a:ext cx="0" cy="848428"/>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2147580"/>
            <a:ext cx="4943472" cy="1655379"/>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 rent inflation =&gt; tight budgets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820195" cy="540064"/>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0823137"/>
      </p:ext>
    </p:extLst>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77303" y="168247"/>
          <a:ext cx="11726877" cy="6500536"/>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flipH="1">
            <a:off x="10439400" y="2872007"/>
            <a:ext cx="67228"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159232" y="2557201"/>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0.76%</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472940"/>
            <a:ext cx="0" cy="848428"/>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2147580"/>
            <a:ext cx="4943472" cy="1655379"/>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 rent inflation =&gt; tight budgets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Student loan payment resumption</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820195" cy="540064"/>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935640"/>
      </p:ext>
    </p:extLst>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77303" y="168247"/>
          <a:ext cx="11726877" cy="6500536"/>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flipH="1">
            <a:off x="10439400" y="2872007"/>
            <a:ext cx="67228"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159232" y="2557201"/>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0.76%</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472940"/>
            <a:ext cx="0" cy="848428"/>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2147580"/>
            <a:ext cx="4943472" cy="1655379"/>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 rent inflation =&gt; tight budgets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Student loan payment resumption</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Higher interest rates on credit card, HELOC, ARMs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820195" cy="540064"/>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986906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766D8E3-E19B-17F6-995B-5C35DC5A2D18}"/>
              </a:ext>
            </a:extLst>
          </p:cNvPr>
          <p:cNvGraphicFramePr>
            <a:graphicFrameLocks noGrp="1" noChangeAspect="1"/>
          </p:cNvGraphicFramePr>
          <p:nvPr/>
        </p:nvGraphicFramePr>
        <p:xfrm>
          <a:off x="363220" y="203201"/>
          <a:ext cx="11381740" cy="641032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00C4184-DEAD-A92E-E39A-C88788F1185C}"/>
              </a:ext>
            </a:extLst>
          </p:cNvPr>
          <p:cNvSpPr txBox="1"/>
          <p:nvPr/>
        </p:nvSpPr>
        <p:spPr>
          <a:xfrm>
            <a:off x="10332086" y="3291839"/>
            <a:ext cx="587375" cy="276225"/>
          </a:xfrm>
          <a:prstGeom prst="rect">
            <a:avLst/>
          </a:prstGeom>
          <a:solidFill>
            <a:schemeClr val="bg1">
              <a:lumMod val="85000"/>
            </a:schemeClr>
          </a:solidFill>
          <a:ln w="28575">
            <a:solidFill>
              <a:schemeClr val="tx1"/>
            </a:solidFill>
          </a:ln>
        </p:spPr>
        <p:txBody>
          <a:bodyPr>
            <a:spAutoFit/>
          </a:bodyPr>
          <a:lstStyle/>
          <a:p>
            <a:pPr defTabSz="914378">
              <a:buClr>
                <a:srgbClr val="000000"/>
              </a:buClr>
              <a:defRPr/>
            </a:pPr>
            <a:r>
              <a:rPr lang="en-US" sz="1200" kern="0" dirty="0">
                <a:solidFill>
                  <a:srgbClr val="000000"/>
                </a:solidFill>
                <a:latin typeface="Times New Roman" panose="02020603050405020304" pitchFamily="18" charset="0"/>
                <a:cs typeface="Times New Roman" panose="02020603050405020304" pitchFamily="18" charset="0"/>
                <a:sym typeface="Arial"/>
              </a:rPr>
              <a:t>4.30%</a:t>
            </a:r>
          </a:p>
        </p:txBody>
      </p:sp>
      <p:sp>
        <p:nvSpPr>
          <p:cNvPr id="6" name="TextBox 5">
            <a:extLst>
              <a:ext uri="{FF2B5EF4-FFF2-40B4-BE49-F238E27FC236}">
                <a16:creationId xmlns:a16="http://schemas.microsoft.com/office/drawing/2014/main" id="{DCD9BDA4-04AF-BE53-BC3B-947A115A3FBF}"/>
              </a:ext>
            </a:extLst>
          </p:cNvPr>
          <p:cNvSpPr txBox="1"/>
          <p:nvPr/>
        </p:nvSpPr>
        <p:spPr>
          <a:xfrm>
            <a:off x="10332085" y="3014840"/>
            <a:ext cx="587375" cy="276999"/>
          </a:xfrm>
          <a:prstGeom prst="rect">
            <a:avLst/>
          </a:prstGeom>
          <a:solidFill>
            <a:srgbClr val="F2DAC0"/>
          </a:solidFill>
          <a:ln w="28575">
            <a:solidFill>
              <a:srgbClr val="FF0000"/>
            </a:solidFill>
          </a:ln>
        </p:spPr>
        <p:txBody>
          <a:bodyPr>
            <a:spAutoFit/>
          </a:bodyPr>
          <a:lstStyle/>
          <a:p>
            <a:pPr defTabSz="914378">
              <a:buClr>
                <a:srgbClr val="000000"/>
              </a:buClr>
              <a:defRPr/>
            </a:pPr>
            <a:r>
              <a:rPr lang="en-US" sz="1200" kern="0" dirty="0">
                <a:solidFill>
                  <a:srgbClr val="000000"/>
                </a:solidFill>
                <a:latin typeface="Times New Roman" panose="02020603050405020304" pitchFamily="18" charset="0"/>
                <a:cs typeface="Times New Roman" panose="02020603050405020304" pitchFamily="18" charset="0"/>
                <a:sym typeface="Arial"/>
              </a:rPr>
              <a:t>4.30%</a:t>
            </a:r>
          </a:p>
        </p:txBody>
      </p:sp>
    </p:spTree>
    <p:extLst>
      <p:ext uri="{BB962C8B-B14F-4D97-AF65-F5344CB8AC3E}">
        <p14:creationId xmlns:p14="http://schemas.microsoft.com/office/powerpoint/2010/main" val="627200259"/>
      </p:ext>
    </p:extLst>
  </p:cSld>
  <p:clrMapOvr>
    <a:masterClrMapping/>
  </p:clrMapOvr>
  <p:transition spd="slow"/>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77303" y="168247"/>
          <a:ext cx="11726877" cy="6500536"/>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flipH="1">
            <a:off x="10439400" y="2872007"/>
            <a:ext cx="67228"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159232" y="2557201"/>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0.76%</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472940"/>
            <a:ext cx="0" cy="848428"/>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2147580"/>
            <a:ext cx="4943472" cy="1655379"/>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 rent inflation =&gt; tight budgets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Student loan payment resumption</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Higher interest rates on credit card, HELOC, ARMs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Slow loan growth =&gt; denominator effect</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820195" cy="540064"/>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175172"/>
      </p:ext>
    </p:extLst>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77303" y="168247"/>
          <a:ext cx="11726877" cy="6500536"/>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flipH="1">
            <a:off x="10439400" y="2872007"/>
            <a:ext cx="67228"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159232" y="2557201"/>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0.76%</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472940"/>
            <a:ext cx="0" cy="848428"/>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2147580"/>
            <a:ext cx="4943472" cy="1655379"/>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 rent inflation =&gt; tight budgets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Student loan payment resumption</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Higher interest rates on credit card, HELOC, ARMs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Slow loan growth =&gt; denominator effect</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lang="en-US" sz="1600" dirty="0">
                <a:solidFill>
                  <a:srgbClr val="193061">
                    <a:lumMod val="60000"/>
                    <a:lumOff val="40000"/>
                  </a:srgbClr>
                </a:solidFill>
                <a:latin typeface="Times New Roman" panose="02020603050405020304" pitchFamily="18" charset="0"/>
                <a:cs typeface="Times New Roman" panose="02020603050405020304" pitchFamily="18" charset="0"/>
              </a:rPr>
              <a:t>High car insurance costs =&gt; drop collision coverage</a:t>
            </a: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820195" cy="540064"/>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4841898"/>
      </p:ext>
    </p:extLst>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828D6FBA-5384-6707-5947-5277D2246A94}"/>
              </a:ext>
            </a:extLst>
          </p:cNvPr>
          <p:cNvGraphicFramePr>
            <a:graphicFrameLocks noChangeAspect="1"/>
          </p:cNvGraphicFramePr>
          <p:nvPr>
            <p:extLst>
              <p:ext uri="{D42A27DB-BD31-4B8C-83A1-F6EECF244321}">
                <p14:modId xmlns:p14="http://schemas.microsoft.com/office/powerpoint/2010/main" val="1474333674"/>
              </p:ext>
            </p:extLst>
          </p:nvPr>
        </p:nvGraphicFramePr>
        <p:xfrm>
          <a:off x="1909763" y="236539"/>
          <a:ext cx="8229600" cy="6065202"/>
        </p:xfrm>
        <a:graphic>
          <a:graphicData uri="http://schemas.openxmlformats.org/drawingml/2006/chart">
            <c:chart xmlns:c="http://schemas.openxmlformats.org/drawingml/2006/chart" xmlns:r="http://schemas.openxmlformats.org/officeDocument/2006/relationships" r:id="rId2"/>
          </a:graphicData>
        </a:graphic>
      </p:graphicFrame>
      <p:sp>
        <p:nvSpPr>
          <p:cNvPr id="173059" name="TextBox 1">
            <a:extLst>
              <a:ext uri="{FF2B5EF4-FFF2-40B4-BE49-F238E27FC236}">
                <a16:creationId xmlns:a16="http://schemas.microsoft.com/office/drawing/2014/main" id="{E0AA37BF-CAB4-E475-055D-05732F345101}"/>
              </a:ext>
            </a:extLst>
          </p:cNvPr>
          <p:cNvSpPr txBox="1">
            <a:spLocks noChangeArrowheads="1"/>
          </p:cNvSpPr>
          <p:nvPr/>
        </p:nvSpPr>
        <p:spPr bwMode="auto">
          <a:xfrm>
            <a:off x="2590800" y="1452563"/>
            <a:ext cx="2171700" cy="6461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2000">
                <a:solidFill>
                  <a:schemeClr val="tx1"/>
                </a:solidFill>
                <a:latin typeface="Verdana" panose="020B0604030504040204" pitchFamily="34" charset="0"/>
              </a:defRPr>
            </a:lvl1pPr>
            <a:lvl2pPr marL="742950" indent="-285750" defTabSz="685800">
              <a:defRPr sz="2000">
                <a:solidFill>
                  <a:schemeClr val="tx1"/>
                </a:solidFill>
                <a:latin typeface="Verdana" panose="020B0604030504040204" pitchFamily="34" charset="0"/>
              </a:defRPr>
            </a:lvl2pPr>
            <a:lvl3pPr marL="1143000" indent="-228600" defTabSz="685800">
              <a:defRPr sz="2000">
                <a:solidFill>
                  <a:schemeClr val="tx1"/>
                </a:solidFill>
                <a:latin typeface="Verdana" panose="020B0604030504040204" pitchFamily="34" charset="0"/>
              </a:defRPr>
            </a:lvl3pPr>
            <a:lvl4pPr marL="1600200" indent="-228600" defTabSz="685800">
              <a:defRPr sz="2000">
                <a:solidFill>
                  <a:schemeClr val="tx1"/>
                </a:solidFill>
                <a:latin typeface="Verdana" panose="020B0604030504040204" pitchFamily="34" charset="0"/>
              </a:defRPr>
            </a:lvl4pPr>
            <a:lvl5pPr marL="2057400" indent="-228600" defTabSz="685800">
              <a:defRPr sz="2000">
                <a:solidFill>
                  <a:schemeClr val="tx1"/>
                </a:solidFill>
                <a:latin typeface="Verdana" panose="020B0604030504040204" pitchFamily="34" charset="0"/>
              </a:defRPr>
            </a:lvl5pPr>
            <a:lvl6pPr marL="2514600" indent="-228600" defTabSz="685800" eaLnBrk="0" fontAlgn="base" hangingPunct="0">
              <a:spcBef>
                <a:spcPct val="0"/>
              </a:spcBef>
              <a:spcAft>
                <a:spcPct val="0"/>
              </a:spcAft>
              <a:defRPr sz="2000">
                <a:solidFill>
                  <a:schemeClr val="tx1"/>
                </a:solidFill>
                <a:latin typeface="Verdana" panose="020B0604030504040204" pitchFamily="34" charset="0"/>
              </a:defRPr>
            </a:lvl6pPr>
            <a:lvl7pPr marL="2971800" indent="-228600" defTabSz="685800" eaLnBrk="0" fontAlgn="base" hangingPunct="0">
              <a:spcBef>
                <a:spcPct val="0"/>
              </a:spcBef>
              <a:spcAft>
                <a:spcPct val="0"/>
              </a:spcAft>
              <a:defRPr sz="2000">
                <a:solidFill>
                  <a:schemeClr val="tx1"/>
                </a:solidFill>
                <a:latin typeface="Verdana" panose="020B0604030504040204" pitchFamily="34" charset="0"/>
              </a:defRPr>
            </a:lvl7pPr>
            <a:lvl8pPr marL="3429000" indent="-228600" defTabSz="685800" eaLnBrk="0" fontAlgn="base" hangingPunct="0">
              <a:spcBef>
                <a:spcPct val="0"/>
              </a:spcBef>
              <a:spcAft>
                <a:spcPct val="0"/>
              </a:spcAft>
              <a:defRPr sz="2000">
                <a:solidFill>
                  <a:schemeClr val="tx1"/>
                </a:solidFill>
                <a:latin typeface="Verdana" panose="020B0604030504040204" pitchFamily="34" charset="0"/>
              </a:defRPr>
            </a:lvl8pPr>
            <a:lvl9pPr marL="3886200" indent="-228600" defTabSz="685800" eaLnBrk="0" fontAlgn="base" hangingPunct="0">
              <a:spcBef>
                <a:spcPct val="0"/>
              </a:spcBef>
              <a:spcAft>
                <a:spcPct val="0"/>
              </a:spcAft>
              <a:defRPr sz="2000">
                <a:solidFill>
                  <a:schemeClr val="tx1"/>
                </a:solidFill>
                <a:latin typeface="Verdana" panose="020B0604030504040204" pitchFamily="34" charset="0"/>
              </a:defRPr>
            </a:lvl9pPr>
          </a:lstStyle>
          <a:p>
            <a:r>
              <a:rPr lang="en-US" altLang="en-US" sz="900" b="1">
                <a:solidFill>
                  <a:srgbClr val="000000"/>
                </a:solidFill>
                <a:latin typeface="Times New Roman" panose="02020603050405020304" pitchFamily="18" charset="0"/>
                <a:cs typeface="Times New Roman" panose="02020603050405020304" pitchFamily="18" charset="0"/>
              </a:rPr>
              <a:t>Job Openings Rate </a:t>
            </a:r>
            <a:r>
              <a:rPr lang="en-US" altLang="en-US" sz="900">
                <a:solidFill>
                  <a:srgbClr val="000000"/>
                </a:solidFill>
                <a:latin typeface="Times New Roman" panose="02020603050405020304" pitchFamily="18" charset="0"/>
                <a:cs typeface="Times New Roman" panose="02020603050405020304" pitchFamily="18" charset="0"/>
              </a:rPr>
              <a:t>is the number of </a:t>
            </a:r>
          </a:p>
          <a:p>
            <a:r>
              <a:rPr lang="en-US" altLang="en-US" sz="900">
                <a:solidFill>
                  <a:srgbClr val="000000"/>
                </a:solidFill>
                <a:latin typeface="Times New Roman" panose="02020603050405020304" pitchFamily="18" charset="0"/>
                <a:cs typeface="Times New Roman" panose="02020603050405020304" pitchFamily="18" charset="0"/>
              </a:rPr>
              <a:t>job openings on the last business day of the month as a percent of total employment plus job openings.</a:t>
            </a:r>
          </a:p>
        </p:txBody>
      </p:sp>
      <p:sp>
        <p:nvSpPr>
          <p:cNvPr id="173060" name="TextBox 3">
            <a:extLst>
              <a:ext uri="{FF2B5EF4-FFF2-40B4-BE49-F238E27FC236}">
                <a16:creationId xmlns:a16="http://schemas.microsoft.com/office/drawing/2014/main" id="{04259E60-28AF-86C5-296E-91E62EBBA495}"/>
              </a:ext>
            </a:extLst>
          </p:cNvPr>
          <p:cNvSpPr txBox="1">
            <a:spLocks noChangeArrowheads="1"/>
          </p:cNvSpPr>
          <p:nvPr/>
        </p:nvSpPr>
        <p:spPr bwMode="auto">
          <a:xfrm>
            <a:off x="9222547" y="3250407"/>
            <a:ext cx="452368" cy="246221"/>
          </a:xfrm>
          <a:prstGeom prst="rect">
            <a:avLst/>
          </a:prstGeom>
          <a:solidFill>
            <a:schemeClr val="bg1"/>
          </a:solidFill>
          <a:ln w="9525">
            <a:solidFill>
              <a:srgbClr val="FF0000"/>
            </a:solidFill>
            <a:miter lim="800000"/>
            <a:headEnd/>
            <a:tailEnd/>
          </a:ln>
        </p:spPr>
        <p:txBody>
          <a:bodyPr wrap="none">
            <a:spAutoFit/>
          </a:bodyPr>
          <a:lstStyle>
            <a:lvl1pPr defTabSz="685800">
              <a:defRPr sz="2000">
                <a:solidFill>
                  <a:schemeClr val="tx1"/>
                </a:solidFill>
                <a:latin typeface="Verdana" panose="020B0604030504040204" pitchFamily="34" charset="0"/>
              </a:defRPr>
            </a:lvl1pPr>
            <a:lvl2pPr marL="742950" indent="-285750" defTabSz="685800">
              <a:defRPr sz="2000">
                <a:solidFill>
                  <a:schemeClr val="tx1"/>
                </a:solidFill>
                <a:latin typeface="Verdana" panose="020B0604030504040204" pitchFamily="34" charset="0"/>
              </a:defRPr>
            </a:lvl2pPr>
            <a:lvl3pPr marL="1143000" indent="-228600" defTabSz="685800">
              <a:defRPr sz="2000">
                <a:solidFill>
                  <a:schemeClr val="tx1"/>
                </a:solidFill>
                <a:latin typeface="Verdana" panose="020B0604030504040204" pitchFamily="34" charset="0"/>
              </a:defRPr>
            </a:lvl3pPr>
            <a:lvl4pPr marL="1600200" indent="-228600" defTabSz="685800">
              <a:defRPr sz="2000">
                <a:solidFill>
                  <a:schemeClr val="tx1"/>
                </a:solidFill>
                <a:latin typeface="Verdana" panose="020B0604030504040204" pitchFamily="34" charset="0"/>
              </a:defRPr>
            </a:lvl4pPr>
            <a:lvl5pPr marL="2057400" indent="-228600" defTabSz="685800">
              <a:defRPr sz="2000">
                <a:solidFill>
                  <a:schemeClr val="tx1"/>
                </a:solidFill>
                <a:latin typeface="Verdana" panose="020B0604030504040204" pitchFamily="34" charset="0"/>
              </a:defRPr>
            </a:lvl5pPr>
            <a:lvl6pPr marL="2514600" indent="-228600" defTabSz="685800" eaLnBrk="0" fontAlgn="base" hangingPunct="0">
              <a:spcBef>
                <a:spcPct val="0"/>
              </a:spcBef>
              <a:spcAft>
                <a:spcPct val="0"/>
              </a:spcAft>
              <a:defRPr sz="2000">
                <a:solidFill>
                  <a:schemeClr val="tx1"/>
                </a:solidFill>
                <a:latin typeface="Verdana" panose="020B0604030504040204" pitchFamily="34" charset="0"/>
              </a:defRPr>
            </a:lvl6pPr>
            <a:lvl7pPr marL="2971800" indent="-228600" defTabSz="685800" eaLnBrk="0" fontAlgn="base" hangingPunct="0">
              <a:spcBef>
                <a:spcPct val="0"/>
              </a:spcBef>
              <a:spcAft>
                <a:spcPct val="0"/>
              </a:spcAft>
              <a:defRPr sz="2000">
                <a:solidFill>
                  <a:schemeClr val="tx1"/>
                </a:solidFill>
                <a:latin typeface="Verdana" panose="020B0604030504040204" pitchFamily="34" charset="0"/>
              </a:defRPr>
            </a:lvl7pPr>
            <a:lvl8pPr marL="3429000" indent="-228600" defTabSz="685800" eaLnBrk="0" fontAlgn="base" hangingPunct="0">
              <a:spcBef>
                <a:spcPct val="0"/>
              </a:spcBef>
              <a:spcAft>
                <a:spcPct val="0"/>
              </a:spcAft>
              <a:defRPr sz="2000">
                <a:solidFill>
                  <a:schemeClr val="tx1"/>
                </a:solidFill>
                <a:latin typeface="Verdana" panose="020B0604030504040204" pitchFamily="34" charset="0"/>
              </a:defRPr>
            </a:lvl8pPr>
            <a:lvl9pPr marL="3886200" indent="-228600" defTabSz="6858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n-US" sz="1000" dirty="0">
                <a:solidFill>
                  <a:srgbClr val="FF0000"/>
                </a:solidFill>
                <a:latin typeface="Times New Roman" panose="02020603050405020304" pitchFamily="18" charset="0"/>
                <a:cs typeface="Times New Roman" panose="02020603050405020304" pitchFamily="18" charset="0"/>
              </a:rPr>
              <a:t>4.7%</a:t>
            </a:r>
          </a:p>
        </p:txBody>
      </p:sp>
      <p:sp>
        <p:nvSpPr>
          <p:cNvPr id="173061" name="TextBox 4">
            <a:extLst>
              <a:ext uri="{FF2B5EF4-FFF2-40B4-BE49-F238E27FC236}">
                <a16:creationId xmlns:a16="http://schemas.microsoft.com/office/drawing/2014/main" id="{ADB8E721-98CB-8444-BE6E-EE7CCEFB7FE1}"/>
              </a:ext>
            </a:extLst>
          </p:cNvPr>
          <p:cNvSpPr txBox="1">
            <a:spLocks noChangeArrowheads="1"/>
          </p:cNvSpPr>
          <p:nvPr/>
        </p:nvSpPr>
        <p:spPr bwMode="auto">
          <a:xfrm>
            <a:off x="9222581" y="3004344"/>
            <a:ext cx="452438" cy="246063"/>
          </a:xfrm>
          <a:prstGeom prst="rect">
            <a:avLst/>
          </a:prstGeom>
          <a:solidFill>
            <a:schemeClr val="bg1"/>
          </a:solidFill>
          <a:ln w="9525">
            <a:solidFill>
              <a:srgbClr val="00B050"/>
            </a:solidFill>
            <a:miter lim="800000"/>
            <a:headEnd/>
            <a:tailEnd/>
          </a:ln>
        </p:spPr>
        <p:txBody>
          <a:bodyPr wrap="none">
            <a:spAutoFit/>
          </a:bodyPr>
          <a:lstStyle>
            <a:lvl1pPr defTabSz="685800">
              <a:defRPr sz="2000">
                <a:solidFill>
                  <a:schemeClr val="tx1"/>
                </a:solidFill>
                <a:latin typeface="Verdana" panose="020B0604030504040204" pitchFamily="34" charset="0"/>
              </a:defRPr>
            </a:lvl1pPr>
            <a:lvl2pPr marL="742950" indent="-285750" defTabSz="685800">
              <a:defRPr sz="2000">
                <a:solidFill>
                  <a:schemeClr val="tx1"/>
                </a:solidFill>
                <a:latin typeface="Verdana" panose="020B0604030504040204" pitchFamily="34" charset="0"/>
              </a:defRPr>
            </a:lvl2pPr>
            <a:lvl3pPr marL="1143000" indent="-228600" defTabSz="685800">
              <a:defRPr sz="2000">
                <a:solidFill>
                  <a:schemeClr val="tx1"/>
                </a:solidFill>
                <a:latin typeface="Verdana" panose="020B0604030504040204" pitchFamily="34" charset="0"/>
              </a:defRPr>
            </a:lvl3pPr>
            <a:lvl4pPr marL="1600200" indent="-228600" defTabSz="685800">
              <a:defRPr sz="2000">
                <a:solidFill>
                  <a:schemeClr val="tx1"/>
                </a:solidFill>
                <a:latin typeface="Verdana" panose="020B0604030504040204" pitchFamily="34" charset="0"/>
              </a:defRPr>
            </a:lvl4pPr>
            <a:lvl5pPr marL="2057400" indent="-228600" defTabSz="685800">
              <a:defRPr sz="2000">
                <a:solidFill>
                  <a:schemeClr val="tx1"/>
                </a:solidFill>
                <a:latin typeface="Verdana" panose="020B0604030504040204" pitchFamily="34" charset="0"/>
              </a:defRPr>
            </a:lvl5pPr>
            <a:lvl6pPr marL="2514600" indent="-228600" defTabSz="685800" eaLnBrk="0" fontAlgn="base" hangingPunct="0">
              <a:spcBef>
                <a:spcPct val="0"/>
              </a:spcBef>
              <a:spcAft>
                <a:spcPct val="0"/>
              </a:spcAft>
              <a:defRPr sz="2000">
                <a:solidFill>
                  <a:schemeClr val="tx1"/>
                </a:solidFill>
                <a:latin typeface="Verdana" panose="020B0604030504040204" pitchFamily="34" charset="0"/>
              </a:defRPr>
            </a:lvl6pPr>
            <a:lvl7pPr marL="2971800" indent="-228600" defTabSz="685800" eaLnBrk="0" fontAlgn="base" hangingPunct="0">
              <a:spcBef>
                <a:spcPct val="0"/>
              </a:spcBef>
              <a:spcAft>
                <a:spcPct val="0"/>
              </a:spcAft>
              <a:defRPr sz="2000">
                <a:solidFill>
                  <a:schemeClr val="tx1"/>
                </a:solidFill>
                <a:latin typeface="Verdana" panose="020B0604030504040204" pitchFamily="34" charset="0"/>
              </a:defRPr>
            </a:lvl7pPr>
            <a:lvl8pPr marL="3429000" indent="-228600" defTabSz="685800" eaLnBrk="0" fontAlgn="base" hangingPunct="0">
              <a:spcBef>
                <a:spcPct val="0"/>
              </a:spcBef>
              <a:spcAft>
                <a:spcPct val="0"/>
              </a:spcAft>
              <a:defRPr sz="2000">
                <a:solidFill>
                  <a:schemeClr val="tx1"/>
                </a:solidFill>
                <a:latin typeface="Verdana" panose="020B0604030504040204" pitchFamily="34" charset="0"/>
              </a:defRPr>
            </a:lvl8pPr>
            <a:lvl9pPr marL="3886200" indent="-228600" defTabSz="6858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n-US" sz="1000">
                <a:solidFill>
                  <a:srgbClr val="33CC33"/>
                </a:solidFill>
                <a:latin typeface="Times New Roman" panose="02020603050405020304" pitchFamily="18" charset="0"/>
                <a:cs typeface="Times New Roman" panose="02020603050405020304" pitchFamily="18" charset="0"/>
              </a:rPr>
              <a:t>4.7%</a:t>
            </a:r>
          </a:p>
        </p:txBody>
      </p:sp>
      <p:cxnSp>
        <p:nvCxnSpPr>
          <p:cNvPr id="2" name="Straight Connector 1">
            <a:extLst>
              <a:ext uri="{FF2B5EF4-FFF2-40B4-BE49-F238E27FC236}">
                <a16:creationId xmlns:a16="http://schemas.microsoft.com/office/drawing/2014/main" id="{7124A0C3-5CC2-1650-CCE9-C78C287B65F1}"/>
              </a:ext>
            </a:extLst>
          </p:cNvPr>
          <p:cNvCxnSpPr>
            <a:cxnSpLocks/>
          </p:cNvCxnSpPr>
          <p:nvPr/>
        </p:nvCxnSpPr>
        <p:spPr>
          <a:xfrm>
            <a:off x="2590800" y="3505197"/>
            <a:ext cx="6858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73063" name="TextBox 1">
            <a:extLst>
              <a:ext uri="{FF2B5EF4-FFF2-40B4-BE49-F238E27FC236}">
                <a16:creationId xmlns:a16="http://schemas.microsoft.com/office/drawing/2014/main" id="{80C30955-2440-B621-7202-942EEE4117FE}"/>
              </a:ext>
            </a:extLst>
          </p:cNvPr>
          <p:cNvSpPr txBox="1">
            <a:spLocks noChangeArrowheads="1"/>
          </p:cNvSpPr>
          <p:nvPr/>
        </p:nvSpPr>
        <p:spPr bwMode="auto">
          <a:xfrm>
            <a:off x="3771900" y="3189992"/>
            <a:ext cx="990600" cy="300037"/>
          </a:xfrm>
          <a:prstGeom prst="rect">
            <a:avLst/>
          </a:prstGeom>
          <a:solidFill>
            <a:schemeClr val="bg1"/>
          </a:solidFill>
          <a:ln w="28575">
            <a:solidFill>
              <a:srgbClr val="FFC000"/>
            </a:solidFill>
            <a:miter lim="800000"/>
            <a:headEnd/>
            <a:tailEnd/>
          </a:ln>
        </p:spPr>
        <p:txBody>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algn="ctr" eaLnBrk="1" hangingPunct="1"/>
            <a:r>
              <a:rPr lang="en-US" altLang="en-US" sz="1400" b="1">
                <a:solidFill>
                  <a:srgbClr val="FFC000"/>
                </a:solidFill>
                <a:latin typeface="Times New Roman" panose="02020603050405020304" pitchFamily="18" charset="0"/>
                <a:cs typeface="Times New Roman" panose="02020603050405020304" pitchFamily="18" charset="0"/>
              </a:rPr>
              <a:t>4% Goal</a:t>
            </a:r>
          </a:p>
        </p:txBody>
      </p:sp>
    </p:spTree>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3">
            <a:extLst>
              <a:ext uri="{FF2B5EF4-FFF2-40B4-BE49-F238E27FC236}">
                <a16:creationId xmlns:a16="http://schemas.microsoft.com/office/drawing/2014/main" id="{78440628-49EA-FE39-490A-9A90C317E51E}"/>
              </a:ext>
            </a:extLst>
          </p:cNvPr>
          <p:cNvSpPr>
            <a:spLocks noGrp="1" noChangeArrowheads="1"/>
          </p:cNvSpPr>
          <p:nvPr>
            <p:ph type="title"/>
          </p:nvPr>
        </p:nvSpPr>
        <p:spPr>
          <a:xfrm>
            <a:off x="2981325" y="90488"/>
            <a:ext cx="6351588" cy="461962"/>
          </a:xfrm>
        </p:spPr>
        <p:txBody>
          <a:bodyPr/>
          <a:lstStyle/>
          <a:p>
            <a:pPr algn="ctr" eaLnBrk="1" hangingPunct="1"/>
            <a:r>
              <a:rPr lang="en-US" altLang="en-US" sz="2400"/>
              <a:t>Wage Growth Slowing But Still High</a:t>
            </a:r>
          </a:p>
        </p:txBody>
      </p:sp>
      <p:graphicFrame>
        <p:nvGraphicFramePr>
          <p:cNvPr id="2" name="Object 2">
            <a:extLst>
              <a:ext uri="{FF2B5EF4-FFF2-40B4-BE49-F238E27FC236}">
                <a16:creationId xmlns:a16="http://schemas.microsoft.com/office/drawing/2014/main" id="{1840FF16-F8F5-44F8-C738-0733324D12B1}"/>
              </a:ext>
            </a:extLst>
          </p:cNvPr>
          <p:cNvGraphicFramePr>
            <a:graphicFrameLocks noGrp="1" noChangeAspect="1"/>
          </p:cNvGraphicFramePr>
          <p:nvPr>
            <p:extLst>
              <p:ext uri="{D42A27DB-BD31-4B8C-83A1-F6EECF244321}">
                <p14:modId xmlns:p14="http://schemas.microsoft.com/office/powerpoint/2010/main" val="4100576459"/>
              </p:ext>
            </p:extLst>
          </p:nvPr>
        </p:nvGraphicFramePr>
        <p:xfrm>
          <a:off x="1727200" y="898525"/>
          <a:ext cx="8813800" cy="538289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3">
            <a:extLst>
              <a:ext uri="{FF2B5EF4-FFF2-40B4-BE49-F238E27FC236}">
                <a16:creationId xmlns:a16="http://schemas.microsoft.com/office/drawing/2014/main" id="{78440628-49EA-FE39-490A-9A90C317E51E}"/>
              </a:ext>
            </a:extLst>
          </p:cNvPr>
          <p:cNvSpPr>
            <a:spLocks noGrp="1" noChangeArrowheads="1"/>
          </p:cNvSpPr>
          <p:nvPr>
            <p:ph type="title"/>
          </p:nvPr>
        </p:nvSpPr>
        <p:spPr>
          <a:xfrm>
            <a:off x="2981325" y="90488"/>
            <a:ext cx="6351588" cy="461962"/>
          </a:xfrm>
        </p:spPr>
        <p:txBody>
          <a:bodyPr/>
          <a:lstStyle/>
          <a:p>
            <a:pPr algn="ctr" eaLnBrk="1" hangingPunct="1"/>
            <a:r>
              <a:rPr lang="en-US" altLang="en-US" sz="2400"/>
              <a:t>Wage Growth Slowing But Still High</a:t>
            </a:r>
          </a:p>
        </p:txBody>
      </p:sp>
      <p:graphicFrame>
        <p:nvGraphicFramePr>
          <p:cNvPr id="2" name="Object 2">
            <a:extLst>
              <a:ext uri="{FF2B5EF4-FFF2-40B4-BE49-F238E27FC236}">
                <a16:creationId xmlns:a16="http://schemas.microsoft.com/office/drawing/2014/main" id="{1840FF16-F8F5-44F8-C738-0733324D12B1}"/>
              </a:ext>
            </a:extLst>
          </p:cNvPr>
          <p:cNvGraphicFramePr>
            <a:graphicFrameLocks noGrp="1" noChangeAspect="1"/>
          </p:cNvGraphicFramePr>
          <p:nvPr/>
        </p:nvGraphicFramePr>
        <p:xfrm>
          <a:off x="1727200" y="898525"/>
          <a:ext cx="8813800" cy="5382895"/>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Arrow Connector 2">
            <a:extLst>
              <a:ext uri="{FF2B5EF4-FFF2-40B4-BE49-F238E27FC236}">
                <a16:creationId xmlns:a16="http://schemas.microsoft.com/office/drawing/2014/main" id="{2D861832-E2A6-46E7-3905-844DABA76C23}"/>
              </a:ext>
            </a:extLst>
          </p:cNvPr>
          <p:cNvCxnSpPr>
            <a:cxnSpLocks/>
          </p:cNvCxnSpPr>
          <p:nvPr/>
        </p:nvCxnSpPr>
        <p:spPr>
          <a:xfrm flipV="1">
            <a:off x="8758238" y="4168141"/>
            <a:ext cx="279082" cy="24447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0790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3">
            <a:extLst>
              <a:ext uri="{FF2B5EF4-FFF2-40B4-BE49-F238E27FC236}">
                <a16:creationId xmlns:a16="http://schemas.microsoft.com/office/drawing/2014/main" id="{78440628-49EA-FE39-490A-9A90C317E51E}"/>
              </a:ext>
            </a:extLst>
          </p:cNvPr>
          <p:cNvSpPr>
            <a:spLocks noGrp="1" noChangeArrowheads="1"/>
          </p:cNvSpPr>
          <p:nvPr>
            <p:ph type="title"/>
          </p:nvPr>
        </p:nvSpPr>
        <p:spPr>
          <a:xfrm>
            <a:off x="2981325" y="90488"/>
            <a:ext cx="6351588" cy="461962"/>
          </a:xfrm>
        </p:spPr>
        <p:txBody>
          <a:bodyPr/>
          <a:lstStyle/>
          <a:p>
            <a:pPr algn="ctr" eaLnBrk="1" hangingPunct="1"/>
            <a:r>
              <a:rPr lang="en-US" altLang="en-US" sz="2400"/>
              <a:t>Wage Growth Slowing But Still High</a:t>
            </a:r>
          </a:p>
        </p:txBody>
      </p:sp>
      <p:graphicFrame>
        <p:nvGraphicFramePr>
          <p:cNvPr id="2" name="Object 2">
            <a:extLst>
              <a:ext uri="{FF2B5EF4-FFF2-40B4-BE49-F238E27FC236}">
                <a16:creationId xmlns:a16="http://schemas.microsoft.com/office/drawing/2014/main" id="{1840FF16-F8F5-44F8-C738-0733324D12B1}"/>
              </a:ext>
            </a:extLst>
          </p:cNvPr>
          <p:cNvGraphicFramePr>
            <a:graphicFrameLocks noGrp="1" noChangeAspect="1"/>
          </p:cNvGraphicFramePr>
          <p:nvPr/>
        </p:nvGraphicFramePr>
        <p:xfrm>
          <a:off x="1727200" y="898525"/>
          <a:ext cx="8813800" cy="5382895"/>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Arrow Connector 2">
            <a:extLst>
              <a:ext uri="{FF2B5EF4-FFF2-40B4-BE49-F238E27FC236}">
                <a16:creationId xmlns:a16="http://schemas.microsoft.com/office/drawing/2014/main" id="{2D861832-E2A6-46E7-3905-844DABA76C23}"/>
              </a:ext>
            </a:extLst>
          </p:cNvPr>
          <p:cNvCxnSpPr>
            <a:cxnSpLocks/>
          </p:cNvCxnSpPr>
          <p:nvPr/>
        </p:nvCxnSpPr>
        <p:spPr>
          <a:xfrm flipV="1">
            <a:off x="8758238" y="4168141"/>
            <a:ext cx="279082" cy="24447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1">
            <a:extLst>
              <a:ext uri="{FF2B5EF4-FFF2-40B4-BE49-F238E27FC236}">
                <a16:creationId xmlns:a16="http://schemas.microsoft.com/office/drawing/2014/main" id="{05CCCE25-7B81-6D2E-1493-BDBB3BB6A61D}"/>
              </a:ext>
            </a:extLst>
          </p:cNvPr>
          <p:cNvSpPr txBox="1"/>
          <p:nvPr/>
        </p:nvSpPr>
        <p:spPr>
          <a:xfrm>
            <a:off x="7391691" y="1389333"/>
            <a:ext cx="1185554" cy="548627"/>
          </a:xfrm>
          <a:prstGeom prst="rect">
            <a:avLst/>
          </a:prstGeom>
          <a:solidFill>
            <a:schemeClr val="bg1"/>
          </a:solidFill>
          <a:ln w="12700">
            <a:solidFill>
              <a:srgbClr val="7030A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Falling Real Wages</a:t>
            </a:r>
          </a:p>
        </p:txBody>
      </p:sp>
      <p:sp>
        <p:nvSpPr>
          <p:cNvPr id="7" name="Oval 6">
            <a:extLst>
              <a:ext uri="{FF2B5EF4-FFF2-40B4-BE49-F238E27FC236}">
                <a16:creationId xmlns:a16="http://schemas.microsoft.com/office/drawing/2014/main" id="{D2EEEE00-E6C6-B97F-5B66-6ADD7B9B80F3}"/>
              </a:ext>
            </a:extLst>
          </p:cNvPr>
          <p:cNvSpPr/>
          <p:nvPr/>
        </p:nvSpPr>
        <p:spPr>
          <a:xfrm>
            <a:off x="7288529" y="2316479"/>
            <a:ext cx="1335728" cy="1676401"/>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15A7E16-5342-5DB1-89F2-0BDB5A25A6A1}"/>
              </a:ext>
            </a:extLst>
          </p:cNvPr>
          <p:cNvCxnSpPr>
            <a:cxnSpLocks/>
          </p:cNvCxnSpPr>
          <p:nvPr/>
        </p:nvCxnSpPr>
        <p:spPr>
          <a:xfrm>
            <a:off x="7984468" y="1937960"/>
            <a:ext cx="0" cy="378519"/>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58694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3">
            <a:extLst>
              <a:ext uri="{FF2B5EF4-FFF2-40B4-BE49-F238E27FC236}">
                <a16:creationId xmlns:a16="http://schemas.microsoft.com/office/drawing/2014/main" id="{78440628-49EA-FE39-490A-9A90C317E51E}"/>
              </a:ext>
            </a:extLst>
          </p:cNvPr>
          <p:cNvSpPr>
            <a:spLocks noGrp="1" noChangeArrowheads="1"/>
          </p:cNvSpPr>
          <p:nvPr>
            <p:ph type="title"/>
          </p:nvPr>
        </p:nvSpPr>
        <p:spPr>
          <a:xfrm>
            <a:off x="2981325" y="90488"/>
            <a:ext cx="6351588" cy="461962"/>
          </a:xfrm>
        </p:spPr>
        <p:txBody>
          <a:bodyPr/>
          <a:lstStyle/>
          <a:p>
            <a:pPr algn="ctr" eaLnBrk="1" hangingPunct="1"/>
            <a:r>
              <a:rPr lang="en-US" altLang="en-US" sz="2400"/>
              <a:t>Wage Growth Slowing But Still High</a:t>
            </a:r>
          </a:p>
        </p:txBody>
      </p:sp>
      <p:graphicFrame>
        <p:nvGraphicFramePr>
          <p:cNvPr id="2" name="Object 2">
            <a:extLst>
              <a:ext uri="{FF2B5EF4-FFF2-40B4-BE49-F238E27FC236}">
                <a16:creationId xmlns:a16="http://schemas.microsoft.com/office/drawing/2014/main" id="{1840FF16-F8F5-44F8-C738-0733324D12B1}"/>
              </a:ext>
            </a:extLst>
          </p:cNvPr>
          <p:cNvGraphicFramePr>
            <a:graphicFrameLocks noGrp="1" noChangeAspect="1"/>
          </p:cNvGraphicFramePr>
          <p:nvPr/>
        </p:nvGraphicFramePr>
        <p:xfrm>
          <a:off x="1727200" y="898525"/>
          <a:ext cx="8813800" cy="5382895"/>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Arrow Connector 2">
            <a:extLst>
              <a:ext uri="{FF2B5EF4-FFF2-40B4-BE49-F238E27FC236}">
                <a16:creationId xmlns:a16="http://schemas.microsoft.com/office/drawing/2014/main" id="{2D861832-E2A6-46E7-3905-844DABA76C23}"/>
              </a:ext>
            </a:extLst>
          </p:cNvPr>
          <p:cNvCxnSpPr>
            <a:cxnSpLocks/>
          </p:cNvCxnSpPr>
          <p:nvPr/>
        </p:nvCxnSpPr>
        <p:spPr>
          <a:xfrm flipV="1">
            <a:off x="8758238" y="4168141"/>
            <a:ext cx="279082" cy="24447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1">
            <a:extLst>
              <a:ext uri="{FF2B5EF4-FFF2-40B4-BE49-F238E27FC236}">
                <a16:creationId xmlns:a16="http://schemas.microsoft.com/office/drawing/2014/main" id="{05CCCE25-7B81-6D2E-1493-BDBB3BB6A61D}"/>
              </a:ext>
            </a:extLst>
          </p:cNvPr>
          <p:cNvSpPr txBox="1"/>
          <p:nvPr/>
        </p:nvSpPr>
        <p:spPr>
          <a:xfrm>
            <a:off x="7391691" y="1389333"/>
            <a:ext cx="1185554" cy="548627"/>
          </a:xfrm>
          <a:prstGeom prst="rect">
            <a:avLst/>
          </a:prstGeom>
          <a:solidFill>
            <a:schemeClr val="bg1"/>
          </a:solidFill>
          <a:ln w="12700">
            <a:solidFill>
              <a:srgbClr val="7030A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Falling Real Wages</a:t>
            </a:r>
          </a:p>
        </p:txBody>
      </p:sp>
      <p:sp>
        <p:nvSpPr>
          <p:cNvPr id="7" name="Oval 6">
            <a:extLst>
              <a:ext uri="{FF2B5EF4-FFF2-40B4-BE49-F238E27FC236}">
                <a16:creationId xmlns:a16="http://schemas.microsoft.com/office/drawing/2014/main" id="{D2EEEE00-E6C6-B97F-5B66-6ADD7B9B80F3}"/>
              </a:ext>
            </a:extLst>
          </p:cNvPr>
          <p:cNvSpPr/>
          <p:nvPr/>
        </p:nvSpPr>
        <p:spPr>
          <a:xfrm>
            <a:off x="7288529" y="2316479"/>
            <a:ext cx="1335728" cy="1396071"/>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15A7E16-5342-5DB1-89F2-0BDB5A25A6A1}"/>
              </a:ext>
            </a:extLst>
          </p:cNvPr>
          <p:cNvCxnSpPr>
            <a:cxnSpLocks/>
          </p:cNvCxnSpPr>
          <p:nvPr/>
        </p:nvCxnSpPr>
        <p:spPr>
          <a:xfrm>
            <a:off x="7984468" y="1937960"/>
            <a:ext cx="0" cy="378519"/>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1">
            <a:extLst>
              <a:ext uri="{FF2B5EF4-FFF2-40B4-BE49-F238E27FC236}">
                <a16:creationId xmlns:a16="http://schemas.microsoft.com/office/drawing/2014/main" id="{AC9E3F8E-BFA0-195D-E3F3-EC97DC1FEE86}"/>
              </a:ext>
            </a:extLst>
          </p:cNvPr>
          <p:cNvSpPr txBox="1"/>
          <p:nvPr/>
        </p:nvSpPr>
        <p:spPr>
          <a:xfrm>
            <a:off x="2500789" y="3593215"/>
            <a:ext cx="6754315" cy="2308324"/>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Takeaways: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Labor shortage</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Bargaining power shifted towards employees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 </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Labor turnover/churning/quits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 </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Labor wages and training costs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Rising labor productivity</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Rising CU member satisfaction</a:t>
            </a:r>
          </a:p>
        </p:txBody>
      </p:sp>
    </p:spTree>
    <p:extLst>
      <p:ext uri="{BB962C8B-B14F-4D97-AF65-F5344CB8AC3E}">
        <p14:creationId xmlns:p14="http://schemas.microsoft.com/office/powerpoint/2010/main" val="182247546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extLst>
              <p:ext uri="{D42A27DB-BD31-4B8C-83A1-F6EECF244321}">
                <p14:modId xmlns:p14="http://schemas.microsoft.com/office/powerpoint/2010/main" val="907549734"/>
              </p:ext>
            </p:extLst>
          </p:nvPr>
        </p:nvGraphicFramePr>
        <p:xfrm>
          <a:off x="542926" y="672473"/>
          <a:ext cx="11049000" cy="564260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a:extLst>
              <a:ext uri="{FF2B5EF4-FFF2-40B4-BE49-F238E27FC236}">
                <a16:creationId xmlns:a16="http://schemas.microsoft.com/office/drawing/2014/main" id="{3A94779D-7B6B-439F-A75B-023A6E897068}"/>
              </a:ext>
            </a:extLst>
          </p:cNvPr>
          <p:cNvSpPr txBox="1"/>
          <p:nvPr/>
        </p:nvSpPr>
        <p:spPr>
          <a:xfrm>
            <a:off x="5391872" y="2980784"/>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2.0%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5903810" y="3317259"/>
            <a:ext cx="0" cy="100709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AF1458E-FBF4-0046-B1DF-2BED11255F49}"/>
              </a:ext>
            </a:extLst>
          </p:cNvPr>
          <p:cNvSpPr txBox="1"/>
          <p:nvPr/>
        </p:nvSpPr>
        <p:spPr>
          <a:xfrm>
            <a:off x="10052980" y="3820804"/>
            <a:ext cx="617899"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2.6%</a:t>
            </a:r>
          </a:p>
        </p:txBody>
      </p:sp>
      <p:sp>
        <p:nvSpPr>
          <p:cNvPr id="12" name="Title 3">
            <a:extLst>
              <a:ext uri="{FF2B5EF4-FFF2-40B4-BE49-F238E27FC236}">
                <a16:creationId xmlns:a16="http://schemas.microsoft.com/office/drawing/2014/main" id="{C879C75E-B73D-BB84-DB35-95AB4547DA84}"/>
              </a:ext>
            </a:extLst>
          </p:cNvPr>
          <p:cNvSpPr>
            <a:spLocks noGrp="1"/>
          </p:cNvSpPr>
          <p:nvPr>
            <p:ph type="title"/>
          </p:nvPr>
        </p:nvSpPr>
        <p:spPr>
          <a:xfrm>
            <a:off x="1911350" y="180029"/>
            <a:ext cx="8229600" cy="492443"/>
          </a:xfrm>
        </p:spPr>
        <p:txBody>
          <a:bodyPr>
            <a:normAutofit fontScale="90000"/>
          </a:bodyPr>
          <a:lstStyle/>
          <a:p>
            <a:pPr algn="ctr"/>
            <a:r>
              <a:rPr lang="en-US" dirty="0"/>
              <a:t>Inflation Above 2% Target</a:t>
            </a:r>
          </a:p>
        </p:txBody>
      </p:sp>
    </p:spTree>
    <p:extLst>
      <p:ext uri="{BB962C8B-B14F-4D97-AF65-F5344CB8AC3E}">
        <p14:creationId xmlns:p14="http://schemas.microsoft.com/office/powerpoint/2010/main" val="8026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extLst>
              <p:ext uri="{D42A27DB-BD31-4B8C-83A1-F6EECF244321}">
                <p14:modId xmlns:p14="http://schemas.microsoft.com/office/powerpoint/2010/main" val="3251283165"/>
              </p:ext>
            </p:extLst>
          </p:nvPr>
        </p:nvGraphicFramePr>
        <p:xfrm>
          <a:off x="542926" y="672473"/>
          <a:ext cx="11049000" cy="564260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a:extLst>
              <a:ext uri="{FF2B5EF4-FFF2-40B4-BE49-F238E27FC236}">
                <a16:creationId xmlns:a16="http://schemas.microsoft.com/office/drawing/2014/main" id="{3A94779D-7B6B-439F-A75B-023A6E897068}"/>
              </a:ext>
            </a:extLst>
          </p:cNvPr>
          <p:cNvSpPr txBox="1"/>
          <p:nvPr/>
        </p:nvSpPr>
        <p:spPr>
          <a:xfrm>
            <a:off x="5391872" y="2980784"/>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2.0%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5903810" y="3317259"/>
            <a:ext cx="0" cy="100709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AF1458E-FBF4-0046-B1DF-2BED11255F49}"/>
              </a:ext>
            </a:extLst>
          </p:cNvPr>
          <p:cNvSpPr txBox="1"/>
          <p:nvPr/>
        </p:nvSpPr>
        <p:spPr>
          <a:xfrm>
            <a:off x="10037740" y="3820804"/>
            <a:ext cx="617899"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2.6%</a:t>
            </a:r>
          </a:p>
        </p:txBody>
      </p:sp>
      <p:sp>
        <p:nvSpPr>
          <p:cNvPr id="12" name="Title 3">
            <a:extLst>
              <a:ext uri="{FF2B5EF4-FFF2-40B4-BE49-F238E27FC236}">
                <a16:creationId xmlns:a16="http://schemas.microsoft.com/office/drawing/2014/main" id="{C879C75E-B73D-BB84-DB35-95AB4547DA84}"/>
              </a:ext>
            </a:extLst>
          </p:cNvPr>
          <p:cNvSpPr>
            <a:spLocks noGrp="1"/>
          </p:cNvSpPr>
          <p:nvPr>
            <p:ph type="title"/>
          </p:nvPr>
        </p:nvSpPr>
        <p:spPr>
          <a:xfrm>
            <a:off x="1911350" y="180029"/>
            <a:ext cx="8229600" cy="492443"/>
          </a:xfrm>
        </p:spPr>
        <p:txBody>
          <a:bodyPr>
            <a:normAutofit fontScale="90000"/>
          </a:bodyPr>
          <a:lstStyle/>
          <a:p>
            <a:pPr algn="ctr"/>
            <a:r>
              <a:rPr lang="en-US" dirty="0"/>
              <a:t>Inflation Above 2% Target</a:t>
            </a:r>
          </a:p>
        </p:txBody>
      </p:sp>
      <p:sp>
        <p:nvSpPr>
          <p:cNvPr id="2" name="TextBox 1">
            <a:extLst>
              <a:ext uri="{FF2B5EF4-FFF2-40B4-BE49-F238E27FC236}">
                <a16:creationId xmlns:a16="http://schemas.microsoft.com/office/drawing/2014/main" id="{F6826740-3C58-9AC9-F487-0A1A78571BB8}"/>
              </a:ext>
            </a:extLst>
          </p:cNvPr>
          <p:cNvSpPr txBox="1"/>
          <p:nvPr/>
        </p:nvSpPr>
        <p:spPr>
          <a:xfrm>
            <a:off x="1589701" y="3493774"/>
            <a:ext cx="4831766" cy="2308324"/>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Inflation Takeaways: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HH financial stress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 </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loan delinquency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 </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 </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Labor costs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Operating expenses </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Lower consumer confidence</a:t>
            </a:r>
          </a:p>
        </p:txBody>
      </p:sp>
    </p:spTree>
    <p:extLst>
      <p:ext uri="{BB962C8B-B14F-4D97-AF65-F5344CB8AC3E}">
        <p14:creationId xmlns:p14="http://schemas.microsoft.com/office/powerpoint/2010/main" val="367106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9E4899A-B911-6231-5ABE-C194E020C4BA}"/>
              </a:ext>
            </a:extLst>
          </p:cNvPr>
          <p:cNvSpPr txBox="1"/>
          <p:nvPr/>
        </p:nvSpPr>
        <p:spPr>
          <a:xfrm>
            <a:off x="7552671" y="1233138"/>
            <a:ext cx="831555" cy="400110"/>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July 2023</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5.35%</a:t>
            </a:r>
          </a:p>
        </p:txBody>
      </p:sp>
      <p:sp>
        <p:nvSpPr>
          <p:cNvPr id="8" name="TextBox 1">
            <a:extLst>
              <a:ext uri="{FF2B5EF4-FFF2-40B4-BE49-F238E27FC236}">
                <a16:creationId xmlns:a16="http://schemas.microsoft.com/office/drawing/2014/main" id="{8D51A8E3-B74E-280A-9168-9169E1165405}"/>
              </a:ext>
            </a:extLst>
          </p:cNvPr>
          <p:cNvSpPr txBox="1"/>
          <p:nvPr/>
        </p:nvSpPr>
        <p:spPr>
          <a:xfrm>
            <a:off x="5627489" y="2441584"/>
            <a:ext cx="1406388" cy="830997"/>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 40 years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(5.25)</a:t>
            </a:r>
            <a:endParaRPr kumimoji="0" lang="en-US" sz="1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D00D024-23ED-CB9B-CE9B-33377E6EC545}"/>
              </a:ext>
            </a:extLst>
          </p:cNvPr>
          <p:cNvCxnSpPr>
            <a:cxnSpLocks/>
          </p:cNvCxnSpPr>
          <p:nvPr/>
        </p:nvCxnSpPr>
        <p:spPr>
          <a:xfrm flipV="1">
            <a:off x="6591573" y="2025774"/>
            <a:ext cx="749136" cy="3663164"/>
          </a:xfrm>
          <a:prstGeom prst="straightConnector1">
            <a:avLst/>
          </a:prstGeom>
          <a:ln w="762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84634FC-6EDA-4583-40BD-094079FE252D}"/>
              </a:ext>
            </a:extLst>
          </p:cNvPr>
          <p:cNvCxnSpPr>
            <a:cxnSpLocks/>
          </p:cNvCxnSpPr>
          <p:nvPr/>
        </p:nvCxnSpPr>
        <p:spPr>
          <a:xfrm flipH="1">
            <a:off x="7723649" y="1634046"/>
            <a:ext cx="202050" cy="382086"/>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Economy</a:t>
            </a: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17" name="Right Brace 16">
            <a:extLst>
              <a:ext uri="{FF2B5EF4-FFF2-40B4-BE49-F238E27FC236}">
                <a16:creationId xmlns:a16="http://schemas.microsoft.com/office/drawing/2014/main" id="{34214B40-57E6-E354-BCD7-98C1572A9844}"/>
              </a:ext>
            </a:extLst>
          </p:cNvPr>
          <p:cNvSpPr/>
          <p:nvPr/>
        </p:nvSpPr>
        <p:spPr>
          <a:xfrm rot="851273">
            <a:off x="7417505" y="2303806"/>
            <a:ext cx="416972" cy="1510749"/>
          </a:xfrm>
          <a:prstGeom prst="rightBrace">
            <a:avLst>
              <a:gd name="adj1" fmla="val 0"/>
              <a:gd name="adj2" fmla="val 494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cxnSp>
        <p:nvCxnSpPr>
          <p:cNvPr id="20" name="Straight Arrow Connector 19">
            <a:extLst>
              <a:ext uri="{FF2B5EF4-FFF2-40B4-BE49-F238E27FC236}">
                <a16:creationId xmlns:a16="http://schemas.microsoft.com/office/drawing/2014/main" id="{2D55D91E-75CE-FCA0-E297-6C9E93736C7C}"/>
              </a:ext>
            </a:extLst>
          </p:cNvPr>
          <p:cNvCxnSpPr>
            <a:cxnSpLocks/>
          </p:cNvCxnSpPr>
          <p:nvPr/>
        </p:nvCxnSpPr>
        <p:spPr>
          <a:xfrm>
            <a:off x="8655709" y="2818701"/>
            <a:ext cx="521093" cy="87246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92C255-6F83-1D68-AAD8-6E4B0A09DBE9}"/>
              </a:ext>
            </a:extLst>
          </p:cNvPr>
          <p:cNvCxnSpPr>
            <a:cxnSpLocks/>
          </p:cNvCxnSpPr>
          <p:nvPr/>
        </p:nvCxnSpPr>
        <p:spPr>
          <a:xfrm>
            <a:off x="8637852" y="2811917"/>
            <a:ext cx="1218259" cy="87246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745" name="TextBox 31744">
            <a:extLst>
              <a:ext uri="{FF2B5EF4-FFF2-40B4-BE49-F238E27FC236}">
                <a16:creationId xmlns:a16="http://schemas.microsoft.com/office/drawing/2014/main" id="{DFB3C4C1-013A-43E9-A611-359A6C426C36}"/>
              </a:ext>
            </a:extLst>
          </p:cNvPr>
          <p:cNvSpPr txBox="1"/>
          <p:nvPr/>
        </p:nvSpPr>
        <p:spPr>
          <a:xfrm>
            <a:off x="8692976" y="3322706"/>
            <a:ext cx="223279"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a:t>
            </a:r>
          </a:p>
        </p:txBody>
      </p:sp>
      <p:sp>
        <p:nvSpPr>
          <p:cNvPr id="31746" name="TextBox 31745">
            <a:extLst>
              <a:ext uri="{FF2B5EF4-FFF2-40B4-BE49-F238E27FC236}">
                <a16:creationId xmlns:a16="http://schemas.microsoft.com/office/drawing/2014/main" id="{7CBCBD48-C785-B915-0128-77579AC3ADC6}"/>
              </a:ext>
            </a:extLst>
          </p:cNvPr>
          <p:cNvSpPr txBox="1"/>
          <p:nvPr/>
        </p:nvSpPr>
        <p:spPr>
          <a:xfrm>
            <a:off x="9373983" y="2949000"/>
            <a:ext cx="276333"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a:t>
            </a:r>
          </a:p>
        </p:txBody>
      </p:sp>
      <p:sp>
        <p:nvSpPr>
          <p:cNvPr id="31748" name="TextBox 31747">
            <a:extLst>
              <a:ext uri="{FF2B5EF4-FFF2-40B4-BE49-F238E27FC236}">
                <a16:creationId xmlns:a16="http://schemas.microsoft.com/office/drawing/2014/main" id="{90D78060-5769-BE1E-4455-56A1C99F08C3}"/>
              </a:ext>
            </a:extLst>
          </p:cNvPr>
          <p:cNvSpPr txBox="1"/>
          <p:nvPr/>
        </p:nvSpPr>
        <p:spPr>
          <a:xfrm>
            <a:off x="7824674" y="3762338"/>
            <a:ext cx="2211263" cy="1169551"/>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Two Paths</a:t>
            </a:r>
          </a:p>
          <a:p>
            <a:pPr marL="342900" marR="0" lvl="0" indent="-342900" algn="l" defTabSz="1219170" rtl="0" eaLnBrk="1" fontAlgn="auto" latinLnBrk="0" hangingPunct="1">
              <a:lnSpc>
                <a:spcPct val="100000"/>
              </a:lnSpc>
              <a:spcBef>
                <a:spcPts val="0"/>
              </a:spcBef>
              <a:spcAft>
                <a:spcPts val="0"/>
              </a:spcAft>
              <a:buClr>
                <a:srgbClr val="000000"/>
              </a:buClr>
              <a:buSzTx/>
              <a:buFontTx/>
              <a:buAutoNum type="arabicPeriod"/>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1.3% in 1 year</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(Focus on Labor Market)</a:t>
            </a:r>
          </a:p>
          <a:p>
            <a:pPr marL="342900" marR="0" lvl="0" indent="-342900" algn="l" defTabSz="1219170" rtl="0" eaLnBrk="1" fontAlgn="auto" latinLnBrk="0" hangingPunct="1">
              <a:lnSpc>
                <a:spcPct val="100000"/>
              </a:lnSpc>
              <a:spcBef>
                <a:spcPts val="0"/>
              </a:spcBef>
              <a:spcAft>
                <a:spcPts val="0"/>
              </a:spcAft>
              <a:buClr>
                <a:srgbClr val="000000"/>
              </a:buClr>
              <a:buSzTx/>
              <a:buFontTx/>
              <a:buAutoNum type="arabicPeriod" startAt="2"/>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1.3% in 2 years</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(Focus on Inflation)</a:t>
            </a:r>
          </a:p>
        </p:txBody>
      </p:sp>
      <p:sp>
        <p:nvSpPr>
          <p:cNvPr id="2" name="TextBox 1">
            <a:extLst>
              <a:ext uri="{FF2B5EF4-FFF2-40B4-BE49-F238E27FC236}">
                <a16:creationId xmlns:a16="http://schemas.microsoft.com/office/drawing/2014/main" id="{3557BE64-2CDE-BD6A-9A03-7DD6B425F8A3}"/>
              </a:ext>
            </a:extLst>
          </p:cNvPr>
          <p:cNvSpPr txBox="1"/>
          <p:nvPr/>
        </p:nvSpPr>
        <p:spPr>
          <a:xfrm>
            <a:off x="7824674" y="3006183"/>
            <a:ext cx="749137" cy="553998"/>
          </a:xfrm>
          <a:prstGeom prst="rect">
            <a:avLst/>
          </a:prstGeom>
          <a:solidFill>
            <a:schemeClr val="bg1"/>
          </a:solidFill>
          <a:ln w="28575">
            <a:solidFill>
              <a:srgbClr val="FF000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Braking the Economy</a:t>
            </a:r>
          </a:p>
        </p:txBody>
      </p:sp>
      <p:sp>
        <p:nvSpPr>
          <p:cNvPr id="3" name="TextBox 2">
            <a:extLst>
              <a:ext uri="{FF2B5EF4-FFF2-40B4-BE49-F238E27FC236}">
                <a16:creationId xmlns:a16="http://schemas.microsoft.com/office/drawing/2014/main" id="{CD1948DA-D22A-5F60-7023-C0093FC7216C}"/>
              </a:ext>
            </a:extLst>
          </p:cNvPr>
          <p:cNvSpPr txBox="1"/>
          <p:nvPr/>
        </p:nvSpPr>
        <p:spPr>
          <a:xfrm>
            <a:off x="8756037" y="2533358"/>
            <a:ext cx="521093" cy="276999"/>
          </a:xfrm>
          <a:prstGeom prst="rect">
            <a:avLst/>
          </a:prstGeom>
          <a:solidFill>
            <a:schemeClr val="bg1"/>
          </a:solidFill>
          <a:ln w="28575">
            <a:solidFill>
              <a:srgbClr val="0070C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4.3%</a:t>
            </a:r>
          </a:p>
        </p:txBody>
      </p:sp>
      <p:sp>
        <p:nvSpPr>
          <p:cNvPr id="4" name="TextBox 3">
            <a:extLst>
              <a:ext uri="{FF2B5EF4-FFF2-40B4-BE49-F238E27FC236}">
                <a16:creationId xmlns:a16="http://schemas.microsoft.com/office/drawing/2014/main" id="{525BA5F9-0CD8-76AF-D51D-A562403656B0}"/>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 Inflation</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Tree>
    <p:extLst>
      <p:ext uri="{BB962C8B-B14F-4D97-AF65-F5344CB8AC3E}">
        <p14:creationId xmlns:p14="http://schemas.microsoft.com/office/powerpoint/2010/main" val="3729527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766D8E3-E19B-17F6-995B-5C35DC5A2D18}"/>
              </a:ext>
            </a:extLst>
          </p:cNvPr>
          <p:cNvGraphicFramePr>
            <a:graphicFrameLocks noGrp="1" noChangeAspect="1"/>
          </p:cNvGraphicFramePr>
          <p:nvPr>
            <p:extLst>
              <p:ext uri="{D42A27DB-BD31-4B8C-83A1-F6EECF244321}">
                <p14:modId xmlns:p14="http://schemas.microsoft.com/office/powerpoint/2010/main" val="1162986286"/>
              </p:ext>
            </p:extLst>
          </p:nvPr>
        </p:nvGraphicFramePr>
        <p:xfrm>
          <a:off x="363220" y="203201"/>
          <a:ext cx="11381740" cy="641032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55120849-BAA8-A5BF-F76B-B8A1FAA9AF50}"/>
              </a:ext>
            </a:extLst>
          </p:cNvPr>
          <p:cNvSpPr txBox="1"/>
          <p:nvPr/>
        </p:nvSpPr>
        <p:spPr>
          <a:xfrm>
            <a:off x="10332086" y="2343673"/>
            <a:ext cx="587375" cy="276999"/>
          </a:xfrm>
          <a:prstGeom prst="rect">
            <a:avLst/>
          </a:prstGeom>
          <a:solidFill>
            <a:schemeClr val="bg1"/>
          </a:solidFill>
          <a:ln w="28575">
            <a:solidFill>
              <a:srgbClr val="0070C0"/>
            </a:solidFill>
          </a:ln>
        </p:spPr>
        <p:txBody>
          <a:bodyPr>
            <a:spAutoFit/>
          </a:bodyPr>
          <a:lstStyle/>
          <a:p>
            <a:pPr defTabSz="914378">
              <a:buClr>
                <a:srgbClr val="000000"/>
              </a:buClr>
              <a:defRPr/>
            </a:pPr>
            <a:r>
              <a:rPr lang="en-US" sz="1200" kern="0" dirty="0">
                <a:solidFill>
                  <a:srgbClr val="000000"/>
                </a:solidFill>
                <a:latin typeface="Times New Roman" panose="02020603050405020304" pitchFamily="18" charset="0"/>
                <a:cs typeface="Times New Roman" panose="02020603050405020304" pitchFamily="18" charset="0"/>
                <a:sym typeface="Arial"/>
              </a:rPr>
              <a:t>5.80%</a:t>
            </a:r>
          </a:p>
        </p:txBody>
      </p:sp>
      <p:sp>
        <p:nvSpPr>
          <p:cNvPr id="5" name="TextBox 4">
            <a:extLst>
              <a:ext uri="{FF2B5EF4-FFF2-40B4-BE49-F238E27FC236}">
                <a16:creationId xmlns:a16="http://schemas.microsoft.com/office/drawing/2014/main" id="{200C4184-DEAD-A92E-E39A-C88788F1185C}"/>
              </a:ext>
            </a:extLst>
          </p:cNvPr>
          <p:cNvSpPr txBox="1"/>
          <p:nvPr/>
        </p:nvSpPr>
        <p:spPr>
          <a:xfrm>
            <a:off x="10332086" y="3291839"/>
            <a:ext cx="587375" cy="276225"/>
          </a:xfrm>
          <a:prstGeom prst="rect">
            <a:avLst/>
          </a:prstGeom>
          <a:solidFill>
            <a:schemeClr val="bg1">
              <a:lumMod val="85000"/>
            </a:schemeClr>
          </a:solidFill>
          <a:ln w="28575">
            <a:solidFill>
              <a:schemeClr val="tx1"/>
            </a:solidFill>
          </a:ln>
        </p:spPr>
        <p:txBody>
          <a:bodyPr>
            <a:spAutoFit/>
          </a:bodyPr>
          <a:lstStyle/>
          <a:p>
            <a:pPr defTabSz="914378">
              <a:buClr>
                <a:srgbClr val="000000"/>
              </a:buClr>
              <a:defRPr/>
            </a:pPr>
            <a:r>
              <a:rPr lang="en-US" sz="1200" kern="0" dirty="0">
                <a:solidFill>
                  <a:srgbClr val="000000"/>
                </a:solidFill>
                <a:latin typeface="Times New Roman" panose="02020603050405020304" pitchFamily="18" charset="0"/>
                <a:cs typeface="Times New Roman" panose="02020603050405020304" pitchFamily="18" charset="0"/>
                <a:sym typeface="Arial"/>
              </a:rPr>
              <a:t>4.30%</a:t>
            </a:r>
          </a:p>
        </p:txBody>
      </p:sp>
      <p:sp>
        <p:nvSpPr>
          <p:cNvPr id="6" name="TextBox 5">
            <a:extLst>
              <a:ext uri="{FF2B5EF4-FFF2-40B4-BE49-F238E27FC236}">
                <a16:creationId xmlns:a16="http://schemas.microsoft.com/office/drawing/2014/main" id="{DCD9BDA4-04AF-BE53-BC3B-947A115A3FBF}"/>
              </a:ext>
            </a:extLst>
          </p:cNvPr>
          <p:cNvSpPr txBox="1"/>
          <p:nvPr/>
        </p:nvSpPr>
        <p:spPr>
          <a:xfrm>
            <a:off x="10332085" y="3014840"/>
            <a:ext cx="587375" cy="276999"/>
          </a:xfrm>
          <a:prstGeom prst="rect">
            <a:avLst/>
          </a:prstGeom>
          <a:solidFill>
            <a:srgbClr val="F2DAC0"/>
          </a:solidFill>
          <a:ln w="28575">
            <a:solidFill>
              <a:srgbClr val="FF0000"/>
            </a:solidFill>
          </a:ln>
        </p:spPr>
        <p:txBody>
          <a:bodyPr>
            <a:spAutoFit/>
          </a:bodyPr>
          <a:lstStyle/>
          <a:p>
            <a:pPr defTabSz="914378">
              <a:buClr>
                <a:srgbClr val="000000"/>
              </a:buClr>
              <a:defRPr/>
            </a:pPr>
            <a:r>
              <a:rPr lang="en-US" sz="1200" kern="0" dirty="0">
                <a:solidFill>
                  <a:srgbClr val="000000"/>
                </a:solidFill>
                <a:latin typeface="Times New Roman" panose="02020603050405020304" pitchFamily="18" charset="0"/>
                <a:cs typeface="Times New Roman" panose="02020603050405020304" pitchFamily="18" charset="0"/>
                <a:sym typeface="Arial"/>
              </a:rPr>
              <a:t>4.30%</a:t>
            </a:r>
          </a:p>
        </p:txBody>
      </p:sp>
    </p:spTree>
    <p:extLst>
      <p:ext uri="{BB962C8B-B14F-4D97-AF65-F5344CB8AC3E}">
        <p14:creationId xmlns:p14="http://schemas.microsoft.com/office/powerpoint/2010/main" val="3094074293"/>
      </p:ext>
    </p:extLst>
  </p:cSld>
  <p:clrMapOvr>
    <a:masterClrMapping/>
  </p:clrMapOvr>
  <p:transition spd="slow"/>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extLst>
              <p:ext uri="{D42A27DB-BD31-4B8C-83A1-F6EECF244321}">
                <p14:modId xmlns:p14="http://schemas.microsoft.com/office/powerpoint/2010/main" val="3816927131"/>
              </p:ext>
            </p:extLst>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616163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4039090" y="309214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4475473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4039090" y="309214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EBA6A35C-6C4A-5F41-7669-48768DDBB9BD}"/>
              </a:ext>
            </a:extLst>
          </p:cNvPr>
          <p:cNvSpPr txBox="1"/>
          <p:nvPr/>
        </p:nvSpPr>
        <p:spPr>
          <a:xfrm>
            <a:off x="3563287" y="4364156"/>
            <a:ext cx="3375309" cy="707886"/>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Carry Trade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0900213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4039090" y="309214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EBA6A35C-6C4A-5F41-7669-48768DDBB9BD}"/>
              </a:ext>
            </a:extLst>
          </p:cNvPr>
          <p:cNvSpPr txBox="1"/>
          <p:nvPr/>
        </p:nvSpPr>
        <p:spPr>
          <a:xfrm>
            <a:off x="3563287" y="4364156"/>
            <a:ext cx="3375309" cy="646331"/>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Carry Trade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Borrow short term,…Lend long term</a:t>
            </a:r>
          </a:p>
        </p:txBody>
      </p:sp>
      <p:sp>
        <p:nvSpPr>
          <p:cNvPr id="6" name="Oval 5">
            <a:extLst>
              <a:ext uri="{FF2B5EF4-FFF2-40B4-BE49-F238E27FC236}">
                <a16:creationId xmlns:a16="http://schemas.microsoft.com/office/drawing/2014/main" id="{D6671CD0-CEFE-A372-5F96-26AE7327096A}"/>
              </a:ext>
            </a:extLst>
          </p:cNvPr>
          <p:cNvSpPr/>
          <p:nvPr/>
        </p:nvSpPr>
        <p:spPr>
          <a:xfrm>
            <a:off x="3669221" y="3687486"/>
            <a:ext cx="1288673" cy="3429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cxnSp>
        <p:nvCxnSpPr>
          <p:cNvPr id="7" name="Straight Arrow Connector 6">
            <a:extLst>
              <a:ext uri="{FF2B5EF4-FFF2-40B4-BE49-F238E27FC236}">
                <a16:creationId xmlns:a16="http://schemas.microsoft.com/office/drawing/2014/main" id="{4CB1D925-D070-489B-E8F2-074BFCBE4BE1}"/>
              </a:ext>
            </a:extLst>
          </p:cNvPr>
          <p:cNvCxnSpPr>
            <a:cxnSpLocks/>
          </p:cNvCxnSpPr>
          <p:nvPr/>
        </p:nvCxnSpPr>
        <p:spPr>
          <a:xfrm flipH="1" flipV="1">
            <a:off x="4880295" y="4007978"/>
            <a:ext cx="1470171" cy="6793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9C833FD-9033-3E25-7580-2440F4C38F4A}"/>
              </a:ext>
            </a:extLst>
          </p:cNvPr>
          <p:cNvCxnSpPr>
            <a:cxnSpLocks/>
          </p:cNvCxnSpPr>
          <p:nvPr/>
        </p:nvCxnSpPr>
        <p:spPr>
          <a:xfrm flipH="1">
            <a:off x="3121995" y="4874004"/>
            <a:ext cx="568842" cy="1198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2DB31B5-7EC3-E39B-ED48-B758027079FC}"/>
              </a:ext>
            </a:extLst>
          </p:cNvPr>
          <p:cNvSpPr/>
          <p:nvPr/>
        </p:nvSpPr>
        <p:spPr>
          <a:xfrm>
            <a:off x="2717015" y="4943661"/>
            <a:ext cx="427840" cy="4586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85980007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4039090" y="309214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EBA6A35C-6C4A-5F41-7669-48768DDBB9BD}"/>
              </a:ext>
            </a:extLst>
          </p:cNvPr>
          <p:cNvSpPr txBox="1"/>
          <p:nvPr/>
        </p:nvSpPr>
        <p:spPr>
          <a:xfrm>
            <a:off x="3563287" y="4364156"/>
            <a:ext cx="3375309" cy="646331"/>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Carry Trade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Borrow short term,…Lend long term</a:t>
            </a:r>
          </a:p>
        </p:txBody>
      </p:sp>
      <p:sp>
        <p:nvSpPr>
          <p:cNvPr id="6" name="Oval 5">
            <a:extLst>
              <a:ext uri="{FF2B5EF4-FFF2-40B4-BE49-F238E27FC236}">
                <a16:creationId xmlns:a16="http://schemas.microsoft.com/office/drawing/2014/main" id="{D6671CD0-CEFE-A372-5F96-26AE7327096A}"/>
              </a:ext>
            </a:extLst>
          </p:cNvPr>
          <p:cNvSpPr/>
          <p:nvPr/>
        </p:nvSpPr>
        <p:spPr>
          <a:xfrm>
            <a:off x="3669221" y="3687486"/>
            <a:ext cx="1288673" cy="3429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cxnSp>
        <p:nvCxnSpPr>
          <p:cNvPr id="7" name="Straight Arrow Connector 6">
            <a:extLst>
              <a:ext uri="{FF2B5EF4-FFF2-40B4-BE49-F238E27FC236}">
                <a16:creationId xmlns:a16="http://schemas.microsoft.com/office/drawing/2014/main" id="{4CB1D925-D070-489B-E8F2-074BFCBE4BE1}"/>
              </a:ext>
            </a:extLst>
          </p:cNvPr>
          <p:cNvCxnSpPr>
            <a:cxnSpLocks/>
          </p:cNvCxnSpPr>
          <p:nvPr/>
        </p:nvCxnSpPr>
        <p:spPr>
          <a:xfrm flipH="1" flipV="1">
            <a:off x="4880295" y="4007978"/>
            <a:ext cx="1470171" cy="6793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9C833FD-9033-3E25-7580-2440F4C38F4A}"/>
              </a:ext>
            </a:extLst>
          </p:cNvPr>
          <p:cNvCxnSpPr>
            <a:cxnSpLocks/>
          </p:cNvCxnSpPr>
          <p:nvPr/>
        </p:nvCxnSpPr>
        <p:spPr>
          <a:xfrm flipH="1">
            <a:off x="3121995" y="4874004"/>
            <a:ext cx="568842" cy="1198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2DB31B5-7EC3-E39B-ED48-B758027079FC}"/>
              </a:ext>
            </a:extLst>
          </p:cNvPr>
          <p:cNvSpPr/>
          <p:nvPr/>
        </p:nvSpPr>
        <p:spPr>
          <a:xfrm>
            <a:off x="2717015" y="4943661"/>
            <a:ext cx="427840" cy="4586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EF456A1E-C719-7707-F80A-AAEEA7FADA1E}"/>
              </a:ext>
            </a:extLst>
          </p:cNvPr>
          <p:cNvSpPr txBox="1"/>
          <p:nvPr/>
        </p:nvSpPr>
        <p:spPr>
          <a:xfrm>
            <a:off x="1433531" y="5038129"/>
            <a:ext cx="1211909"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Buy Low</a:t>
            </a:r>
          </a:p>
        </p:txBody>
      </p:sp>
      <p:sp>
        <p:nvSpPr>
          <p:cNvPr id="11" name="TextBox 10">
            <a:extLst>
              <a:ext uri="{FF2B5EF4-FFF2-40B4-BE49-F238E27FC236}">
                <a16:creationId xmlns:a16="http://schemas.microsoft.com/office/drawing/2014/main" id="{3514E208-E2DF-30A5-3FEC-FF6DF46AFA71}"/>
              </a:ext>
            </a:extLst>
          </p:cNvPr>
          <p:cNvSpPr txBox="1"/>
          <p:nvPr/>
        </p:nvSpPr>
        <p:spPr>
          <a:xfrm>
            <a:off x="2376330" y="3492252"/>
            <a:ext cx="1292891"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Sell High</a:t>
            </a:r>
          </a:p>
        </p:txBody>
      </p:sp>
    </p:spTree>
    <p:extLst>
      <p:ext uri="{BB962C8B-B14F-4D97-AF65-F5344CB8AC3E}">
        <p14:creationId xmlns:p14="http://schemas.microsoft.com/office/powerpoint/2010/main" val="279698811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4039090" y="309214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4333EF45-7BCD-31B1-9ED6-BC9D46BD2E73}"/>
              </a:ext>
            </a:extLst>
          </p:cNvPr>
          <p:cNvSpPr txBox="1"/>
          <p:nvPr/>
        </p:nvSpPr>
        <p:spPr>
          <a:xfrm>
            <a:off x="3144855" y="737647"/>
            <a:ext cx="7132677" cy="1015663"/>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Inverted Yield Curve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EBA6A35C-6C4A-5F41-7669-48768DDBB9BD}"/>
              </a:ext>
            </a:extLst>
          </p:cNvPr>
          <p:cNvSpPr txBox="1"/>
          <p:nvPr/>
        </p:nvSpPr>
        <p:spPr>
          <a:xfrm>
            <a:off x="3563287" y="4364156"/>
            <a:ext cx="3375309" cy="646331"/>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Carry Trade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Borrow short term,…Lend long term</a:t>
            </a:r>
          </a:p>
        </p:txBody>
      </p:sp>
      <p:sp>
        <p:nvSpPr>
          <p:cNvPr id="6" name="Oval 5">
            <a:extLst>
              <a:ext uri="{FF2B5EF4-FFF2-40B4-BE49-F238E27FC236}">
                <a16:creationId xmlns:a16="http://schemas.microsoft.com/office/drawing/2014/main" id="{D6671CD0-CEFE-A372-5F96-26AE7327096A}"/>
              </a:ext>
            </a:extLst>
          </p:cNvPr>
          <p:cNvSpPr/>
          <p:nvPr/>
        </p:nvSpPr>
        <p:spPr>
          <a:xfrm>
            <a:off x="3669221" y="3687486"/>
            <a:ext cx="1288673" cy="3429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cxnSp>
        <p:nvCxnSpPr>
          <p:cNvPr id="7" name="Straight Arrow Connector 6">
            <a:extLst>
              <a:ext uri="{FF2B5EF4-FFF2-40B4-BE49-F238E27FC236}">
                <a16:creationId xmlns:a16="http://schemas.microsoft.com/office/drawing/2014/main" id="{4CB1D925-D070-489B-E8F2-074BFCBE4BE1}"/>
              </a:ext>
            </a:extLst>
          </p:cNvPr>
          <p:cNvCxnSpPr>
            <a:cxnSpLocks/>
          </p:cNvCxnSpPr>
          <p:nvPr/>
        </p:nvCxnSpPr>
        <p:spPr>
          <a:xfrm flipH="1" flipV="1">
            <a:off x="4880295" y="4007978"/>
            <a:ext cx="1470171" cy="6793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9C833FD-9033-3E25-7580-2440F4C38F4A}"/>
              </a:ext>
            </a:extLst>
          </p:cNvPr>
          <p:cNvCxnSpPr>
            <a:cxnSpLocks/>
          </p:cNvCxnSpPr>
          <p:nvPr/>
        </p:nvCxnSpPr>
        <p:spPr>
          <a:xfrm flipH="1">
            <a:off x="3121995" y="4874004"/>
            <a:ext cx="568842" cy="1198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2DB31B5-7EC3-E39B-ED48-B758027079FC}"/>
              </a:ext>
            </a:extLst>
          </p:cNvPr>
          <p:cNvSpPr/>
          <p:nvPr/>
        </p:nvSpPr>
        <p:spPr>
          <a:xfrm>
            <a:off x="2717015" y="4943661"/>
            <a:ext cx="427840" cy="4586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EF456A1E-C719-7707-F80A-AAEEA7FADA1E}"/>
              </a:ext>
            </a:extLst>
          </p:cNvPr>
          <p:cNvSpPr txBox="1"/>
          <p:nvPr/>
        </p:nvSpPr>
        <p:spPr>
          <a:xfrm>
            <a:off x="1433531" y="5038129"/>
            <a:ext cx="1211909"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Buy Low</a:t>
            </a:r>
          </a:p>
        </p:txBody>
      </p:sp>
      <p:sp>
        <p:nvSpPr>
          <p:cNvPr id="11" name="TextBox 10">
            <a:extLst>
              <a:ext uri="{FF2B5EF4-FFF2-40B4-BE49-F238E27FC236}">
                <a16:creationId xmlns:a16="http://schemas.microsoft.com/office/drawing/2014/main" id="{3514E208-E2DF-30A5-3FEC-FF6DF46AFA71}"/>
              </a:ext>
            </a:extLst>
          </p:cNvPr>
          <p:cNvSpPr txBox="1"/>
          <p:nvPr/>
        </p:nvSpPr>
        <p:spPr>
          <a:xfrm>
            <a:off x="2376330" y="3492252"/>
            <a:ext cx="1292891"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Sell High</a:t>
            </a:r>
          </a:p>
        </p:txBody>
      </p:sp>
    </p:spTree>
    <p:extLst>
      <p:ext uri="{BB962C8B-B14F-4D97-AF65-F5344CB8AC3E}">
        <p14:creationId xmlns:p14="http://schemas.microsoft.com/office/powerpoint/2010/main" val="263239000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4039090" y="309214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4333EF45-7BCD-31B1-9ED6-BC9D46BD2E73}"/>
              </a:ext>
            </a:extLst>
          </p:cNvPr>
          <p:cNvSpPr txBox="1"/>
          <p:nvPr/>
        </p:nvSpPr>
        <p:spPr>
          <a:xfrm>
            <a:off x="3144855" y="737647"/>
            <a:ext cx="7132677" cy="1015663"/>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Inverted Yield Curve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Signals </a:t>
            </a:r>
            <a:r>
              <a:rPr kumimoji="0" 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upcoming recession</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EBA6A35C-6C4A-5F41-7669-48768DDBB9BD}"/>
              </a:ext>
            </a:extLst>
          </p:cNvPr>
          <p:cNvSpPr txBox="1"/>
          <p:nvPr/>
        </p:nvSpPr>
        <p:spPr>
          <a:xfrm>
            <a:off x="3563287" y="4364156"/>
            <a:ext cx="3375309" cy="646331"/>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Carry Trade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Borrow short term,…Lend long term</a:t>
            </a:r>
          </a:p>
        </p:txBody>
      </p:sp>
      <p:sp>
        <p:nvSpPr>
          <p:cNvPr id="6" name="Oval 5">
            <a:extLst>
              <a:ext uri="{FF2B5EF4-FFF2-40B4-BE49-F238E27FC236}">
                <a16:creationId xmlns:a16="http://schemas.microsoft.com/office/drawing/2014/main" id="{D6671CD0-CEFE-A372-5F96-26AE7327096A}"/>
              </a:ext>
            </a:extLst>
          </p:cNvPr>
          <p:cNvSpPr/>
          <p:nvPr/>
        </p:nvSpPr>
        <p:spPr>
          <a:xfrm>
            <a:off x="3669221" y="3687486"/>
            <a:ext cx="1288673" cy="3429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cxnSp>
        <p:nvCxnSpPr>
          <p:cNvPr id="7" name="Straight Arrow Connector 6">
            <a:extLst>
              <a:ext uri="{FF2B5EF4-FFF2-40B4-BE49-F238E27FC236}">
                <a16:creationId xmlns:a16="http://schemas.microsoft.com/office/drawing/2014/main" id="{4CB1D925-D070-489B-E8F2-074BFCBE4BE1}"/>
              </a:ext>
            </a:extLst>
          </p:cNvPr>
          <p:cNvCxnSpPr>
            <a:cxnSpLocks/>
          </p:cNvCxnSpPr>
          <p:nvPr/>
        </p:nvCxnSpPr>
        <p:spPr>
          <a:xfrm flipH="1" flipV="1">
            <a:off x="4880295" y="4007978"/>
            <a:ext cx="1470171" cy="6793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9C833FD-9033-3E25-7580-2440F4C38F4A}"/>
              </a:ext>
            </a:extLst>
          </p:cNvPr>
          <p:cNvCxnSpPr>
            <a:cxnSpLocks/>
          </p:cNvCxnSpPr>
          <p:nvPr/>
        </p:nvCxnSpPr>
        <p:spPr>
          <a:xfrm flipH="1">
            <a:off x="3121995" y="4874004"/>
            <a:ext cx="568842" cy="1198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2DB31B5-7EC3-E39B-ED48-B758027079FC}"/>
              </a:ext>
            </a:extLst>
          </p:cNvPr>
          <p:cNvSpPr/>
          <p:nvPr/>
        </p:nvSpPr>
        <p:spPr>
          <a:xfrm>
            <a:off x="2717015" y="4943661"/>
            <a:ext cx="427840" cy="4586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EF456A1E-C719-7707-F80A-AAEEA7FADA1E}"/>
              </a:ext>
            </a:extLst>
          </p:cNvPr>
          <p:cNvSpPr txBox="1"/>
          <p:nvPr/>
        </p:nvSpPr>
        <p:spPr>
          <a:xfrm>
            <a:off x="1433531" y="5038129"/>
            <a:ext cx="1211909"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Buy Low</a:t>
            </a:r>
          </a:p>
        </p:txBody>
      </p:sp>
      <p:sp>
        <p:nvSpPr>
          <p:cNvPr id="11" name="TextBox 10">
            <a:extLst>
              <a:ext uri="{FF2B5EF4-FFF2-40B4-BE49-F238E27FC236}">
                <a16:creationId xmlns:a16="http://schemas.microsoft.com/office/drawing/2014/main" id="{3514E208-E2DF-30A5-3FEC-FF6DF46AFA71}"/>
              </a:ext>
            </a:extLst>
          </p:cNvPr>
          <p:cNvSpPr txBox="1"/>
          <p:nvPr/>
        </p:nvSpPr>
        <p:spPr>
          <a:xfrm>
            <a:off x="2376330" y="3492252"/>
            <a:ext cx="1292891"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Sell High</a:t>
            </a:r>
          </a:p>
        </p:txBody>
      </p:sp>
    </p:spTree>
    <p:extLst>
      <p:ext uri="{BB962C8B-B14F-4D97-AF65-F5344CB8AC3E}">
        <p14:creationId xmlns:p14="http://schemas.microsoft.com/office/powerpoint/2010/main" val="155899756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4039090" y="309214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4333EF45-7BCD-31B1-9ED6-BC9D46BD2E73}"/>
              </a:ext>
            </a:extLst>
          </p:cNvPr>
          <p:cNvSpPr txBox="1"/>
          <p:nvPr/>
        </p:nvSpPr>
        <p:spPr>
          <a:xfrm>
            <a:off x="3144855" y="737647"/>
            <a:ext cx="7132677" cy="1015663"/>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Inverted Yield Curve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Signals upcoming recession</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Bad for banks/</a:t>
            </a:r>
            <a:r>
              <a:rPr kumimoji="0" 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CUs </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EBA6A35C-6C4A-5F41-7669-48768DDBB9BD}"/>
              </a:ext>
            </a:extLst>
          </p:cNvPr>
          <p:cNvSpPr txBox="1"/>
          <p:nvPr/>
        </p:nvSpPr>
        <p:spPr>
          <a:xfrm>
            <a:off x="3563287" y="4364156"/>
            <a:ext cx="3375309" cy="646331"/>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Carry Trade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Borrow short term,…Lend long term</a:t>
            </a:r>
          </a:p>
        </p:txBody>
      </p:sp>
      <p:sp>
        <p:nvSpPr>
          <p:cNvPr id="6" name="Oval 5">
            <a:extLst>
              <a:ext uri="{FF2B5EF4-FFF2-40B4-BE49-F238E27FC236}">
                <a16:creationId xmlns:a16="http://schemas.microsoft.com/office/drawing/2014/main" id="{D6671CD0-CEFE-A372-5F96-26AE7327096A}"/>
              </a:ext>
            </a:extLst>
          </p:cNvPr>
          <p:cNvSpPr/>
          <p:nvPr/>
        </p:nvSpPr>
        <p:spPr>
          <a:xfrm>
            <a:off x="3669221" y="3687486"/>
            <a:ext cx="1288673" cy="3429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cxnSp>
        <p:nvCxnSpPr>
          <p:cNvPr id="7" name="Straight Arrow Connector 6">
            <a:extLst>
              <a:ext uri="{FF2B5EF4-FFF2-40B4-BE49-F238E27FC236}">
                <a16:creationId xmlns:a16="http://schemas.microsoft.com/office/drawing/2014/main" id="{4CB1D925-D070-489B-E8F2-074BFCBE4BE1}"/>
              </a:ext>
            </a:extLst>
          </p:cNvPr>
          <p:cNvCxnSpPr>
            <a:cxnSpLocks/>
          </p:cNvCxnSpPr>
          <p:nvPr/>
        </p:nvCxnSpPr>
        <p:spPr>
          <a:xfrm flipH="1" flipV="1">
            <a:off x="4880295" y="4007978"/>
            <a:ext cx="1470171" cy="6793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9C833FD-9033-3E25-7580-2440F4C38F4A}"/>
              </a:ext>
            </a:extLst>
          </p:cNvPr>
          <p:cNvCxnSpPr>
            <a:cxnSpLocks/>
          </p:cNvCxnSpPr>
          <p:nvPr/>
        </p:nvCxnSpPr>
        <p:spPr>
          <a:xfrm flipH="1">
            <a:off x="3121995" y="4874004"/>
            <a:ext cx="568842" cy="1198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2DB31B5-7EC3-E39B-ED48-B758027079FC}"/>
              </a:ext>
            </a:extLst>
          </p:cNvPr>
          <p:cNvSpPr/>
          <p:nvPr/>
        </p:nvSpPr>
        <p:spPr>
          <a:xfrm>
            <a:off x="2717015" y="4943661"/>
            <a:ext cx="427840" cy="4586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EF456A1E-C719-7707-F80A-AAEEA7FADA1E}"/>
              </a:ext>
            </a:extLst>
          </p:cNvPr>
          <p:cNvSpPr txBox="1"/>
          <p:nvPr/>
        </p:nvSpPr>
        <p:spPr>
          <a:xfrm>
            <a:off x="1433531" y="5038129"/>
            <a:ext cx="1211909"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Buy Low</a:t>
            </a:r>
          </a:p>
        </p:txBody>
      </p:sp>
      <p:sp>
        <p:nvSpPr>
          <p:cNvPr id="11" name="TextBox 10">
            <a:extLst>
              <a:ext uri="{FF2B5EF4-FFF2-40B4-BE49-F238E27FC236}">
                <a16:creationId xmlns:a16="http://schemas.microsoft.com/office/drawing/2014/main" id="{3514E208-E2DF-30A5-3FEC-FF6DF46AFA71}"/>
              </a:ext>
            </a:extLst>
          </p:cNvPr>
          <p:cNvSpPr txBox="1"/>
          <p:nvPr/>
        </p:nvSpPr>
        <p:spPr>
          <a:xfrm>
            <a:off x="2376330" y="3492252"/>
            <a:ext cx="1292891"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Sell High</a:t>
            </a:r>
          </a:p>
        </p:txBody>
      </p:sp>
    </p:spTree>
    <p:extLst>
      <p:ext uri="{BB962C8B-B14F-4D97-AF65-F5344CB8AC3E}">
        <p14:creationId xmlns:p14="http://schemas.microsoft.com/office/powerpoint/2010/main" val="150176736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4039090" y="309214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4333EF45-7BCD-31B1-9ED6-BC9D46BD2E73}"/>
              </a:ext>
            </a:extLst>
          </p:cNvPr>
          <p:cNvSpPr txBox="1"/>
          <p:nvPr/>
        </p:nvSpPr>
        <p:spPr>
          <a:xfrm>
            <a:off x="3144855" y="737647"/>
            <a:ext cx="7132677" cy="1015663"/>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Inverted Yield Curve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Signals upcoming recession</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Bad for banks/CUs (carry trade, liquidity risk, credit contraction)</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EBA6A35C-6C4A-5F41-7669-48768DDBB9BD}"/>
              </a:ext>
            </a:extLst>
          </p:cNvPr>
          <p:cNvSpPr txBox="1"/>
          <p:nvPr/>
        </p:nvSpPr>
        <p:spPr>
          <a:xfrm>
            <a:off x="3563287" y="4364156"/>
            <a:ext cx="3375309" cy="646331"/>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Carry Trade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Borrow short term,…Lend long term</a:t>
            </a:r>
          </a:p>
        </p:txBody>
      </p:sp>
      <p:sp>
        <p:nvSpPr>
          <p:cNvPr id="6" name="Oval 5">
            <a:extLst>
              <a:ext uri="{FF2B5EF4-FFF2-40B4-BE49-F238E27FC236}">
                <a16:creationId xmlns:a16="http://schemas.microsoft.com/office/drawing/2014/main" id="{D6671CD0-CEFE-A372-5F96-26AE7327096A}"/>
              </a:ext>
            </a:extLst>
          </p:cNvPr>
          <p:cNvSpPr/>
          <p:nvPr/>
        </p:nvSpPr>
        <p:spPr>
          <a:xfrm>
            <a:off x="3669221" y="3687486"/>
            <a:ext cx="1288673" cy="3429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cxnSp>
        <p:nvCxnSpPr>
          <p:cNvPr id="7" name="Straight Arrow Connector 6">
            <a:extLst>
              <a:ext uri="{FF2B5EF4-FFF2-40B4-BE49-F238E27FC236}">
                <a16:creationId xmlns:a16="http://schemas.microsoft.com/office/drawing/2014/main" id="{4CB1D925-D070-489B-E8F2-074BFCBE4BE1}"/>
              </a:ext>
            </a:extLst>
          </p:cNvPr>
          <p:cNvCxnSpPr>
            <a:cxnSpLocks/>
          </p:cNvCxnSpPr>
          <p:nvPr/>
        </p:nvCxnSpPr>
        <p:spPr>
          <a:xfrm flipH="1" flipV="1">
            <a:off x="4880295" y="4007978"/>
            <a:ext cx="1470171" cy="6793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9C833FD-9033-3E25-7580-2440F4C38F4A}"/>
              </a:ext>
            </a:extLst>
          </p:cNvPr>
          <p:cNvCxnSpPr>
            <a:cxnSpLocks/>
          </p:cNvCxnSpPr>
          <p:nvPr/>
        </p:nvCxnSpPr>
        <p:spPr>
          <a:xfrm flipH="1">
            <a:off x="3121995" y="4874004"/>
            <a:ext cx="568842" cy="1198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2DB31B5-7EC3-E39B-ED48-B758027079FC}"/>
              </a:ext>
            </a:extLst>
          </p:cNvPr>
          <p:cNvSpPr/>
          <p:nvPr/>
        </p:nvSpPr>
        <p:spPr>
          <a:xfrm>
            <a:off x="2717015" y="4943661"/>
            <a:ext cx="427840" cy="4586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EF456A1E-C719-7707-F80A-AAEEA7FADA1E}"/>
              </a:ext>
            </a:extLst>
          </p:cNvPr>
          <p:cNvSpPr txBox="1"/>
          <p:nvPr/>
        </p:nvSpPr>
        <p:spPr>
          <a:xfrm>
            <a:off x="1433531" y="5038129"/>
            <a:ext cx="1211909"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Buy Low</a:t>
            </a:r>
          </a:p>
        </p:txBody>
      </p:sp>
      <p:sp>
        <p:nvSpPr>
          <p:cNvPr id="11" name="TextBox 10">
            <a:extLst>
              <a:ext uri="{FF2B5EF4-FFF2-40B4-BE49-F238E27FC236}">
                <a16:creationId xmlns:a16="http://schemas.microsoft.com/office/drawing/2014/main" id="{3514E208-E2DF-30A5-3FEC-FF6DF46AFA71}"/>
              </a:ext>
            </a:extLst>
          </p:cNvPr>
          <p:cNvSpPr txBox="1"/>
          <p:nvPr/>
        </p:nvSpPr>
        <p:spPr>
          <a:xfrm>
            <a:off x="2376330" y="3492252"/>
            <a:ext cx="1292891"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Sell High</a:t>
            </a:r>
          </a:p>
        </p:txBody>
      </p:sp>
    </p:spTree>
    <p:extLst>
      <p:ext uri="{BB962C8B-B14F-4D97-AF65-F5344CB8AC3E}">
        <p14:creationId xmlns:p14="http://schemas.microsoft.com/office/powerpoint/2010/main" val="192202419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6286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766D8E3-E19B-17F6-995B-5C35DC5A2D18}"/>
              </a:ext>
            </a:extLst>
          </p:cNvPr>
          <p:cNvGraphicFramePr>
            <a:graphicFrameLocks noGrp="1" noChangeAspect="1"/>
          </p:cNvGraphicFramePr>
          <p:nvPr/>
        </p:nvGraphicFramePr>
        <p:xfrm>
          <a:off x="363220" y="203201"/>
          <a:ext cx="11381740" cy="641032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55120849-BAA8-A5BF-F76B-B8A1FAA9AF50}"/>
              </a:ext>
            </a:extLst>
          </p:cNvPr>
          <p:cNvSpPr txBox="1"/>
          <p:nvPr/>
        </p:nvSpPr>
        <p:spPr>
          <a:xfrm>
            <a:off x="10332086" y="2343673"/>
            <a:ext cx="587375" cy="276999"/>
          </a:xfrm>
          <a:prstGeom prst="rect">
            <a:avLst/>
          </a:prstGeom>
          <a:solidFill>
            <a:schemeClr val="bg1"/>
          </a:solidFill>
          <a:ln w="28575">
            <a:solidFill>
              <a:srgbClr val="0070C0"/>
            </a:solidFill>
          </a:ln>
        </p:spPr>
        <p:txBody>
          <a:bodyPr>
            <a:spAutoFit/>
          </a:bodyPr>
          <a:lstStyle/>
          <a:p>
            <a:pPr defTabSz="914378">
              <a:buClr>
                <a:srgbClr val="000000"/>
              </a:buClr>
              <a:defRPr/>
            </a:pPr>
            <a:r>
              <a:rPr lang="en-US" sz="1200" kern="0" dirty="0">
                <a:solidFill>
                  <a:srgbClr val="000000"/>
                </a:solidFill>
                <a:latin typeface="Times New Roman" panose="02020603050405020304" pitchFamily="18" charset="0"/>
                <a:cs typeface="Times New Roman" panose="02020603050405020304" pitchFamily="18" charset="0"/>
                <a:sym typeface="Arial"/>
              </a:rPr>
              <a:t>5.80%</a:t>
            </a:r>
          </a:p>
        </p:txBody>
      </p:sp>
      <p:sp>
        <p:nvSpPr>
          <p:cNvPr id="5" name="TextBox 4">
            <a:extLst>
              <a:ext uri="{FF2B5EF4-FFF2-40B4-BE49-F238E27FC236}">
                <a16:creationId xmlns:a16="http://schemas.microsoft.com/office/drawing/2014/main" id="{200C4184-DEAD-A92E-E39A-C88788F1185C}"/>
              </a:ext>
            </a:extLst>
          </p:cNvPr>
          <p:cNvSpPr txBox="1"/>
          <p:nvPr/>
        </p:nvSpPr>
        <p:spPr>
          <a:xfrm>
            <a:off x="10332086" y="3291839"/>
            <a:ext cx="587375" cy="276225"/>
          </a:xfrm>
          <a:prstGeom prst="rect">
            <a:avLst/>
          </a:prstGeom>
          <a:solidFill>
            <a:schemeClr val="bg1">
              <a:lumMod val="85000"/>
            </a:schemeClr>
          </a:solidFill>
          <a:ln w="28575">
            <a:solidFill>
              <a:schemeClr val="tx1"/>
            </a:solidFill>
          </a:ln>
        </p:spPr>
        <p:txBody>
          <a:bodyPr>
            <a:spAutoFit/>
          </a:bodyPr>
          <a:lstStyle/>
          <a:p>
            <a:pPr defTabSz="914378">
              <a:buClr>
                <a:srgbClr val="000000"/>
              </a:buClr>
              <a:defRPr/>
            </a:pPr>
            <a:r>
              <a:rPr lang="en-US" sz="1200" kern="0" dirty="0">
                <a:solidFill>
                  <a:srgbClr val="000000"/>
                </a:solidFill>
                <a:latin typeface="Times New Roman" panose="02020603050405020304" pitchFamily="18" charset="0"/>
                <a:cs typeface="Times New Roman" panose="02020603050405020304" pitchFamily="18" charset="0"/>
                <a:sym typeface="Arial"/>
              </a:rPr>
              <a:t>4.30%</a:t>
            </a:r>
          </a:p>
        </p:txBody>
      </p:sp>
      <p:sp>
        <p:nvSpPr>
          <p:cNvPr id="6" name="TextBox 5">
            <a:extLst>
              <a:ext uri="{FF2B5EF4-FFF2-40B4-BE49-F238E27FC236}">
                <a16:creationId xmlns:a16="http://schemas.microsoft.com/office/drawing/2014/main" id="{DCD9BDA4-04AF-BE53-BC3B-947A115A3FBF}"/>
              </a:ext>
            </a:extLst>
          </p:cNvPr>
          <p:cNvSpPr txBox="1"/>
          <p:nvPr/>
        </p:nvSpPr>
        <p:spPr>
          <a:xfrm>
            <a:off x="10332085" y="3014840"/>
            <a:ext cx="587375" cy="276999"/>
          </a:xfrm>
          <a:prstGeom prst="rect">
            <a:avLst/>
          </a:prstGeom>
          <a:solidFill>
            <a:srgbClr val="F2DAC0"/>
          </a:solidFill>
          <a:ln w="28575">
            <a:solidFill>
              <a:srgbClr val="FF0000"/>
            </a:solidFill>
          </a:ln>
        </p:spPr>
        <p:txBody>
          <a:bodyPr>
            <a:spAutoFit/>
          </a:bodyPr>
          <a:lstStyle/>
          <a:p>
            <a:pPr defTabSz="914378">
              <a:buClr>
                <a:srgbClr val="000000"/>
              </a:buClr>
              <a:defRPr/>
            </a:pPr>
            <a:r>
              <a:rPr lang="en-US" sz="1200" kern="0" dirty="0">
                <a:solidFill>
                  <a:srgbClr val="000000"/>
                </a:solidFill>
                <a:latin typeface="Times New Roman" panose="02020603050405020304" pitchFamily="18" charset="0"/>
                <a:cs typeface="Times New Roman" panose="02020603050405020304" pitchFamily="18" charset="0"/>
                <a:sym typeface="Arial"/>
              </a:rPr>
              <a:t>4.30%</a:t>
            </a:r>
          </a:p>
        </p:txBody>
      </p:sp>
      <p:sp>
        <p:nvSpPr>
          <p:cNvPr id="89095" name="TextBox 4">
            <a:extLst>
              <a:ext uri="{FF2B5EF4-FFF2-40B4-BE49-F238E27FC236}">
                <a16:creationId xmlns:a16="http://schemas.microsoft.com/office/drawing/2014/main" id="{CF2B5C61-95A1-3CE8-5A1D-0D6406D2A554}"/>
              </a:ext>
            </a:extLst>
          </p:cNvPr>
          <p:cNvSpPr txBox="1">
            <a:spLocks noChangeArrowheads="1"/>
          </p:cNvSpPr>
          <p:nvPr/>
        </p:nvSpPr>
        <p:spPr bwMode="auto">
          <a:xfrm>
            <a:off x="6498868" y="4193784"/>
            <a:ext cx="4016732" cy="1169551"/>
          </a:xfrm>
          <a:prstGeom prst="rect">
            <a:avLst/>
          </a:prstGeom>
          <a:solidFill>
            <a:schemeClr val="bg1"/>
          </a:solidFill>
          <a:ln w="28575">
            <a:solidFill>
              <a:srgbClr val="7030A0"/>
            </a:solidFill>
            <a:miter lim="800000"/>
            <a:headEnd/>
            <a:tailEnd/>
          </a:ln>
        </p:spPr>
        <p:txBody>
          <a:bodyPr wrap="square">
            <a:spAutoFit/>
          </a:bodyPr>
          <a:lstStyle>
            <a:lvl1pPr marL="342900" indent="-342900">
              <a:spcBef>
                <a:spcPct val="20000"/>
              </a:spcBef>
              <a:buChar char="•"/>
              <a:defRPr sz="2800">
                <a:solidFill>
                  <a:schemeClr val="tx1"/>
                </a:solidFill>
                <a:latin typeface="Times" panose="02020603050405020304" pitchFamily="18" charset="0"/>
              </a:defRPr>
            </a:lvl1pPr>
            <a:lvl2pPr marL="742950" indent="-285750">
              <a:spcBef>
                <a:spcPct val="20000"/>
              </a:spcBef>
              <a:buChar char="–"/>
              <a:defRPr sz="2400">
                <a:solidFill>
                  <a:schemeClr val="tx1"/>
                </a:solidFill>
                <a:latin typeface="Times" panose="02020603050405020304" pitchFamily="18" charset="0"/>
              </a:defRPr>
            </a:lvl2pPr>
            <a:lvl3pPr marL="1143000" indent="-228600">
              <a:spcBef>
                <a:spcPct val="20000"/>
              </a:spcBef>
              <a:buChar char="•"/>
              <a:defRPr sz="2100">
                <a:solidFill>
                  <a:schemeClr val="tx1"/>
                </a:solidFill>
                <a:latin typeface="Times" panose="02020603050405020304" pitchFamily="18" charset="0"/>
              </a:defRPr>
            </a:lvl3pPr>
            <a:lvl4pPr marL="1600200" indent="-228600">
              <a:spcBef>
                <a:spcPct val="20000"/>
              </a:spcBef>
              <a:buChar char="–"/>
              <a:defRPr>
                <a:solidFill>
                  <a:schemeClr val="tx1"/>
                </a:solidFill>
                <a:latin typeface="Times" panose="02020603050405020304" pitchFamily="18" charset="0"/>
              </a:defRPr>
            </a:lvl4pPr>
            <a:lvl5pPr marL="2057400" indent="-228600">
              <a:spcBef>
                <a:spcPct val="20000"/>
              </a:spcBef>
              <a:buChar char="»"/>
              <a:defRPr>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panose="02020603050405020304" pitchFamily="18" charset="0"/>
              </a:defRPr>
            </a:lvl9pPr>
          </a:lstStyle>
          <a:p>
            <a:pPr defTabSz="914400" eaLnBrk="0" fontAlgn="base" hangingPunct="0">
              <a:spcBef>
                <a:spcPct val="0"/>
              </a:spcBef>
              <a:spcAft>
                <a:spcPct val="0"/>
              </a:spcAft>
              <a:buFontTx/>
              <a:buAutoNum type="arabicPeriod"/>
            </a:pPr>
            <a:r>
              <a:rPr lang="en-US" altLang="en-US" sz="1400" dirty="0">
                <a:solidFill>
                  <a:srgbClr val="7030A0"/>
                </a:solidFill>
                <a:latin typeface="Times New Roman" panose="02020603050405020304" pitchFamily="18" charset="0"/>
                <a:cs typeface="Times New Roman" panose="02020603050405020304" pitchFamily="18" charset="0"/>
              </a:rPr>
              <a:t>Expectations of higher inflation</a:t>
            </a:r>
          </a:p>
          <a:p>
            <a:pPr marL="0" indent="0" defTabSz="914400" eaLnBrk="0" fontAlgn="base" hangingPunct="0">
              <a:spcBef>
                <a:spcPct val="0"/>
              </a:spcBef>
              <a:spcAft>
                <a:spcPct val="0"/>
              </a:spcAft>
              <a:buNone/>
            </a:pPr>
            <a:endParaRPr lang="en-US" altLang="en-US" sz="1400" dirty="0">
              <a:solidFill>
                <a:srgbClr val="7030A0"/>
              </a:solidFill>
              <a:latin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buFontTx/>
              <a:buAutoNum type="arabicPeriod"/>
            </a:pPr>
            <a:endParaRPr lang="en-US" altLang="en-US" sz="1400" dirty="0">
              <a:solidFill>
                <a:srgbClr val="7030A0"/>
              </a:solidFill>
              <a:latin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buFontTx/>
              <a:buAutoNum type="arabicPeriod"/>
            </a:pPr>
            <a:endParaRPr lang="en-US" altLang="en-US" sz="1400" dirty="0">
              <a:solidFill>
                <a:srgbClr val="7030A0"/>
              </a:solidFill>
              <a:latin typeface="Times New Roman" panose="02020603050405020304" pitchFamily="18" charset="0"/>
              <a:cs typeface="Times New Roman" panose="02020603050405020304" pitchFamily="18" charset="0"/>
            </a:endParaRPr>
          </a:p>
          <a:p>
            <a:pPr marL="0" indent="0" defTabSz="914400" eaLnBrk="0" fontAlgn="base" hangingPunct="0">
              <a:spcBef>
                <a:spcPct val="0"/>
              </a:spcBef>
              <a:spcAft>
                <a:spcPct val="0"/>
              </a:spcAft>
              <a:buNone/>
            </a:pPr>
            <a:r>
              <a:rPr lang="en-US" altLang="en-US" sz="1400" dirty="0">
                <a:solidFill>
                  <a:srgbClr val="7030A0"/>
                </a:solidFill>
                <a:latin typeface="Times New Roman" panose="02020603050405020304" pitchFamily="18" charset="0"/>
                <a:cs typeface="Times New Roman" panose="02020603050405020304" pitchFamily="18" charset="0"/>
              </a:rPr>
              <a:t> </a:t>
            </a:r>
          </a:p>
        </p:txBody>
      </p:sp>
      <p:sp>
        <p:nvSpPr>
          <p:cNvPr id="89096" name="Line 9">
            <a:extLst>
              <a:ext uri="{FF2B5EF4-FFF2-40B4-BE49-F238E27FC236}">
                <a16:creationId xmlns:a16="http://schemas.microsoft.com/office/drawing/2014/main" id="{C6908AC3-9B5A-3CE8-8472-60B7DD41F377}"/>
              </a:ext>
            </a:extLst>
          </p:cNvPr>
          <p:cNvSpPr>
            <a:spLocks noChangeShapeType="1"/>
          </p:cNvSpPr>
          <p:nvPr/>
        </p:nvSpPr>
        <p:spPr bwMode="auto">
          <a:xfrm flipH="1" flipV="1">
            <a:off x="10005060" y="3429001"/>
            <a:ext cx="188571" cy="780622"/>
          </a:xfrm>
          <a:prstGeom prst="line">
            <a:avLst/>
          </a:prstGeom>
          <a:noFill/>
          <a:ln w="76200">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20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2148138"/>
      </p:ext>
    </p:extLst>
  </p:cSld>
  <p:clrMapOvr>
    <a:masterClrMapping/>
  </p:clrMapOvr>
  <p:transition spd="slow"/>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12" name="Line 4">
            <a:extLst>
              <a:ext uri="{FF2B5EF4-FFF2-40B4-BE49-F238E27FC236}">
                <a16:creationId xmlns:a16="http://schemas.microsoft.com/office/drawing/2014/main" id="{C071F839-5E4A-D3E2-B2E7-461BCF218553}"/>
              </a:ext>
            </a:extLst>
          </p:cNvPr>
          <p:cNvSpPr>
            <a:spLocks noChangeShapeType="1"/>
          </p:cNvSpPr>
          <p:nvPr/>
        </p:nvSpPr>
        <p:spPr bwMode="auto">
          <a:xfrm flipV="1">
            <a:off x="2861861" y="1392573"/>
            <a:ext cx="0" cy="704675"/>
          </a:xfrm>
          <a:prstGeom prst="line">
            <a:avLst/>
          </a:prstGeom>
          <a:noFill/>
          <a:ln w="76200">
            <a:solidFill>
              <a:srgbClr val="0099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3" name="Text Box 3">
            <a:extLst>
              <a:ext uri="{FF2B5EF4-FFF2-40B4-BE49-F238E27FC236}">
                <a16:creationId xmlns:a16="http://schemas.microsoft.com/office/drawing/2014/main" id="{FD5B6AFA-0456-BC32-28A8-BFE45994399E}"/>
              </a:ext>
            </a:extLst>
          </p:cNvPr>
          <p:cNvSpPr txBox="1">
            <a:spLocks noChangeArrowheads="1"/>
          </p:cNvSpPr>
          <p:nvPr/>
        </p:nvSpPr>
        <p:spPr bwMode="auto">
          <a:xfrm>
            <a:off x="1284731" y="1358584"/>
            <a:ext cx="1428596" cy="738664"/>
          </a:xfrm>
          <a:prstGeom prst="rect">
            <a:avLst/>
          </a:prstGeom>
          <a:solidFill>
            <a:schemeClr val="bg1"/>
          </a:solidFill>
          <a:ln w="38100">
            <a:solidFill>
              <a:srgbClr val="009900"/>
            </a:solid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Arial" panose="020B0604020202020204" pitchFamily="34" charset="0"/>
              </a:rPr>
              <a:t>Federal Reserve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Arial" panose="020B0604020202020204" pitchFamily="34" charset="0"/>
              </a:rPr>
              <a:t>Short Term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Arial" panose="020B0604020202020204" pitchFamily="34" charset="0"/>
              </a:rPr>
              <a:t>Rate Policy</a:t>
            </a:r>
          </a:p>
        </p:txBody>
      </p:sp>
    </p:spTree>
    <p:extLst>
      <p:ext uri="{BB962C8B-B14F-4D97-AF65-F5344CB8AC3E}">
        <p14:creationId xmlns:p14="http://schemas.microsoft.com/office/powerpoint/2010/main" val="385428961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12" name="Line 4">
            <a:extLst>
              <a:ext uri="{FF2B5EF4-FFF2-40B4-BE49-F238E27FC236}">
                <a16:creationId xmlns:a16="http://schemas.microsoft.com/office/drawing/2014/main" id="{C071F839-5E4A-D3E2-B2E7-461BCF218553}"/>
              </a:ext>
            </a:extLst>
          </p:cNvPr>
          <p:cNvSpPr>
            <a:spLocks noChangeShapeType="1"/>
          </p:cNvSpPr>
          <p:nvPr/>
        </p:nvSpPr>
        <p:spPr bwMode="auto">
          <a:xfrm flipV="1">
            <a:off x="2861861" y="1392573"/>
            <a:ext cx="0" cy="704675"/>
          </a:xfrm>
          <a:prstGeom prst="line">
            <a:avLst/>
          </a:prstGeom>
          <a:noFill/>
          <a:ln w="76200">
            <a:solidFill>
              <a:srgbClr val="0099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3" name="Text Box 3">
            <a:extLst>
              <a:ext uri="{FF2B5EF4-FFF2-40B4-BE49-F238E27FC236}">
                <a16:creationId xmlns:a16="http://schemas.microsoft.com/office/drawing/2014/main" id="{FD5B6AFA-0456-BC32-28A8-BFE45994399E}"/>
              </a:ext>
            </a:extLst>
          </p:cNvPr>
          <p:cNvSpPr txBox="1">
            <a:spLocks noChangeArrowheads="1"/>
          </p:cNvSpPr>
          <p:nvPr/>
        </p:nvSpPr>
        <p:spPr bwMode="auto">
          <a:xfrm>
            <a:off x="1284731" y="1358584"/>
            <a:ext cx="1428596" cy="738664"/>
          </a:xfrm>
          <a:prstGeom prst="rect">
            <a:avLst/>
          </a:prstGeom>
          <a:solidFill>
            <a:schemeClr val="bg1"/>
          </a:solidFill>
          <a:ln w="38100">
            <a:solidFill>
              <a:srgbClr val="009900"/>
            </a:solid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Arial" panose="020B0604020202020204" pitchFamily="34" charset="0"/>
              </a:rPr>
              <a:t>Federal Reserve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Arial" panose="020B0604020202020204" pitchFamily="34" charset="0"/>
              </a:rPr>
              <a:t>Short Term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Arial" panose="020B0604020202020204" pitchFamily="34" charset="0"/>
              </a:rPr>
              <a:t>Rate Policy</a:t>
            </a:r>
          </a:p>
        </p:txBody>
      </p:sp>
      <p:sp>
        <p:nvSpPr>
          <p:cNvPr id="14" name="Line 4">
            <a:extLst>
              <a:ext uri="{FF2B5EF4-FFF2-40B4-BE49-F238E27FC236}">
                <a16:creationId xmlns:a16="http://schemas.microsoft.com/office/drawing/2014/main" id="{84836DD3-5189-43CE-D845-15F2DC1FB9B2}"/>
              </a:ext>
            </a:extLst>
          </p:cNvPr>
          <p:cNvSpPr>
            <a:spLocks noChangeShapeType="1"/>
          </p:cNvSpPr>
          <p:nvPr/>
        </p:nvSpPr>
        <p:spPr bwMode="auto">
          <a:xfrm>
            <a:off x="5090189" y="2061767"/>
            <a:ext cx="0" cy="371040"/>
          </a:xfrm>
          <a:prstGeom prst="line">
            <a:avLst/>
          </a:prstGeom>
          <a:noFill/>
          <a:ln w="76200">
            <a:solidFill>
              <a:schemeClr val="accent6">
                <a:lumMod val="75000"/>
              </a:schemeClr>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5" name="Text Box 3">
            <a:extLst>
              <a:ext uri="{FF2B5EF4-FFF2-40B4-BE49-F238E27FC236}">
                <a16:creationId xmlns:a16="http://schemas.microsoft.com/office/drawing/2014/main" id="{8AF4153F-C5D9-BA27-9C66-E61A61D136C5}"/>
              </a:ext>
            </a:extLst>
          </p:cNvPr>
          <p:cNvSpPr txBox="1">
            <a:spLocks noChangeArrowheads="1"/>
          </p:cNvSpPr>
          <p:nvPr/>
        </p:nvSpPr>
        <p:spPr bwMode="auto">
          <a:xfrm>
            <a:off x="5090189" y="2526964"/>
            <a:ext cx="3610091" cy="523220"/>
          </a:xfrm>
          <a:prstGeom prst="rect">
            <a:avLst/>
          </a:prstGeom>
          <a:solidFill>
            <a:schemeClr val="bg1"/>
          </a:solidFill>
          <a:ln w="38100">
            <a:solidFill>
              <a:schemeClr val="accent6">
                <a:lumMod val="75000"/>
              </a:schemeClr>
            </a:solidFill>
            <a:miter lim="800000"/>
            <a:headEnd/>
            <a:tailEnd/>
          </a:ln>
        </p:spPr>
        <p:txBody>
          <a:bodyPr wrap="none">
            <a:spAutoFit/>
          </a:bodyPr>
          <a:lstStyle/>
          <a:p>
            <a:pPr marL="342900" marR="0" lvl="0" indent="-342900" defTabSz="914400" rtl="0" eaLnBrk="1" fontAlgn="base" latinLnBrk="0" hangingPunct="1">
              <a:lnSpc>
                <a:spcPct val="100000"/>
              </a:lnSpc>
              <a:spcBef>
                <a:spcPct val="0"/>
              </a:spcBef>
              <a:spcAft>
                <a:spcPct val="0"/>
              </a:spcAft>
              <a:buClrTx/>
              <a:buSzTx/>
              <a:buFont typeface="+mj-lt"/>
              <a:buAutoNum type="arabicPeriod"/>
              <a:tabLst/>
              <a:defRPr/>
            </a:pPr>
            <a:r>
              <a:rPr lang="en-US" altLang="en-US" sz="1400" b="1" dirty="0">
                <a:solidFill>
                  <a:schemeClr val="accent6">
                    <a:lumMod val="75000"/>
                  </a:schemeClr>
                </a:solidFill>
                <a:latin typeface="Times New Roman" panose="02020603050405020304" pitchFamily="18" charset="0"/>
                <a:cs typeface="Arial" panose="020B0604020202020204" pitchFamily="34" charset="0"/>
              </a:rPr>
              <a:t>Higher Inflation Expectations</a:t>
            </a:r>
          </a:p>
          <a:p>
            <a:pPr marL="342900" marR="0" lvl="0" indent="-342900" defTabSz="914400" rtl="0" eaLnBrk="1" fontAlgn="base" latinLnBrk="0" hangingPunct="1">
              <a:lnSpc>
                <a:spcPct val="100000"/>
              </a:lnSpc>
              <a:spcBef>
                <a:spcPct val="0"/>
              </a:spcBef>
              <a:spcAft>
                <a:spcPct val="0"/>
              </a:spcAft>
              <a:buClrTx/>
              <a:buSzTx/>
              <a:buFont typeface="+mj-lt"/>
              <a:buAutoNum type="arabicPeriod"/>
              <a:tabLst/>
              <a:defRPr/>
            </a:pPr>
            <a:r>
              <a:rPr kumimoji="0" lang="en-US" altLang="en-US" sz="1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Arial" panose="020B0604020202020204" pitchFamily="34" charset="0"/>
              </a:rPr>
              <a:t>High</a:t>
            </a:r>
            <a:r>
              <a:rPr lang="en-US" altLang="en-US" sz="1400" b="1" dirty="0">
                <a:solidFill>
                  <a:schemeClr val="accent6">
                    <a:lumMod val="75000"/>
                  </a:schemeClr>
                </a:solidFill>
                <a:latin typeface="Times New Roman" panose="02020603050405020304" pitchFamily="18" charset="0"/>
                <a:cs typeface="Arial" panose="020B0604020202020204" pitchFamily="34" charset="0"/>
              </a:rPr>
              <a:t>er Economic/Productivity Growth</a:t>
            </a:r>
            <a:endParaRPr kumimoji="0" lang="en-US" altLang="en-US" sz="1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57433385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Tree>
    <p:extLst>
      <p:ext uri="{BB962C8B-B14F-4D97-AF65-F5344CB8AC3E}">
        <p14:creationId xmlns:p14="http://schemas.microsoft.com/office/powerpoint/2010/main" val="221284510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p:fade/>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Tree>
    <p:extLst>
      <p:ext uri="{BB962C8B-B14F-4D97-AF65-F5344CB8AC3E}">
        <p14:creationId xmlns:p14="http://schemas.microsoft.com/office/powerpoint/2010/main" val="14377534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Tree>
    <p:extLst>
      <p:ext uri="{BB962C8B-B14F-4D97-AF65-F5344CB8AC3E}">
        <p14:creationId xmlns:p14="http://schemas.microsoft.com/office/powerpoint/2010/main" val="373234265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Tree>
    <p:extLst>
      <p:ext uri="{BB962C8B-B14F-4D97-AF65-F5344CB8AC3E}">
        <p14:creationId xmlns:p14="http://schemas.microsoft.com/office/powerpoint/2010/main" val="35372226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a:extLst>
              <a:ext uri="{FF2B5EF4-FFF2-40B4-BE49-F238E27FC236}">
                <a16:creationId xmlns:a16="http://schemas.microsoft.com/office/drawing/2014/main" id="{08F0CA79-0D61-39E5-E639-1C50960356F4}"/>
              </a:ext>
            </a:extLst>
          </p:cNvPr>
          <p:cNvGraphicFramePr>
            <a:graphicFrameLocks noChangeAspect="1"/>
          </p:cNvGraphicFramePr>
          <p:nvPr/>
        </p:nvGraphicFramePr>
        <p:xfrm>
          <a:off x="114299" y="817261"/>
          <a:ext cx="11912238" cy="5435493"/>
        </p:xfrm>
        <a:graphic>
          <a:graphicData uri="http://schemas.openxmlformats.org/presentationml/2006/ole">
            <mc:AlternateContent xmlns:mc="http://schemas.openxmlformats.org/markup-compatibility/2006">
              <mc:Choice xmlns:v="urn:schemas-microsoft-com:vml" Requires="v">
                <p:oleObj name="Chart" r:id="rId3" imgW="5362514" imgH="4876942" progId="MSGraph.Chart.8">
                  <p:embed followColorScheme="full"/>
                </p:oleObj>
              </mc:Choice>
              <mc:Fallback>
                <p:oleObj name="Chart" r:id="rId3" imgW="5362514" imgH="4876942" progId="MSGraph.Chart.8">
                  <p:embed followColorScheme="full"/>
                  <p:pic>
                    <p:nvPicPr>
                      <p:cNvPr id="4" name="Object 2">
                        <a:extLst>
                          <a:ext uri="{FF2B5EF4-FFF2-40B4-BE49-F238E27FC236}">
                            <a16:creationId xmlns:a16="http://schemas.microsoft.com/office/drawing/2014/main" id="{08F0CA79-0D61-39E5-E639-1C50960356F4}"/>
                          </a:ext>
                        </a:extLst>
                      </p:cNvPr>
                      <p:cNvPicPr>
                        <a:picLocks noChangeAspect="1" noChangeArrowheads="1"/>
                      </p:cNvPicPr>
                      <p:nvPr/>
                    </p:nvPicPr>
                    <p:blipFill>
                      <a:blip r:embed="rId4"/>
                      <a:srcRect/>
                      <a:stretch>
                        <a:fillRect/>
                      </a:stretch>
                    </p:blipFill>
                    <p:spPr bwMode="auto">
                      <a:xfrm>
                        <a:off x="114299" y="817261"/>
                        <a:ext cx="11912238" cy="5435493"/>
                      </a:xfrm>
                      <a:prstGeom prst="rect">
                        <a:avLst/>
                      </a:prstGeom>
                      <a:noFill/>
                      <a:ln>
                        <a:noFill/>
                      </a:ln>
                    </p:spPr>
                  </p:pic>
                </p:oleObj>
              </mc:Fallback>
            </mc:AlternateContent>
          </a:graphicData>
        </a:graphic>
      </p:graphicFrame>
      <p:sp>
        <p:nvSpPr>
          <p:cNvPr id="8" name="Title 1">
            <a:extLst>
              <a:ext uri="{FF2B5EF4-FFF2-40B4-BE49-F238E27FC236}">
                <a16:creationId xmlns:a16="http://schemas.microsoft.com/office/drawing/2014/main" id="{9EB79613-C0A1-538F-5E8A-E9B0791CEB76}"/>
              </a:ext>
            </a:extLst>
          </p:cNvPr>
          <p:cNvSpPr txBox="1">
            <a:spLocks/>
          </p:cNvSpPr>
          <p:nvPr/>
        </p:nvSpPr>
        <p:spPr>
          <a:xfrm>
            <a:off x="387350" y="200025"/>
            <a:ext cx="8229600"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193061"/>
                </a:solidFill>
                <a:effectLst/>
                <a:uLnTx/>
                <a:uFillTx/>
                <a:latin typeface="Century Gothic" panose="020F0302020204030204"/>
                <a:ea typeface="+mj-ea"/>
                <a:cs typeface="+mj-cs"/>
              </a:rPr>
              <a:t>Slowing Credit Union Savings Growth</a:t>
            </a:r>
          </a:p>
        </p:txBody>
      </p:sp>
    </p:spTree>
    <p:extLst>
      <p:ext uri="{BB962C8B-B14F-4D97-AF65-F5344CB8AC3E}">
        <p14:creationId xmlns:p14="http://schemas.microsoft.com/office/powerpoint/2010/main" val="280038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2" name="Text Box 14">
            <a:extLst>
              <a:ext uri="{FF2B5EF4-FFF2-40B4-BE49-F238E27FC236}">
                <a16:creationId xmlns:a16="http://schemas.microsoft.com/office/drawing/2014/main" id="{7E675EC5-A58D-C02B-1813-9ED6D39C4054}"/>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322054583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25475" y="200025"/>
            <a:ext cx="8229600"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193061"/>
                </a:solidFill>
                <a:effectLst/>
                <a:uLnTx/>
                <a:uFillTx/>
                <a:latin typeface="Century Gothic" panose="020F0302020204030204"/>
                <a:ea typeface="+mj-ea"/>
                <a:cs typeface="+mj-cs"/>
              </a:rPr>
              <a:t>Slowdown in Borrowings</a:t>
            </a:r>
          </a:p>
        </p:txBody>
      </p:sp>
      <p:graphicFrame>
        <p:nvGraphicFramePr>
          <p:cNvPr id="66563" name="Object 1"/>
          <p:cNvGraphicFramePr>
            <a:graphicFrameLocks noChangeAspect="1"/>
          </p:cNvGraphicFramePr>
          <p:nvPr/>
        </p:nvGraphicFramePr>
        <p:xfrm>
          <a:off x="495301" y="652463"/>
          <a:ext cx="11458574" cy="5710237"/>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66563" name="Object 1"/>
                      <p:cNvPicPr>
                        <a:picLocks noChangeAspect="1" noChangeArrowheads="1"/>
                      </p:cNvPicPr>
                      <p:nvPr/>
                    </p:nvPicPr>
                    <p:blipFill>
                      <a:blip r:embed="rId3"/>
                      <a:srcRect/>
                      <a:stretch>
                        <a:fillRect/>
                      </a:stretch>
                    </p:blipFill>
                    <p:spPr bwMode="auto">
                      <a:xfrm>
                        <a:off x="495301" y="652463"/>
                        <a:ext cx="11458574" cy="5710237"/>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3" name="Object 1"/>
          <p:cNvGraphicFramePr>
            <a:graphicFrameLocks noChangeAspect="1"/>
          </p:cNvGraphicFramePr>
          <p:nvPr/>
        </p:nvGraphicFramePr>
        <p:xfrm>
          <a:off x="495301" y="652463"/>
          <a:ext cx="11458574" cy="5710237"/>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66563" name="Object 1"/>
                      <p:cNvPicPr>
                        <a:picLocks noChangeAspect="1" noChangeArrowheads="1"/>
                      </p:cNvPicPr>
                      <p:nvPr/>
                    </p:nvPicPr>
                    <p:blipFill>
                      <a:blip r:embed="rId3"/>
                      <a:srcRect/>
                      <a:stretch>
                        <a:fillRect/>
                      </a:stretch>
                    </p:blipFill>
                    <p:spPr bwMode="auto">
                      <a:xfrm>
                        <a:off x="495301" y="652463"/>
                        <a:ext cx="11458574" cy="5710237"/>
                      </a:xfrm>
                      <a:prstGeom prst="rect">
                        <a:avLst/>
                      </a:prstGeom>
                      <a:noFill/>
                      <a:ln>
                        <a:noFill/>
                      </a:ln>
                    </p:spPr>
                  </p:pic>
                </p:oleObj>
              </mc:Fallback>
            </mc:AlternateContent>
          </a:graphicData>
        </a:graphic>
      </p:graphicFrame>
      <p:sp>
        <p:nvSpPr>
          <p:cNvPr id="4" name="TextBox 3">
            <a:extLst>
              <a:ext uri="{FF2B5EF4-FFF2-40B4-BE49-F238E27FC236}">
                <a16:creationId xmlns:a16="http://schemas.microsoft.com/office/drawing/2014/main" id="{3EF048F9-B20F-592C-E678-8B914F92982C}"/>
              </a:ext>
            </a:extLst>
          </p:cNvPr>
          <p:cNvSpPr txBox="1"/>
          <p:nvPr/>
        </p:nvSpPr>
        <p:spPr>
          <a:xfrm>
            <a:off x="9995218" y="5722790"/>
            <a:ext cx="633507" cy="276999"/>
          </a:xfrm>
          <a:prstGeom prst="rect">
            <a:avLst/>
          </a:prstGeom>
          <a:solidFill>
            <a:schemeClr val="bg1"/>
          </a:solidFill>
          <a:ln w="28575">
            <a:solidFill>
              <a:srgbClr val="FF0000"/>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-10.9%</a:t>
            </a:r>
          </a:p>
        </p:txBody>
      </p:sp>
      <p:sp>
        <p:nvSpPr>
          <p:cNvPr id="6" name="Line 5">
            <a:extLst>
              <a:ext uri="{FF2B5EF4-FFF2-40B4-BE49-F238E27FC236}">
                <a16:creationId xmlns:a16="http://schemas.microsoft.com/office/drawing/2014/main" id="{63C794F0-19BB-6D53-DA7A-6E6E5B2451D5}"/>
              </a:ext>
            </a:extLst>
          </p:cNvPr>
          <p:cNvSpPr>
            <a:spLocks noChangeShapeType="1"/>
          </p:cNvSpPr>
          <p:nvPr/>
        </p:nvSpPr>
        <p:spPr bwMode="auto">
          <a:xfrm flipV="1">
            <a:off x="10293292" y="5335398"/>
            <a:ext cx="0" cy="38739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2052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766D8E3-E19B-17F6-995B-5C35DC5A2D18}"/>
              </a:ext>
            </a:extLst>
          </p:cNvPr>
          <p:cNvGraphicFramePr>
            <a:graphicFrameLocks noGrp="1" noChangeAspect="1"/>
          </p:cNvGraphicFramePr>
          <p:nvPr/>
        </p:nvGraphicFramePr>
        <p:xfrm>
          <a:off x="363220" y="203201"/>
          <a:ext cx="11381740" cy="641032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55120849-BAA8-A5BF-F76B-B8A1FAA9AF50}"/>
              </a:ext>
            </a:extLst>
          </p:cNvPr>
          <p:cNvSpPr txBox="1"/>
          <p:nvPr/>
        </p:nvSpPr>
        <p:spPr>
          <a:xfrm>
            <a:off x="10332086" y="2343673"/>
            <a:ext cx="587375" cy="276999"/>
          </a:xfrm>
          <a:prstGeom prst="rect">
            <a:avLst/>
          </a:prstGeom>
          <a:solidFill>
            <a:schemeClr val="bg1"/>
          </a:solidFill>
          <a:ln w="28575">
            <a:solidFill>
              <a:srgbClr val="0070C0"/>
            </a:solidFill>
          </a:ln>
        </p:spPr>
        <p:txBody>
          <a:bodyPr>
            <a:spAutoFit/>
          </a:bodyPr>
          <a:lstStyle/>
          <a:p>
            <a:pPr defTabSz="914378">
              <a:buClr>
                <a:srgbClr val="000000"/>
              </a:buClr>
              <a:defRPr/>
            </a:pPr>
            <a:r>
              <a:rPr lang="en-US" sz="1200" kern="0" dirty="0">
                <a:solidFill>
                  <a:srgbClr val="000000"/>
                </a:solidFill>
                <a:latin typeface="Times New Roman" panose="02020603050405020304" pitchFamily="18" charset="0"/>
                <a:cs typeface="Times New Roman" panose="02020603050405020304" pitchFamily="18" charset="0"/>
                <a:sym typeface="Arial"/>
              </a:rPr>
              <a:t>5.80%</a:t>
            </a:r>
          </a:p>
        </p:txBody>
      </p:sp>
      <p:sp>
        <p:nvSpPr>
          <p:cNvPr id="5" name="TextBox 4">
            <a:extLst>
              <a:ext uri="{FF2B5EF4-FFF2-40B4-BE49-F238E27FC236}">
                <a16:creationId xmlns:a16="http://schemas.microsoft.com/office/drawing/2014/main" id="{200C4184-DEAD-A92E-E39A-C88788F1185C}"/>
              </a:ext>
            </a:extLst>
          </p:cNvPr>
          <p:cNvSpPr txBox="1"/>
          <p:nvPr/>
        </p:nvSpPr>
        <p:spPr>
          <a:xfrm>
            <a:off x="10332086" y="3291839"/>
            <a:ext cx="587375" cy="276225"/>
          </a:xfrm>
          <a:prstGeom prst="rect">
            <a:avLst/>
          </a:prstGeom>
          <a:solidFill>
            <a:schemeClr val="bg1">
              <a:lumMod val="85000"/>
            </a:schemeClr>
          </a:solidFill>
          <a:ln w="28575">
            <a:solidFill>
              <a:schemeClr val="tx1"/>
            </a:solidFill>
          </a:ln>
        </p:spPr>
        <p:txBody>
          <a:bodyPr>
            <a:spAutoFit/>
          </a:bodyPr>
          <a:lstStyle/>
          <a:p>
            <a:pPr defTabSz="914378">
              <a:buClr>
                <a:srgbClr val="000000"/>
              </a:buClr>
              <a:defRPr/>
            </a:pPr>
            <a:r>
              <a:rPr lang="en-US" sz="1200" kern="0" dirty="0">
                <a:solidFill>
                  <a:srgbClr val="000000"/>
                </a:solidFill>
                <a:latin typeface="Times New Roman" panose="02020603050405020304" pitchFamily="18" charset="0"/>
                <a:cs typeface="Times New Roman" panose="02020603050405020304" pitchFamily="18" charset="0"/>
                <a:sym typeface="Arial"/>
              </a:rPr>
              <a:t>4.30%</a:t>
            </a:r>
          </a:p>
        </p:txBody>
      </p:sp>
      <p:sp>
        <p:nvSpPr>
          <p:cNvPr id="6" name="TextBox 5">
            <a:extLst>
              <a:ext uri="{FF2B5EF4-FFF2-40B4-BE49-F238E27FC236}">
                <a16:creationId xmlns:a16="http://schemas.microsoft.com/office/drawing/2014/main" id="{DCD9BDA4-04AF-BE53-BC3B-947A115A3FBF}"/>
              </a:ext>
            </a:extLst>
          </p:cNvPr>
          <p:cNvSpPr txBox="1"/>
          <p:nvPr/>
        </p:nvSpPr>
        <p:spPr>
          <a:xfrm>
            <a:off x="10332085" y="3014840"/>
            <a:ext cx="587375" cy="276999"/>
          </a:xfrm>
          <a:prstGeom prst="rect">
            <a:avLst/>
          </a:prstGeom>
          <a:solidFill>
            <a:srgbClr val="F2DAC0"/>
          </a:solidFill>
          <a:ln w="28575">
            <a:solidFill>
              <a:srgbClr val="FF0000"/>
            </a:solidFill>
          </a:ln>
        </p:spPr>
        <p:txBody>
          <a:bodyPr>
            <a:spAutoFit/>
          </a:bodyPr>
          <a:lstStyle/>
          <a:p>
            <a:pPr defTabSz="914378">
              <a:buClr>
                <a:srgbClr val="000000"/>
              </a:buClr>
              <a:defRPr/>
            </a:pPr>
            <a:r>
              <a:rPr lang="en-US" sz="1200" kern="0" dirty="0">
                <a:solidFill>
                  <a:srgbClr val="000000"/>
                </a:solidFill>
                <a:latin typeface="Times New Roman" panose="02020603050405020304" pitchFamily="18" charset="0"/>
                <a:cs typeface="Times New Roman" panose="02020603050405020304" pitchFamily="18" charset="0"/>
                <a:sym typeface="Arial"/>
              </a:rPr>
              <a:t>4.30%</a:t>
            </a:r>
          </a:p>
        </p:txBody>
      </p:sp>
      <p:sp>
        <p:nvSpPr>
          <p:cNvPr id="89095" name="TextBox 4">
            <a:extLst>
              <a:ext uri="{FF2B5EF4-FFF2-40B4-BE49-F238E27FC236}">
                <a16:creationId xmlns:a16="http://schemas.microsoft.com/office/drawing/2014/main" id="{CF2B5C61-95A1-3CE8-5A1D-0D6406D2A554}"/>
              </a:ext>
            </a:extLst>
          </p:cNvPr>
          <p:cNvSpPr txBox="1">
            <a:spLocks noChangeArrowheads="1"/>
          </p:cNvSpPr>
          <p:nvPr/>
        </p:nvSpPr>
        <p:spPr bwMode="auto">
          <a:xfrm>
            <a:off x="6498868" y="4193784"/>
            <a:ext cx="3805850" cy="1169551"/>
          </a:xfrm>
          <a:prstGeom prst="rect">
            <a:avLst/>
          </a:prstGeom>
          <a:solidFill>
            <a:schemeClr val="bg1"/>
          </a:solidFill>
          <a:ln w="28575">
            <a:solidFill>
              <a:srgbClr val="7030A0"/>
            </a:solidFill>
            <a:miter lim="800000"/>
            <a:headEnd/>
            <a:tailEnd/>
          </a:ln>
        </p:spPr>
        <p:txBody>
          <a:bodyPr wrap="none">
            <a:spAutoFit/>
          </a:bodyPr>
          <a:lstStyle>
            <a:lvl1pPr marL="342900" indent="-342900">
              <a:spcBef>
                <a:spcPct val="20000"/>
              </a:spcBef>
              <a:buChar char="•"/>
              <a:defRPr sz="2800">
                <a:solidFill>
                  <a:schemeClr val="tx1"/>
                </a:solidFill>
                <a:latin typeface="Times" panose="02020603050405020304" pitchFamily="18" charset="0"/>
              </a:defRPr>
            </a:lvl1pPr>
            <a:lvl2pPr marL="742950" indent="-285750">
              <a:spcBef>
                <a:spcPct val="20000"/>
              </a:spcBef>
              <a:buChar char="–"/>
              <a:defRPr sz="2400">
                <a:solidFill>
                  <a:schemeClr val="tx1"/>
                </a:solidFill>
                <a:latin typeface="Times" panose="02020603050405020304" pitchFamily="18" charset="0"/>
              </a:defRPr>
            </a:lvl2pPr>
            <a:lvl3pPr marL="1143000" indent="-228600">
              <a:spcBef>
                <a:spcPct val="20000"/>
              </a:spcBef>
              <a:buChar char="•"/>
              <a:defRPr sz="2100">
                <a:solidFill>
                  <a:schemeClr val="tx1"/>
                </a:solidFill>
                <a:latin typeface="Times" panose="02020603050405020304" pitchFamily="18" charset="0"/>
              </a:defRPr>
            </a:lvl3pPr>
            <a:lvl4pPr marL="1600200" indent="-228600">
              <a:spcBef>
                <a:spcPct val="20000"/>
              </a:spcBef>
              <a:buChar char="–"/>
              <a:defRPr>
                <a:solidFill>
                  <a:schemeClr val="tx1"/>
                </a:solidFill>
                <a:latin typeface="Times" panose="02020603050405020304" pitchFamily="18" charset="0"/>
              </a:defRPr>
            </a:lvl4pPr>
            <a:lvl5pPr marL="2057400" indent="-228600">
              <a:spcBef>
                <a:spcPct val="20000"/>
              </a:spcBef>
              <a:buChar char="»"/>
              <a:defRPr>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panose="02020603050405020304" pitchFamily="18" charset="0"/>
              </a:defRPr>
            </a:lvl9pPr>
          </a:lstStyle>
          <a:p>
            <a:pPr defTabSz="914400" eaLnBrk="0" fontAlgn="base" hangingPunct="0">
              <a:spcBef>
                <a:spcPct val="0"/>
              </a:spcBef>
              <a:spcAft>
                <a:spcPct val="0"/>
              </a:spcAft>
              <a:buFontTx/>
              <a:buAutoNum type="arabicPeriod"/>
            </a:pPr>
            <a:r>
              <a:rPr lang="en-US" altLang="en-US" sz="1400" dirty="0">
                <a:solidFill>
                  <a:srgbClr val="7030A0"/>
                </a:solidFill>
                <a:latin typeface="Times New Roman" panose="02020603050405020304" pitchFamily="18" charset="0"/>
                <a:cs typeface="Times New Roman" panose="02020603050405020304" pitchFamily="18" charset="0"/>
              </a:rPr>
              <a:t>Expectations of higher inflation</a:t>
            </a:r>
          </a:p>
          <a:p>
            <a:pPr defTabSz="914400" eaLnBrk="0" fontAlgn="base" hangingPunct="0">
              <a:spcBef>
                <a:spcPct val="0"/>
              </a:spcBef>
              <a:spcAft>
                <a:spcPct val="0"/>
              </a:spcAft>
              <a:buFontTx/>
              <a:buAutoNum type="arabicPeriod"/>
            </a:pPr>
            <a:r>
              <a:rPr lang="en-US" altLang="en-US" sz="1400" dirty="0">
                <a:solidFill>
                  <a:srgbClr val="7030A0"/>
                </a:solidFill>
                <a:latin typeface="Times New Roman" panose="02020603050405020304" pitchFamily="18" charset="0"/>
                <a:cs typeface="Times New Roman" panose="02020603050405020304" pitchFamily="18" charset="0"/>
              </a:rPr>
              <a:t>Expectations of higher future short-term rates</a:t>
            </a:r>
          </a:p>
          <a:p>
            <a:pPr defTabSz="914400" eaLnBrk="0" fontAlgn="base" hangingPunct="0">
              <a:spcBef>
                <a:spcPct val="0"/>
              </a:spcBef>
              <a:spcAft>
                <a:spcPct val="0"/>
              </a:spcAft>
              <a:buFontTx/>
              <a:buAutoNum type="arabicPeriod"/>
            </a:pPr>
            <a:endParaRPr lang="en-US" altLang="en-US" sz="1400" dirty="0">
              <a:solidFill>
                <a:srgbClr val="7030A0"/>
              </a:solidFill>
              <a:latin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buFontTx/>
              <a:buAutoNum type="arabicPeriod"/>
            </a:pPr>
            <a:endParaRPr lang="en-US" altLang="en-US" sz="1400" dirty="0">
              <a:solidFill>
                <a:srgbClr val="7030A0"/>
              </a:solidFill>
              <a:latin typeface="Times New Roman" panose="02020603050405020304" pitchFamily="18" charset="0"/>
              <a:cs typeface="Times New Roman" panose="02020603050405020304" pitchFamily="18" charset="0"/>
            </a:endParaRPr>
          </a:p>
          <a:p>
            <a:pPr marL="0" indent="0" defTabSz="914400" eaLnBrk="0" fontAlgn="base" hangingPunct="0">
              <a:spcBef>
                <a:spcPct val="0"/>
              </a:spcBef>
              <a:spcAft>
                <a:spcPct val="0"/>
              </a:spcAft>
              <a:buNone/>
            </a:pPr>
            <a:r>
              <a:rPr lang="en-US" altLang="en-US" sz="1400" dirty="0">
                <a:solidFill>
                  <a:srgbClr val="7030A0"/>
                </a:solidFill>
                <a:latin typeface="Times New Roman" panose="02020603050405020304" pitchFamily="18" charset="0"/>
                <a:cs typeface="Times New Roman" panose="02020603050405020304" pitchFamily="18" charset="0"/>
              </a:rPr>
              <a:t> </a:t>
            </a:r>
          </a:p>
        </p:txBody>
      </p:sp>
      <p:sp>
        <p:nvSpPr>
          <p:cNvPr id="89096" name="Line 9">
            <a:extLst>
              <a:ext uri="{FF2B5EF4-FFF2-40B4-BE49-F238E27FC236}">
                <a16:creationId xmlns:a16="http://schemas.microsoft.com/office/drawing/2014/main" id="{C6908AC3-9B5A-3CE8-8472-60B7DD41F377}"/>
              </a:ext>
            </a:extLst>
          </p:cNvPr>
          <p:cNvSpPr>
            <a:spLocks noChangeShapeType="1"/>
          </p:cNvSpPr>
          <p:nvPr/>
        </p:nvSpPr>
        <p:spPr bwMode="auto">
          <a:xfrm flipH="1" flipV="1">
            <a:off x="10005060" y="3429001"/>
            <a:ext cx="188571" cy="780622"/>
          </a:xfrm>
          <a:prstGeom prst="line">
            <a:avLst/>
          </a:prstGeom>
          <a:noFill/>
          <a:ln w="76200">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20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562723433"/>
      </p:ext>
    </p:extLst>
  </p:cSld>
  <p:clrMapOvr>
    <a:masterClrMapping/>
  </p:clrMapOvr>
  <p:transition spd="slow"/>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B0F6-0DA2-DEFF-333E-B4F4E6C57C68}"/>
              </a:ext>
            </a:extLst>
          </p:cNvPr>
          <p:cNvSpPr>
            <a:spLocks noGrp="1"/>
          </p:cNvSpPr>
          <p:nvPr>
            <p:ph type="title"/>
          </p:nvPr>
        </p:nvSpPr>
        <p:spPr/>
        <p:txBody>
          <a:bodyPr/>
          <a:lstStyle/>
          <a:p>
            <a:r>
              <a:rPr lang="en-US" dirty="0"/>
              <a:t>Limerick of the Day</a:t>
            </a:r>
          </a:p>
        </p:txBody>
      </p:sp>
      <p:sp>
        <p:nvSpPr>
          <p:cNvPr id="4" name="Footer Placeholder 3">
            <a:extLst>
              <a:ext uri="{FF2B5EF4-FFF2-40B4-BE49-F238E27FC236}">
                <a16:creationId xmlns:a16="http://schemas.microsoft.com/office/drawing/2014/main" id="{85F753F0-8E0A-9661-9C6A-4C84CE99E17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193061"/>
                </a:solidFill>
                <a:effectLst/>
                <a:uLnTx/>
                <a:uFillTx/>
                <a:latin typeface="Century Gothic" panose="020F0302020204030204"/>
                <a:ea typeface="+mn-ea"/>
                <a:cs typeface="+mn-cs"/>
              </a:rPr>
              <a:t>For internal usage only. Proprietary and confidential. Do not distribute.</a:t>
            </a:r>
            <a:endParaRPr kumimoji="0" lang="en-US" sz="800" b="0" i="0" u="none" strike="noStrike" kern="0" cap="none" spc="0" normalizeH="0" baseline="0" noProof="0" dirty="0">
              <a:ln>
                <a:noFill/>
              </a:ln>
              <a:solidFill>
                <a:srgbClr val="193061"/>
              </a:solidFill>
              <a:effectLst/>
              <a:uLnTx/>
              <a:uFillTx/>
              <a:latin typeface="Century Gothic" panose="020F0302020204030204"/>
              <a:ea typeface="+mn-ea"/>
              <a:cs typeface="+mn-cs"/>
            </a:endParaRPr>
          </a:p>
        </p:txBody>
      </p:sp>
      <p:sp>
        <p:nvSpPr>
          <p:cNvPr id="5" name="Slide Number Placeholder 4">
            <a:extLst>
              <a:ext uri="{FF2B5EF4-FFF2-40B4-BE49-F238E27FC236}">
                <a16:creationId xmlns:a16="http://schemas.microsoft.com/office/drawing/2014/main" id="{73697BAA-B6EB-8681-1268-455E0057DBA2}"/>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09671D5-E847-A742-BF87-E2238E7CB990}"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170</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6" name="Title 3">
            <a:extLst>
              <a:ext uri="{FF2B5EF4-FFF2-40B4-BE49-F238E27FC236}">
                <a16:creationId xmlns:a16="http://schemas.microsoft.com/office/drawing/2014/main" id="{14CEF56C-9D10-94E4-F073-4DC9E5C70CA1}"/>
              </a:ext>
            </a:extLst>
          </p:cNvPr>
          <p:cNvSpPr txBox="1">
            <a:spLocks noGrp="1"/>
          </p:cNvSpPr>
          <p:nvPr>
            <p:ph idx="1"/>
          </p:nvPr>
        </p:nvSpPr>
        <p:spPr bwMode="auto">
          <a:xfrm>
            <a:off x="576263" y="2407011"/>
            <a:ext cx="11227810" cy="318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There once was a credit union that had quite a scare</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 </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 </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48685963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B0F6-0DA2-DEFF-333E-B4F4E6C57C68}"/>
              </a:ext>
            </a:extLst>
          </p:cNvPr>
          <p:cNvSpPr>
            <a:spLocks noGrp="1"/>
          </p:cNvSpPr>
          <p:nvPr>
            <p:ph type="title"/>
          </p:nvPr>
        </p:nvSpPr>
        <p:spPr/>
        <p:txBody>
          <a:bodyPr/>
          <a:lstStyle/>
          <a:p>
            <a:r>
              <a:rPr lang="en-US" dirty="0"/>
              <a:t>Limerick of the Day</a:t>
            </a:r>
          </a:p>
        </p:txBody>
      </p:sp>
      <p:sp>
        <p:nvSpPr>
          <p:cNvPr id="4" name="Footer Placeholder 3">
            <a:extLst>
              <a:ext uri="{FF2B5EF4-FFF2-40B4-BE49-F238E27FC236}">
                <a16:creationId xmlns:a16="http://schemas.microsoft.com/office/drawing/2014/main" id="{85F753F0-8E0A-9661-9C6A-4C84CE99E17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193061"/>
                </a:solidFill>
                <a:effectLst/>
                <a:uLnTx/>
                <a:uFillTx/>
                <a:latin typeface="Century Gothic" panose="020F0302020204030204"/>
                <a:ea typeface="+mn-ea"/>
                <a:cs typeface="+mn-cs"/>
              </a:rPr>
              <a:t>For internal usage only. Proprietary and confidential. Do not distribute.</a:t>
            </a:r>
            <a:endParaRPr kumimoji="0" lang="en-US" sz="800" b="0" i="0" u="none" strike="noStrike" kern="0" cap="none" spc="0" normalizeH="0" baseline="0" noProof="0" dirty="0">
              <a:ln>
                <a:noFill/>
              </a:ln>
              <a:solidFill>
                <a:srgbClr val="193061"/>
              </a:solidFill>
              <a:effectLst/>
              <a:uLnTx/>
              <a:uFillTx/>
              <a:latin typeface="Century Gothic" panose="020F0302020204030204"/>
              <a:ea typeface="+mn-ea"/>
              <a:cs typeface="+mn-cs"/>
            </a:endParaRPr>
          </a:p>
        </p:txBody>
      </p:sp>
      <p:sp>
        <p:nvSpPr>
          <p:cNvPr id="5" name="Slide Number Placeholder 4">
            <a:extLst>
              <a:ext uri="{FF2B5EF4-FFF2-40B4-BE49-F238E27FC236}">
                <a16:creationId xmlns:a16="http://schemas.microsoft.com/office/drawing/2014/main" id="{73697BAA-B6EB-8681-1268-455E0057DBA2}"/>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09671D5-E847-A742-BF87-E2238E7CB990}"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171</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6" name="Title 3">
            <a:extLst>
              <a:ext uri="{FF2B5EF4-FFF2-40B4-BE49-F238E27FC236}">
                <a16:creationId xmlns:a16="http://schemas.microsoft.com/office/drawing/2014/main" id="{14CEF56C-9D10-94E4-F073-4DC9E5C70CA1}"/>
              </a:ext>
            </a:extLst>
          </p:cNvPr>
          <p:cNvSpPr txBox="1">
            <a:spLocks noGrp="1"/>
          </p:cNvSpPr>
          <p:nvPr>
            <p:ph idx="1"/>
          </p:nvPr>
        </p:nvSpPr>
        <p:spPr bwMode="auto">
          <a:xfrm>
            <a:off x="576263" y="2407011"/>
            <a:ext cx="11227810" cy="318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There once was a credit union that had quite a scare</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For </a:t>
            </a:r>
            <a:r>
              <a:rPr lang="en-US" sz="4000" b="0" kern="0" dirty="0">
                <a:solidFill>
                  <a:srgbClr val="FFFFFF"/>
                </a:solidFill>
                <a:latin typeface="Times New Roman" panose="02020603050405020304" pitchFamily="18" charset="0"/>
                <a:cs typeface="Times New Roman" panose="02020603050405020304" pitchFamily="18" charset="0"/>
              </a:rPr>
              <a:t>their liquidity seemed quite rare</a:t>
            </a: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58926383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B0F6-0DA2-DEFF-333E-B4F4E6C57C68}"/>
              </a:ext>
            </a:extLst>
          </p:cNvPr>
          <p:cNvSpPr>
            <a:spLocks noGrp="1"/>
          </p:cNvSpPr>
          <p:nvPr>
            <p:ph type="title"/>
          </p:nvPr>
        </p:nvSpPr>
        <p:spPr/>
        <p:txBody>
          <a:bodyPr/>
          <a:lstStyle/>
          <a:p>
            <a:r>
              <a:rPr lang="en-US" dirty="0"/>
              <a:t>Limerick of the Day</a:t>
            </a:r>
          </a:p>
        </p:txBody>
      </p:sp>
      <p:sp>
        <p:nvSpPr>
          <p:cNvPr id="4" name="Footer Placeholder 3">
            <a:extLst>
              <a:ext uri="{FF2B5EF4-FFF2-40B4-BE49-F238E27FC236}">
                <a16:creationId xmlns:a16="http://schemas.microsoft.com/office/drawing/2014/main" id="{85F753F0-8E0A-9661-9C6A-4C84CE99E17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193061"/>
                </a:solidFill>
                <a:effectLst/>
                <a:uLnTx/>
                <a:uFillTx/>
                <a:latin typeface="Century Gothic" panose="020F0302020204030204"/>
                <a:ea typeface="+mn-ea"/>
                <a:cs typeface="+mn-cs"/>
              </a:rPr>
              <a:t>For internal usage only. Proprietary and confidential. Do not distribute.</a:t>
            </a:r>
            <a:endParaRPr kumimoji="0" lang="en-US" sz="800" b="0" i="0" u="none" strike="noStrike" kern="0" cap="none" spc="0" normalizeH="0" baseline="0" noProof="0" dirty="0">
              <a:ln>
                <a:noFill/>
              </a:ln>
              <a:solidFill>
                <a:srgbClr val="193061"/>
              </a:solidFill>
              <a:effectLst/>
              <a:uLnTx/>
              <a:uFillTx/>
              <a:latin typeface="Century Gothic" panose="020F0302020204030204"/>
              <a:ea typeface="+mn-ea"/>
              <a:cs typeface="+mn-cs"/>
            </a:endParaRPr>
          </a:p>
        </p:txBody>
      </p:sp>
      <p:sp>
        <p:nvSpPr>
          <p:cNvPr id="5" name="Slide Number Placeholder 4">
            <a:extLst>
              <a:ext uri="{FF2B5EF4-FFF2-40B4-BE49-F238E27FC236}">
                <a16:creationId xmlns:a16="http://schemas.microsoft.com/office/drawing/2014/main" id="{73697BAA-B6EB-8681-1268-455E0057DBA2}"/>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09671D5-E847-A742-BF87-E2238E7CB990}"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172</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6" name="Title 3">
            <a:extLst>
              <a:ext uri="{FF2B5EF4-FFF2-40B4-BE49-F238E27FC236}">
                <a16:creationId xmlns:a16="http://schemas.microsoft.com/office/drawing/2014/main" id="{14CEF56C-9D10-94E4-F073-4DC9E5C70CA1}"/>
              </a:ext>
            </a:extLst>
          </p:cNvPr>
          <p:cNvSpPr txBox="1">
            <a:spLocks noGrp="1"/>
          </p:cNvSpPr>
          <p:nvPr>
            <p:ph idx="1"/>
          </p:nvPr>
        </p:nvSpPr>
        <p:spPr bwMode="auto">
          <a:xfrm>
            <a:off x="576263" y="2407011"/>
            <a:ext cx="11227810" cy="318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There once was a credit union that had quite a scare</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For </a:t>
            </a:r>
            <a:r>
              <a:rPr lang="en-US" sz="4000" b="0" kern="0" dirty="0">
                <a:solidFill>
                  <a:srgbClr val="FFFFFF"/>
                </a:solidFill>
                <a:latin typeface="Times New Roman" panose="02020603050405020304" pitchFamily="18" charset="0"/>
                <a:cs typeface="Times New Roman" panose="02020603050405020304" pitchFamily="18" charset="0"/>
              </a:rPr>
              <a:t>their liquidity seemed quite rare</a:t>
            </a: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But with some</a:t>
            </a:r>
            <a:r>
              <a:rPr lang="en-US" sz="4000" b="0" kern="0" dirty="0">
                <a:solidFill>
                  <a:srgbClr val="FFFFFF"/>
                </a:solidFill>
                <a:latin typeface="Times New Roman" panose="02020603050405020304" pitchFamily="18" charset="0"/>
                <a:cs typeface="Times New Roman" panose="02020603050405020304" pitchFamily="18" charset="0"/>
              </a:rPr>
              <a:t> quick loans</a:t>
            </a: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 </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92584847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B0F6-0DA2-DEFF-333E-B4F4E6C57C68}"/>
              </a:ext>
            </a:extLst>
          </p:cNvPr>
          <p:cNvSpPr>
            <a:spLocks noGrp="1"/>
          </p:cNvSpPr>
          <p:nvPr>
            <p:ph type="title"/>
          </p:nvPr>
        </p:nvSpPr>
        <p:spPr/>
        <p:txBody>
          <a:bodyPr/>
          <a:lstStyle/>
          <a:p>
            <a:r>
              <a:rPr lang="en-US" dirty="0"/>
              <a:t>Limerick of the Day</a:t>
            </a:r>
          </a:p>
        </p:txBody>
      </p:sp>
      <p:sp>
        <p:nvSpPr>
          <p:cNvPr id="4" name="Footer Placeholder 3">
            <a:extLst>
              <a:ext uri="{FF2B5EF4-FFF2-40B4-BE49-F238E27FC236}">
                <a16:creationId xmlns:a16="http://schemas.microsoft.com/office/drawing/2014/main" id="{85F753F0-8E0A-9661-9C6A-4C84CE99E17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193061"/>
                </a:solidFill>
                <a:effectLst/>
                <a:uLnTx/>
                <a:uFillTx/>
                <a:latin typeface="Century Gothic" panose="020F0302020204030204"/>
                <a:ea typeface="+mn-ea"/>
                <a:cs typeface="+mn-cs"/>
              </a:rPr>
              <a:t>For internal usage only. Proprietary and confidential. Do not distribute.</a:t>
            </a:r>
            <a:endParaRPr kumimoji="0" lang="en-US" sz="800" b="0" i="0" u="none" strike="noStrike" kern="0" cap="none" spc="0" normalizeH="0" baseline="0" noProof="0" dirty="0">
              <a:ln>
                <a:noFill/>
              </a:ln>
              <a:solidFill>
                <a:srgbClr val="193061"/>
              </a:solidFill>
              <a:effectLst/>
              <a:uLnTx/>
              <a:uFillTx/>
              <a:latin typeface="Century Gothic" panose="020F0302020204030204"/>
              <a:ea typeface="+mn-ea"/>
              <a:cs typeface="+mn-cs"/>
            </a:endParaRPr>
          </a:p>
        </p:txBody>
      </p:sp>
      <p:sp>
        <p:nvSpPr>
          <p:cNvPr id="5" name="Slide Number Placeholder 4">
            <a:extLst>
              <a:ext uri="{FF2B5EF4-FFF2-40B4-BE49-F238E27FC236}">
                <a16:creationId xmlns:a16="http://schemas.microsoft.com/office/drawing/2014/main" id="{73697BAA-B6EB-8681-1268-455E0057DBA2}"/>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09671D5-E847-A742-BF87-E2238E7CB990}"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173</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6" name="Title 3">
            <a:extLst>
              <a:ext uri="{FF2B5EF4-FFF2-40B4-BE49-F238E27FC236}">
                <a16:creationId xmlns:a16="http://schemas.microsoft.com/office/drawing/2014/main" id="{14CEF56C-9D10-94E4-F073-4DC9E5C70CA1}"/>
              </a:ext>
            </a:extLst>
          </p:cNvPr>
          <p:cNvSpPr txBox="1">
            <a:spLocks noGrp="1"/>
          </p:cNvSpPr>
          <p:nvPr>
            <p:ph idx="1"/>
          </p:nvPr>
        </p:nvSpPr>
        <p:spPr bwMode="auto">
          <a:xfrm>
            <a:off x="576263" y="2407011"/>
            <a:ext cx="11227810" cy="318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There once was a credit union that had quite a scare</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For </a:t>
            </a:r>
            <a:r>
              <a:rPr lang="en-US" sz="4000" b="0" kern="0" dirty="0">
                <a:solidFill>
                  <a:srgbClr val="FFFFFF"/>
                </a:solidFill>
                <a:latin typeface="Times New Roman" panose="02020603050405020304" pitchFamily="18" charset="0"/>
                <a:cs typeface="Times New Roman" panose="02020603050405020304" pitchFamily="18" charset="0"/>
              </a:rPr>
              <a:t>their liquidity seemed quite rare</a:t>
            </a: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But with some</a:t>
            </a:r>
            <a:r>
              <a:rPr lang="en-US" sz="4000" b="0" kern="0" dirty="0">
                <a:solidFill>
                  <a:srgbClr val="FFFFFF"/>
                </a:solidFill>
                <a:latin typeface="Times New Roman" panose="02020603050405020304" pitchFamily="18" charset="0"/>
                <a:cs typeface="Times New Roman" panose="02020603050405020304" pitchFamily="18" charset="0"/>
              </a:rPr>
              <a:t> quick loans</a:t>
            </a: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 </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And more cash in their bones </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50230900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B0F6-0DA2-DEFF-333E-B4F4E6C57C68}"/>
              </a:ext>
            </a:extLst>
          </p:cNvPr>
          <p:cNvSpPr>
            <a:spLocks noGrp="1"/>
          </p:cNvSpPr>
          <p:nvPr>
            <p:ph type="title"/>
          </p:nvPr>
        </p:nvSpPr>
        <p:spPr/>
        <p:txBody>
          <a:bodyPr/>
          <a:lstStyle/>
          <a:p>
            <a:r>
              <a:rPr lang="en-US" dirty="0"/>
              <a:t>Limerick of the Day</a:t>
            </a:r>
          </a:p>
        </p:txBody>
      </p:sp>
      <p:sp>
        <p:nvSpPr>
          <p:cNvPr id="4" name="Footer Placeholder 3">
            <a:extLst>
              <a:ext uri="{FF2B5EF4-FFF2-40B4-BE49-F238E27FC236}">
                <a16:creationId xmlns:a16="http://schemas.microsoft.com/office/drawing/2014/main" id="{85F753F0-8E0A-9661-9C6A-4C84CE99E17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193061"/>
                </a:solidFill>
                <a:effectLst/>
                <a:uLnTx/>
                <a:uFillTx/>
                <a:latin typeface="Century Gothic" panose="020F0302020204030204"/>
                <a:ea typeface="+mn-ea"/>
                <a:cs typeface="+mn-cs"/>
              </a:rPr>
              <a:t>For internal usage only. Proprietary and confidential. Do not distribute.</a:t>
            </a:r>
            <a:endParaRPr kumimoji="0" lang="en-US" sz="800" b="0" i="0" u="none" strike="noStrike" kern="0" cap="none" spc="0" normalizeH="0" baseline="0" noProof="0" dirty="0">
              <a:ln>
                <a:noFill/>
              </a:ln>
              <a:solidFill>
                <a:srgbClr val="193061"/>
              </a:solidFill>
              <a:effectLst/>
              <a:uLnTx/>
              <a:uFillTx/>
              <a:latin typeface="Century Gothic" panose="020F0302020204030204"/>
              <a:ea typeface="+mn-ea"/>
              <a:cs typeface="+mn-cs"/>
            </a:endParaRPr>
          </a:p>
        </p:txBody>
      </p:sp>
      <p:sp>
        <p:nvSpPr>
          <p:cNvPr id="5" name="Slide Number Placeholder 4">
            <a:extLst>
              <a:ext uri="{FF2B5EF4-FFF2-40B4-BE49-F238E27FC236}">
                <a16:creationId xmlns:a16="http://schemas.microsoft.com/office/drawing/2014/main" id="{73697BAA-B6EB-8681-1268-455E0057DBA2}"/>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09671D5-E847-A742-BF87-E2238E7CB990}"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174</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6" name="Title 3">
            <a:extLst>
              <a:ext uri="{FF2B5EF4-FFF2-40B4-BE49-F238E27FC236}">
                <a16:creationId xmlns:a16="http://schemas.microsoft.com/office/drawing/2014/main" id="{14CEF56C-9D10-94E4-F073-4DC9E5C70CA1}"/>
              </a:ext>
            </a:extLst>
          </p:cNvPr>
          <p:cNvSpPr txBox="1">
            <a:spLocks noGrp="1"/>
          </p:cNvSpPr>
          <p:nvPr>
            <p:ph idx="1"/>
          </p:nvPr>
        </p:nvSpPr>
        <p:spPr bwMode="auto">
          <a:xfrm>
            <a:off x="576263" y="2407011"/>
            <a:ext cx="11227810" cy="318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There once was a credit union that had quite a scare</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For </a:t>
            </a:r>
            <a:r>
              <a:rPr lang="en-US" sz="4000" b="0" kern="0" dirty="0">
                <a:solidFill>
                  <a:srgbClr val="FFFFFF"/>
                </a:solidFill>
                <a:latin typeface="Times New Roman" panose="02020603050405020304" pitchFamily="18" charset="0"/>
                <a:cs typeface="Times New Roman" panose="02020603050405020304" pitchFamily="18" charset="0"/>
              </a:rPr>
              <a:t>their liquidity seemed quite rare</a:t>
            </a: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But with some</a:t>
            </a:r>
            <a:r>
              <a:rPr lang="en-US" sz="4000" b="0" kern="0" dirty="0">
                <a:solidFill>
                  <a:srgbClr val="FFFFFF"/>
                </a:solidFill>
                <a:latin typeface="Times New Roman" panose="02020603050405020304" pitchFamily="18" charset="0"/>
                <a:cs typeface="Times New Roman" panose="02020603050405020304" pitchFamily="18" charset="0"/>
              </a:rPr>
              <a:t> quick loans</a:t>
            </a: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 </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And more cash in their bones </a:t>
            </a:r>
          </a:p>
          <a:p>
            <a:pPr marL="0" marR="0" lvl="0" indent="0" algn="l" defTabSz="1097280" rtl="0" eaLnBrk="1" fontAlgn="base" latinLnBrk="0" hangingPunct="1">
              <a:lnSpc>
                <a:spcPct val="100000"/>
              </a:lnSpc>
              <a:spcBef>
                <a:spcPct val="0"/>
              </a:spcBef>
              <a:spcAft>
                <a:spcPct val="0"/>
              </a:spcAft>
              <a:buClrTx/>
              <a:buSzTx/>
              <a:buFontTx/>
              <a:buNone/>
              <a:tabLst/>
              <a:defRPr/>
            </a:pPr>
            <a:r>
              <a:rPr lang="en-US" sz="4000" b="0" kern="0" dirty="0">
                <a:solidFill>
                  <a:srgbClr val="FFFFFF"/>
                </a:solidFill>
                <a:latin typeface="Times New Roman" panose="02020603050405020304" pitchFamily="18" charset="0"/>
                <a:cs typeface="Times New Roman" panose="02020603050405020304" pitchFamily="18" charset="0"/>
              </a:rPr>
              <a:t>They managed to keep their head above the despair</a:t>
            </a: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a:t>
            </a:r>
          </a:p>
        </p:txBody>
      </p:sp>
    </p:spTree>
    <p:extLst>
      <p:ext uri="{BB962C8B-B14F-4D97-AF65-F5344CB8AC3E}">
        <p14:creationId xmlns:p14="http://schemas.microsoft.com/office/powerpoint/2010/main" val="264829891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2" name="Text Box 14">
            <a:extLst>
              <a:ext uri="{FF2B5EF4-FFF2-40B4-BE49-F238E27FC236}">
                <a16:creationId xmlns:a16="http://schemas.microsoft.com/office/drawing/2014/main" id="{F9F64246-709E-4CDB-ACB4-01D58FC0A9AF}"/>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136804504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86408" y="230130"/>
            <a:ext cx="4021617"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881635"/>
                </a:solidFill>
                <a:effectLst/>
                <a:uLnTx/>
                <a:uFillTx/>
                <a:latin typeface="Times New Roman" panose="02020603050405020304" pitchFamily="18" charset="0"/>
                <a:ea typeface="+mj-ea"/>
                <a:cs typeface="Times New Roman" panose="02020603050405020304" pitchFamily="18" charset="0"/>
              </a:rPr>
              <a:t>Falling Equity Ratios </a:t>
            </a:r>
          </a:p>
        </p:txBody>
      </p:sp>
      <p:graphicFrame>
        <p:nvGraphicFramePr>
          <p:cNvPr id="77828" name="Object 2"/>
          <p:cNvGraphicFramePr>
            <a:graphicFrameLocks noChangeAspect="1"/>
          </p:cNvGraphicFramePr>
          <p:nvPr/>
        </p:nvGraphicFramePr>
        <p:xfrm>
          <a:off x="360727" y="914399"/>
          <a:ext cx="11476139" cy="5427678"/>
        </p:xfrm>
        <a:graphic>
          <a:graphicData uri="http://schemas.openxmlformats.org/presentationml/2006/ole">
            <mc:AlternateContent xmlns:mc="http://schemas.openxmlformats.org/markup-compatibility/2006">
              <mc:Choice xmlns:v="urn:schemas-microsoft-com:vml" Requires="v">
                <p:oleObj name="Chart" r:id="rId2" imgW="5362514" imgH="4876942" progId="MSGraph.Chart.8">
                  <p:embed followColorScheme="full"/>
                </p:oleObj>
              </mc:Choice>
              <mc:Fallback>
                <p:oleObj name="Chart" r:id="rId2" imgW="5362514" imgH="4876942" progId="MSGraph.Chart.8">
                  <p:embed followColorScheme="full"/>
                  <p:pic>
                    <p:nvPicPr>
                      <p:cNvPr id="77828" name="Object 2"/>
                      <p:cNvPicPr>
                        <a:picLocks noChangeAspect="1" noChangeArrowheads="1"/>
                      </p:cNvPicPr>
                      <p:nvPr/>
                    </p:nvPicPr>
                    <p:blipFill>
                      <a:blip r:embed="rId3"/>
                      <a:srcRect/>
                      <a:stretch>
                        <a:fillRect/>
                      </a:stretch>
                    </p:blipFill>
                    <p:spPr bwMode="auto">
                      <a:xfrm>
                        <a:off x="360727" y="914399"/>
                        <a:ext cx="11476139" cy="542767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71086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86408" y="230130"/>
            <a:ext cx="4021617"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881635"/>
                </a:solidFill>
                <a:effectLst/>
                <a:uLnTx/>
                <a:uFillTx/>
                <a:latin typeface="Times New Roman" panose="02020603050405020304" pitchFamily="18" charset="0"/>
                <a:ea typeface="+mj-ea"/>
                <a:cs typeface="Times New Roman" panose="02020603050405020304" pitchFamily="18" charset="0"/>
              </a:rPr>
              <a:t>Falling Equity Ratios </a:t>
            </a:r>
          </a:p>
        </p:txBody>
      </p:sp>
      <p:graphicFrame>
        <p:nvGraphicFramePr>
          <p:cNvPr id="77828" name="Object 2"/>
          <p:cNvGraphicFramePr>
            <a:graphicFrameLocks noChangeAspect="1"/>
          </p:cNvGraphicFramePr>
          <p:nvPr/>
        </p:nvGraphicFramePr>
        <p:xfrm>
          <a:off x="360727" y="914399"/>
          <a:ext cx="11476139" cy="5427678"/>
        </p:xfrm>
        <a:graphic>
          <a:graphicData uri="http://schemas.openxmlformats.org/presentationml/2006/ole">
            <mc:AlternateContent xmlns:mc="http://schemas.openxmlformats.org/markup-compatibility/2006">
              <mc:Choice xmlns:v="urn:schemas-microsoft-com:vml" Requires="v">
                <p:oleObj name="Chart" r:id="rId2" imgW="5362514" imgH="4876942" progId="MSGraph.Chart.8">
                  <p:embed followColorScheme="full"/>
                </p:oleObj>
              </mc:Choice>
              <mc:Fallback>
                <p:oleObj name="Chart" r:id="rId2" imgW="5362514" imgH="4876942" progId="MSGraph.Chart.8">
                  <p:embed followColorScheme="full"/>
                  <p:pic>
                    <p:nvPicPr>
                      <p:cNvPr id="77828" name="Object 2"/>
                      <p:cNvPicPr>
                        <a:picLocks noChangeAspect="1" noChangeArrowheads="1"/>
                      </p:cNvPicPr>
                      <p:nvPr/>
                    </p:nvPicPr>
                    <p:blipFill>
                      <a:blip r:embed="rId3"/>
                      <a:srcRect/>
                      <a:stretch>
                        <a:fillRect/>
                      </a:stretch>
                    </p:blipFill>
                    <p:spPr bwMode="auto">
                      <a:xfrm>
                        <a:off x="360727" y="914399"/>
                        <a:ext cx="11476139" cy="5427678"/>
                      </a:xfrm>
                      <a:prstGeom prst="rect">
                        <a:avLst/>
                      </a:prstGeom>
                      <a:noFill/>
                      <a:ln>
                        <a:noFill/>
                      </a:ln>
                    </p:spPr>
                  </p:pic>
                </p:oleObj>
              </mc:Fallback>
            </mc:AlternateContent>
          </a:graphicData>
        </a:graphic>
      </p:graphicFrame>
      <p:cxnSp>
        <p:nvCxnSpPr>
          <p:cNvPr id="3" name="Straight Arrow Connector 2">
            <a:extLst>
              <a:ext uri="{FF2B5EF4-FFF2-40B4-BE49-F238E27FC236}">
                <a16:creationId xmlns:a16="http://schemas.microsoft.com/office/drawing/2014/main" id="{49E45539-1302-D917-8F72-5EF18561EAFD}"/>
              </a:ext>
            </a:extLst>
          </p:cNvPr>
          <p:cNvCxnSpPr>
            <a:cxnSpLocks/>
          </p:cNvCxnSpPr>
          <p:nvPr/>
        </p:nvCxnSpPr>
        <p:spPr>
          <a:xfrm>
            <a:off x="9424122" y="2343035"/>
            <a:ext cx="194904" cy="572258"/>
          </a:xfrm>
          <a:prstGeom prst="straightConnector1">
            <a:avLst/>
          </a:prstGeom>
          <a:ln w="762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308F7EE-DECC-F15F-524D-1D8F83173878}"/>
              </a:ext>
            </a:extLst>
          </p:cNvPr>
          <p:cNvSpPr txBox="1"/>
          <p:nvPr/>
        </p:nvSpPr>
        <p:spPr>
          <a:xfrm>
            <a:off x="9521574" y="1971131"/>
            <a:ext cx="916847"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Increase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 Assets</a:t>
            </a:r>
          </a:p>
        </p:txBody>
      </p:sp>
    </p:spTree>
    <p:extLst>
      <p:ext uri="{BB962C8B-B14F-4D97-AF65-F5344CB8AC3E}">
        <p14:creationId xmlns:p14="http://schemas.microsoft.com/office/powerpoint/2010/main" val="370912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86408" y="230130"/>
            <a:ext cx="4021617"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881635"/>
                </a:solidFill>
                <a:effectLst/>
                <a:uLnTx/>
                <a:uFillTx/>
                <a:latin typeface="Times New Roman" panose="02020603050405020304" pitchFamily="18" charset="0"/>
                <a:ea typeface="+mj-ea"/>
                <a:cs typeface="Times New Roman" panose="02020603050405020304" pitchFamily="18" charset="0"/>
              </a:rPr>
              <a:t>Falling Equity Ratios </a:t>
            </a:r>
          </a:p>
        </p:txBody>
      </p:sp>
      <p:graphicFrame>
        <p:nvGraphicFramePr>
          <p:cNvPr id="77828" name="Object 2"/>
          <p:cNvGraphicFramePr>
            <a:graphicFrameLocks noChangeAspect="1"/>
          </p:cNvGraphicFramePr>
          <p:nvPr/>
        </p:nvGraphicFramePr>
        <p:xfrm>
          <a:off x="360727" y="914399"/>
          <a:ext cx="11476139" cy="5427678"/>
        </p:xfrm>
        <a:graphic>
          <a:graphicData uri="http://schemas.openxmlformats.org/presentationml/2006/ole">
            <mc:AlternateContent xmlns:mc="http://schemas.openxmlformats.org/markup-compatibility/2006">
              <mc:Choice xmlns:v="urn:schemas-microsoft-com:vml" Requires="v">
                <p:oleObj name="Chart" r:id="rId2" imgW="5362514" imgH="4876942" progId="MSGraph.Chart.8">
                  <p:embed followColorScheme="full"/>
                </p:oleObj>
              </mc:Choice>
              <mc:Fallback>
                <p:oleObj name="Chart" r:id="rId2" imgW="5362514" imgH="4876942" progId="MSGraph.Chart.8">
                  <p:embed followColorScheme="full"/>
                  <p:pic>
                    <p:nvPicPr>
                      <p:cNvPr id="77828" name="Object 2"/>
                      <p:cNvPicPr>
                        <a:picLocks noChangeAspect="1" noChangeArrowheads="1"/>
                      </p:cNvPicPr>
                      <p:nvPr/>
                    </p:nvPicPr>
                    <p:blipFill>
                      <a:blip r:embed="rId3"/>
                      <a:srcRect/>
                      <a:stretch>
                        <a:fillRect/>
                      </a:stretch>
                    </p:blipFill>
                    <p:spPr bwMode="auto">
                      <a:xfrm>
                        <a:off x="360727" y="914399"/>
                        <a:ext cx="11476139" cy="5427678"/>
                      </a:xfrm>
                      <a:prstGeom prst="rect">
                        <a:avLst/>
                      </a:prstGeom>
                      <a:noFill/>
                      <a:ln>
                        <a:noFill/>
                      </a:ln>
                    </p:spPr>
                  </p:pic>
                </p:oleObj>
              </mc:Fallback>
            </mc:AlternateContent>
          </a:graphicData>
        </a:graphic>
      </p:graphicFrame>
      <p:cxnSp>
        <p:nvCxnSpPr>
          <p:cNvPr id="2" name="Straight Arrow Connector 1">
            <a:extLst>
              <a:ext uri="{FF2B5EF4-FFF2-40B4-BE49-F238E27FC236}">
                <a16:creationId xmlns:a16="http://schemas.microsoft.com/office/drawing/2014/main" id="{2619A0F9-9412-ACFF-12BA-20ECFE4B45BC}"/>
              </a:ext>
            </a:extLst>
          </p:cNvPr>
          <p:cNvCxnSpPr>
            <a:cxnSpLocks/>
          </p:cNvCxnSpPr>
          <p:nvPr/>
        </p:nvCxnSpPr>
        <p:spPr>
          <a:xfrm>
            <a:off x="10230153" y="3367047"/>
            <a:ext cx="546596" cy="886874"/>
          </a:xfrm>
          <a:prstGeom prst="straightConnector1">
            <a:avLst/>
          </a:prstGeom>
          <a:ln w="762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49E45539-1302-D917-8F72-5EF18561EAFD}"/>
              </a:ext>
            </a:extLst>
          </p:cNvPr>
          <p:cNvCxnSpPr>
            <a:cxnSpLocks/>
          </p:cNvCxnSpPr>
          <p:nvPr/>
        </p:nvCxnSpPr>
        <p:spPr>
          <a:xfrm>
            <a:off x="9424122" y="2343035"/>
            <a:ext cx="194904" cy="572258"/>
          </a:xfrm>
          <a:prstGeom prst="straightConnector1">
            <a:avLst/>
          </a:prstGeom>
          <a:ln w="762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308F7EE-DECC-F15F-524D-1D8F83173878}"/>
              </a:ext>
            </a:extLst>
          </p:cNvPr>
          <p:cNvSpPr txBox="1"/>
          <p:nvPr/>
        </p:nvSpPr>
        <p:spPr>
          <a:xfrm>
            <a:off x="9521574" y="1971131"/>
            <a:ext cx="916847"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Increase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 Assets</a:t>
            </a:r>
          </a:p>
        </p:txBody>
      </p:sp>
      <p:sp>
        <p:nvSpPr>
          <p:cNvPr id="9" name="TextBox 8">
            <a:extLst>
              <a:ext uri="{FF2B5EF4-FFF2-40B4-BE49-F238E27FC236}">
                <a16:creationId xmlns:a16="http://schemas.microsoft.com/office/drawing/2014/main" id="{D4854CB0-9CB9-06A2-B356-FE8D11B47768}"/>
              </a:ext>
            </a:extLst>
          </p:cNvPr>
          <p:cNvSpPr txBox="1"/>
          <p:nvPr/>
        </p:nvSpPr>
        <p:spPr>
          <a:xfrm>
            <a:off x="10322084" y="2961433"/>
            <a:ext cx="811723" cy="461665"/>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Decrease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in Equity</a:t>
            </a:r>
          </a:p>
        </p:txBody>
      </p:sp>
    </p:spTree>
    <p:extLst>
      <p:ext uri="{BB962C8B-B14F-4D97-AF65-F5344CB8AC3E}">
        <p14:creationId xmlns:p14="http://schemas.microsoft.com/office/powerpoint/2010/main" val="425936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F9F64246-709E-4CDB-ACB4-01D58FC0A9AF}"/>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18240685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766D8E3-E19B-17F6-995B-5C35DC5A2D18}"/>
              </a:ext>
            </a:extLst>
          </p:cNvPr>
          <p:cNvGraphicFramePr>
            <a:graphicFrameLocks noGrp="1" noChangeAspect="1"/>
          </p:cNvGraphicFramePr>
          <p:nvPr/>
        </p:nvGraphicFramePr>
        <p:xfrm>
          <a:off x="363220" y="203201"/>
          <a:ext cx="11381740" cy="641032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55120849-BAA8-A5BF-F76B-B8A1FAA9AF50}"/>
              </a:ext>
            </a:extLst>
          </p:cNvPr>
          <p:cNvSpPr txBox="1"/>
          <p:nvPr/>
        </p:nvSpPr>
        <p:spPr>
          <a:xfrm>
            <a:off x="10332086" y="2343673"/>
            <a:ext cx="587375" cy="276999"/>
          </a:xfrm>
          <a:prstGeom prst="rect">
            <a:avLst/>
          </a:prstGeom>
          <a:solidFill>
            <a:schemeClr val="bg1"/>
          </a:solidFill>
          <a:ln w="28575">
            <a:solidFill>
              <a:srgbClr val="0070C0"/>
            </a:solidFill>
          </a:ln>
        </p:spPr>
        <p:txBody>
          <a:bodyPr>
            <a:spAutoFit/>
          </a:bodyPr>
          <a:lstStyle/>
          <a:p>
            <a:pPr defTabSz="914378">
              <a:buClr>
                <a:srgbClr val="000000"/>
              </a:buClr>
              <a:defRPr/>
            </a:pPr>
            <a:r>
              <a:rPr lang="en-US" sz="1200" kern="0" dirty="0">
                <a:solidFill>
                  <a:srgbClr val="000000"/>
                </a:solidFill>
                <a:latin typeface="Times New Roman" panose="02020603050405020304" pitchFamily="18" charset="0"/>
                <a:cs typeface="Times New Roman" panose="02020603050405020304" pitchFamily="18" charset="0"/>
                <a:sym typeface="Arial"/>
              </a:rPr>
              <a:t>5.80%</a:t>
            </a:r>
          </a:p>
        </p:txBody>
      </p:sp>
      <p:sp>
        <p:nvSpPr>
          <p:cNvPr id="5" name="TextBox 4">
            <a:extLst>
              <a:ext uri="{FF2B5EF4-FFF2-40B4-BE49-F238E27FC236}">
                <a16:creationId xmlns:a16="http://schemas.microsoft.com/office/drawing/2014/main" id="{200C4184-DEAD-A92E-E39A-C88788F1185C}"/>
              </a:ext>
            </a:extLst>
          </p:cNvPr>
          <p:cNvSpPr txBox="1"/>
          <p:nvPr/>
        </p:nvSpPr>
        <p:spPr>
          <a:xfrm>
            <a:off x="10332086" y="3291839"/>
            <a:ext cx="587375" cy="276225"/>
          </a:xfrm>
          <a:prstGeom prst="rect">
            <a:avLst/>
          </a:prstGeom>
          <a:solidFill>
            <a:schemeClr val="bg1">
              <a:lumMod val="85000"/>
            </a:schemeClr>
          </a:solidFill>
          <a:ln w="28575">
            <a:solidFill>
              <a:schemeClr val="tx1"/>
            </a:solidFill>
          </a:ln>
        </p:spPr>
        <p:txBody>
          <a:bodyPr>
            <a:spAutoFit/>
          </a:bodyPr>
          <a:lstStyle/>
          <a:p>
            <a:pPr defTabSz="914378">
              <a:buClr>
                <a:srgbClr val="000000"/>
              </a:buClr>
              <a:defRPr/>
            </a:pPr>
            <a:r>
              <a:rPr lang="en-US" sz="1200" kern="0" dirty="0">
                <a:solidFill>
                  <a:srgbClr val="000000"/>
                </a:solidFill>
                <a:latin typeface="Times New Roman" panose="02020603050405020304" pitchFamily="18" charset="0"/>
                <a:cs typeface="Times New Roman" panose="02020603050405020304" pitchFamily="18" charset="0"/>
                <a:sym typeface="Arial"/>
              </a:rPr>
              <a:t>4.30%</a:t>
            </a:r>
          </a:p>
        </p:txBody>
      </p:sp>
      <p:sp>
        <p:nvSpPr>
          <p:cNvPr id="6" name="TextBox 5">
            <a:extLst>
              <a:ext uri="{FF2B5EF4-FFF2-40B4-BE49-F238E27FC236}">
                <a16:creationId xmlns:a16="http://schemas.microsoft.com/office/drawing/2014/main" id="{DCD9BDA4-04AF-BE53-BC3B-947A115A3FBF}"/>
              </a:ext>
            </a:extLst>
          </p:cNvPr>
          <p:cNvSpPr txBox="1"/>
          <p:nvPr/>
        </p:nvSpPr>
        <p:spPr>
          <a:xfrm>
            <a:off x="10332085" y="3014840"/>
            <a:ext cx="587375" cy="276999"/>
          </a:xfrm>
          <a:prstGeom prst="rect">
            <a:avLst/>
          </a:prstGeom>
          <a:solidFill>
            <a:srgbClr val="F2DAC0"/>
          </a:solidFill>
          <a:ln w="28575">
            <a:solidFill>
              <a:srgbClr val="FF0000"/>
            </a:solidFill>
          </a:ln>
        </p:spPr>
        <p:txBody>
          <a:bodyPr>
            <a:spAutoFit/>
          </a:bodyPr>
          <a:lstStyle/>
          <a:p>
            <a:pPr defTabSz="914378">
              <a:buClr>
                <a:srgbClr val="000000"/>
              </a:buClr>
              <a:defRPr/>
            </a:pPr>
            <a:r>
              <a:rPr lang="en-US" sz="1200" kern="0" dirty="0">
                <a:solidFill>
                  <a:srgbClr val="000000"/>
                </a:solidFill>
                <a:latin typeface="Times New Roman" panose="02020603050405020304" pitchFamily="18" charset="0"/>
                <a:cs typeface="Times New Roman" panose="02020603050405020304" pitchFamily="18" charset="0"/>
                <a:sym typeface="Arial"/>
              </a:rPr>
              <a:t>4.30%</a:t>
            </a:r>
          </a:p>
        </p:txBody>
      </p:sp>
      <p:sp>
        <p:nvSpPr>
          <p:cNvPr id="89095" name="TextBox 4">
            <a:extLst>
              <a:ext uri="{FF2B5EF4-FFF2-40B4-BE49-F238E27FC236}">
                <a16:creationId xmlns:a16="http://schemas.microsoft.com/office/drawing/2014/main" id="{CF2B5C61-95A1-3CE8-5A1D-0D6406D2A554}"/>
              </a:ext>
            </a:extLst>
          </p:cNvPr>
          <p:cNvSpPr txBox="1">
            <a:spLocks noChangeArrowheads="1"/>
          </p:cNvSpPr>
          <p:nvPr/>
        </p:nvSpPr>
        <p:spPr bwMode="auto">
          <a:xfrm>
            <a:off x="6498868" y="4193784"/>
            <a:ext cx="3805850" cy="1169551"/>
          </a:xfrm>
          <a:prstGeom prst="rect">
            <a:avLst/>
          </a:prstGeom>
          <a:solidFill>
            <a:schemeClr val="bg1"/>
          </a:solidFill>
          <a:ln w="28575">
            <a:solidFill>
              <a:srgbClr val="7030A0"/>
            </a:solidFill>
            <a:miter lim="800000"/>
            <a:headEnd/>
            <a:tailEnd/>
          </a:ln>
        </p:spPr>
        <p:txBody>
          <a:bodyPr wrap="none">
            <a:spAutoFit/>
          </a:bodyPr>
          <a:lstStyle>
            <a:lvl1pPr marL="342900" indent="-342900">
              <a:spcBef>
                <a:spcPct val="20000"/>
              </a:spcBef>
              <a:buChar char="•"/>
              <a:defRPr sz="2800">
                <a:solidFill>
                  <a:schemeClr val="tx1"/>
                </a:solidFill>
                <a:latin typeface="Times" panose="02020603050405020304" pitchFamily="18" charset="0"/>
              </a:defRPr>
            </a:lvl1pPr>
            <a:lvl2pPr marL="742950" indent="-285750">
              <a:spcBef>
                <a:spcPct val="20000"/>
              </a:spcBef>
              <a:buChar char="–"/>
              <a:defRPr sz="2400">
                <a:solidFill>
                  <a:schemeClr val="tx1"/>
                </a:solidFill>
                <a:latin typeface="Times" panose="02020603050405020304" pitchFamily="18" charset="0"/>
              </a:defRPr>
            </a:lvl2pPr>
            <a:lvl3pPr marL="1143000" indent="-228600">
              <a:spcBef>
                <a:spcPct val="20000"/>
              </a:spcBef>
              <a:buChar char="•"/>
              <a:defRPr sz="2100">
                <a:solidFill>
                  <a:schemeClr val="tx1"/>
                </a:solidFill>
                <a:latin typeface="Times" panose="02020603050405020304" pitchFamily="18" charset="0"/>
              </a:defRPr>
            </a:lvl3pPr>
            <a:lvl4pPr marL="1600200" indent="-228600">
              <a:spcBef>
                <a:spcPct val="20000"/>
              </a:spcBef>
              <a:buChar char="–"/>
              <a:defRPr>
                <a:solidFill>
                  <a:schemeClr val="tx1"/>
                </a:solidFill>
                <a:latin typeface="Times" panose="02020603050405020304" pitchFamily="18" charset="0"/>
              </a:defRPr>
            </a:lvl4pPr>
            <a:lvl5pPr marL="2057400" indent="-228600">
              <a:spcBef>
                <a:spcPct val="20000"/>
              </a:spcBef>
              <a:buChar char="»"/>
              <a:defRPr>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panose="02020603050405020304" pitchFamily="18" charset="0"/>
              </a:defRPr>
            </a:lvl9pPr>
          </a:lstStyle>
          <a:p>
            <a:pPr defTabSz="914400" eaLnBrk="0" fontAlgn="base" hangingPunct="0">
              <a:spcBef>
                <a:spcPct val="0"/>
              </a:spcBef>
              <a:spcAft>
                <a:spcPct val="0"/>
              </a:spcAft>
              <a:buFontTx/>
              <a:buAutoNum type="arabicPeriod"/>
            </a:pPr>
            <a:r>
              <a:rPr lang="en-US" altLang="en-US" sz="1400" dirty="0">
                <a:solidFill>
                  <a:srgbClr val="7030A0"/>
                </a:solidFill>
                <a:latin typeface="Times New Roman" panose="02020603050405020304" pitchFamily="18" charset="0"/>
                <a:cs typeface="Times New Roman" panose="02020603050405020304" pitchFamily="18" charset="0"/>
              </a:rPr>
              <a:t>Expectations of higher inflation</a:t>
            </a:r>
          </a:p>
          <a:p>
            <a:pPr defTabSz="914400" eaLnBrk="0" fontAlgn="base" hangingPunct="0">
              <a:spcBef>
                <a:spcPct val="0"/>
              </a:spcBef>
              <a:spcAft>
                <a:spcPct val="0"/>
              </a:spcAft>
              <a:buFontTx/>
              <a:buAutoNum type="arabicPeriod"/>
            </a:pPr>
            <a:r>
              <a:rPr lang="en-US" altLang="en-US" sz="1400" dirty="0">
                <a:solidFill>
                  <a:srgbClr val="7030A0"/>
                </a:solidFill>
                <a:latin typeface="Times New Roman" panose="02020603050405020304" pitchFamily="18" charset="0"/>
                <a:cs typeface="Times New Roman" panose="02020603050405020304" pitchFamily="18" charset="0"/>
              </a:rPr>
              <a:t>Expectations of higher future short-term rates</a:t>
            </a:r>
          </a:p>
          <a:p>
            <a:pPr defTabSz="914400" eaLnBrk="0" fontAlgn="base" hangingPunct="0">
              <a:spcBef>
                <a:spcPct val="0"/>
              </a:spcBef>
              <a:spcAft>
                <a:spcPct val="0"/>
              </a:spcAft>
              <a:buFontTx/>
              <a:buAutoNum type="arabicPeriod"/>
            </a:pPr>
            <a:r>
              <a:rPr lang="en-US" altLang="en-US" sz="1400" dirty="0">
                <a:solidFill>
                  <a:srgbClr val="7030A0"/>
                </a:solidFill>
                <a:latin typeface="Times New Roman" panose="02020603050405020304" pitchFamily="18" charset="0"/>
                <a:cs typeface="Times New Roman" panose="02020603050405020304" pitchFamily="18" charset="0"/>
              </a:rPr>
              <a:t>Strong economy and rising productivity</a:t>
            </a:r>
          </a:p>
          <a:p>
            <a:pPr defTabSz="914400" eaLnBrk="0" fontAlgn="base" hangingPunct="0">
              <a:spcBef>
                <a:spcPct val="0"/>
              </a:spcBef>
              <a:spcAft>
                <a:spcPct val="0"/>
              </a:spcAft>
              <a:buFontTx/>
              <a:buAutoNum type="arabicPeriod"/>
            </a:pPr>
            <a:endParaRPr lang="en-US" altLang="en-US" sz="1400" dirty="0">
              <a:solidFill>
                <a:srgbClr val="7030A0"/>
              </a:solidFill>
              <a:latin typeface="Times New Roman" panose="02020603050405020304" pitchFamily="18" charset="0"/>
              <a:cs typeface="Times New Roman" panose="02020603050405020304" pitchFamily="18" charset="0"/>
            </a:endParaRPr>
          </a:p>
          <a:p>
            <a:pPr marL="0" indent="0" defTabSz="914400" eaLnBrk="0" fontAlgn="base" hangingPunct="0">
              <a:spcBef>
                <a:spcPct val="0"/>
              </a:spcBef>
              <a:spcAft>
                <a:spcPct val="0"/>
              </a:spcAft>
              <a:buNone/>
            </a:pPr>
            <a:r>
              <a:rPr lang="en-US" altLang="en-US" sz="1400" dirty="0">
                <a:solidFill>
                  <a:srgbClr val="7030A0"/>
                </a:solidFill>
                <a:latin typeface="Times New Roman" panose="02020603050405020304" pitchFamily="18" charset="0"/>
                <a:cs typeface="Times New Roman" panose="02020603050405020304" pitchFamily="18" charset="0"/>
              </a:rPr>
              <a:t> </a:t>
            </a:r>
          </a:p>
        </p:txBody>
      </p:sp>
      <p:sp>
        <p:nvSpPr>
          <p:cNvPr id="89096" name="Line 9">
            <a:extLst>
              <a:ext uri="{FF2B5EF4-FFF2-40B4-BE49-F238E27FC236}">
                <a16:creationId xmlns:a16="http://schemas.microsoft.com/office/drawing/2014/main" id="{C6908AC3-9B5A-3CE8-8472-60B7DD41F377}"/>
              </a:ext>
            </a:extLst>
          </p:cNvPr>
          <p:cNvSpPr>
            <a:spLocks noChangeShapeType="1"/>
          </p:cNvSpPr>
          <p:nvPr/>
        </p:nvSpPr>
        <p:spPr bwMode="auto">
          <a:xfrm flipH="1" flipV="1">
            <a:off x="10005060" y="3429001"/>
            <a:ext cx="188571" cy="780622"/>
          </a:xfrm>
          <a:prstGeom prst="line">
            <a:avLst/>
          </a:prstGeom>
          <a:noFill/>
          <a:ln w="76200">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20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815477652"/>
      </p:ext>
    </p:extLst>
  </p:cSld>
  <p:clrMapOvr>
    <a:masterClrMapping/>
  </p:clrMapOvr>
  <p:transition spd="slow"/>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74A14E9C-9A84-7646-0D3C-A407DF31D70B}"/>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114302662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8B09EA97-6E99-6411-5286-A9B8B43A038E}"/>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99091956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9C0C1586-0136-7258-207E-FAF892DAD577}"/>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205823800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C7260160-25C5-ACE8-F664-C30D6638ED6C}"/>
              </a:ext>
            </a:extLst>
          </p:cNvPr>
          <p:cNvGraphicFramePr>
            <a:graphicFrameLocks noChangeAspect="1"/>
          </p:cNvGraphicFramePr>
          <p:nvPr/>
        </p:nvGraphicFramePr>
        <p:xfrm>
          <a:off x="128587" y="652462"/>
          <a:ext cx="11863115" cy="5736305"/>
        </p:xfrm>
        <a:graphic>
          <a:graphicData uri="http://schemas.openxmlformats.org/presentationml/2006/ole">
            <mc:AlternateContent xmlns:mc="http://schemas.openxmlformats.org/markup-compatibility/2006">
              <mc:Choice xmlns:v="urn:schemas-microsoft-com:vml" Requires="v">
                <p:oleObj name="Chart" r:id="rId3" imgW="5372230" imgH="4876942" progId="MSGraph.Chart.8">
                  <p:embed followColorScheme="full"/>
                </p:oleObj>
              </mc:Choice>
              <mc:Fallback>
                <p:oleObj name="Chart" r:id="rId3" imgW="5372230" imgH="4876942" progId="MSGraph.Chart.8">
                  <p:embed followColorScheme="full"/>
                  <p:pic>
                    <p:nvPicPr>
                      <p:cNvPr id="4" name="Object 1">
                        <a:extLst>
                          <a:ext uri="{FF2B5EF4-FFF2-40B4-BE49-F238E27FC236}">
                            <a16:creationId xmlns:a16="http://schemas.microsoft.com/office/drawing/2014/main" id="{C7260160-25C5-ACE8-F664-C30D6638ED6C}"/>
                          </a:ext>
                        </a:extLst>
                      </p:cNvPr>
                      <p:cNvPicPr>
                        <a:picLocks noChangeAspect="1" noChangeArrowheads="1"/>
                      </p:cNvPicPr>
                      <p:nvPr/>
                    </p:nvPicPr>
                    <p:blipFill>
                      <a:blip r:embed="rId4"/>
                      <a:srcRect/>
                      <a:stretch>
                        <a:fillRect/>
                      </a:stretch>
                    </p:blipFill>
                    <p:spPr bwMode="auto">
                      <a:xfrm>
                        <a:off x="128587" y="652462"/>
                        <a:ext cx="11863115" cy="5736305"/>
                      </a:xfrm>
                      <a:prstGeom prst="rect">
                        <a:avLst/>
                      </a:prstGeom>
                      <a:noFill/>
                      <a:ln>
                        <a:noFill/>
                      </a:ln>
                    </p:spPr>
                  </p:pic>
                </p:oleObj>
              </mc:Fallback>
            </mc:AlternateContent>
          </a:graphicData>
        </a:graphic>
      </p:graphicFrame>
      <p:sp>
        <p:nvSpPr>
          <p:cNvPr id="8" name="Title 1">
            <a:extLst>
              <a:ext uri="{FF2B5EF4-FFF2-40B4-BE49-F238E27FC236}">
                <a16:creationId xmlns:a16="http://schemas.microsoft.com/office/drawing/2014/main" id="{2697B9D0-EFF9-AC3D-70A0-8E3B3850008F}"/>
              </a:ext>
            </a:extLst>
          </p:cNvPr>
          <p:cNvSpPr txBox="1">
            <a:spLocks/>
          </p:cNvSpPr>
          <p:nvPr/>
        </p:nvSpPr>
        <p:spPr>
          <a:xfrm>
            <a:off x="387350" y="200025"/>
            <a:ext cx="8229600"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193061"/>
                </a:solidFill>
                <a:effectLst/>
                <a:uLnTx/>
                <a:uFillTx/>
                <a:latin typeface="Century Gothic" panose="020F0302020204030204"/>
                <a:ea typeface="+mj-ea"/>
                <a:cs typeface="+mj-cs"/>
              </a:rPr>
              <a:t>Slowing Credit Union Loan Growth</a:t>
            </a:r>
          </a:p>
        </p:txBody>
      </p:sp>
    </p:spTree>
    <p:extLst>
      <p:ext uri="{BB962C8B-B14F-4D97-AF65-F5344CB8AC3E}">
        <p14:creationId xmlns:p14="http://schemas.microsoft.com/office/powerpoint/2010/main" val="38314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
          <p:cNvGraphicFramePr>
            <a:graphicFrameLocks noGrp="1" noChangeAspect="1"/>
          </p:cNvGraphicFramePr>
          <p:nvPr/>
        </p:nvGraphicFramePr>
        <p:xfrm>
          <a:off x="279401" y="125835"/>
          <a:ext cx="11737974" cy="623302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6B0D892-2EB1-B252-7693-4FFEE56C66D0}"/>
              </a:ext>
            </a:extLst>
          </p:cNvPr>
          <p:cNvSpPr txBox="1"/>
          <p:nvPr/>
        </p:nvSpPr>
        <p:spPr>
          <a:xfrm>
            <a:off x="10910935" y="1087459"/>
            <a:ext cx="591940" cy="276999"/>
          </a:xfrm>
          <a:prstGeom prst="rect">
            <a:avLst/>
          </a:prstGeom>
          <a:solidFill>
            <a:schemeClr val="bg1"/>
          </a:solidFill>
          <a:ln w="28575">
            <a:solidFill>
              <a:srgbClr val="0070C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71.1%</a:t>
            </a:r>
          </a:p>
        </p:txBody>
      </p:sp>
      <p:sp>
        <p:nvSpPr>
          <p:cNvPr id="3" name="TextBox 2">
            <a:extLst>
              <a:ext uri="{FF2B5EF4-FFF2-40B4-BE49-F238E27FC236}">
                <a16:creationId xmlns:a16="http://schemas.microsoft.com/office/drawing/2014/main" id="{B7CF780E-1DCF-20D4-687A-E7C65C459D5F}"/>
              </a:ext>
            </a:extLst>
          </p:cNvPr>
          <p:cNvSpPr txBox="1"/>
          <p:nvPr/>
        </p:nvSpPr>
        <p:spPr>
          <a:xfrm>
            <a:off x="10430406" y="297793"/>
            <a:ext cx="591940" cy="276999"/>
          </a:xfrm>
          <a:prstGeom prst="rect">
            <a:avLst/>
          </a:prstGeom>
          <a:solidFill>
            <a:schemeClr val="bg1"/>
          </a:solidFill>
          <a:ln w="28575">
            <a:solidFill>
              <a:srgbClr val="0070C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72.1%</a:t>
            </a:r>
          </a:p>
        </p:txBody>
      </p:sp>
      <p:sp>
        <p:nvSpPr>
          <p:cNvPr id="4" name="TextBox 3">
            <a:extLst>
              <a:ext uri="{FF2B5EF4-FFF2-40B4-BE49-F238E27FC236}">
                <a16:creationId xmlns:a16="http://schemas.microsoft.com/office/drawing/2014/main" id="{10378252-372B-3D36-F66B-AA48E4879DCE}"/>
              </a:ext>
            </a:extLst>
          </p:cNvPr>
          <p:cNvSpPr txBox="1"/>
          <p:nvPr/>
        </p:nvSpPr>
        <p:spPr>
          <a:xfrm>
            <a:off x="5961776" y="2997567"/>
            <a:ext cx="790829" cy="338554"/>
          </a:xfrm>
          <a:prstGeom prst="rect">
            <a:avLst/>
          </a:prstGeom>
          <a:solidFill>
            <a:schemeClr val="bg1"/>
          </a:solidFill>
          <a:ln w="28575">
            <a:solidFill>
              <a:srgbClr val="FFC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64.0%</a:t>
            </a:r>
          </a:p>
        </p:txBody>
      </p:sp>
      <p:sp>
        <p:nvSpPr>
          <p:cNvPr id="7" name="Line 5">
            <a:extLst>
              <a:ext uri="{FF2B5EF4-FFF2-40B4-BE49-F238E27FC236}">
                <a16:creationId xmlns:a16="http://schemas.microsoft.com/office/drawing/2014/main" id="{8669F017-F6D5-3BB7-A439-033CB571260F}"/>
              </a:ext>
            </a:extLst>
          </p:cNvPr>
          <p:cNvSpPr>
            <a:spLocks noChangeShapeType="1"/>
          </p:cNvSpPr>
          <p:nvPr/>
        </p:nvSpPr>
        <p:spPr bwMode="auto">
          <a:xfrm flipH="1">
            <a:off x="10818655" y="570443"/>
            <a:ext cx="0" cy="587237"/>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06645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345B14A-7BE4-EEFC-B57B-1D62D2A4FFB9}"/>
              </a:ext>
            </a:extLst>
          </p:cNvPr>
          <p:cNvGraphicFramePr>
            <a:graphicFrameLocks noChangeAspect="1"/>
          </p:cNvGraphicFramePr>
          <p:nvPr/>
        </p:nvGraphicFramePr>
        <p:xfrm>
          <a:off x="403224" y="109057"/>
          <a:ext cx="11534309" cy="6686026"/>
        </p:xfrm>
        <a:graphic>
          <a:graphicData uri="http://schemas.openxmlformats.org/presentationml/2006/ole">
            <mc:AlternateContent xmlns:mc="http://schemas.openxmlformats.org/markup-compatibility/2006">
              <mc:Choice xmlns:v="urn:schemas-microsoft-com:vml" Requires="v">
                <p:oleObj name="Chart" r:id="rId3" imgW="9591657" imgH="9524858" progId="MSGraph.Chart.8">
                  <p:embed followColorScheme="full"/>
                </p:oleObj>
              </mc:Choice>
              <mc:Fallback>
                <p:oleObj name="Chart" r:id="rId3" imgW="9591657" imgH="9524858" progId="MSGraph.Chart.8">
                  <p:embed followColorScheme="full"/>
                  <p:pic>
                    <p:nvPicPr>
                      <p:cNvPr id="2" name="Object 1">
                        <a:extLst>
                          <a:ext uri="{FF2B5EF4-FFF2-40B4-BE49-F238E27FC236}">
                            <a16:creationId xmlns:a16="http://schemas.microsoft.com/office/drawing/2014/main" id="{6345B14A-7BE4-EEFC-B57B-1D62D2A4FFB9}"/>
                          </a:ext>
                        </a:extLst>
                      </p:cNvPr>
                      <p:cNvPicPr>
                        <a:picLocks noChangeAspect="1" noChangeArrowheads="1"/>
                      </p:cNvPicPr>
                      <p:nvPr/>
                    </p:nvPicPr>
                    <p:blipFill>
                      <a:blip r:embed="rId4"/>
                      <a:srcRect/>
                      <a:stretch>
                        <a:fillRect/>
                      </a:stretch>
                    </p:blipFill>
                    <p:spPr bwMode="auto">
                      <a:xfrm>
                        <a:off x="403224" y="109057"/>
                        <a:ext cx="11534309" cy="6686026"/>
                      </a:xfrm>
                      <a:prstGeom prst="rect">
                        <a:avLst/>
                      </a:prstGeom>
                      <a:noFill/>
                      <a:ln w="9525">
                        <a:solidFill>
                          <a:schemeClr val="tx1"/>
                        </a:solidFill>
                        <a:miter lim="800000"/>
                        <a:headEnd/>
                        <a:tailEnd/>
                      </a:ln>
                    </p:spPr>
                  </p:pic>
                </p:oleObj>
              </mc:Fallback>
            </mc:AlternateContent>
          </a:graphicData>
        </a:graphic>
      </p:graphicFrame>
      <p:sp>
        <p:nvSpPr>
          <p:cNvPr id="4" name="Text Box 4">
            <a:extLst>
              <a:ext uri="{FF2B5EF4-FFF2-40B4-BE49-F238E27FC236}">
                <a16:creationId xmlns:a16="http://schemas.microsoft.com/office/drawing/2014/main" id="{B57BA9C2-60EB-FD05-DD81-322246B2A4C8}"/>
              </a:ext>
            </a:extLst>
          </p:cNvPr>
          <p:cNvSpPr txBox="1">
            <a:spLocks noChangeArrowheads="1"/>
          </p:cNvSpPr>
          <p:nvPr/>
        </p:nvSpPr>
        <p:spPr bwMode="auto">
          <a:xfrm>
            <a:off x="10220075" y="4907559"/>
            <a:ext cx="550151" cy="369332"/>
          </a:xfrm>
          <a:prstGeom prst="rect">
            <a:avLst/>
          </a:prstGeom>
          <a:solidFill>
            <a:schemeClr val="bg1"/>
          </a:solidFill>
          <a:ln w="28575">
            <a:solidFill>
              <a:srgbClr val="00B05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-3.9</a:t>
            </a:r>
            <a:endParaRPr kumimoji="0" lang="en-US" altLang="en-US" sz="1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endParaRPr>
          </a:p>
        </p:txBody>
      </p:sp>
      <p:sp>
        <p:nvSpPr>
          <p:cNvPr id="5" name="Line 5">
            <a:extLst>
              <a:ext uri="{FF2B5EF4-FFF2-40B4-BE49-F238E27FC236}">
                <a16:creationId xmlns:a16="http://schemas.microsoft.com/office/drawing/2014/main" id="{761A1BC6-B7E2-2A71-92F0-423E49E4F742}"/>
              </a:ext>
            </a:extLst>
          </p:cNvPr>
          <p:cNvSpPr>
            <a:spLocks noChangeShapeType="1"/>
          </p:cNvSpPr>
          <p:nvPr/>
        </p:nvSpPr>
        <p:spPr bwMode="auto">
          <a:xfrm flipH="1" flipV="1">
            <a:off x="10477850" y="4689445"/>
            <a:ext cx="80280" cy="218112"/>
          </a:xfrm>
          <a:prstGeom prst="line">
            <a:avLst/>
          </a:prstGeom>
          <a:noFill/>
          <a:ln w="3810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074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588622" y="4972879"/>
            <a:ext cx="747205"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-1.0%</a:t>
            </a:r>
          </a:p>
        </p:txBody>
      </p:sp>
      <p:sp>
        <p:nvSpPr>
          <p:cNvPr id="6" name="TextBox 1">
            <a:extLst>
              <a:ext uri="{FF2B5EF4-FFF2-40B4-BE49-F238E27FC236}">
                <a16:creationId xmlns:a16="http://schemas.microsoft.com/office/drawing/2014/main" id="{3A94779D-7B6B-439F-A75B-023A6E897068}"/>
              </a:ext>
            </a:extLst>
          </p:cNvPr>
          <p:cNvSpPr txBox="1"/>
          <p:nvPr/>
        </p:nvSpPr>
        <p:spPr>
          <a:xfrm>
            <a:off x="6765754" y="3512933"/>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2.0%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333827" y="3827489"/>
            <a:ext cx="9751" cy="61356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7A10EEA-56FE-10CD-611E-1B02E81B2189}"/>
              </a:ext>
            </a:extLst>
          </p:cNvPr>
          <p:cNvSpPr txBox="1"/>
          <p:nvPr/>
        </p:nvSpPr>
        <p:spPr>
          <a:xfrm>
            <a:off x="2162175" y="6206617"/>
            <a:ext cx="1950853" cy="246221"/>
          </a:xfrm>
          <a:prstGeom prst="rect">
            <a:avLst/>
          </a:prstGeom>
          <a:solidFill>
            <a:schemeClr val="bg1"/>
          </a:solidFill>
          <a:ln w="28575">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Source: Bureau of Labor Statistics</a:t>
            </a:r>
          </a:p>
        </p:txBody>
      </p:sp>
      <p:sp>
        <p:nvSpPr>
          <p:cNvPr id="12" name="Title 3">
            <a:extLst>
              <a:ext uri="{FF2B5EF4-FFF2-40B4-BE49-F238E27FC236}">
                <a16:creationId xmlns:a16="http://schemas.microsoft.com/office/drawing/2014/main" id="{C879C75E-B73D-BB84-DB35-95AB4547DA84}"/>
              </a:ext>
            </a:extLst>
          </p:cNvPr>
          <p:cNvSpPr>
            <a:spLocks noGrp="1"/>
          </p:cNvSpPr>
          <p:nvPr>
            <p:ph type="title"/>
          </p:nvPr>
        </p:nvSpPr>
        <p:spPr>
          <a:xfrm>
            <a:off x="1911350" y="180029"/>
            <a:ext cx="8229600" cy="492443"/>
          </a:xfrm>
        </p:spPr>
        <p:txBody>
          <a:bodyPr>
            <a:normAutofit fontScale="90000"/>
          </a:bodyPr>
          <a:lstStyle/>
          <a:p>
            <a:pPr algn="ctr"/>
            <a:r>
              <a:rPr lang="en-US" dirty="0"/>
              <a:t>Vehicle Prices are Falling</a:t>
            </a:r>
          </a:p>
        </p:txBody>
      </p:sp>
    </p:spTree>
    <p:extLst>
      <p:ext uri="{BB962C8B-B14F-4D97-AF65-F5344CB8AC3E}">
        <p14:creationId xmlns:p14="http://schemas.microsoft.com/office/powerpoint/2010/main" val="19246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588622" y="4884103"/>
            <a:ext cx="747205"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-1.0%</a:t>
            </a:r>
          </a:p>
        </p:txBody>
      </p:sp>
      <p:sp>
        <p:nvSpPr>
          <p:cNvPr id="6" name="TextBox 1">
            <a:extLst>
              <a:ext uri="{FF2B5EF4-FFF2-40B4-BE49-F238E27FC236}">
                <a16:creationId xmlns:a16="http://schemas.microsoft.com/office/drawing/2014/main" id="{3A94779D-7B6B-439F-A75B-023A6E897068}"/>
              </a:ext>
            </a:extLst>
          </p:cNvPr>
          <p:cNvSpPr txBox="1"/>
          <p:nvPr/>
        </p:nvSpPr>
        <p:spPr>
          <a:xfrm>
            <a:off x="6463915" y="3386547"/>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2.0%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031988" y="3691726"/>
            <a:ext cx="0" cy="119237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AF1458E-FBF4-0046-B1DF-2BED11255F49}"/>
              </a:ext>
            </a:extLst>
          </p:cNvPr>
          <p:cNvSpPr txBox="1"/>
          <p:nvPr/>
        </p:nvSpPr>
        <p:spPr>
          <a:xfrm>
            <a:off x="9632271" y="5529206"/>
            <a:ext cx="747205"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-10.3%</a:t>
            </a:r>
          </a:p>
        </p:txBody>
      </p:sp>
      <p:sp>
        <p:nvSpPr>
          <p:cNvPr id="5" name="TextBox 4">
            <a:extLst>
              <a:ext uri="{FF2B5EF4-FFF2-40B4-BE49-F238E27FC236}">
                <a16:creationId xmlns:a16="http://schemas.microsoft.com/office/drawing/2014/main" id="{67A10EEA-56FE-10CD-611E-1B02E81B2189}"/>
              </a:ext>
            </a:extLst>
          </p:cNvPr>
          <p:cNvSpPr txBox="1"/>
          <p:nvPr/>
        </p:nvSpPr>
        <p:spPr>
          <a:xfrm>
            <a:off x="2162175" y="6206617"/>
            <a:ext cx="1950853" cy="246221"/>
          </a:xfrm>
          <a:prstGeom prst="rect">
            <a:avLst/>
          </a:prstGeom>
          <a:solidFill>
            <a:schemeClr val="bg1"/>
          </a:solidFill>
          <a:ln w="28575">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Source: Bureau of Labor Statistics</a:t>
            </a:r>
          </a:p>
        </p:txBody>
      </p:sp>
      <p:sp>
        <p:nvSpPr>
          <p:cNvPr id="12" name="Title 3">
            <a:extLst>
              <a:ext uri="{FF2B5EF4-FFF2-40B4-BE49-F238E27FC236}">
                <a16:creationId xmlns:a16="http://schemas.microsoft.com/office/drawing/2014/main" id="{C879C75E-B73D-BB84-DB35-95AB4547DA84}"/>
              </a:ext>
            </a:extLst>
          </p:cNvPr>
          <p:cNvSpPr>
            <a:spLocks noGrp="1"/>
          </p:cNvSpPr>
          <p:nvPr>
            <p:ph type="title"/>
          </p:nvPr>
        </p:nvSpPr>
        <p:spPr>
          <a:xfrm>
            <a:off x="1911350" y="180029"/>
            <a:ext cx="8229600" cy="492443"/>
          </a:xfrm>
        </p:spPr>
        <p:txBody>
          <a:bodyPr>
            <a:normAutofit fontScale="90000"/>
          </a:bodyPr>
          <a:lstStyle/>
          <a:p>
            <a:pPr algn="ctr"/>
            <a:r>
              <a:rPr lang="en-US" dirty="0"/>
              <a:t>Vehicle Prices are Falling</a:t>
            </a:r>
          </a:p>
        </p:txBody>
      </p:sp>
    </p:spTree>
    <p:extLst>
      <p:ext uri="{BB962C8B-B14F-4D97-AF65-F5344CB8AC3E}">
        <p14:creationId xmlns:p14="http://schemas.microsoft.com/office/powerpoint/2010/main" val="341379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EC0D8C96-AB21-8A6E-E916-82FB7FEA52D0}"/>
              </a:ext>
            </a:extLst>
          </p:cNvPr>
          <p:cNvGraphicFramePr>
            <a:graphicFrameLocks noChangeAspect="1"/>
          </p:cNvGraphicFramePr>
          <p:nvPr/>
        </p:nvGraphicFramePr>
        <p:xfrm>
          <a:off x="152399" y="226503"/>
          <a:ext cx="11894191" cy="6509857"/>
        </p:xfrm>
        <a:graphic>
          <a:graphicData uri="http://schemas.openxmlformats.org/presentationml/2006/ole">
            <mc:AlternateContent xmlns:mc="http://schemas.openxmlformats.org/markup-compatibility/2006">
              <mc:Choice xmlns:v="urn:schemas-microsoft-com:vml" Requires="v">
                <p:oleObj name="Chart" r:id="rId3" imgW="5829257" imgH="5486516" progId="MSGraph.Chart.8">
                  <p:embed followColorScheme="full"/>
                </p:oleObj>
              </mc:Choice>
              <mc:Fallback>
                <p:oleObj name="Chart" r:id="rId3" imgW="5829257" imgH="5486516" progId="MSGraph.Chart.8">
                  <p:embed followColorScheme="full"/>
                  <p:pic>
                    <p:nvPicPr>
                      <p:cNvPr id="2" name="Object 1">
                        <a:extLst>
                          <a:ext uri="{FF2B5EF4-FFF2-40B4-BE49-F238E27FC236}">
                            <a16:creationId xmlns:a16="http://schemas.microsoft.com/office/drawing/2014/main" id="{EC0D8C96-AB21-8A6E-E916-82FB7FEA52D0}"/>
                          </a:ext>
                        </a:extLst>
                      </p:cNvPr>
                      <p:cNvPicPr>
                        <a:picLocks noChangeAspect="1" noChangeArrowheads="1"/>
                      </p:cNvPicPr>
                      <p:nvPr/>
                    </p:nvPicPr>
                    <p:blipFill>
                      <a:blip r:embed="rId4"/>
                      <a:srcRect/>
                      <a:stretch>
                        <a:fillRect/>
                      </a:stretch>
                    </p:blipFill>
                    <p:spPr bwMode="auto">
                      <a:xfrm>
                        <a:off x="152399" y="226503"/>
                        <a:ext cx="11894191" cy="6509857"/>
                      </a:xfrm>
                      <a:prstGeom prst="rect">
                        <a:avLst/>
                      </a:prstGeom>
                      <a:noFill/>
                      <a:ln>
                        <a:noFill/>
                      </a:ln>
                    </p:spPr>
                  </p:pic>
                </p:oleObj>
              </mc:Fallback>
            </mc:AlternateContent>
          </a:graphicData>
        </a:graphic>
      </p:graphicFrame>
      <p:sp>
        <p:nvSpPr>
          <p:cNvPr id="3" name="Text Box 4">
            <a:extLst>
              <a:ext uri="{FF2B5EF4-FFF2-40B4-BE49-F238E27FC236}">
                <a16:creationId xmlns:a16="http://schemas.microsoft.com/office/drawing/2014/main" id="{9D1EF64A-B5FD-DD7D-78D7-E66EB6284D31}"/>
              </a:ext>
            </a:extLst>
          </p:cNvPr>
          <p:cNvSpPr txBox="1">
            <a:spLocks noChangeArrowheads="1"/>
          </p:cNvSpPr>
          <p:nvPr/>
        </p:nvSpPr>
        <p:spPr bwMode="auto">
          <a:xfrm>
            <a:off x="9808492" y="6287440"/>
            <a:ext cx="550151" cy="369332"/>
          </a:xfrm>
          <a:prstGeom prst="rect">
            <a:avLst/>
          </a:prstGeom>
          <a:solidFill>
            <a:schemeClr val="bg1"/>
          </a:solidFill>
          <a:ln w="28575">
            <a:solidFill>
              <a:srgbClr val="7030A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-0.5</a:t>
            </a:r>
            <a:endParaRPr kumimoji="0" lang="en-US" altLang="en-US" sz="14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endParaRPr>
          </a:p>
        </p:txBody>
      </p:sp>
      <p:sp>
        <p:nvSpPr>
          <p:cNvPr id="4" name="Line 5">
            <a:extLst>
              <a:ext uri="{FF2B5EF4-FFF2-40B4-BE49-F238E27FC236}">
                <a16:creationId xmlns:a16="http://schemas.microsoft.com/office/drawing/2014/main" id="{E897C0BF-B758-E527-0966-B10D71245C4F}"/>
              </a:ext>
            </a:extLst>
          </p:cNvPr>
          <p:cNvSpPr>
            <a:spLocks noChangeShapeType="1"/>
          </p:cNvSpPr>
          <p:nvPr/>
        </p:nvSpPr>
        <p:spPr bwMode="auto">
          <a:xfrm flipV="1">
            <a:off x="10083568" y="6048462"/>
            <a:ext cx="201336" cy="238978"/>
          </a:xfrm>
          <a:prstGeom prst="line">
            <a:avLst/>
          </a:prstGeom>
          <a:noFill/>
          <a:ln w="38100">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2872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5F8078B-713C-9EF0-FC3E-47A0FC70F0C7}"/>
              </a:ext>
            </a:extLst>
          </p:cNvPr>
          <p:cNvGraphicFramePr>
            <a:graphicFrameLocks noChangeAspect="1"/>
          </p:cNvGraphicFramePr>
          <p:nvPr/>
        </p:nvGraphicFramePr>
        <p:xfrm>
          <a:off x="152399" y="109057"/>
          <a:ext cx="11944525" cy="6677637"/>
        </p:xfrm>
        <a:graphic>
          <a:graphicData uri="http://schemas.openxmlformats.org/presentationml/2006/ole">
            <mc:AlternateContent xmlns:mc="http://schemas.openxmlformats.org/markup-compatibility/2006">
              <mc:Choice xmlns:v="urn:schemas-microsoft-com:vml" Requires="v">
                <p:oleObj name="Chart" r:id="rId3" imgW="5829257" imgH="5486516" progId="MSGraph.Chart.8">
                  <p:embed followColorScheme="full"/>
                </p:oleObj>
              </mc:Choice>
              <mc:Fallback>
                <p:oleObj name="Chart" r:id="rId3" imgW="5829257" imgH="5486516" progId="MSGraph.Chart.8">
                  <p:embed followColorScheme="full"/>
                  <p:pic>
                    <p:nvPicPr>
                      <p:cNvPr id="2" name="Object 1">
                        <a:extLst>
                          <a:ext uri="{FF2B5EF4-FFF2-40B4-BE49-F238E27FC236}">
                            <a16:creationId xmlns:a16="http://schemas.microsoft.com/office/drawing/2014/main" id="{15F8078B-713C-9EF0-FC3E-47A0FC70F0C7}"/>
                          </a:ext>
                        </a:extLst>
                      </p:cNvPr>
                      <p:cNvPicPr>
                        <a:picLocks noChangeAspect="1" noChangeArrowheads="1"/>
                      </p:cNvPicPr>
                      <p:nvPr/>
                    </p:nvPicPr>
                    <p:blipFill>
                      <a:blip r:embed="rId4"/>
                      <a:srcRect/>
                      <a:stretch>
                        <a:fillRect/>
                      </a:stretch>
                    </p:blipFill>
                    <p:spPr bwMode="auto">
                      <a:xfrm>
                        <a:off x="152399" y="109057"/>
                        <a:ext cx="11944525" cy="6677637"/>
                      </a:xfrm>
                      <a:prstGeom prst="rect">
                        <a:avLst/>
                      </a:prstGeom>
                      <a:noFill/>
                      <a:ln>
                        <a:noFill/>
                      </a:ln>
                    </p:spPr>
                  </p:pic>
                </p:oleObj>
              </mc:Fallback>
            </mc:AlternateContent>
          </a:graphicData>
        </a:graphic>
      </p:graphicFrame>
      <p:sp>
        <p:nvSpPr>
          <p:cNvPr id="3" name="Text Box 4">
            <a:extLst>
              <a:ext uri="{FF2B5EF4-FFF2-40B4-BE49-F238E27FC236}">
                <a16:creationId xmlns:a16="http://schemas.microsoft.com/office/drawing/2014/main" id="{E738D233-A4EB-0020-ED86-99481D9EB624}"/>
              </a:ext>
            </a:extLst>
          </p:cNvPr>
          <p:cNvSpPr txBox="1">
            <a:spLocks noChangeArrowheads="1"/>
          </p:cNvSpPr>
          <p:nvPr/>
        </p:nvSpPr>
        <p:spPr bwMode="auto">
          <a:xfrm>
            <a:off x="10208214" y="2768259"/>
            <a:ext cx="473206" cy="369332"/>
          </a:xfrm>
          <a:prstGeom prst="rect">
            <a:avLst/>
          </a:prstGeom>
          <a:solidFill>
            <a:schemeClr val="bg1"/>
          </a:solidFill>
          <a:ln w="28575">
            <a:solidFill>
              <a:srgbClr val="C0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6.7</a:t>
            </a:r>
            <a:endParaRPr kumimoji="0" lang="en-US" altLang="en-US" sz="1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sp>
        <p:nvSpPr>
          <p:cNvPr id="4" name="Line 5">
            <a:extLst>
              <a:ext uri="{FF2B5EF4-FFF2-40B4-BE49-F238E27FC236}">
                <a16:creationId xmlns:a16="http://schemas.microsoft.com/office/drawing/2014/main" id="{0A8A0C87-677E-36FC-D3DB-3D8FD494FC6C}"/>
              </a:ext>
            </a:extLst>
          </p:cNvPr>
          <p:cNvSpPr>
            <a:spLocks noChangeShapeType="1"/>
          </p:cNvSpPr>
          <p:nvPr/>
        </p:nvSpPr>
        <p:spPr bwMode="auto">
          <a:xfrm flipH="1">
            <a:off x="10310070" y="3137590"/>
            <a:ext cx="91376" cy="582819"/>
          </a:xfrm>
          <a:prstGeom prst="line">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0625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766D8E3-E19B-17F6-995B-5C35DC5A2D18}"/>
              </a:ext>
            </a:extLst>
          </p:cNvPr>
          <p:cNvGraphicFramePr>
            <a:graphicFrameLocks noGrp="1" noChangeAspect="1"/>
          </p:cNvGraphicFramePr>
          <p:nvPr/>
        </p:nvGraphicFramePr>
        <p:xfrm>
          <a:off x="363220" y="203201"/>
          <a:ext cx="11381740" cy="641032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55120849-BAA8-A5BF-F76B-B8A1FAA9AF50}"/>
              </a:ext>
            </a:extLst>
          </p:cNvPr>
          <p:cNvSpPr txBox="1"/>
          <p:nvPr/>
        </p:nvSpPr>
        <p:spPr>
          <a:xfrm>
            <a:off x="10332086" y="2343673"/>
            <a:ext cx="587375" cy="276999"/>
          </a:xfrm>
          <a:prstGeom prst="rect">
            <a:avLst/>
          </a:prstGeom>
          <a:solidFill>
            <a:schemeClr val="bg1"/>
          </a:solidFill>
          <a:ln w="28575">
            <a:solidFill>
              <a:srgbClr val="0070C0"/>
            </a:solidFill>
          </a:ln>
        </p:spPr>
        <p:txBody>
          <a:bodyPr>
            <a:spAutoFit/>
          </a:bodyPr>
          <a:lstStyle/>
          <a:p>
            <a:pPr defTabSz="914378">
              <a:buClr>
                <a:srgbClr val="000000"/>
              </a:buClr>
              <a:defRPr/>
            </a:pPr>
            <a:r>
              <a:rPr lang="en-US" sz="1200" kern="0" dirty="0">
                <a:solidFill>
                  <a:srgbClr val="000000"/>
                </a:solidFill>
                <a:latin typeface="Times New Roman" panose="02020603050405020304" pitchFamily="18" charset="0"/>
                <a:cs typeface="Times New Roman" panose="02020603050405020304" pitchFamily="18" charset="0"/>
                <a:sym typeface="Arial"/>
              </a:rPr>
              <a:t>5.80%</a:t>
            </a:r>
          </a:p>
        </p:txBody>
      </p:sp>
      <p:sp>
        <p:nvSpPr>
          <p:cNvPr id="5" name="TextBox 4">
            <a:extLst>
              <a:ext uri="{FF2B5EF4-FFF2-40B4-BE49-F238E27FC236}">
                <a16:creationId xmlns:a16="http://schemas.microsoft.com/office/drawing/2014/main" id="{200C4184-DEAD-A92E-E39A-C88788F1185C}"/>
              </a:ext>
            </a:extLst>
          </p:cNvPr>
          <p:cNvSpPr txBox="1"/>
          <p:nvPr/>
        </p:nvSpPr>
        <p:spPr>
          <a:xfrm>
            <a:off x="10332086" y="3291839"/>
            <a:ext cx="587375" cy="276225"/>
          </a:xfrm>
          <a:prstGeom prst="rect">
            <a:avLst/>
          </a:prstGeom>
          <a:solidFill>
            <a:schemeClr val="bg1">
              <a:lumMod val="85000"/>
            </a:schemeClr>
          </a:solidFill>
          <a:ln w="28575">
            <a:solidFill>
              <a:schemeClr val="tx1"/>
            </a:solidFill>
          </a:ln>
        </p:spPr>
        <p:txBody>
          <a:bodyPr>
            <a:spAutoFit/>
          </a:bodyPr>
          <a:lstStyle/>
          <a:p>
            <a:pPr defTabSz="914378">
              <a:buClr>
                <a:srgbClr val="000000"/>
              </a:buClr>
              <a:defRPr/>
            </a:pPr>
            <a:r>
              <a:rPr lang="en-US" sz="1200" kern="0" dirty="0">
                <a:solidFill>
                  <a:srgbClr val="000000"/>
                </a:solidFill>
                <a:latin typeface="Times New Roman" panose="02020603050405020304" pitchFamily="18" charset="0"/>
                <a:cs typeface="Times New Roman" panose="02020603050405020304" pitchFamily="18" charset="0"/>
                <a:sym typeface="Arial"/>
              </a:rPr>
              <a:t>4.30%</a:t>
            </a:r>
          </a:p>
        </p:txBody>
      </p:sp>
      <p:sp>
        <p:nvSpPr>
          <p:cNvPr id="6" name="TextBox 5">
            <a:extLst>
              <a:ext uri="{FF2B5EF4-FFF2-40B4-BE49-F238E27FC236}">
                <a16:creationId xmlns:a16="http://schemas.microsoft.com/office/drawing/2014/main" id="{DCD9BDA4-04AF-BE53-BC3B-947A115A3FBF}"/>
              </a:ext>
            </a:extLst>
          </p:cNvPr>
          <p:cNvSpPr txBox="1"/>
          <p:nvPr/>
        </p:nvSpPr>
        <p:spPr>
          <a:xfrm>
            <a:off x="10332085" y="3014840"/>
            <a:ext cx="587375" cy="276999"/>
          </a:xfrm>
          <a:prstGeom prst="rect">
            <a:avLst/>
          </a:prstGeom>
          <a:solidFill>
            <a:srgbClr val="F2DAC0"/>
          </a:solidFill>
          <a:ln w="28575">
            <a:solidFill>
              <a:srgbClr val="FF0000"/>
            </a:solidFill>
          </a:ln>
        </p:spPr>
        <p:txBody>
          <a:bodyPr>
            <a:spAutoFit/>
          </a:bodyPr>
          <a:lstStyle/>
          <a:p>
            <a:pPr defTabSz="914378">
              <a:buClr>
                <a:srgbClr val="000000"/>
              </a:buClr>
              <a:defRPr/>
            </a:pPr>
            <a:r>
              <a:rPr lang="en-US" sz="1200" kern="0" dirty="0">
                <a:solidFill>
                  <a:srgbClr val="000000"/>
                </a:solidFill>
                <a:latin typeface="Times New Roman" panose="02020603050405020304" pitchFamily="18" charset="0"/>
                <a:cs typeface="Times New Roman" panose="02020603050405020304" pitchFamily="18" charset="0"/>
                <a:sym typeface="Arial"/>
              </a:rPr>
              <a:t>4.30%</a:t>
            </a:r>
          </a:p>
        </p:txBody>
      </p:sp>
      <p:sp>
        <p:nvSpPr>
          <p:cNvPr id="89095" name="TextBox 4">
            <a:extLst>
              <a:ext uri="{FF2B5EF4-FFF2-40B4-BE49-F238E27FC236}">
                <a16:creationId xmlns:a16="http://schemas.microsoft.com/office/drawing/2014/main" id="{CF2B5C61-95A1-3CE8-5A1D-0D6406D2A554}"/>
              </a:ext>
            </a:extLst>
          </p:cNvPr>
          <p:cNvSpPr txBox="1">
            <a:spLocks noChangeArrowheads="1"/>
          </p:cNvSpPr>
          <p:nvPr/>
        </p:nvSpPr>
        <p:spPr bwMode="auto">
          <a:xfrm>
            <a:off x="6498868" y="4193784"/>
            <a:ext cx="4692310" cy="1169551"/>
          </a:xfrm>
          <a:prstGeom prst="rect">
            <a:avLst/>
          </a:prstGeom>
          <a:solidFill>
            <a:schemeClr val="bg1"/>
          </a:solidFill>
          <a:ln w="28575">
            <a:solidFill>
              <a:srgbClr val="7030A0"/>
            </a:solidFill>
            <a:miter lim="800000"/>
            <a:headEnd/>
            <a:tailEnd/>
          </a:ln>
        </p:spPr>
        <p:txBody>
          <a:bodyPr wrap="none">
            <a:spAutoFit/>
          </a:bodyPr>
          <a:lstStyle>
            <a:lvl1pPr marL="342900" indent="-342900">
              <a:spcBef>
                <a:spcPct val="20000"/>
              </a:spcBef>
              <a:buChar char="•"/>
              <a:defRPr sz="2800">
                <a:solidFill>
                  <a:schemeClr val="tx1"/>
                </a:solidFill>
                <a:latin typeface="Times" panose="02020603050405020304" pitchFamily="18" charset="0"/>
              </a:defRPr>
            </a:lvl1pPr>
            <a:lvl2pPr marL="742950" indent="-285750">
              <a:spcBef>
                <a:spcPct val="20000"/>
              </a:spcBef>
              <a:buChar char="–"/>
              <a:defRPr sz="2400">
                <a:solidFill>
                  <a:schemeClr val="tx1"/>
                </a:solidFill>
                <a:latin typeface="Times" panose="02020603050405020304" pitchFamily="18" charset="0"/>
              </a:defRPr>
            </a:lvl2pPr>
            <a:lvl3pPr marL="1143000" indent="-228600">
              <a:spcBef>
                <a:spcPct val="20000"/>
              </a:spcBef>
              <a:buChar char="•"/>
              <a:defRPr sz="2100">
                <a:solidFill>
                  <a:schemeClr val="tx1"/>
                </a:solidFill>
                <a:latin typeface="Times" panose="02020603050405020304" pitchFamily="18" charset="0"/>
              </a:defRPr>
            </a:lvl3pPr>
            <a:lvl4pPr marL="1600200" indent="-228600">
              <a:spcBef>
                <a:spcPct val="20000"/>
              </a:spcBef>
              <a:buChar char="–"/>
              <a:defRPr>
                <a:solidFill>
                  <a:schemeClr val="tx1"/>
                </a:solidFill>
                <a:latin typeface="Times" panose="02020603050405020304" pitchFamily="18" charset="0"/>
              </a:defRPr>
            </a:lvl4pPr>
            <a:lvl5pPr marL="2057400" indent="-228600">
              <a:spcBef>
                <a:spcPct val="20000"/>
              </a:spcBef>
              <a:buChar char="»"/>
              <a:defRPr>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panose="02020603050405020304" pitchFamily="18" charset="0"/>
              </a:defRPr>
            </a:lvl9pPr>
          </a:lstStyle>
          <a:p>
            <a:pPr defTabSz="914400" eaLnBrk="0" fontAlgn="base" hangingPunct="0">
              <a:spcBef>
                <a:spcPct val="0"/>
              </a:spcBef>
              <a:spcAft>
                <a:spcPct val="0"/>
              </a:spcAft>
              <a:buFontTx/>
              <a:buAutoNum type="arabicPeriod"/>
            </a:pPr>
            <a:r>
              <a:rPr lang="en-US" altLang="en-US" sz="1400" dirty="0">
                <a:solidFill>
                  <a:srgbClr val="7030A0"/>
                </a:solidFill>
                <a:latin typeface="Times New Roman" panose="02020603050405020304" pitchFamily="18" charset="0"/>
                <a:cs typeface="Times New Roman" panose="02020603050405020304" pitchFamily="18" charset="0"/>
              </a:rPr>
              <a:t>Expectations of higher inflation</a:t>
            </a:r>
          </a:p>
          <a:p>
            <a:pPr defTabSz="914400" eaLnBrk="0" fontAlgn="base" hangingPunct="0">
              <a:spcBef>
                <a:spcPct val="0"/>
              </a:spcBef>
              <a:spcAft>
                <a:spcPct val="0"/>
              </a:spcAft>
              <a:buFontTx/>
              <a:buAutoNum type="arabicPeriod"/>
            </a:pPr>
            <a:r>
              <a:rPr lang="en-US" altLang="en-US" sz="1400" dirty="0">
                <a:solidFill>
                  <a:srgbClr val="7030A0"/>
                </a:solidFill>
                <a:latin typeface="Times New Roman" panose="02020603050405020304" pitchFamily="18" charset="0"/>
                <a:cs typeface="Times New Roman" panose="02020603050405020304" pitchFamily="18" charset="0"/>
              </a:rPr>
              <a:t>Expectations of higher future short-term rates</a:t>
            </a:r>
          </a:p>
          <a:p>
            <a:pPr defTabSz="914400" eaLnBrk="0" fontAlgn="base" hangingPunct="0">
              <a:spcBef>
                <a:spcPct val="0"/>
              </a:spcBef>
              <a:spcAft>
                <a:spcPct val="0"/>
              </a:spcAft>
              <a:buFontTx/>
              <a:buAutoNum type="arabicPeriod"/>
            </a:pPr>
            <a:r>
              <a:rPr lang="en-US" altLang="en-US" sz="1400" dirty="0">
                <a:solidFill>
                  <a:srgbClr val="7030A0"/>
                </a:solidFill>
                <a:latin typeface="Times New Roman" panose="02020603050405020304" pitchFamily="18" charset="0"/>
                <a:cs typeface="Times New Roman" panose="02020603050405020304" pitchFamily="18" charset="0"/>
              </a:rPr>
              <a:t>Strong economy and rising productivity</a:t>
            </a:r>
          </a:p>
          <a:p>
            <a:pPr defTabSz="914400" eaLnBrk="0" fontAlgn="base" hangingPunct="0">
              <a:spcBef>
                <a:spcPct val="0"/>
              </a:spcBef>
              <a:spcAft>
                <a:spcPct val="0"/>
              </a:spcAft>
              <a:buFontTx/>
              <a:buAutoNum type="arabicPeriod"/>
            </a:pPr>
            <a:r>
              <a:rPr lang="en-US" altLang="en-US" sz="1400" dirty="0">
                <a:solidFill>
                  <a:srgbClr val="7030A0"/>
                </a:solidFill>
                <a:latin typeface="Times New Roman" panose="02020603050405020304" pitchFamily="18" charset="0"/>
                <a:cs typeface="Times New Roman" panose="02020603050405020304" pitchFamily="18" charset="0"/>
              </a:rPr>
              <a:t>Investors shortening maturities with expected higher rates</a:t>
            </a:r>
          </a:p>
          <a:p>
            <a:pPr marL="0" indent="0" defTabSz="914400" eaLnBrk="0" fontAlgn="base" hangingPunct="0">
              <a:spcBef>
                <a:spcPct val="0"/>
              </a:spcBef>
              <a:spcAft>
                <a:spcPct val="0"/>
              </a:spcAft>
              <a:buNone/>
            </a:pPr>
            <a:r>
              <a:rPr lang="en-US" altLang="en-US" sz="1400">
                <a:solidFill>
                  <a:srgbClr val="7030A0"/>
                </a:solidFill>
                <a:latin typeface="Times New Roman" panose="02020603050405020304" pitchFamily="18" charset="0"/>
                <a:cs typeface="Times New Roman" panose="02020603050405020304" pitchFamily="18" charset="0"/>
              </a:rPr>
              <a:t> </a:t>
            </a:r>
            <a:endParaRPr lang="en-US" altLang="en-US" sz="1400" dirty="0">
              <a:solidFill>
                <a:srgbClr val="7030A0"/>
              </a:solidFill>
              <a:latin typeface="Times New Roman" panose="02020603050405020304" pitchFamily="18" charset="0"/>
              <a:cs typeface="Times New Roman" panose="02020603050405020304" pitchFamily="18" charset="0"/>
            </a:endParaRPr>
          </a:p>
        </p:txBody>
      </p:sp>
      <p:sp>
        <p:nvSpPr>
          <p:cNvPr id="89096" name="Line 9">
            <a:extLst>
              <a:ext uri="{FF2B5EF4-FFF2-40B4-BE49-F238E27FC236}">
                <a16:creationId xmlns:a16="http://schemas.microsoft.com/office/drawing/2014/main" id="{C6908AC3-9B5A-3CE8-8472-60B7DD41F377}"/>
              </a:ext>
            </a:extLst>
          </p:cNvPr>
          <p:cNvSpPr>
            <a:spLocks noChangeShapeType="1"/>
          </p:cNvSpPr>
          <p:nvPr/>
        </p:nvSpPr>
        <p:spPr bwMode="auto">
          <a:xfrm flipH="1" flipV="1">
            <a:off x="10005060" y="3429001"/>
            <a:ext cx="188571" cy="780622"/>
          </a:xfrm>
          <a:prstGeom prst="line">
            <a:avLst/>
          </a:prstGeom>
          <a:noFill/>
          <a:ln w="76200">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20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268891177"/>
      </p:ext>
    </p:extLst>
  </p:cSld>
  <p:clrMapOvr>
    <a:masterClrMapping/>
  </p:clrMapOvr>
  <p:transition spd="slow"/>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9CCD959A-0074-BD2E-54BA-0D6D83CFE02C}"/>
              </a:ext>
            </a:extLst>
          </p:cNvPr>
          <p:cNvGraphicFramePr>
            <a:graphicFrameLocks noChangeAspect="1"/>
          </p:cNvGraphicFramePr>
          <p:nvPr/>
        </p:nvGraphicFramePr>
        <p:xfrm>
          <a:off x="152400" y="310393"/>
          <a:ext cx="11852246" cy="6409189"/>
        </p:xfrm>
        <a:graphic>
          <a:graphicData uri="http://schemas.openxmlformats.org/presentationml/2006/ole">
            <mc:AlternateContent xmlns:mc="http://schemas.openxmlformats.org/markup-compatibility/2006">
              <mc:Choice xmlns:v="urn:schemas-microsoft-com:vml" Requires="v">
                <p:oleObj name="Chart" r:id="rId3" imgW="5829257" imgH="5486516" progId="MSGraph.Chart.8">
                  <p:embed followColorScheme="full"/>
                </p:oleObj>
              </mc:Choice>
              <mc:Fallback>
                <p:oleObj name="Chart" r:id="rId3" imgW="5829257" imgH="5486516" progId="MSGraph.Chart.8">
                  <p:embed followColorScheme="full"/>
                  <p:pic>
                    <p:nvPicPr>
                      <p:cNvPr id="2" name="Object 1">
                        <a:extLst>
                          <a:ext uri="{FF2B5EF4-FFF2-40B4-BE49-F238E27FC236}">
                            <a16:creationId xmlns:a16="http://schemas.microsoft.com/office/drawing/2014/main" id="{9CCD959A-0074-BD2E-54BA-0D6D83CFE02C}"/>
                          </a:ext>
                        </a:extLst>
                      </p:cNvPr>
                      <p:cNvPicPr>
                        <a:picLocks noChangeAspect="1" noChangeArrowheads="1"/>
                      </p:cNvPicPr>
                      <p:nvPr/>
                    </p:nvPicPr>
                    <p:blipFill>
                      <a:blip r:embed="rId4"/>
                      <a:srcRect/>
                      <a:stretch>
                        <a:fillRect/>
                      </a:stretch>
                    </p:blipFill>
                    <p:spPr bwMode="auto">
                      <a:xfrm>
                        <a:off x="152400" y="310393"/>
                        <a:ext cx="11852246" cy="6409189"/>
                      </a:xfrm>
                      <a:prstGeom prst="rect">
                        <a:avLst/>
                      </a:prstGeom>
                      <a:noFill/>
                      <a:ln>
                        <a:noFill/>
                      </a:ln>
                    </p:spPr>
                  </p:pic>
                </p:oleObj>
              </mc:Fallback>
            </mc:AlternateContent>
          </a:graphicData>
        </a:graphic>
      </p:graphicFrame>
      <p:sp>
        <p:nvSpPr>
          <p:cNvPr id="3" name="Text Box 4">
            <a:extLst>
              <a:ext uri="{FF2B5EF4-FFF2-40B4-BE49-F238E27FC236}">
                <a16:creationId xmlns:a16="http://schemas.microsoft.com/office/drawing/2014/main" id="{567F9425-0AD3-648B-3780-FC256D0BDA95}"/>
              </a:ext>
            </a:extLst>
          </p:cNvPr>
          <p:cNvSpPr txBox="1">
            <a:spLocks noChangeArrowheads="1"/>
          </p:cNvSpPr>
          <p:nvPr/>
        </p:nvSpPr>
        <p:spPr bwMode="auto">
          <a:xfrm>
            <a:off x="10242784" y="3244334"/>
            <a:ext cx="588623" cy="369332"/>
          </a:xfrm>
          <a:prstGeom prst="rect">
            <a:avLst/>
          </a:prstGeom>
          <a:solidFill>
            <a:schemeClr val="bg1"/>
          </a:solidFill>
          <a:ln w="28575">
            <a:solidFill>
              <a:srgbClr val="00B05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21.8</a:t>
            </a:r>
            <a:endParaRPr kumimoji="0" lang="en-US" altLang="en-US" sz="1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endParaRPr>
          </a:p>
        </p:txBody>
      </p:sp>
      <p:sp>
        <p:nvSpPr>
          <p:cNvPr id="4" name="Line 5">
            <a:extLst>
              <a:ext uri="{FF2B5EF4-FFF2-40B4-BE49-F238E27FC236}">
                <a16:creationId xmlns:a16="http://schemas.microsoft.com/office/drawing/2014/main" id="{8B9E77CB-A44D-B604-A7AB-E1A695F1DCB8}"/>
              </a:ext>
            </a:extLst>
          </p:cNvPr>
          <p:cNvSpPr>
            <a:spLocks noChangeShapeType="1"/>
          </p:cNvSpPr>
          <p:nvPr/>
        </p:nvSpPr>
        <p:spPr bwMode="auto">
          <a:xfrm flipH="1">
            <a:off x="10458753" y="3613665"/>
            <a:ext cx="156684" cy="310083"/>
          </a:xfrm>
          <a:prstGeom prst="line">
            <a:avLst/>
          </a:prstGeom>
          <a:noFill/>
          <a:ln w="3810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752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9C0C1586-0136-7258-207E-FAF892DAD577}"/>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169353500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0D5DC97E-7FA5-1104-DA51-18BF006033A3}"/>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212053286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
            <a:extLst>
              <a:ext uri="{FF2B5EF4-FFF2-40B4-BE49-F238E27FC236}">
                <a16:creationId xmlns:a16="http://schemas.microsoft.com/office/drawing/2014/main" id="{BD7A0BA3-F1CB-02ED-8E3D-68E6CA9B8EBA}"/>
              </a:ext>
            </a:extLst>
          </p:cNvPr>
          <p:cNvGraphicFramePr>
            <a:graphicFrameLocks noGrp="1" noChangeAspect="1"/>
          </p:cNvGraphicFramePr>
          <p:nvPr/>
        </p:nvGraphicFramePr>
        <p:xfrm>
          <a:off x="1156586" y="203200"/>
          <a:ext cx="9882372" cy="61119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2719770"/>
      </p:ext>
    </p:extLst>
  </p:cSld>
  <p:clrMapOvr>
    <a:masterClrMapping/>
  </p:clrMapOvr>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
            <a:extLst>
              <a:ext uri="{FF2B5EF4-FFF2-40B4-BE49-F238E27FC236}">
                <a16:creationId xmlns:a16="http://schemas.microsoft.com/office/drawing/2014/main" id="{BD7A0BA3-F1CB-02ED-8E3D-68E6CA9B8EBA}"/>
              </a:ext>
            </a:extLst>
          </p:cNvPr>
          <p:cNvGraphicFramePr>
            <a:graphicFrameLocks noGrp="1" noChangeAspect="1"/>
          </p:cNvGraphicFramePr>
          <p:nvPr/>
        </p:nvGraphicFramePr>
        <p:xfrm>
          <a:off x="1156586" y="203200"/>
          <a:ext cx="9882372" cy="6111966"/>
        </p:xfrm>
        <a:graphic>
          <a:graphicData uri="http://schemas.openxmlformats.org/drawingml/2006/chart">
            <c:chart xmlns:c="http://schemas.openxmlformats.org/drawingml/2006/chart" xmlns:r="http://schemas.openxmlformats.org/officeDocument/2006/relationships" r:id="rId2"/>
          </a:graphicData>
        </a:graphic>
      </p:graphicFrame>
      <p:sp>
        <p:nvSpPr>
          <p:cNvPr id="2" name="Line 5">
            <a:extLst>
              <a:ext uri="{FF2B5EF4-FFF2-40B4-BE49-F238E27FC236}">
                <a16:creationId xmlns:a16="http://schemas.microsoft.com/office/drawing/2014/main" id="{F67C9710-D699-7735-F8F6-F9ADB21B2BAF}"/>
              </a:ext>
            </a:extLst>
          </p:cNvPr>
          <p:cNvSpPr>
            <a:spLocks noChangeShapeType="1"/>
          </p:cNvSpPr>
          <p:nvPr/>
        </p:nvSpPr>
        <p:spPr bwMode="auto">
          <a:xfrm>
            <a:off x="6921796" y="1878947"/>
            <a:ext cx="147621" cy="385770"/>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TextBox 3">
            <a:extLst>
              <a:ext uri="{FF2B5EF4-FFF2-40B4-BE49-F238E27FC236}">
                <a16:creationId xmlns:a16="http://schemas.microsoft.com/office/drawing/2014/main" id="{36618119-301A-7C9E-2797-3E1970CDE6ED}"/>
              </a:ext>
            </a:extLst>
          </p:cNvPr>
          <p:cNvSpPr txBox="1"/>
          <p:nvPr/>
        </p:nvSpPr>
        <p:spPr>
          <a:xfrm>
            <a:off x="6379424" y="1601948"/>
            <a:ext cx="1379985" cy="276999"/>
          </a:xfrm>
          <a:prstGeom prst="rect">
            <a:avLst/>
          </a:prstGeom>
          <a:solidFill>
            <a:schemeClr val="bg1"/>
          </a:solidFill>
          <a:ln w="28575">
            <a:solidFill>
              <a:srgbClr val="0070C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COVID Pandemic</a:t>
            </a:r>
          </a:p>
        </p:txBody>
      </p:sp>
    </p:spTree>
    <p:extLst>
      <p:ext uri="{BB962C8B-B14F-4D97-AF65-F5344CB8AC3E}">
        <p14:creationId xmlns:p14="http://schemas.microsoft.com/office/powerpoint/2010/main" val="2985858078"/>
      </p:ext>
    </p:extLst>
  </p:cSld>
  <p:clrMapOvr>
    <a:masterClrMapping/>
  </p:clrMapOvr>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
            <a:extLst>
              <a:ext uri="{FF2B5EF4-FFF2-40B4-BE49-F238E27FC236}">
                <a16:creationId xmlns:a16="http://schemas.microsoft.com/office/drawing/2014/main" id="{BD7A0BA3-F1CB-02ED-8E3D-68E6CA9B8EBA}"/>
              </a:ext>
            </a:extLst>
          </p:cNvPr>
          <p:cNvGraphicFramePr>
            <a:graphicFrameLocks noGrp="1" noChangeAspect="1"/>
          </p:cNvGraphicFramePr>
          <p:nvPr/>
        </p:nvGraphicFramePr>
        <p:xfrm>
          <a:off x="1156586" y="203200"/>
          <a:ext cx="9882372" cy="6111966"/>
        </p:xfrm>
        <a:graphic>
          <a:graphicData uri="http://schemas.openxmlformats.org/drawingml/2006/chart">
            <c:chart xmlns:c="http://schemas.openxmlformats.org/drawingml/2006/chart" xmlns:r="http://schemas.openxmlformats.org/officeDocument/2006/relationships" r:id="rId2"/>
          </a:graphicData>
        </a:graphic>
      </p:graphicFrame>
      <p:sp>
        <p:nvSpPr>
          <p:cNvPr id="2" name="Line 5">
            <a:extLst>
              <a:ext uri="{FF2B5EF4-FFF2-40B4-BE49-F238E27FC236}">
                <a16:creationId xmlns:a16="http://schemas.microsoft.com/office/drawing/2014/main" id="{F67C9710-D699-7735-F8F6-F9ADB21B2BAF}"/>
              </a:ext>
            </a:extLst>
          </p:cNvPr>
          <p:cNvSpPr>
            <a:spLocks noChangeShapeType="1"/>
          </p:cNvSpPr>
          <p:nvPr/>
        </p:nvSpPr>
        <p:spPr bwMode="auto">
          <a:xfrm>
            <a:off x="6921796" y="1878947"/>
            <a:ext cx="147621" cy="385770"/>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Line 5">
            <a:extLst>
              <a:ext uri="{FF2B5EF4-FFF2-40B4-BE49-F238E27FC236}">
                <a16:creationId xmlns:a16="http://schemas.microsoft.com/office/drawing/2014/main" id="{394211B5-133D-3CB6-9F5D-DE8451C60E8A}"/>
              </a:ext>
            </a:extLst>
          </p:cNvPr>
          <p:cNvSpPr>
            <a:spLocks noChangeShapeType="1"/>
          </p:cNvSpPr>
          <p:nvPr/>
        </p:nvSpPr>
        <p:spPr bwMode="auto">
          <a:xfrm>
            <a:off x="9473609" y="1457557"/>
            <a:ext cx="116958" cy="276999"/>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TextBox 3">
            <a:extLst>
              <a:ext uri="{FF2B5EF4-FFF2-40B4-BE49-F238E27FC236}">
                <a16:creationId xmlns:a16="http://schemas.microsoft.com/office/drawing/2014/main" id="{36618119-301A-7C9E-2797-3E1970CDE6ED}"/>
              </a:ext>
            </a:extLst>
          </p:cNvPr>
          <p:cNvSpPr txBox="1"/>
          <p:nvPr/>
        </p:nvSpPr>
        <p:spPr>
          <a:xfrm>
            <a:off x="6379424" y="1601948"/>
            <a:ext cx="1379985" cy="276999"/>
          </a:xfrm>
          <a:prstGeom prst="rect">
            <a:avLst/>
          </a:prstGeom>
          <a:solidFill>
            <a:schemeClr val="bg1"/>
          </a:solidFill>
          <a:ln w="28575">
            <a:solidFill>
              <a:srgbClr val="0070C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COVID Pandemic</a:t>
            </a:r>
          </a:p>
        </p:txBody>
      </p:sp>
      <p:sp>
        <p:nvSpPr>
          <p:cNvPr id="5" name="TextBox 4">
            <a:extLst>
              <a:ext uri="{FF2B5EF4-FFF2-40B4-BE49-F238E27FC236}">
                <a16:creationId xmlns:a16="http://schemas.microsoft.com/office/drawing/2014/main" id="{77BE6F59-8366-56E7-E94C-0947D6CC7276}"/>
              </a:ext>
            </a:extLst>
          </p:cNvPr>
          <p:cNvSpPr txBox="1"/>
          <p:nvPr/>
        </p:nvSpPr>
        <p:spPr>
          <a:xfrm>
            <a:off x="9073006" y="811226"/>
            <a:ext cx="1379985" cy="646331"/>
          </a:xfrm>
          <a:prstGeom prst="rect">
            <a:avLst/>
          </a:prstGeom>
          <a:solidFill>
            <a:schemeClr val="bg1"/>
          </a:solidFill>
          <a:ln w="28575">
            <a:solidFill>
              <a:srgbClr val="0070C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Current Expected Credit Loss Model </a:t>
            </a:r>
            <a:r>
              <a:rPr kumimoji="0" lang="en-US" sz="1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CECL</a:t>
            </a:r>
          </a:p>
        </p:txBody>
      </p:sp>
    </p:spTree>
    <p:extLst>
      <p:ext uri="{BB962C8B-B14F-4D97-AF65-F5344CB8AC3E}">
        <p14:creationId xmlns:p14="http://schemas.microsoft.com/office/powerpoint/2010/main" val="486043047"/>
      </p:ext>
    </p:extLst>
  </p:cSld>
  <p:clrMapOvr>
    <a:masterClrMapping/>
  </p:clrMapOvr>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2" name="Text Box 14">
            <a:extLst>
              <a:ext uri="{FF2B5EF4-FFF2-40B4-BE49-F238E27FC236}">
                <a16:creationId xmlns:a16="http://schemas.microsoft.com/office/drawing/2014/main" id="{EE1C3BDA-4DCE-CE11-56EB-9FE49A6CDFD4}"/>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360029580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2" name="Text Box 14">
            <a:extLst>
              <a:ext uri="{FF2B5EF4-FFF2-40B4-BE49-F238E27FC236}">
                <a16:creationId xmlns:a16="http://schemas.microsoft.com/office/drawing/2014/main" id="{EE1C3BDA-4DCE-CE11-56EB-9FE49A6CDFD4}"/>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
        <p:nvSpPr>
          <p:cNvPr id="3" name="TextBox 1">
            <a:extLst>
              <a:ext uri="{FF2B5EF4-FFF2-40B4-BE49-F238E27FC236}">
                <a16:creationId xmlns:a16="http://schemas.microsoft.com/office/drawing/2014/main" id="{02E4CB83-67B3-5FDC-2E1D-CD241F9D544A}"/>
              </a:ext>
            </a:extLst>
          </p:cNvPr>
          <p:cNvSpPr txBox="1"/>
          <p:nvPr/>
        </p:nvSpPr>
        <p:spPr>
          <a:xfrm>
            <a:off x="147088" y="4123316"/>
            <a:ext cx="3246539" cy="1384995"/>
          </a:xfrm>
          <a:prstGeom prst="rect">
            <a:avLst/>
          </a:prstGeom>
          <a:solidFill>
            <a:schemeClr val="bg1"/>
          </a:solidFill>
          <a:ln w="38100">
            <a:solidFill>
              <a:srgbClr val="DC661D"/>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“Non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progredi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est</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regredi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2832598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2" name="Text Box 14">
            <a:extLst>
              <a:ext uri="{FF2B5EF4-FFF2-40B4-BE49-F238E27FC236}">
                <a16:creationId xmlns:a16="http://schemas.microsoft.com/office/drawing/2014/main" id="{EE1C3BDA-4DCE-CE11-56EB-9FE49A6CDFD4}"/>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
        <p:nvSpPr>
          <p:cNvPr id="3" name="TextBox 1">
            <a:extLst>
              <a:ext uri="{FF2B5EF4-FFF2-40B4-BE49-F238E27FC236}">
                <a16:creationId xmlns:a16="http://schemas.microsoft.com/office/drawing/2014/main" id="{02E4CB83-67B3-5FDC-2E1D-CD241F9D544A}"/>
              </a:ext>
            </a:extLst>
          </p:cNvPr>
          <p:cNvSpPr txBox="1"/>
          <p:nvPr/>
        </p:nvSpPr>
        <p:spPr>
          <a:xfrm>
            <a:off x="147088" y="4123316"/>
            <a:ext cx="3246539" cy="1384995"/>
          </a:xfrm>
          <a:prstGeom prst="rect">
            <a:avLst/>
          </a:prstGeom>
          <a:solidFill>
            <a:schemeClr val="bg1"/>
          </a:solidFill>
          <a:ln w="38100">
            <a:solidFill>
              <a:srgbClr val="DC661D"/>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“Non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progredi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est</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regredi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To not go forward is to go backward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2093708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2" name="Text Box 14">
            <a:extLst>
              <a:ext uri="{FF2B5EF4-FFF2-40B4-BE49-F238E27FC236}">
                <a16:creationId xmlns:a16="http://schemas.microsoft.com/office/drawing/2014/main" id="{EE1C3BDA-4DCE-CE11-56EB-9FE49A6CDFD4}"/>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
        <p:nvSpPr>
          <p:cNvPr id="3" name="TextBox 1">
            <a:extLst>
              <a:ext uri="{FF2B5EF4-FFF2-40B4-BE49-F238E27FC236}">
                <a16:creationId xmlns:a16="http://schemas.microsoft.com/office/drawing/2014/main" id="{02E4CB83-67B3-5FDC-2E1D-CD241F9D544A}"/>
              </a:ext>
            </a:extLst>
          </p:cNvPr>
          <p:cNvSpPr txBox="1"/>
          <p:nvPr/>
        </p:nvSpPr>
        <p:spPr>
          <a:xfrm>
            <a:off x="147088" y="4123316"/>
            <a:ext cx="3246539" cy="1384995"/>
          </a:xfrm>
          <a:prstGeom prst="rect">
            <a:avLst/>
          </a:prstGeom>
          <a:solidFill>
            <a:schemeClr val="bg1"/>
          </a:solidFill>
          <a:ln w="38100">
            <a:solidFill>
              <a:srgbClr val="DC661D"/>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“Non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progredi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est</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regredi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To not go forward is to go backward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If you’re not growing, you’re dying</a:t>
            </a:r>
          </a:p>
        </p:txBody>
      </p:sp>
    </p:spTree>
    <p:extLst>
      <p:ext uri="{BB962C8B-B14F-4D97-AF65-F5344CB8AC3E}">
        <p14:creationId xmlns:p14="http://schemas.microsoft.com/office/powerpoint/2010/main" val="13100296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endParaRPr kumimoji="0" lang="en-US" sz="800" b="0" i="0" u="none" strike="noStrike" kern="1200" cap="none" spc="0" normalizeH="0" baseline="0" noProof="0" dirty="0">
              <a:ln>
                <a:noFill/>
              </a:ln>
              <a:solidFill>
                <a:srgbClr val="193061"/>
              </a:solidFill>
              <a:effectLst/>
              <a:uLnTx/>
              <a:uFillTx/>
              <a:latin typeface="Century Gothic" panose="020F03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		</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18516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766D8E3-E19B-17F6-995B-5C35DC5A2D18}"/>
              </a:ext>
            </a:extLst>
          </p:cNvPr>
          <p:cNvGraphicFramePr>
            <a:graphicFrameLocks noGrp="1" noChangeAspect="1"/>
          </p:cNvGraphicFramePr>
          <p:nvPr/>
        </p:nvGraphicFramePr>
        <p:xfrm>
          <a:off x="363220" y="203201"/>
          <a:ext cx="11381740" cy="641032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55120849-BAA8-A5BF-F76B-B8A1FAA9AF50}"/>
              </a:ext>
            </a:extLst>
          </p:cNvPr>
          <p:cNvSpPr txBox="1"/>
          <p:nvPr/>
        </p:nvSpPr>
        <p:spPr>
          <a:xfrm>
            <a:off x="10332086" y="2343673"/>
            <a:ext cx="587375" cy="276999"/>
          </a:xfrm>
          <a:prstGeom prst="rect">
            <a:avLst/>
          </a:prstGeom>
          <a:solidFill>
            <a:schemeClr val="bg1"/>
          </a:solidFill>
          <a:ln w="28575">
            <a:solidFill>
              <a:srgbClr val="0070C0"/>
            </a:solidFill>
          </a:ln>
        </p:spPr>
        <p:txBody>
          <a:bodyPr>
            <a:spAutoFit/>
          </a:bodyPr>
          <a:lstStyle/>
          <a:p>
            <a:pPr defTabSz="914378">
              <a:buClr>
                <a:srgbClr val="000000"/>
              </a:buClr>
              <a:defRPr/>
            </a:pPr>
            <a:r>
              <a:rPr lang="en-US" sz="1200" kern="0" dirty="0">
                <a:solidFill>
                  <a:srgbClr val="000000"/>
                </a:solidFill>
                <a:latin typeface="Times New Roman" panose="02020603050405020304" pitchFamily="18" charset="0"/>
                <a:cs typeface="Times New Roman" panose="02020603050405020304" pitchFamily="18" charset="0"/>
                <a:sym typeface="Arial"/>
              </a:rPr>
              <a:t>5.80%</a:t>
            </a:r>
          </a:p>
        </p:txBody>
      </p:sp>
      <p:sp>
        <p:nvSpPr>
          <p:cNvPr id="5" name="TextBox 4">
            <a:extLst>
              <a:ext uri="{FF2B5EF4-FFF2-40B4-BE49-F238E27FC236}">
                <a16:creationId xmlns:a16="http://schemas.microsoft.com/office/drawing/2014/main" id="{200C4184-DEAD-A92E-E39A-C88788F1185C}"/>
              </a:ext>
            </a:extLst>
          </p:cNvPr>
          <p:cNvSpPr txBox="1"/>
          <p:nvPr/>
        </p:nvSpPr>
        <p:spPr>
          <a:xfrm>
            <a:off x="10332086" y="3291839"/>
            <a:ext cx="587375" cy="276225"/>
          </a:xfrm>
          <a:prstGeom prst="rect">
            <a:avLst/>
          </a:prstGeom>
          <a:solidFill>
            <a:schemeClr val="bg1">
              <a:lumMod val="85000"/>
            </a:schemeClr>
          </a:solidFill>
          <a:ln w="28575">
            <a:solidFill>
              <a:schemeClr val="tx1"/>
            </a:solidFill>
          </a:ln>
        </p:spPr>
        <p:txBody>
          <a:bodyPr>
            <a:spAutoFit/>
          </a:bodyPr>
          <a:lstStyle/>
          <a:p>
            <a:pPr defTabSz="914378">
              <a:buClr>
                <a:srgbClr val="000000"/>
              </a:buClr>
              <a:defRPr/>
            </a:pPr>
            <a:r>
              <a:rPr lang="en-US" sz="1200" kern="0" dirty="0">
                <a:solidFill>
                  <a:srgbClr val="000000"/>
                </a:solidFill>
                <a:latin typeface="Times New Roman" panose="02020603050405020304" pitchFamily="18" charset="0"/>
                <a:cs typeface="Times New Roman" panose="02020603050405020304" pitchFamily="18" charset="0"/>
                <a:sym typeface="Arial"/>
              </a:rPr>
              <a:t>4.30%</a:t>
            </a:r>
          </a:p>
        </p:txBody>
      </p:sp>
      <p:sp>
        <p:nvSpPr>
          <p:cNvPr id="6" name="TextBox 5">
            <a:extLst>
              <a:ext uri="{FF2B5EF4-FFF2-40B4-BE49-F238E27FC236}">
                <a16:creationId xmlns:a16="http://schemas.microsoft.com/office/drawing/2014/main" id="{DCD9BDA4-04AF-BE53-BC3B-947A115A3FBF}"/>
              </a:ext>
            </a:extLst>
          </p:cNvPr>
          <p:cNvSpPr txBox="1"/>
          <p:nvPr/>
        </p:nvSpPr>
        <p:spPr>
          <a:xfrm>
            <a:off x="10332085" y="3014840"/>
            <a:ext cx="587375" cy="276999"/>
          </a:xfrm>
          <a:prstGeom prst="rect">
            <a:avLst/>
          </a:prstGeom>
          <a:solidFill>
            <a:srgbClr val="F2DAC0"/>
          </a:solidFill>
          <a:ln w="28575">
            <a:solidFill>
              <a:srgbClr val="FF0000"/>
            </a:solidFill>
          </a:ln>
        </p:spPr>
        <p:txBody>
          <a:bodyPr>
            <a:spAutoFit/>
          </a:bodyPr>
          <a:lstStyle/>
          <a:p>
            <a:pPr defTabSz="914378">
              <a:buClr>
                <a:srgbClr val="000000"/>
              </a:buClr>
              <a:defRPr/>
            </a:pPr>
            <a:r>
              <a:rPr lang="en-US" sz="1200" kern="0" dirty="0">
                <a:solidFill>
                  <a:srgbClr val="000000"/>
                </a:solidFill>
                <a:latin typeface="Times New Roman" panose="02020603050405020304" pitchFamily="18" charset="0"/>
                <a:cs typeface="Times New Roman" panose="02020603050405020304" pitchFamily="18" charset="0"/>
                <a:sym typeface="Arial"/>
              </a:rPr>
              <a:t>4.30%</a:t>
            </a:r>
          </a:p>
        </p:txBody>
      </p:sp>
      <p:sp>
        <p:nvSpPr>
          <p:cNvPr id="89095" name="TextBox 4">
            <a:extLst>
              <a:ext uri="{FF2B5EF4-FFF2-40B4-BE49-F238E27FC236}">
                <a16:creationId xmlns:a16="http://schemas.microsoft.com/office/drawing/2014/main" id="{CF2B5C61-95A1-3CE8-5A1D-0D6406D2A554}"/>
              </a:ext>
            </a:extLst>
          </p:cNvPr>
          <p:cNvSpPr txBox="1">
            <a:spLocks noChangeArrowheads="1"/>
          </p:cNvSpPr>
          <p:nvPr/>
        </p:nvSpPr>
        <p:spPr bwMode="auto">
          <a:xfrm>
            <a:off x="6498868" y="4193784"/>
            <a:ext cx="4692310" cy="1169551"/>
          </a:xfrm>
          <a:prstGeom prst="rect">
            <a:avLst/>
          </a:prstGeom>
          <a:solidFill>
            <a:schemeClr val="bg1"/>
          </a:solidFill>
          <a:ln w="28575">
            <a:solidFill>
              <a:srgbClr val="7030A0"/>
            </a:solidFill>
            <a:miter lim="800000"/>
            <a:headEnd/>
            <a:tailEnd/>
          </a:ln>
        </p:spPr>
        <p:txBody>
          <a:bodyPr wrap="none">
            <a:spAutoFit/>
          </a:bodyPr>
          <a:lstStyle>
            <a:lvl1pPr marL="342900" indent="-342900">
              <a:spcBef>
                <a:spcPct val="20000"/>
              </a:spcBef>
              <a:buChar char="•"/>
              <a:defRPr sz="2800">
                <a:solidFill>
                  <a:schemeClr val="tx1"/>
                </a:solidFill>
                <a:latin typeface="Times" panose="02020603050405020304" pitchFamily="18" charset="0"/>
              </a:defRPr>
            </a:lvl1pPr>
            <a:lvl2pPr marL="742950" indent="-285750">
              <a:spcBef>
                <a:spcPct val="20000"/>
              </a:spcBef>
              <a:buChar char="–"/>
              <a:defRPr sz="2400">
                <a:solidFill>
                  <a:schemeClr val="tx1"/>
                </a:solidFill>
                <a:latin typeface="Times" panose="02020603050405020304" pitchFamily="18" charset="0"/>
              </a:defRPr>
            </a:lvl2pPr>
            <a:lvl3pPr marL="1143000" indent="-228600">
              <a:spcBef>
                <a:spcPct val="20000"/>
              </a:spcBef>
              <a:buChar char="•"/>
              <a:defRPr sz="2100">
                <a:solidFill>
                  <a:schemeClr val="tx1"/>
                </a:solidFill>
                <a:latin typeface="Times" panose="02020603050405020304" pitchFamily="18" charset="0"/>
              </a:defRPr>
            </a:lvl3pPr>
            <a:lvl4pPr marL="1600200" indent="-228600">
              <a:spcBef>
                <a:spcPct val="20000"/>
              </a:spcBef>
              <a:buChar char="–"/>
              <a:defRPr>
                <a:solidFill>
                  <a:schemeClr val="tx1"/>
                </a:solidFill>
                <a:latin typeface="Times" panose="02020603050405020304" pitchFamily="18" charset="0"/>
              </a:defRPr>
            </a:lvl4pPr>
            <a:lvl5pPr marL="2057400" indent="-228600">
              <a:spcBef>
                <a:spcPct val="20000"/>
              </a:spcBef>
              <a:buChar char="»"/>
              <a:defRPr>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panose="02020603050405020304" pitchFamily="18" charset="0"/>
              </a:defRPr>
            </a:lvl9pPr>
          </a:lstStyle>
          <a:p>
            <a:pPr defTabSz="914400" eaLnBrk="0" fontAlgn="base" hangingPunct="0">
              <a:spcBef>
                <a:spcPct val="0"/>
              </a:spcBef>
              <a:spcAft>
                <a:spcPct val="0"/>
              </a:spcAft>
              <a:buFontTx/>
              <a:buAutoNum type="arabicPeriod"/>
            </a:pPr>
            <a:r>
              <a:rPr lang="en-US" altLang="en-US" sz="1400" dirty="0">
                <a:solidFill>
                  <a:srgbClr val="7030A0"/>
                </a:solidFill>
                <a:latin typeface="Times New Roman" panose="02020603050405020304" pitchFamily="18" charset="0"/>
                <a:cs typeface="Times New Roman" panose="02020603050405020304" pitchFamily="18" charset="0"/>
              </a:rPr>
              <a:t>Expectations of higher inflation</a:t>
            </a:r>
          </a:p>
          <a:p>
            <a:pPr defTabSz="914400" eaLnBrk="0" fontAlgn="base" hangingPunct="0">
              <a:spcBef>
                <a:spcPct val="0"/>
              </a:spcBef>
              <a:spcAft>
                <a:spcPct val="0"/>
              </a:spcAft>
              <a:buFontTx/>
              <a:buAutoNum type="arabicPeriod"/>
            </a:pPr>
            <a:r>
              <a:rPr lang="en-US" altLang="en-US" sz="1400" dirty="0">
                <a:solidFill>
                  <a:srgbClr val="7030A0"/>
                </a:solidFill>
                <a:latin typeface="Times New Roman" panose="02020603050405020304" pitchFamily="18" charset="0"/>
                <a:cs typeface="Times New Roman" panose="02020603050405020304" pitchFamily="18" charset="0"/>
              </a:rPr>
              <a:t>Expectations of higher future short-term rates</a:t>
            </a:r>
          </a:p>
          <a:p>
            <a:pPr defTabSz="914400" eaLnBrk="0" fontAlgn="base" hangingPunct="0">
              <a:spcBef>
                <a:spcPct val="0"/>
              </a:spcBef>
              <a:spcAft>
                <a:spcPct val="0"/>
              </a:spcAft>
              <a:buFontTx/>
              <a:buAutoNum type="arabicPeriod"/>
            </a:pPr>
            <a:r>
              <a:rPr lang="en-US" altLang="en-US" sz="1400" dirty="0">
                <a:solidFill>
                  <a:srgbClr val="7030A0"/>
                </a:solidFill>
                <a:latin typeface="Times New Roman" panose="02020603050405020304" pitchFamily="18" charset="0"/>
                <a:cs typeface="Times New Roman" panose="02020603050405020304" pitchFamily="18" charset="0"/>
              </a:rPr>
              <a:t>Strong economy and rising productivity</a:t>
            </a:r>
          </a:p>
          <a:p>
            <a:pPr defTabSz="914400" eaLnBrk="0" fontAlgn="base" hangingPunct="0">
              <a:spcBef>
                <a:spcPct val="0"/>
              </a:spcBef>
              <a:spcAft>
                <a:spcPct val="0"/>
              </a:spcAft>
              <a:buFontTx/>
              <a:buAutoNum type="arabicPeriod"/>
            </a:pPr>
            <a:r>
              <a:rPr lang="en-US" altLang="en-US" sz="1400" dirty="0">
                <a:solidFill>
                  <a:srgbClr val="7030A0"/>
                </a:solidFill>
                <a:latin typeface="Times New Roman" panose="02020603050405020304" pitchFamily="18" charset="0"/>
                <a:cs typeface="Times New Roman" panose="02020603050405020304" pitchFamily="18" charset="0"/>
              </a:rPr>
              <a:t>Investors shortening maturities with expected higher rates</a:t>
            </a:r>
          </a:p>
          <a:p>
            <a:pPr defTabSz="914400" eaLnBrk="0" fontAlgn="base" hangingPunct="0">
              <a:spcBef>
                <a:spcPct val="0"/>
              </a:spcBef>
              <a:spcAft>
                <a:spcPct val="0"/>
              </a:spcAft>
              <a:buFontTx/>
              <a:buAutoNum type="arabicPeriod"/>
            </a:pPr>
            <a:r>
              <a:rPr lang="en-US" altLang="en-US" sz="1400" dirty="0">
                <a:solidFill>
                  <a:srgbClr val="7030A0"/>
                </a:solidFill>
                <a:latin typeface="Times New Roman" panose="02020603050405020304" pitchFamily="18" charset="0"/>
                <a:cs typeface="Times New Roman" panose="02020603050405020304" pitchFamily="18" charset="0"/>
              </a:rPr>
              <a:t>Continuation of Quantitative Tightening, QT </a:t>
            </a:r>
          </a:p>
        </p:txBody>
      </p:sp>
      <p:sp>
        <p:nvSpPr>
          <p:cNvPr id="89096" name="Line 9">
            <a:extLst>
              <a:ext uri="{FF2B5EF4-FFF2-40B4-BE49-F238E27FC236}">
                <a16:creationId xmlns:a16="http://schemas.microsoft.com/office/drawing/2014/main" id="{C6908AC3-9B5A-3CE8-8472-60B7DD41F377}"/>
              </a:ext>
            </a:extLst>
          </p:cNvPr>
          <p:cNvSpPr>
            <a:spLocks noChangeShapeType="1"/>
          </p:cNvSpPr>
          <p:nvPr/>
        </p:nvSpPr>
        <p:spPr bwMode="auto">
          <a:xfrm flipH="1" flipV="1">
            <a:off x="10005060" y="3429001"/>
            <a:ext cx="188571" cy="780622"/>
          </a:xfrm>
          <a:prstGeom prst="line">
            <a:avLst/>
          </a:prstGeom>
          <a:noFill/>
          <a:ln w="76200">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20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030747546"/>
      </p:ext>
    </p:extLst>
  </p:cSld>
  <p:clrMapOvr>
    <a:masterClrMapping/>
  </p:clrMapOvr>
  <p:transition spd="slow"/>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3454401" y="1466852"/>
            <a:ext cx="5553123" cy="535531"/>
          </a:xfrm>
          <a:prstGeom prst="rect">
            <a:avLst/>
          </a:prstGeom>
          <a:noFill/>
          <a:ln w="57150">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880" b="0" i="0" u="none" strike="noStrike" kern="1200" cap="none" spc="0" normalizeH="0" baseline="0" noProof="0">
                <a:ln>
                  <a:noFill/>
                </a:ln>
                <a:solidFill>
                  <a:srgbClr val="CC00CC"/>
                </a:solidFill>
                <a:effectLst/>
                <a:uLnTx/>
                <a:uFillTx/>
                <a:latin typeface="Times New Roman" pitchFamily="18" charset="0"/>
                <a:ea typeface="+mn-ea"/>
                <a:cs typeface="+mn-cs"/>
              </a:rPr>
              <a:t>Credit unions are so robust that,….. </a:t>
            </a:r>
          </a:p>
        </p:txBody>
      </p:sp>
    </p:spTree>
    <p:extLst>
      <p:ext uri="{BB962C8B-B14F-4D97-AF65-F5344CB8AC3E}">
        <p14:creationId xmlns:p14="http://schemas.microsoft.com/office/powerpoint/2010/main" val="744818854"/>
      </p:ext>
    </p:extLst>
  </p:cSld>
  <p:clrMapOvr>
    <a:masterClrMapping/>
  </p:clrMapOvr>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1" y="152400"/>
            <a:ext cx="113792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5" name="Text Box 3"/>
          <p:cNvSpPr txBox="1">
            <a:spLocks noChangeArrowheads="1"/>
          </p:cNvSpPr>
          <p:nvPr/>
        </p:nvSpPr>
        <p:spPr bwMode="auto">
          <a:xfrm>
            <a:off x="3454401" y="1466852"/>
            <a:ext cx="5553123" cy="535531"/>
          </a:xfrm>
          <a:prstGeom prst="rect">
            <a:avLst/>
          </a:prstGeom>
          <a:noFill/>
          <a:ln w="57150">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880" b="0" i="0" u="none" strike="noStrike" kern="1200" cap="none" spc="0" normalizeH="0" baseline="0" noProof="0">
                <a:ln>
                  <a:noFill/>
                </a:ln>
                <a:solidFill>
                  <a:srgbClr val="CC00CC"/>
                </a:solidFill>
                <a:effectLst/>
                <a:uLnTx/>
                <a:uFillTx/>
                <a:latin typeface="Times New Roman" pitchFamily="18" charset="0"/>
                <a:ea typeface="+mn-ea"/>
                <a:cs typeface="+mn-cs"/>
              </a:rPr>
              <a:t>Credit unions are so robust that,….. </a:t>
            </a:r>
          </a:p>
        </p:txBody>
      </p:sp>
    </p:spTree>
    <p:extLst>
      <p:ext uri="{BB962C8B-B14F-4D97-AF65-F5344CB8AC3E}">
        <p14:creationId xmlns:p14="http://schemas.microsoft.com/office/powerpoint/2010/main" val="811329343"/>
      </p:ext>
    </p:extLst>
  </p:cSld>
  <p:clrMapOvr>
    <a:masterClrMapping/>
  </p:clrMapOvr>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1" y="152400"/>
            <a:ext cx="113792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3581400"/>
            <a:ext cx="2474384"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20" name="Text Box 4"/>
          <p:cNvSpPr txBox="1">
            <a:spLocks noChangeArrowheads="1"/>
          </p:cNvSpPr>
          <p:nvPr/>
        </p:nvSpPr>
        <p:spPr bwMode="auto">
          <a:xfrm>
            <a:off x="3454401" y="1466852"/>
            <a:ext cx="5553123" cy="535531"/>
          </a:xfrm>
          <a:prstGeom prst="rect">
            <a:avLst/>
          </a:prstGeom>
          <a:noFill/>
          <a:ln w="57150">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880" b="0" i="0" u="none" strike="noStrike" kern="1200" cap="none" spc="0" normalizeH="0" baseline="0" noProof="0">
                <a:ln>
                  <a:noFill/>
                </a:ln>
                <a:solidFill>
                  <a:srgbClr val="CC00CC"/>
                </a:solidFill>
                <a:effectLst/>
                <a:uLnTx/>
                <a:uFillTx/>
                <a:latin typeface="Times New Roman" pitchFamily="18" charset="0"/>
                <a:ea typeface="+mn-ea"/>
                <a:cs typeface="+mn-cs"/>
              </a:rPr>
              <a:t>Credit unions are so robust that,….. </a:t>
            </a:r>
          </a:p>
        </p:txBody>
      </p:sp>
    </p:spTree>
    <p:extLst>
      <p:ext uri="{BB962C8B-B14F-4D97-AF65-F5344CB8AC3E}">
        <p14:creationId xmlns:p14="http://schemas.microsoft.com/office/powerpoint/2010/main" val="809706662"/>
      </p:ext>
    </p:extLst>
  </p:cSld>
  <p:clrMapOvr>
    <a:masterClrMapping/>
  </p:clrMapOvr>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1" y="152400"/>
            <a:ext cx="113792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3581400"/>
            <a:ext cx="2474384"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352801"/>
            <a:ext cx="5715000" cy="298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045" name="Text Box 5"/>
          <p:cNvSpPr txBox="1">
            <a:spLocks noChangeArrowheads="1"/>
          </p:cNvSpPr>
          <p:nvPr/>
        </p:nvSpPr>
        <p:spPr bwMode="auto">
          <a:xfrm>
            <a:off x="3454401" y="1466852"/>
            <a:ext cx="5553123" cy="535531"/>
          </a:xfrm>
          <a:prstGeom prst="rect">
            <a:avLst/>
          </a:prstGeom>
          <a:noFill/>
          <a:ln w="57150">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880" b="0" i="0" u="none" strike="noStrike" kern="1200" cap="none" spc="0" normalizeH="0" baseline="0" noProof="0">
                <a:ln>
                  <a:noFill/>
                </a:ln>
                <a:solidFill>
                  <a:srgbClr val="CC00CC"/>
                </a:solidFill>
                <a:effectLst/>
                <a:uLnTx/>
                <a:uFillTx/>
                <a:latin typeface="Times New Roman" pitchFamily="18" charset="0"/>
                <a:ea typeface="+mn-ea"/>
                <a:cs typeface="+mn-cs"/>
              </a:rPr>
              <a:t>Credit unions are so robust that,….. </a:t>
            </a:r>
          </a:p>
        </p:txBody>
      </p:sp>
    </p:spTree>
    <p:extLst>
      <p:ext uri="{BB962C8B-B14F-4D97-AF65-F5344CB8AC3E}">
        <p14:creationId xmlns:p14="http://schemas.microsoft.com/office/powerpoint/2010/main" val="4134174786"/>
      </p:ext>
    </p:extLst>
  </p:cSld>
  <p:clrMapOvr>
    <a:masterClrMapping/>
  </p:clrMapOvr>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1" y="152400"/>
            <a:ext cx="113792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3581400"/>
            <a:ext cx="2474384"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352801"/>
            <a:ext cx="5715000" cy="298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1935" y="1981200"/>
            <a:ext cx="3674533"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70" name="Text Box 6"/>
          <p:cNvSpPr txBox="1">
            <a:spLocks noChangeArrowheads="1"/>
          </p:cNvSpPr>
          <p:nvPr/>
        </p:nvSpPr>
        <p:spPr bwMode="auto">
          <a:xfrm>
            <a:off x="3454401" y="1466852"/>
            <a:ext cx="5553123" cy="535531"/>
          </a:xfrm>
          <a:prstGeom prst="rect">
            <a:avLst/>
          </a:prstGeom>
          <a:noFill/>
          <a:ln w="57150">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880" b="0" i="0" u="none" strike="noStrike" kern="1200" cap="none" spc="0" normalizeH="0" baseline="0" noProof="0">
                <a:ln>
                  <a:noFill/>
                </a:ln>
                <a:solidFill>
                  <a:srgbClr val="CC00CC"/>
                </a:solidFill>
                <a:effectLst/>
                <a:uLnTx/>
                <a:uFillTx/>
                <a:latin typeface="Times New Roman" pitchFamily="18" charset="0"/>
                <a:ea typeface="+mn-ea"/>
                <a:cs typeface="+mn-cs"/>
              </a:rPr>
              <a:t>Credit unions are so robust that,….. </a:t>
            </a:r>
          </a:p>
        </p:txBody>
      </p:sp>
    </p:spTree>
    <p:extLst>
      <p:ext uri="{BB962C8B-B14F-4D97-AF65-F5344CB8AC3E}">
        <p14:creationId xmlns:p14="http://schemas.microsoft.com/office/powerpoint/2010/main" val="3479596994"/>
      </p:ext>
    </p:extLst>
  </p:cSld>
  <p:clrMapOvr>
    <a:masterClrMapping/>
  </p:clrMapOvr>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1934" y="304800"/>
            <a:ext cx="5120218"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15" name="Text Box 3"/>
          <p:cNvSpPr txBox="1">
            <a:spLocks noChangeArrowheads="1"/>
          </p:cNvSpPr>
          <p:nvPr/>
        </p:nvSpPr>
        <p:spPr bwMode="auto">
          <a:xfrm>
            <a:off x="8331200" y="914401"/>
            <a:ext cx="3413114" cy="127419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840" b="1" i="0" u="none" strike="noStrike" kern="1200" cap="none" spc="0" normalizeH="0" baseline="0" noProof="0">
                <a:ln>
                  <a:noFill/>
                </a:ln>
                <a:solidFill>
                  <a:srgbClr val="FF0000"/>
                </a:solidFill>
                <a:effectLst/>
                <a:uLnTx/>
                <a:uFillTx/>
                <a:latin typeface="Times New Roman" pitchFamily="18" charset="0"/>
                <a:ea typeface="+mn-ea"/>
                <a:cs typeface="+mn-cs"/>
              </a:rPr>
              <a:t>Carpe Diem</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840" b="1" i="0" u="none" strike="noStrike" kern="1200" cap="none" spc="0" normalizeH="0" baseline="0" noProof="0">
                <a:ln>
                  <a:noFill/>
                </a:ln>
                <a:solidFill>
                  <a:srgbClr val="FF0000"/>
                </a:solidFill>
                <a:effectLst/>
                <a:uLnTx/>
                <a:uFillTx/>
                <a:latin typeface="Times New Roman" pitchFamily="18" charset="0"/>
                <a:ea typeface="+mn-ea"/>
                <a:cs typeface="+mn-cs"/>
              </a:rPr>
              <a:t>“Seize the day”</a:t>
            </a:r>
          </a:p>
        </p:txBody>
      </p:sp>
    </p:spTree>
    <p:extLst>
      <p:ext uri="{BB962C8B-B14F-4D97-AF65-F5344CB8AC3E}">
        <p14:creationId xmlns:p14="http://schemas.microsoft.com/office/powerpoint/2010/main" val="1539716728"/>
      </p:ext>
    </p:extLst>
  </p:cSld>
  <p:clrMapOvr>
    <a:masterClrMapping/>
  </p:clrMapOvr>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endParaRPr kumimoji="0" lang="en-US" sz="800" b="0" i="0" u="none" strike="noStrike" kern="1200" cap="none" spc="0" normalizeH="0" baseline="0" noProof="0" dirty="0">
              <a:ln>
                <a:noFill/>
              </a:ln>
              <a:solidFill>
                <a:srgbClr val="193061"/>
              </a:solidFill>
              <a:effectLst/>
              <a:uLnTx/>
              <a:uFillTx/>
              <a:latin typeface="Century Gothic" panose="020F03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206</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2724360" y="1954399"/>
            <a:ext cx="5998758" cy="156966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ctr" defTabSz="1097280" rtl="0" eaLnBrk="1" fontAlgn="base" latinLnBrk="0" hangingPunct="1">
              <a:lnSpc>
                <a:spcPct val="100000"/>
              </a:lnSpc>
              <a:spcBef>
                <a:spcPct val="0"/>
              </a:spcBef>
              <a:spcAft>
                <a:spcPct val="0"/>
              </a:spcAft>
              <a:buClrTx/>
              <a:buSzTx/>
              <a:buFontTx/>
              <a:buNone/>
              <a:tabLst/>
              <a:defRPr/>
            </a:pPr>
            <a:r>
              <a:rPr kumimoji="0" lang="en-US" altLang="en-US" sz="9600" b="1" i="0" u="none" strike="noStrike" kern="1200" cap="none" spc="0" normalizeH="0" baseline="0" noProof="0">
                <a:ln>
                  <a:noFill/>
                </a:ln>
                <a:solidFill>
                  <a:srgbClr val="0000FF"/>
                </a:solidFill>
                <a:effectLst/>
                <a:uLnTx/>
                <a:uFillTx/>
                <a:latin typeface="Times New Roman" pitchFamily="18" charset="0"/>
                <a:ea typeface="+mn-ea"/>
                <a:cs typeface="+mn-cs"/>
              </a:rPr>
              <a:t>Questions?</a:t>
            </a:r>
          </a:p>
        </p:txBody>
      </p:sp>
    </p:spTree>
    <p:extLst>
      <p:ext uri="{BB962C8B-B14F-4D97-AF65-F5344CB8AC3E}">
        <p14:creationId xmlns:p14="http://schemas.microsoft.com/office/powerpoint/2010/main" val="339473880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64937-EF58-A3D7-BAEB-2D8346866FD3}"/>
              </a:ext>
            </a:extLst>
          </p:cNvPr>
          <p:cNvSpPr>
            <a:spLocks noGrp="1"/>
          </p:cNvSpPr>
          <p:nvPr>
            <p:ph type="ctrTitle"/>
          </p:nvPr>
        </p:nvSpPr>
        <p:spPr/>
        <p:txBody>
          <a:bodyPr>
            <a:normAutofit fontScale="90000"/>
          </a:bodyPr>
          <a:lstStyle/>
          <a:p>
            <a:r>
              <a:rPr lang="en-US" dirty="0"/>
              <a:t>Economic Forecast</a:t>
            </a:r>
            <a:br>
              <a:rPr lang="en-US" dirty="0"/>
            </a:br>
            <a:r>
              <a:rPr lang="en-US" sz="2000" dirty="0"/>
              <a:t>January 2025</a:t>
            </a:r>
            <a:endParaRPr lang="en-US" dirty="0"/>
          </a:p>
        </p:txBody>
      </p:sp>
      <p:sp>
        <p:nvSpPr>
          <p:cNvPr id="3" name="Text Placeholder 2">
            <a:extLst>
              <a:ext uri="{FF2B5EF4-FFF2-40B4-BE49-F238E27FC236}">
                <a16:creationId xmlns:a16="http://schemas.microsoft.com/office/drawing/2014/main" id="{92EFC374-CCC3-BF68-4CBF-0D81E5065D6C}"/>
              </a:ext>
            </a:extLst>
          </p:cNvPr>
          <p:cNvSpPr>
            <a:spLocks noGrp="1"/>
          </p:cNvSpPr>
          <p:nvPr>
            <p:ph type="body" sz="quarter" idx="10"/>
          </p:nvPr>
        </p:nvSpPr>
        <p:spPr>
          <a:xfrm>
            <a:off x="491778" y="1290917"/>
            <a:ext cx="11319223" cy="5408333"/>
          </a:xfrm>
        </p:spPr>
        <p:txBody>
          <a:bodyPr>
            <a:noAutofit/>
          </a:body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US" sz="1600" dirty="0">
                <a:solidFill>
                  <a:schemeClr val="tx2"/>
                </a:solidFill>
              </a:rPr>
              <a:t>The economy enters 2025 on solid footing. Real GDP growth surprised to the upside in the third quarter and is expected to post another strong figure in the fourth quarter. The forecast group was concerned about rising unemployment three months ago, but the labor market has since stabilized. Nevertheless, President Trump takes office after making some bold economic proposals on the campaign trail which, should they come to pass, could have important consequences for labor supply, inflation, and deficit spending. Policy uncertainty was foremost in the minds of the members of the forecast group as they placed a probability of recession in 2025 at </a:t>
            </a:r>
            <a:r>
              <a:rPr lang="en-US" sz="1600" b="1" u="sng" dirty="0">
                <a:solidFill>
                  <a:schemeClr val="tx2"/>
                </a:solidFill>
              </a:rPr>
              <a:t>20 percent</a:t>
            </a:r>
            <a:r>
              <a:rPr lang="en-US" sz="1600" dirty="0">
                <a:solidFill>
                  <a:schemeClr val="tx2"/>
                </a:solidFill>
              </a:rPr>
              <a:t>. Other sources of uncertainty discussed by the group included geopolitical risks and the possibility that the FOMC could make a monetary policy error.</a:t>
            </a:r>
          </a:p>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US" sz="1600" dirty="0">
                <a:solidFill>
                  <a:schemeClr val="tx2"/>
                </a:solidFill>
              </a:rPr>
              <a:t>In January the Congressional Budget Office estimated 2.3 percent potential real GDP growth for the economy in 2025, which aligns with the level of growth our forecast group anticipates. An economy growing in line with its potential should deliver low unemployment without elevated price pressures. While that makes for a nice story, reality is always more complicated than theory. Furthermore, the forecast group believes the risks to our baseline growth outlook are weighted to the downside. </a:t>
            </a:r>
          </a:p>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US" sz="1600" dirty="0">
                <a:solidFill>
                  <a:schemeClr val="tx2"/>
                </a:solidFill>
              </a:rPr>
              <a:t>Over the 12 months ending last July, the unemployment rate rose from 3.5 percent to 4.2 percent. However, by December the unemployment rate had fallen slightly to end the year at 4.1 percent. There are still pockets of concern: job-to-job movement of workers is low and falling, the employment-to-population ratio for prime-age workers declined over the fourth quarter, and the median duration of unemployment has been ticking upward. But the balance of evidence suggests that risks to the labor market have receded in recent months.</a:t>
            </a:r>
          </a:p>
        </p:txBody>
      </p:sp>
    </p:spTree>
    <p:extLst>
      <p:ext uri="{BB962C8B-B14F-4D97-AF65-F5344CB8AC3E}">
        <p14:creationId xmlns:p14="http://schemas.microsoft.com/office/powerpoint/2010/main" val="18998003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B6553-7DDB-9634-B0DC-B57181DA1F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4EFFA3-36AF-A4D5-73E8-C4DB0383660E}"/>
              </a:ext>
            </a:extLst>
          </p:cNvPr>
          <p:cNvSpPr>
            <a:spLocks noGrp="1"/>
          </p:cNvSpPr>
          <p:nvPr>
            <p:ph type="ctrTitle"/>
          </p:nvPr>
        </p:nvSpPr>
        <p:spPr/>
        <p:txBody>
          <a:bodyPr>
            <a:normAutofit fontScale="90000"/>
          </a:bodyPr>
          <a:lstStyle/>
          <a:p>
            <a:r>
              <a:rPr lang="en-US" dirty="0"/>
              <a:t>Economic Forecast</a:t>
            </a:r>
            <a:br>
              <a:rPr lang="en-US" dirty="0"/>
            </a:br>
            <a:r>
              <a:rPr lang="en-US" sz="2000" dirty="0"/>
              <a:t>January 2025</a:t>
            </a:r>
            <a:endParaRPr lang="en-US" dirty="0"/>
          </a:p>
        </p:txBody>
      </p:sp>
      <p:sp>
        <p:nvSpPr>
          <p:cNvPr id="3" name="Text Placeholder 2">
            <a:extLst>
              <a:ext uri="{FF2B5EF4-FFF2-40B4-BE49-F238E27FC236}">
                <a16:creationId xmlns:a16="http://schemas.microsoft.com/office/drawing/2014/main" id="{740A13D2-077E-B972-2CE8-7731683B138C}"/>
              </a:ext>
            </a:extLst>
          </p:cNvPr>
          <p:cNvSpPr>
            <a:spLocks noGrp="1"/>
          </p:cNvSpPr>
          <p:nvPr>
            <p:ph type="body" sz="quarter" idx="10"/>
          </p:nvPr>
        </p:nvSpPr>
        <p:spPr>
          <a:xfrm>
            <a:off x="484094" y="1306285"/>
            <a:ext cx="11326907" cy="5392965"/>
          </a:xfrm>
        </p:spPr>
        <p:txBody>
          <a:bodyPr>
            <a:noAutofit/>
          </a:body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US" sz="1600" dirty="0">
                <a:solidFill>
                  <a:schemeClr val="tx2"/>
                </a:solidFill>
              </a:rPr>
              <a:t>On the other hand, the latest news on inflation has been less encouraging. Following a sustained drop, the year-over-year change in core CPI trended sideways over the second half of 2024. But with GDP growth expected to slow modestly and some additional disinflation in the shelter index, our forecast group expects headline CPI inflation to fall to 2.6 percent by year end. The FOMC targets a different inflation index (PCE), which tends to run 0.3 to 0.4 percentage points below CPI. If our outlook comes to pass, it would likely mean that inflation closes the year very close to the FOMC’s 2-percent inflation target.</a:t>
            </a:r>
          </a:p>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US" sz="1600" dirty="0">
                <a:solidFill>
                  <a:schemeClr val="tx2"/>
                </a:solidFill>
              </a:rPr>
              <a:t>Sturdier inflation readings over the second half of 2024 led to a rethink of the path for future FOMC interest rate cuts. Our forecast group now expects a single 0.25 percent rate cut this year versus the four quarter-point cuts we had penciled in just three months ago. Should the forecast group’s downside risk concerns be realized with a significant growth scare or even a recession, the FOMC would have scope to address it with stimulative rate cuts. </a:t>
            </a:r>
          </a:p>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US" sz="1600" dirty="0">
                <a:solidFill>
                  <a:schemeClr val="tx2"/>
                </a:solidFill>
              </a:rPr>
              <a:t>Finally, the forecast group expects long-term Treasury rates to end 2025 at 4.5 percent. While easing inflation would ordinarily provide room for nominal rates to drop, persistent government deficits will keep rates elevated. The forecast group discussed some of the uncertain net effects on business investment of, on the one hand, an administration committed to deregulation and the ongoing AI boom, and high borrowing costs on the other. One thing we are more confident in is that the yield curve will remain relatively flat through 2025.</a:t>
            </a:r>
          </a:p>
        </p:txBody>
      </p:sp>
    </p:spTree>
    <p:extLst>
      <p:ext uri="{BB962C8B-B14F-4D97-AF65-F5344CB8AC3E}">
        <p14:creationId xmlns:p14="http://schemas.microsoft.com/office/powerpoint/2010/main" val="1421585627"/>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64937-EF58-A3D7-BAEB-2D8346866FD3}"/>
              </a:ext>
            </a:extLst>
          </p:cNvPr>
          <p:cNvSpPr>
            <a:spLocks noGrp="1"/>
          </p:cNvSpPr>
          <p:nvPr>
            <p:ph type="ctrTitle"/>
          </p:nvPr>
        </p:nvSpPr>
        <p:spPr/>
        <p:txBody>
          <a:bodyPr>
            <a:normAutofit fontScale="90000"/>
          </a:bodyPr>
          <a:lstStyle/>
          <a:p>
            <a:r>
              <a:rPr lang="en-US" dirty="0"/>
              <a:t>Economic Forecast</a:t>
            </a:r>
            <a:br>
              <a:rPr lang="en-US" dirty="0"/>
            </a:br>
            <a:r>
              <a:rPr lang="en-US" sz="2000" dirty="0"/>
              <a:t>January 2025</a:t>
            </a:r>
            <a:endParaRPr lang="en-US" dirty="0"/>
          </a:p>
        </p:txBody>
      </p:sp>
      <p:graphicFrame>
        <p:nvGraphicFramePr>
          <p:cNvPr id="8" name="Table 7">
            <a:extLst>
              <a:ext uri="{FF2B5EF4-FFF2-40B4-BE49-F238E27FC236}">
                <a16:creationId xmlns:a16="http://schemas.microsoft.com/office/drawing/2014/main" id="{591545F5-F0F9-C7E5-4E9D-E91DC3E558BC}"/>
              </a:ext>
            </a:extLst>
          </p:cNvPr>
          <p:cNvGraphicFramePr>
            <a:graphicFrameLocks noGrp="1"/>
          </p:cNvGraphicFramePr>
          <p:nvPr/>
        </p:nvGraphicFramePr>
        <p:xfrm>
          <a:off x="763480" y="1225119"/>
          <a:ext cx="9985249" cy="4545365"/>
        </p:xfrm>
        <a:graphic>
          <a:graphicData uri="http://schemas.openxmlformats.org/drawingml/2006/table">
            <a:tbl>
              <a:tblPr/>
              <a:tblGrid>
                <a:gridCol w="2820037">
                  <a:extLst>
                    <a:ext uri="{9D8B030D-6E8A-4147-A177-3AD203B41FA5}">
                      <a16:colId xmlns:a16="http://schemas.microsoft.com/office/drawing/2014/main" val="1012212965"/>
                    </a:ext>
                  </a:extLst>
                </a:gridCol>
                <a:gridCol w="926121">
                  <a:extLst>
                    <a:ext uri="{9D8B030D-6E8A-4147-A177-3AD203B41FA5}">
                      <a16:colId xmlns:a16="http://schemas.microsoft.com/office/drawing/2014/main" val="2087705157"/>
                    </a:ext>
                  </a:extLst>
                </a:gridCol>
                <a:gridCol w="889075">
                  <a:extLst>
                    <a:ext uri="{9D8B030D-6E8A-4147-A177-3AD203B41FA5}">
                      <a16:colId xmlns:a16="http://schemas.microsoft.com/office/drawing/2014/main" val="183347475"/>
                    </a:ext>
                  </a:extLst>
                </a:gridCol>
                <a:gridCol w="889075">
                  <a:extLst>
                    <a:ext uri="{9D8B030D-6E8A-4147-A177-3AD203B41FA5}">
                      <a16:colId xmlns:a16="http://schemas.microsoft.com/office/drawing/2014/main" val="3228237742"/>
                    </a:ext>
                  </a:extLst>
                </a:gridCol>
                <a:gridCol w="904641">
                  <a:extLst>
                    <a:ext uri="{9D8B030D-6E8A-4147-A177-3AD203B41FA5}">
                      <a16:colId xmlns:a16="http://schemas.microsoft.com/office/drawing/2014/main" val="3184774300"/>
                    </a:ext>
                  </a:extLst>
                </a:gridCol>
                <a:gridCol w="889075">
                  <a:extLst>
                    <a:ext uri="{9D8B030D-6E8A-4147-A177-3AD203B41FA5}">
                      <a16:colId xmlns:a16="http://schemas.microsoft.com/office/drawing/2014/main" val="672011416"/>
                    </a:ext>
                  </a:extLst>
                </a:gridCol>
                <a:gridCol w="889075">
                  <a:extLst>
                    <a:ext uri="{9D8B030D-6E8A-4147-A177-3AD203B41FA5}">
                      <a16:colId xmlns:a16="http://schemas.microsoft.com/office/drawing/2014/main" val="568947385"/>
                    </a:ext>
                  </a:extLst>
                </a:gridCol>
                <a:gridCol w="889075">
                  <a:extLst>
                    <a:ext uri="{9D8B030D-6E8A-4147-A177-3AD203B41FA5}">
                      <a16:colId xmlns:a16="http://schemas.microsoft.com/office/drawing/2014/main" val="1749957240"/>
                    </a:ext>
                  </a:extLst>
                </a:gridCol>
                <a:gridCol w="889075">
                  <a:extLst>
                    <a:ext uri="{9D8B030D-6E8A-4147-A177-3AD203B41FA5}">
                      <a16:colId xmlns:a16="http://schemas.microsoft.com/office/drawing/2014/main" val="1548467842"/>
                    </a:ext>
                  </a:extLst>
                </a:gridCol>
              </a:tblGrid>
              <a:tr h="487057">
                <a:tc rowSpan="2">
                  <a:txBody>
                    <a:bodyPr/>
                    <a:lstStyle/>
                    <a:p>
                      <a:pPr algn="l" fontAlgn="b"/>
                      <a:r>
                        <a:rPr lang="en-US" sz="1400" b="0" i="0" u="none" strike="noStrike" dirty="0">
                          <a:solidFill>
                            <a:srgbClr val="000000"/>
                          </a:solidFill>
                          <a:effectLst/>
                          <a:latin typeface="Georgia" panose="02040502050405020303" pitchFamily="18" charset="0"/>
                        </a:rPr>
                        <a:t> </a:t>
                      </a:r>
                    </a:p>
                    <a:p>
                      <a:pPr algn="l" fontAlgn="b"/>
                      <a:r>
                        <a:rPr lang="en-US" sz="1400" b="0" i="0" u="none" strike="noStrike" dirty="0">
                          <a:solidFill>
                            <a:srgbClr val="000000"/>
                          </a:solidFill>
                          <a:effectLst/>
                          <a:latin typeface="Georgia" panose="02040502050405020303"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gridSpan="2">
                  <a:txBody>
                    <a:bodyPr/>
                    <a:lstStyle/>
                    <a:p>
                      <a:pPr algn="ctr" fontAlgn="b"/>
                      <a:r>
                        <a:rPr lang="en-US" sz="1400" b="1" i="0" u="none" strike="noStrike" dirty="0">
                          <a:solidFill>
                            <a:srgbClr val="000000"/>
                          </a:solidFill>
                          <a:effectLst/>
                          <a:latin typeface="Georgia" panose="02040502050405020303" pitchFamily="18" charset="0"/>
                        </a:rPr>
                        <a:t>Past results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gridSpan="4">
                  <a:txBody>
                    <a:bodyPr/>
                    <a:lstStyle/>
                    <a:p>
                      <a:pPr algn="ctr" fontAlgn="b"/>
                      <a:r>
                        <a:rPr lang="en-US" sz="1400" b="1" i="0" u="none" strike="noStrike" dirty="0">
                          <a:solidFill>
                            <a:schemeClr val="tx1"/>
                          </a:solidFill>
                          <a:effectLst/>
                          <a:latin typeface="Georgia" panose="02040502050405020303" pitchFamily="18" charset="0"/>
                        </a:rPr>
                        <a:t>Actual/</a:t>
                      </a:r>
                      <a:r>
                        <a:rPr lang="en-US" sz="1400" b="1" i="0" u="none" strike="noStrike" dirty="0">
                          <a:solidFill>
                            <a:srgbClr val="C00000"/>
                          </a:solidFill>
                          <a:effectLst/>
                          <a:latin typeface="Georgia" panose="02040502050405020303" pitchFamily="18" charset="0"/>
                        </a:rPr>
                        <a:t>Forecasts</a:t>
                      </a:r>
                    </a:p>
                  </a:txBody>
                  <a:tcPr marL="0" marR="0" marT="0" marB="0" anchor="b">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tc hMerge="1">
                  <a:txBody>
                    <a:bodyPr/>
                    <a:lstStyle/>
                    <a:p>
                      <a:pPr algn="ctr" fontAlgn="b"/>
                      <a:endParaRPr lang="en-US" sz="1400" b="1" i="0" u="none" strike="noStrike" dirty="0">
                        <a:solidFill>
                          <a:srgbClr val="C00000"/>
                        </a:solidFill>
                        <a:effectLst/>
                        <a:latin typeface="Georgia" panose="02040502050405020303" pitchFamily="18" charset="0"/>
                      </a:endParaRPr>
                    </a:p>
                  </a:txBody>
                  <a:tcPr marL="9525" marR="9525" marT="9525" marB="0" anchor="b">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tc gridSpan="2">
                  <a:txBody>
                    <a:bodyPr/>
                    <a:lstStyle/>
                    <a:p>
                      <a:pPr marL="0" algn="ctr" defTabSz="914400" rtl="0" eaLnBrk="1" fontAlgn="b" latinLnBrk="0" hangingPunct="1"/>
                      <a:r>
                        <a:rPr lang="en-US" sz="1400" b="1" i="0" u="none" strike="noStrike" kern="1200" dirty="0">
                          <a:solidFill>
                            <a:schemeClr val="tx1"/>
                          </a:solidFill>
                          <a:effectLst/>
                          <a:latin typeface="Georgia" panose="02040502050405020303" pitchFamily="18" charset="0"/>
                          <a:ea typeface="+mn-ea"/>
                          <a:cs typeface="+mn-cs"/>
                        </a:rPr>
                        <a:t>Actual/</a:t>
                      </a:r>
                      <a:r>
                        <a:rPr lang="en-US" sz="1400" b="1" i="0" u="none" strike="noStrike" kern="1200" dirty="0">
                          <a:solidFill>
                            <a:srgbClr val="C00000"/>
                          </a:solidFill>
                          <a:effectLst/>
                          <a:latin typeface="Georgia" panose="02040502050405020303" pitchFamily="18" charset="0"/>
                          <a:ea typeface="+mn-ea"/>
                          <a:cs typeface="+mn-cs"/>
                        </a:rPr>
                        <a:t>Forecasts</a:t>
                      </a:r>
                    </a:p>
                  </a:txBody>
                  <a:tcPr marL="0" marR="0" marT="0" marB="0" anchor="b"/>
                </a:tc>
                <a:tc hMerge="1">
                  <a:txBody>
                    <a:bodyPr/>
                    <a:lstStyle/>
                    <a:p>
                      <a:endParaRPr lang="en-US"/>
                    </a:p>
                  </a:txBody>
                  <a:tcPr/>
                </a:tc>
                <a:extLst>
                  <a:ext uri="{0D108BD9-81ED-4DB2-BD59-A6C34878D82A}">
                    <a16:rowId xmlns:a16="http://schemas.microsoft.com/office/drawing/2014/main" val="1420177901"/>
                  </a:ext>
                </a:extLst>
              </a:tr>
              <a:tr h="788067">
                <a:tc vMerge="1">
                  <a:txBody>
                    <a:bodyPr/>
                    <a:lstStyle/>
                    <a:p>
                      <a:endParaRPr dirty="0"/>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5"/>
                    </a:solidFill>
                  </a:tcPr>
                </a:tc>
                <a:tc>
                  <a:txBody>
                    <a:bodyPr/>
                    <a:lstStyle/>
                    <a:p>
                      <a:pPr algn="ctr" fontAlgn="b"/>
                      <a:r>
                        <a:rPr lang="en-US" sz="1400" b="1" i="0" u="none" strike="noStrike" dirty="0">
                          <a:solidFill>
                            <a:srgbClr val="000000"/>
                          </a:solidFill>
                          <a:effectLst/>
                          <a:latin typeface="Georgia" panose="02040502050405020303" pitchFamily="18" charset="0"/>
                        </a:rPr>
                        <a:t>Previous 10 Yr. Avg</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1" i="0" u="none" strike="noStrike" dirty="0">
                          <a:solidFill>
                            <a:srgbClr val="000000"/>
                          </a:solidFill>
                          <a:effectLst/>
                          <a:latin typeface="Georgia" panose="02040502050405020303" pitchFamily="18" charset="0"/>
                        </a:rPr>
                        <a:t>2023</a:t>
                      </a:r>
                    </a:p>
                  </a:txBody>
                  <a:tcPr marL="9525" marR="9525" marT="9525" marB="0" anchor="b">
                    <a:lnL>
                      <a:noFill/>
                    </a:lnL>
                    <a:lnR w="12700" cap="flat" cmpd="sng" algn="ctr">
                      <a:solidFill>
                        <a:schemeClr val="tx1"/>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1" i="0" u="none" strike="noStrike" dirty="0">
                          <a:solidFill>
                            <a:srgbClr val="000000"/>
                          </a:solidFill>
                          <a:effectLst/>
                          <a:latin typeface="Georgia" panose="02040502050405020303" pitchFamily="18" charset="0"/>
                        </a:rPr>
                        <a:t>2024    Q1</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1" i="0" u="none" strike="noStrike" dirty="0">
                          <a:solidFill>
                            <a:srgbClr val="000000"/>
                          </a:solidFill>
                          <a:effectLst/>
                          <a:latin typeface="Georgia" panose="02040502050405020303" pitchFamily="18" charset="0"/>
                        </a:rPr>
                        <a:t>2024    Q2</a:t>
                      </a:r>
                    </a:p>
                  </a:txBody>
                  <a:tcPr marL="9525" marR="9525" marT="9525" marB="0" anchor="b">
                    <a:lnL>
                      <a:noFill/>
                    </a:lnL>
                    <a:lnR>
                      <a:noFill/>
                    </a:lnR>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1" i="0" u="none" strike="noStrike" dirty="0">
                          <a:solidFill>
                            <a:schemeClr val="tx1"/>
                          </a:solidFill>
                          <a:effectLst/>
                          <a:latin typeface="Georgia" panose="02040502050405020303" pitchFamily="18" charset="0"/>
                        </a:rPr>
                        <a:t>2024    Q3</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1" i="0" u="none" strike="noStrike" dirty="0">
                          <a:solidFill>
                            <a:schemeClr val="tx1"/>
                          </a:solidFill>
                          <a:effectLst/>
                          <a:latin typeface="Georgia" panose="02040502050405020303" pitchFamily="18" charset="0"/>
                        </a:rPr>
                        <a:t>2024    Q4</a:t>
                      </a:r>
                    </a:p>
                  </a:txBody>
                  <a:tcPr marL="9525" marR="9525" marT="9525" marB="0" anchor="b">
                    <a:lnL>
                      <a:noFill/>
                    </a:lnL>
                    <a:lnR w="12700" cap="flat" cmpd="sng" algn="ctr">
                      <a:solidFill>
                        <a:schemeClr val="tx1"/>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1" i="0" u="none" strike="noStrike" dirty="0">
                          <a:solidFill>
                            <a:schemeClr val="tx1"/>
                          </a:solidFill>
                          <a:effectLst/>
                          <a:latin typeface="Georgia" panose="02040502050405020303" pitchFamily="18" charset="0"/>
                        </a:rPr>
                        <a:t>2024</a:t>
                      </a:r>
                    </a:p>
                  </a:txBody>
                  <a:tcPr marL="9525" marR="9525" marT="9525" marB="0" anchor="b">
                    <a:lnL w="12700" cap="flat" cmpd="sng" algn="ctr">
                      <a:solidFill>
                        <a:schemeClr val="tx1"/>
                      </a:solidFill>
                      <a:prstDash val="solid"/>
                      <a:round/>
                      <a:headEnd type="none" w="med" len="med"/>
                      <a:tailEnd type="none" w="med" len="med"/>
                    </a:lnL>
                    <a:lnR>
                      <a:noFill/>
                    </a:lnR>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1" i="0" u="none" strike="noStrike" dirty="0">
                          <a:solidFill>
                            <a:srgbClr val="C00000"/>
                          </a:solidFill>
                          <a:effectLst/>
                          <a:latin typeface="Georgia" panose="02040502050405020303" pitchFamily="18" charset="0"/>
                        </a:rPr>
                        <a:t>2025</a:t>
                      </a:r>
                    </a:p>
                  </a:txBody>
                  <a:tcPr marL="9525" marR="9525" marT="9525" marB="0" anchor="b">
                    <a:lnL>
                      <a:noFill/>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4042715703"/>
                  </a:ext>
                </a:extLst>
              </a:tr>
              <a:tr h="463864">
                <a:tc>
                  <a:txBody>
                    <a:bodyPr/>
                    <a:lstStyle/>
                    <a:p>
                      <a:pPr algn="l" fontAlgn="b"/>
                      <a:r>
                        <a:rPr lang="en-US" sz="1400" b="1" i="0" u="none" strike="noStrike" dirty="0">
                          <a:solidFill>
                            <a:srgbClr val="000000"/>
                          </a:solidFill>
                          <a:effectLst/>
                          <a:latin typeface="Georgia" panose="02040502050405020303" pitchFamily="18" charset="0"/>
                        </a:rPr>
                        <a:t>Growth rates: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5"/>
                    </a:solidFill>
                  </a:tcPr>
                </a:tc>
                <a:tc>
                  <a:txBody>
                    <a:bodyPr/>
                    <a:lstStyle/>
                    <a:p>
                      <a:pPr algn="l" fontAlgn="b"/>
                      <a:r>
                        <a:rPr lang="en-US" sz="1400" b="0" i="0" u="none" strike="noStrike" dirty="0">
                          <a:solidFill>
                            <a:srgbClr val="000000"/>
                          </a:solidFill>
                          <a:effectLst/>
                          <a:latin typeface="Georgia" panose="02040502050405020303" pitchFamily="18"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5"/>
                    </a:solidFill>
                  </a:tcPr>
                </a:tc>
                <a:tc>
                  <a:txBody>
                    <a:bodyPr/>
                    <a:lstStyle/>
                    <a:p>
                      <a:pPr algn="l" fontAlgn="b"/>
                      <a:endParaRPr lang="en-US" sz="1400" b="0" i="0" u="none" strike="noStrike" dirty="0">
                        <a:solidFill>
                          <a:srgbClr val="000000"/>
                        </a:solidFill>
                        <a:effectLst/>
                        <a:latin typeface="Georgia" panose="02040502050405020303" pitchFamily="18" charset="0"/>
                      </a:endParaRP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5"/>
                    </a:solidFill>
                  </a:tcPr>
                </a:tc>
                <a:tc>
                  <a:txBody>
                    <a:bodyPr/>
                    <a:lstStyle/>
                    <a:p>
                      <a:pPr algn="l" fontAlgn="b"/>
                      <a:endParaRPr lang="en-US" sz="1400" b="0" i="0" u="none" strike="noStrike" dirty="0">
                        <a:solidFill>
                          <a:srgbClr val="000000"/>
                        </a:solidFill>
                        <a:effectLst/>
                        <a:latin typeface="Georgia" panose="02040502050405020303" pitchFamily="18" charset="0"/>
                      </a:endParaRP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5"/>
                    </a:solidFill>
                  </a:tcPr>
                </a:tc>
                <a:tc>
                  <a:txBody>
                    <a:bodyPr/>
                    <a:lstStyle/>
                    <a:p>
                      <a:pPr algn="l" fontAlgn="b"/>
                      <a:endParaRPr lang="en-US" sz="1400" b="0" i="0" u="none" strike="noStrike" dirty="0">
                        <a:solidFill>
                          <a:srgbClr val="000000"/>
                        </a:solidFill>
                        <a:effectLst/>
                        <a:latin typeface="Georgia" panose="02040502050405020303" pitchFamily="18"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accent5"/>
                    </a:solidFill>
                  </a:tcPr>
                </a:tc>
                <a:tc>
                  <a:txBody>
                    <a:bodyPr/>
                    <a:lstStyle/>
                    <a:p>
                      <a:pPr algn="l" fontAlgn="b"/>
                      <a:endParaRPr lang="en-US" sz="1400" b="0" i="0" u="none" strike="noStrike" dirty="0">
                        <a:solidFill>
                          <a:schemeClr val="tx1"/>
                        </a:solidFill>
                        <a:effectLst/>
                        <a:latin typeface="Georgia" panose="02040502050405020303" pitchFamily="18"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accent5"/>
                    </a:solidFill>
                  </a:tcPr>
                </a:tc>
                <a:tc>
                  <a:txBody>
                    <a:bodyPr/>
                    <a:lstStyle/>
                    <a:p>
                      <a:pPr algn="l" fontAlgn="b"/>
                      <a:endParaRPr lang="en-US" sz="1400" b="0" i="0" u="none" strike="noStrike" dirty="0">
                        <a:solidFill>
                          <a:srgbClr val="000000"/>
                        </a:solidFill>
                        <a:effectLst/>
                        <a:latin typeface="Georgia" panose="02040502050405020303" pitchFamily="18" charset="0"/>
                      </a:endParaRP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5"/>
                    </a:solidFill>
                  </a:tcPr>
                </a:tc>
                <a:tc>
                  <a:txBody>
                    <a:bodyPr/>
                    <a:lstStyle/>
                    <a:p>
                      <a:pPr algn="l" fontAlgn="b"/>
                      <a:endParaRPr lang="en-US" sz="1400" b="0" i="0" u="none" strike="noStrike" dirty="0">
                        <a:solidFill>
                          <a:srgbClr val="000000"/>
                        </a:solidFill>
                        <a:effectLst/>
                        <a:latin typeface="Georgia" panose="02040502050405020303" pitchFamily="18" charset="0"/>
                      </a:endParaRP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5"/>
                    </a:solidFill>
                  </a:tcPr>
                </a:tc>
                <a:tc>
                  <a:txBody>
                    <a:bodyPr/>
                    <a:lstStyle/>
                    <a:p>
                      <a:pPr algn="l" fontAlgn="b"/>
                      <a:r>
                        <a:rPr lang="en-US" sz="1400" b="0" i="0" u="none" strike="noStrike" dirty="0">
                          <a:solidFill>
                            <a:srgbClr val="000000"/>
                          </a:solidFill>
                          <a:effectLst/>
                          <a:latin typeface="Georgia" panose="02040502050405020303" pitchFamily="18" charset="0"/>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5"/>
                    </a:solidFill>
                  </a:tcPr>
                </a:tc>
                <a:extLst>
                  <a:ext uri="{0D108BD9-81ED-4DB2-BD59-A6C34878D82A}">
                    <a16:rowId xmlns:a16="http://schemas.microsoft.com/office/drawing/2014/main" val="3323587454"/>
                  </a:ext>
                </a:extLst>
              </a:tr>
              <a:tr h="463864">
                <a:tc>
                  <a:txBody>
                    <a:bodyPr/>
                    <a:lstStyle/>
                    <a:p>
                      <a:pPr algn="l" fontAlgn="b"/>
                      <a:r>
                        <a:rPr lang="en-US" sz="1400" b="0" i="0" u="none" strike="noStrike">
                          <a:solidFill>
                            <a:srgbClr val="000000"/>
                          </a:solidFill>
                          <a:effectLst/>
                          <a:latin typeface="Georgia" panose="02040502050405020303" pitchFamily="18" charset="0"/>
                        </a:rPr>
                        <a:t>Economic Growth (% chg GDP)*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000000"/>
                          </a:solidFill>
                          <a:effectLst/>
                          <a:latin typeface="Georgia" panose="02040502050405020303" pitchFamily="18" charset="0"/>
                        </a:rPr>
                        <a:t>2.5%</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000000"/>
                          </a:solidFill>
                          <a:effectLst/>
                          <a:latin typeface="Georgia" panose="02040502050405020303" pitchFamily="18" charset="0"/>
                        </a:rPr>
                        <a:t>3.2%</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ctr" fontAlgn="b"/>
                      <a:r>
                        <a:rPr lang="en-US" sz="1400" b="0" i="0" u="none" strike="noStrike" dirty="0">
                          <a:solidFill>
                            <a:schemeClr val="tx1"/>
                          </a:solidFill>
                          <a:effectLst/>
                          <a:latin typeface="Georgia" panose="02040502050405020303" pitchFamily="18" charset="0"/>
                        </a:rPr>
                        <a:t>1.6%</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3.0%</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3.1%</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2.6%</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2.6%</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C00000"/>
                          </a:solidFill>
                          <a:effectLst/>
                          <a:latin typeface="Georgia" panose="02040502050405020303" pitchFamily="18" charset="0"/>
                        </a:rPr>
                        <a:t>2.3%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952971779"/>
                  </a:ext>
                </a:extLst>
              </a:tr>
              <a:tr h="463864">
                <a:tc>
                  <a:txBody>
                    <a:bodyPr/>
                    <a:lstStyle/>
                    <a:p>
                      <a:pPr algn="l" fontAlgn="b"/>
                      <a:r>
                        <a:rPr lang="en-US" sz="1400" b="0" i="0" u="none" strike="noStrike" dirty="0">
                          <a:solidFill>
                            <a:srgbClr val="000000"/>
                          </a:solidFill>
                          <a:effectLst/>
                          <a:latin typeface="Georgia" panose="02040502050405020303" pitchFamily="18" charset="0"/>
                        </a:rPr>
                        <a:t>Inflation (CPI, 12 </a:t>
                      </a:r>
                      <a:r>
                        <a:rPr lang="en-US" sz="1400" b="0" i="0" u="none" strike="noStrike" dirty="0" err="1">
                          <a:solidFill>
                            <a:srgbClr val="000000"/>
                          </a:solidFill>
                          <a:effectLst/>
                          <a:latin typeface="Georgia" panose="02040502050405020303" pitchFamily="18" charset="0"/>
                        </a:rPr>
                        <a:t>mth</a:t>
                      </a:r>
                      <a:r>
                        <a:rPr lang="en-US" sz="1400" b="0" i="0" u="none" strike="noStrike" dirty="0">
                          <a:solidFill>
                            <a:srgbClr val="000000"/>
                          </a:solidFill>
                          <a:effectLst/>
                          <a:latin typeface="Georgia" panose="02040502050405020303" pitchFamily="18" charset="0"/>
                        </a:rPr>
                        <a:t> % </a:t>
                      </a:r>
                      <a:r>
                        <a:rPr lang="en-US" sz="1400" b="0" i="0" u="none" strike="noStrike" dirty="0" err="1">
                          <a:solidFill>
                            <a:srgbClr val="000000"/>
                          </a:solidFill>
                          <a:effectLst/>
                          <a:latin typeface="Georgia" panose="02040502050405020303" pitchFamily="18" charset="0"/>
                        </a:rPr>
                        <a:t>chg</a:t>
                      </a:r>
                      <a:r>
                        <a:rPr lang="en-US" sz="1400" b="0" i="0" u="none" strike="noStrike" dirty="0">
                          <a:solidFill>
                            <a:srgbClr val="000000"/>
                          </a:solidFill>
                          <a:effectLst/>
                          <a:latin typeface="Georgia" panose="02040502050405020303" pitchFamily="18" charset="0"/>
                        </a:rPr>
                        <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000000"/>
                          </a:solidFill>
                          <a:effectLst/>
                          <a:latin typeface="Georgia" panose="02040502050405020303" pitchFamily="18" charset="0"/>
                        </a:rPr>
                        <a:t>2.9%</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000000"/>
                          </a:solidFill>
                          <a:effectLst/>
                          <a:latin typeface="Georgia" panose="02040502050405020303" pitchFamily="18" charset="0"/>
                        </a:rPr>
                        <a:t>3.3%</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ctr" fontAlgn="b"/>
                      <a:r>
                        <a:rPr lang="en-US" sz="1400" b="0" i="0" u="none" strike="noStrike" dirty="0">
                          <a:solidFill>
                            <a:schemeClr val="tx1"/>
                          </a:solidFill>
                          <a:effectLst/>
                          <a:latin typeface="Georgia" panose="02040502050405020303" pitchFamily="18" charset="0"/>
                        </a:rPr>
                        <a:t>3.5%</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3.0%</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2.4%</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2.9%</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2.9%</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C00000"/>
                          </a:solidFill>
                          <a:effectLst/>
                          <a:latin typeface="Georgia" panose="02040502050405020303" pitchFamily="18" charset="0"/>
                        </a:rPr>
                        <a:t>2.6%</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392369751"/>
                  </a:ext>
                </a:extLst>
              </a:tr>
              <a:tr h="463864">
                <a:tc>
                  <a:txBody>
                    <a:bodyPr/>
                    <a:lstStyle/>
                    <a:p>
                      <a:pPr algn="l" fontAlgn="b"/>
                      <a:r>
                        <a:rPr lang="en-US" sz="1400" b="0" i="0" u="none" strike="noStrike">
                          <a:solidFill>
                            <a:srgbClr val="000000"/>
                          </a:solidFill>
                          <a:effectLst/>
                          <a:latin typeface="Georgia" panose="02040502050405020303" pitchFamily="18" charset="0"/>
                        </a:rPr>
                        <a:t>Unemployment Rate (BLS)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000000"/>
                          </a:solidFill>
                          <a:effectLst/>
                          <a:latin typeface="Georgia" panose="02040502050405020303" pitchFamily="18" charset="0"/>
                        </a:rPr>
                        <a:t>4.6%</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000000"/>
                          </a:solidFill>
                          <a:effectLst/>
                          <a:latin typeface="Georgia" panose="02040502050405020303" pitchFamily="18" charset="0"/>
                        </a:rPr>
                        <a:t>3.8%</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ctr" fontAlgn="b"/>
                      <a:r>
                        <a:rPr lang="en-US" sz="1400" b="0" i="0" u="none" strike="noStrike" dirty="0">
                          <a:solidFill>
                            <a:schemeClr val="tx1"/>
                          </a:solidFill>
                          <a:effectLst/>
                          <a:latin typeface="Georgia" panose="02040502050405020303" pitchFamily="18" charset="0"/>
                        </a:rPr>
                        <a:t>3.8%</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4.1%</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4.1%</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4.1%</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4.1%</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C00000"/>
                          </a:solidFill>
                          <a:effectLst/>
                          <a:latin typeface="Georgia" panose="02040502050405020303" pitchFamily="18" charset="0"/>
                        </a:rPr>
                        <a:t>4.1%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3068842030"/>
                  </a:ext>
                </a:extLst>
              </a:tr>
              <a:tr h="463864">
                <a:tc>
                  <a:txBody>
                    <a:bodyPr/>
                    <a:lstStyle/>
                    <a:p>
                      <a:pPr algn="l" fontAlgn="b"/>
                      <a:r>
                        <a:rPr lang="en-US" sz="1400" b="0" i="0" u="none" strike="noStrike" dirty="0">
                          <a:solidFill>
                            <a:srgbClr val="000000"/>
                          </a:solidFill>
                          <a:effectLst/>
                          <a:latin typeface="Georgia" panose="02040502050405020303" pitchFamily="18" charset="0"/>
                        </a:rPr>
                        <a:t>Federal Funds Rate (effective)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000000"/>
                          </a:solidFill>
                          <a:effectLst/>
                          <a:latin typeface="Georgia" panose="02040502050405020303" pitchFamily="18" charset="0"/>
                        </a:rPr>
                        <a:t>1.82%</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000000"/>
                          </a:solidFill>
                          <a:effectLst/>
                          <a:latin typeface="Georgia" panose="02040502050405020303" pitchFamily="18" charset="0"/>
                        </a:rPr>
                        <a:t>5.33%</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ctr" fontAlgn="b"/>
                      <a:r>
                        <a:rPr lang="en-US" sz="1400" b="0" i="0" u="none" strike="noStrike" dirty="0">
                          <a:solidFill>
                            <a:schemeClr val="tx1"/>
                          </a:solidFill>
                          <a:effectLst/>
                          <a:latin typeface="Georgia" panose="02040502050405020303" pitchFamily="18" charset="0"/>
                        </a:rPr>
                        <a:t>5.33%</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5.33%</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4.83%</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4.33%</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4.33%</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C00000"/>
                          </a:solidFill>
                          <a:effectLst/>
                          <a:latin typeface="Georgia" panose="02040502050405020303" pitchFamily="18" charset="0"/>
                        </a:rPr>
                        <a:t>4.08%</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3158175281"/>
                  </a:ext>
                </a:extLst>
              </a:tr>
              <a:tr h="463864">
                <a:tc>
                  <a:txBody>
                    <a:bodyPr/>
                    <a:lstStyle/>
                    <a:p>
                      <a:pPr algn="l" fontAlgn="b"/>
                      <a:r>
                        <a:rPr lang="en-US" sz="1400" b="0" i="0" u="none" strike="noStrike" dirty="0">
                          <a:solidFill>
                            <a:srgbClr val="000000"/>
                          </a:solidFill>
                          <a:effectLst/>
                          <a:latin typeface="Georgia" panose="02040502050405020303" pitchFamily="18" charset="0"/>
                        </a:rPr>
                        <a:t>10-Year Treasury Rate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000000"/>
                          </a:solidFill>
                          <a:effectLst/>
                          <a:latin typeface="Georgia" panose="02040502050405020303" pitchFamily="18" charset="0"/>
                        </a:rPr>
                        <a:t>2.49%</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000000"/>
                          </a:solidFill>
                          <a:effectLst/>
                          <a:latin typeface="Georgia" panose="02040502050405020303" pitchFamily="18" charset="0"/>
                        </a:rPr>
                        <a:t>3.88%</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ctr" fontAlgn="b"/>
                      <a:r>
                        <a:rPr lang="en-US" sz="1400" b="0" i="0" u="none" strike="noStrike" dirty="0">
                          <a:solidFill>
                            <a:schemeClr val="tx1"/>
                          </a:solidFill>
                          <a:effectLst/>
                          <a:latin typeface="Georgia" panose="02040502050405020303" pitchFamily="18" charset="0"/>
                        </a:rPr>
                        <a:t>4.20%</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4.36%</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3.81%</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4.58%</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4.58%</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C00000"/>
                          </a:solidFill>
                          <a:effectLst/>
                          <a:latin typeface="Georgia" panose="02040502050405020303" pitchFamily="18" charset="0"/>
                        </a:rPr>
                        <a:t>4.50%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303999472"/>
                  </a:ext>
                </a:extLst>
              </a:tr>
              <a:tr h="487057">
                <a:tc>
                  <a:txBody>
                    <a:bodyPr/>
                    <a:lstStyle/>
                    <a:p>
                      <a:pPr algn="l" fontAlgn="b"/>
                      <a:r>
                        <a:rPr lang="en-US" sz="1400" b="0" i="0" u="none" strike="noStrike" dirty="0">
                          <a:solidFill>
                            <a:srgbClr val="000000"/>
                          </a:solidFill>
                          <a:effectLst/>
                          <a:latin typeface="Georgia" panose="02040502050405020303" pitchFamily="18" charset="0"/>
                        </a:rPr>
                        <a:t>10-Year-Fed Funds Spread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0" i="0" u="none" strike="noStrike" dirty="0">
                          <a:solidFill>
                            <a:srgbClr val="000000"/>
                          </a:solidFill>
                          <a:effectLst/>
                          <a:latin typeface="Georgia" panose="02040502050405020303" pitchFamily="18" charset="0"/>
                        </a:rPr>
                        <a:t>0.67%</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dirty="0">
                          <a:solidFill>
                            <a:srgbClr val="000000"/>
                          </a:solidFill>
                          <a:effectLst/>
                          <a:latin typeface="Georgia" panose="02040502050405020303" pitchFamily="18" charset="0"/>
                        </a:rPr>
                        <a:t>-1.45%</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dirty="0">
                          <a:solidFill>
                            <a:schemeClr val="tx1"/>
                          </a:solidFill>
                          <a:effectLst/>
                          <a:latin typeface="Georgia" panose="02040502050405020303" pitchFamily="18" charset="0"/>
                        </a:rPr>
                        <a:t>-1.13%</a:t>
                      </a: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-0.97%</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-1.02%</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0.33%</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0.25%</a:t>
                      </a: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dirty="0">
                          <a:solidFill>
                            <a:srgbClr val="C00000"/>
                          </a:solidFill>
                          <a:effectLst/>
                          <a:latin typeface="Georgia" panose="02040502050405020303" pitchFamily="18" charset="0"/>
                        </a:rPr>
                        <a:t>0.42%</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35342188"/>
                  </a:ext>
                </a:extLst>
              </a:tr>
            </a:tbl>
          </a:graphicData>
        </a:graphic>
      </p:graphicFrame>
      <p:sp>
        <p:nvSpPr>
          <p:cNvPr id="13" name="Rectangle 12">
            <a:extLst>
              <a:ext uri="{FF2B5EF4-FFF2-40B4-BE49-F238E27FC236}">
                <a16:creationId xmlns:a16="http://schemas.microsoft.com/office/drawing/2014/main" id="{DA10D0A0-E685-7E3D-CEA2-35B86A6E64AF}"/>
              </a:ext>
            </a:extLst>
          </p:cNvPr>
          <p:cNvSpPr/>
          <p:nvPr/>
        </p:nvSpPr>
        <p:spPr>
          <a:xfrm>
            <a:off x="763480" y="5922688"/>
            <a:ext cx="10588881" cy="307777"/>
          </a:xfrm>
          <a:prstGeom prst="rect">
            <a:avLst/>
          </a:prstGeom>
        </p:spPr>
        <p:txBody>
          <a:bodyPr wrap="square">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*Percent change, annualized rate for quarterly and Q4-to-Q4 change for annual.  All other numbers are end-of-period values. </a:t>
            </a:r>
          </a:p>
        </p:txBody>
      </p:sp>
    </p:spTree>
    <p:extLst>
      <p:ext uri="{BB962C8B-B14F-4D97-AF65-F5344CB8AC3E}">
        <p14:creationId xmlns:p14="http://schemas.microsoft.com/office/powerpoint/2010/main" val="3641704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extLst>
              <p:ext uri="{D42A27DB-BD31-4B8C-83A1-F6EECF244321}">
                <p14:modId xmlns:p14="http://schemas.microsoft.com/office/powerpoint/2010/main" val="3514404785"/>
              </p:ext>
            </p:extLst>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CD1948DA-D22A-5F60-7023-C0093FC7216C}"/>
              </a:ext>
            </a:extLst>
          </p:cNvPr>
          <p:cNvSpPr txBox="1"/>
          <p:nvPr/>
        </p:nvSpPr>
        <p:spPr>
          <a:xfrm>
            <a:off x="8734515" y="2540679"/>
            <a:ext cx="521093" cy="276999"/>
          </a:xfrm>
          <a:prstGeom prst="rect">
            <a:avLst/>
          </a:prstGeom>
          <a:solidFill>
            <a:schemeClr val="bg1"/>
          </a:solidFill>
          <a:ln w="28575">
            <a:solidFill>
              <a:srgbClr val="0070C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4.3%</a:t>
            </a:r>
          </a:p>
        </p:txBody>
      </p:sp>
      <p:sp>
        <p:nvSpPr>
          <p:cNvPr id="4" name="TextBox 3">
            <a:extLst>
              <a:ext uri="{FF2B5EF4-FFF2-40B4-BE49-F238E27FC236}">
                <a16:creationId xmlns:a16="http://schemas.microsoft.com/office/drawing/2014/main" id="{525BA5F9-0CD8-76AF-D51D-A562403656B0}"/>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 Inflation</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Tree>
    <p:extLst>
      <p:ext uri="{BB962C8B-B14F-4D97-AF65-F5344CB8AC3E}">
        <p14:creationId xmlns:p14="http://schemas.microsoft.com/office/powerpoint/2010/main" val="41171880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ABCB1-6EB2-9178-5FE4-71A4D528989A}"/>
              </a:ext>
            </a:extLst>
          </p:cNvPr>
          <p:cNvSpPr>
            <a:spLocks noGrp="1"/>
          </p:cNvSpPr>
          <p:nvPr>
            <p:ph type="ctrTitle"/>
          </p:nvPr>
        </p:nvSpPr>
        <p:spPr/>
        <p:txBody>
          <a:bodyPr>
            <a:normAutofit fontScale="90000"/>
          </a:bodyPr>
          <a:lstStyle/>
          <a:p>
            <a:r>
              <a:rPr lang="en-US" dirty="0">
                <a:cs typeface="Times New Roman" panose="02020603050405020304" pitchFamily="18" charset="0"/>
              </a:rPr>
              <a:t>Credit Union Forecast</a:t>
            </a:r>
            <a:br>
              <a:rPr lang="en-US" dirty="0">
                <a:cs typeface="Times New Roman" panose="02020603050405020304" pitchFamily="18" charset="0"/>
              </a:rPr>
            </a:br>
            <a:r>
              <a:rPr lang="en-US" sz="2000" dirty="0">
                <a:cs typeface="Times New Roman" panose="02020603050405020304" pitchFamily="18" charset="0"/>
              </a:rPr>
              <a:t>January 2025</a:t>
            </a:r>
            <a:endParaRPr lang="en-US" dirty="0">
              <a:cs typeface="Times New Roman" panose="02020603050405020304" pitchFamily="18" charset="0"/>
            </a:endParaRPr>
          </a:p>
        </p:txBody>
      </p:sp>
      <p:sp>
        <p:nvSpPr>
          <p:cNvPr id="3" name="Text Placeholder 2">
            <a:extLst>
              <a:ext uri="{FF2B5EF4-FFF2-40B4-BE49-F238E27FC236}">
                <a16:creationId xmlns:a16="http://schemas.microsoft.com/office/drawing/2014/main" id="{5F2E65ED-A279-ED0A-04E3-E77CC708A2E3}"/>
              </a:ext>
            </a:extLst>
          </p:cNvPr>
          <p:cNvSpPr>
            <a:spLocks noGrp="1"/>
          </p:cNvSpPr>
          <p:nvPr>
            <p:ph type="body" sz="quarter" idx="10"/>
          </p:nvPr>
        </p:nvSpPr>
        <p:spPr>
          <a:xfrm>
            <a:off x="499463" y="1298791"/>
            <a:ext cx="11433842" cy="5216440"/>
          </a:xfrm>
        </p:spPr>
        <p:txBody>
          <a:bodyPr>
            <a:noAutofit/>
          </a:bodyPr>
          <a:lstStyle/>
          <a:p>
            <a:pPr marL="0" indent="0">
              <a:lnSpc>
                <a:spcPct val="110000"/>
              </a:lnSpc>
              <a:spcBef>
                <a:spcPts val="0"/>
              </a:spcBef>
              <a:spcAft>
                <a:spcPts val="600"/>
              </a:spcAft>
              <a:buNone/>
              <a:defRPr/>
            </a:pPr>
            <a:r>
              <a:rPr kumimoji="0" lang="en-US" sz="1600" b="0" i="0" u="none" strike="noStrike" kern="1200" cap="none" spc="0" normalizeH="0" baseline="0" noProof="0" dirty="0">
                <a:ln>
                  <a:noFill/>
                </a:ln>
                <a:solidFill>
                  <a:srgbClr val="342549"/>
                </a:solidFill>
                <a:effectLst/>
                <a:uLnTx/>
                <a:uFillTx/>
                <a:cs typeface="Times New Roman" panose="02020603050405020304" pitchFamily="18" charset="0"/>
              </a:rPr>
              <a:t>Our outlook for credit unions in 2025 is positive but more mixed than</a:t>
            </a:r>
            <a:r>
              <a:rPr lang="en-US" sz="1600" dirty="0">
                <a:solidFill>
                  <a:srgbClr val="342549"/>
                </a:solidFill>
                <a:cs typeface="Times New Roman" panose="02020603050405020304" pitchFamily="18" charset="0"/>
              </a:rPr>
              <a:t> for the broader economy</a:t>
            </a:r>
            <a:r>
              <a:rPr kumimoji="0" lang="en-US" sz="1600" b="0" i="0" u="none" strike="noStrike" kern="1200" cap="none" spc="0" normalizeH="0" baseline="0" noProof="0" dirty="0">
                <a:ln>
                  <a:noFill/>
                </a:ln>
                <a:solidFill>
                  <a:srgbClr val="342549"/>
                </a:solidFill>
                <a:effectLst/>
                <a:uLnTx/>
                <a:uFillTx/>
                <a:cs typeface="Times New Roman" panose="02020603050405020304" pitchFamily="18" charset="0"/>
              </a:rPr>
              <a:t>. Among the key challenges credit unions have been grappling with since the pandemic, liquidity and credit quality are poised to improve this year. However, high interest rates will prevent a more robust improvement in share growth and will also suppress loan demand.</a:t>
            </a:r>
          </a:p>
          <a:p>
            <a:pPr marL="0" indent="0">
              <a:lnSpc>
                <a:spcPct val="110000"/>
              </a:lnSpc>
              <a:spcBef>
                <a:spcPts val="0"/>
              </a:spcBef>
              <a:spcAft>
                <a:spcPts val="600"/>
              </a:spcAft>
              <a:buNone/>
              <a:defRPr/>
            </a:pPr>
            <a:r>
              <a:rPr kumimoji="0" lang="en-US" sz="1600" b="0" i="0" u="none" strike="noStrike" kern="1200" cap="none" spc="0" normalizeH="0" baseline="0" noProof="0" dirty="0">
                <a:ln>
                  <a:noFill/>
                </a:ln>
                <a:solidFill>
                  <a:srgbClr val="342549"/>
                </a:solidFill>
                <a:effectLst/>
                <a:uLnTx/>
                <a:uFillTx/>
                <a:cs typeface="Times New Roman" panose="02020603050405020304" pitchFamily="18" charset="0"/>
              </a:rPr>
              <a:t>Credit unions spent much of 2024 fighting for deposits in a highly competitive environment. While that has led to sharply higher cost of funds, share growth has improved. The forecast group expects year-over-year growth to reach 6.5 percent in 2025, close to the long-run average. But with interest rates remaining high, much of that growth will continue to come from share certificates.</a:t>
            </a:r>
          </a:p>
          <a:p>
            <a:pPr marL="0" indent="0">
              <a:lnSpc>
                <a:spcPct val="110000"/>
              </a:lnSpc>
              <a:spcBef>
                <a:spcPts val="0"/>
              </a:spcBef>
              <a:spcAft>
                <a:spcPts val="600"/>
              </a:spcAft>
              <a:buNone/>
              <a:defRPr/>
            </a:pPr>
            <a:r>
              <a:rPr kumimoji="0" lang="en-US" sz="1600" b="0" i="0" u="none" strike="noStrike" kern="1200" cap="none" spc="0" normalizeH="0" baseline="0" noProof="0" dirty="0">
                <a:ln>
                  <a:noFill/>
                </a:ln>
                <a:solidFill>
                  <a:srgbClr val="342549"/>
                </a:solidFill>
                <a:effectLst/>
                <a:uLnTx/>
                <a:uFillTx/>
                <a:cs typeface="Times New Roman" panose="02020603050405020304" pitchFamily="18" charset="0"/>
              </a:rPr>
              <a:t>Loan growth will improve as well, but more slowly than share growth, as higher interest rates are likely to weigh on loan demand. One reason for a somewhat better outlook for loan growth in 2025 than last year is that liquidity constraints are slowly easing. We expect the loan-to-share ratio to drop to 82 percent by the end of 2025, compared to a pre-COVID level of 84.4 percent.</a:t>
            </a:r>
          </a:p>
          <a:p>
            <a:pPr marL="0" indent="0">
              <a:lnSpc>
                <a:spcPct val="110000"/>
              </a:lnSpc>
              <a:spcBef>
                <a:spcPts val="0"/>
              </a:spcBef>
              <a:spcAft>
                <a:spcPts val="600"/>
              </a:spcAft>
              <a:buNone/>
              <a:defRPr/>
            </a:pPr>
            <a:r>
              <a:rPr kumimoji="0" lang="en-US" sz="1600" b="0" i="0" u="none" strike="noStrike" kern="1200" cap="none" spc="0" normalizeH="0" baseline="0" noProof="0" dirty="0">
                <a:ln>
                  <a:noFill/>
                </a:ln>
                <a:solidFill>
                  <a:srgbClr val="342549"/>
                </a:solidFill>
                <a:effectLst/>
                <a:uLnTx/>
                <a:uFillTx/>
                <a:cs typeface="Times New Roman" panose="02020603050405020304" pitchFamily="18" charset="0"/>
              </a:rPr>
              <a:t>The sustained pressure on delinquency and charge-off ratios is beginning to ease. As long as the labor market holds up, we expect modest improvement in 2025. Credit unions are historically prudent lenders and are highly attentive to credit quality metrics.</a:t>
            </a:r>
          </a:p>
          <a:p>
            <a:pPr marL="0" indent="0">
              <a:lnSpc>
                <a:spcPct val="110000"/>
              </a:lnSpc>
              <a:spcBef>
                <a:spcPts val="0"/>
              </a:spcBef>
              <a:spcAft>
                <a:spcPts val="600"/>
              </a:spcAft>
              <a:buNone/>
              <a:defRPr/>
            </a:pPr>
            <a:r>
              <a:rPr kumimoji="0" lang="en-US" sz="1600" b="0" i="0" u="none" strike="noStrike" kern="1200" cap="none" spc="0" normalizeH="0" baseline="0" noProof="0" dirty="0">
                <a:ln>
                  <a:noFill/>
                </a:ln>
                <a:solidFill>
                  <a:srgbClr val="342549"/>
                </a:solidFill>
                <a:effectLst/>
                <a:uLnTx/>
                <a:uFillTx/>
                <a:cs typeface="Times New Roman" panose="02020603050405020304" pitchFamily="18" charset="0"/>
              </a:rPr>
              <a:t>Partly as a result of our expectation of higher interest rates and slower loan growth in 2025, we lowered our outlook for credit union earnings. Nevertheless, at 75 basis points, our forecast for ROA provides enough fuel for credit unions to grow net worth faster than assets. Our forecast calls for the credit union net worth ratio to reach 11.2 percent by year end, in line with the pre-COVID level.</a:t>
            </a:r>
          </a:p>
          <a:p>
            <a:pPr marL="0" indent="0">
              <a:lnSpc>
                <a:spcPct val="110000"/>
              </a:lnSpc>
              <a:spcBef>
                <a:spcPts val="0"/>
              </a:spcBef>
              <a:spcAft>
                <a:spcPts val="600"/>
              </a:spcAft>
              <a:buNone/>
              <a:defRPr/>
            </a:pPr>
            <a:endParaRPr lang="en-US" sz="1200" dirty="0">
              <a:solidFill>
                <a:schemeClr val="tx2"/>
              </a:solidFill>
              <a:cs typeface="Times New Roman" panose="02020603050405020304" pitchFamily="18" charset="0"/>
            </a:endParaRPr>
          </a:p>
        </p:txBody>
      </p:sp>
    </p:spTree>
    <p:extLst>
      <p:ext uri="{BB962C8B-B14F-4D97-AF65-F5344CB8AC3E}">
        <p14:creationId xmlns:p14="http://schemas.microsoft.com/office/powerpoint/2010/main" val="367548806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5A2D3-F4B5-0906-43D3-71A9C15B92F8}"/>
              </a:ext>
            </a:extLst>
          </p:cNvPr>
          <p:cNvSpPr>
            <a:spLocks noGrp="1"/>
          </p:cNvSpPr>
          <p:nvPr>
            <p:ph type="ctrTitle"/>
          </p:nvPr>
        </p:nvSpPr>
        <p:spPr/>
        <p:txBody>
          <a:bodyPr>
            <a:normAutofit fontScale="90000"/>
          </a:bodyPr>
          <a:lstStyle/>
          <a:p>
            <a:r>
              <a:rPr lang="en-US" dirty="0"/>
              <a:t>Credit Union Forecast</a:t>
            </a:r>
            <a:br>
              <a:rPr lang="en-US" dirty="0"/>
            </a:br>
            <a:r>
              <a:rPr lang="en-US" sz="2000" dirty="0"/>
              <a:t>January 2025</a:t>
            </a:r>
            <a:endParaRPr lang="en-US" dirty="0"/>
          </a:p>
        </p:txBody>
      </p:sp>
      <p:graphicFrame>
        <p:nvGraphicFramePr>
          <p:cNvPr id="4" name="Table 3">
            <a:extLst>
              <a:ext uri="{FF2B5EF4-FFF2-40B4-BE49-F238E27FC236}">
                <a16:creationId xmlns:a16="http://schemas.microsoft.com/office/drawing/2014/main" id="{0040650A-9DFA-4A96-FFBB-791B4E60AEA4}"/>
              </a:ext>
            </a:extLst>
          </p:cNvPr>
          <p:cNvGraphicFramePr>
            <a:graphicFrameLocks noGrp="1"/>
          </p:cNvGraphicFramePr>
          <p:nvPr/>
        </p:nvGraphicFramePr>
        <p:xfrm>
          <a:off x="990599" y="1287262"/>
          <a:ext cx="9985247" cy="4891978"/>
        </p:xfrm>
        <a:graphic>
          <a:graphicData uri="http://schemas.openxmlformats.org/drawingml/2006/table">
            <a:tbl>
              <a:tblPr/>
              <a:tblGrid>
                <a:gridCol w="2959772">
                  <a:extLst>
                    <a:ext uri="{9D8B030D-6E8A-4147-A177-3AD203B41FA5}">
                      <a16:colId xmlns:a16="http://schemas.microsoft.com/office/drawing/2014/main" val="1469554414"/>
                    </a:ext>
                  </a:extLst>
                </a:gridCol>
                <a:gridCol w="996641">
                  <a:extLst>
                    <a:ext uri="{9D8B030D-6E8A-4147-A177-3AD203B41FA5}">
                      <a16:colId xmlns:a16="http://schemas.microsoft.com/office/drawing/2014/main" val="2541485235"/>
                    </a:ext>
                  </a:extLst>
                </a:gridCol>
                <a:gridCol w="861262">
                  <a:extLst>
                    <a:ext uri="{9D8B030D-6E8A-4147-A177-3AD203B41FA5}">
                      <a16:colId xmlns:a16="http://schemas.microsoft.com/office/drawing/2014/main" val="1109712933"/>
                    </a:ext>
                  </a:extLst>
                </a:gridCol>
                <a:gridCol w="861262">
                  <a:extLst>
                    <a:ext uri="{9D8B030D-6E8A-4147-A177-3AD203B41FA5}">
                      <a16:colId xmlns:a16="http://schemas.microsoft.com/office/drawing/2014/main" val="2673587465"/>
                    </a:ext>
                  </a:extLst>
                </a:gridCol>
                <a:gridCol w="861262">
                  <a:extLst>
                    <a:ext uri="{9D8B030D-6E8A-4147-A177-3AD203B41FA5}">
                      <a16:colId xmlns:a16="http://schemas.microsoft.com/office/drawing/2014/main" val="2826519320"/>
                    </a:ext>
                  </a:extLst>
                </a:gridCol>
                <a:gridCol w="861262">
                  <a:extLst>
                    <a:ext uri="{9D8B030D-6E8A-4147-A177-3AD203B41FA5}">
                      <a16:colId xmlns:a16="http://schemas.microsoft.com/office/drawing/2014/main" val="1865466348"/>
                    </a:ext>
                  </a:extLst>
                </a:gridCol>
                <a:gridCol w="861262">
                  <a:extLst>
                    <a:ext uri="{9D8B030D-6E8A-4147-A177-3AD203B41FA5}">
                      <a16:colId xmlns:a16="http://schemas.microsoft.com/office/drawing/2014/main" val="2676736407"/>
                    </a:ext>
                  </a:extLst>
                </a:gridCol>
                <a:gridCol w="861262">
                  <a:extLst>
                    <a:ext uri="{9D8B030D-6E8A-4147-A177-3AD203B41FA5}">
                      <a16:colId xmlns:a16="http://schemas.microsoft.com/office/drawing/2014/main" val="1815789513"/>
                    </a:ext>
                  </a:extLst>
                </a:gridCol>
                <a:gridCol w="861262">
                  <a:extLst>
                    <a:ext uri="{9D8B030D-6E8A-4147-A177-3AD203B41FA5}">
                      <a16:colId xmlns:a16="http://schemas.microsoft.com/office/drawing/2014/main" val="3495157471"/>
                    </a:ext>
                  </a:extLst>
                </a:gridCol>
              </a:tblGrid>
              <a:tr h="409174">
                <a:tc rowSpan="2">
                  <a:txBody>
                    <a:bodyPr/>
                    <a:lstStyle/>
                    <a:p>
                      <a:pPr algn="l" rtl="0" fontAlgn="b"/>
                      <a:r>
                        <a:rPr lang="en-US" sz="1400" b="0" i="0" u="none" strike="noStrike" dirty="0">
                          <a:solidFill>
                            <a:srgbClr val="000000"/>
                          </a:solidFill>
                          <a:effectLst/>
                          <a:latin typeface="Georgia" panose="02040502050405020303" pitchFamily="18" charset="0"/>
                        </a:rPr>
                        <a:t> </a:t>
                      </a:r>
                    </a:p>
                    <a:p>
                      <a:pPr algn="l" rtl="0" fontAlgn="b"/>
                      <a:r>
                        <a:rPr lang="en-US" sz="1400" b="0" i="0" u="none" strike="noStrike" dirty="0">
                          <a:solidFill>
                            <a:srgbClr val="0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rtl="0" fontAlgn="b"/>
                      <a:r>
                        <a:rPr lang="en-US" sz="1400" b="1" i="0" u="none" strike="noStrike" dirty="0">
                          <a:solidFill>
                            <a:srgbClr val="000000"/>
                          </a:solidFill>
                          <a:effectLst/>
                          <a:latin typeface="Georgia" panose="02040502050405020303" pitchFamily="18" charset="0"/>
                        </a:rPr>
                        <a:t>Past Results</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tcPr>
                </a:tc>
                <a:tc gridSpan="4">
                  <a:txBody>
                    <a:bodyPr/>
                    <a:lstStyle/>
                    <a:p>
                      <a:pPr algn="ctr" rtl="0" fontAlgn="b"/>
                      <a:r>
                        <a:rPr lang="en-US" sz="1400" b="1" i="0" u="none" strike="noStrike" dirty="0">
                          <a:solidFill>
                            <a:srgbClr val="000000"/>
                          </a:solidFill>
                          <a:effectLst/>
                          <a:latin typeface="Georgia" panose="02040502050405020303" pitchFamily="18" charset="0"/>
                        </a:rPr>
                        <a:t>Actual/</a:t>
                      </a:r>
                      <a:r>
                        <a:rPr lang="en-US" sz="1400" b="1" i="0" u="none" strike="noStrike" dirty="0">
                          <a:solidFill>
                            <a:srgbClr val="C00000"/>
                          </a:solidFill>
                          <a:effectLst/>
                          <a:latin typeface="Georgia" panose="02040502050405020303" pitchFamily="18" charset="0"/>
                        </a:rPr>
                        <a:t>forecasts</a:t>
                      </a:r>
                      <a:endParaRPr lang="en-US" sz="1400" b="1" i="0" u="none" strike="noStrike" dirty="0">
                        <a:solidFill>
                          <a:srgbClr val="000000"/>
                        </a:solidFill>
                        <a:effectLst/>
                        <a:latin typeface="Georgia" panose="02040502050405020303" pitchFamily="18" charset="0"/>
                      </a:endParaRP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rtl="0" fontAlgn="b"/>
                      <a:r>
                        <a:rPr lang="en-US" sz="1400" b="1" i="0" u="none" strike="noStrike" dirty="0">
                          <a:solidFill>
                            <a:srgbClr val="C00000"/>
                          </a:solidFill>
                          <a:effectLst/>
                          <a:latin typeface="Georgia" panose="02040502050405020303" pitchFamily="18" charset="0"/>
                        </a:rPr>
                        <a:t>Annual forecasts</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380016819"/>
                  </a:ext>
                </a:extLst>
              </a:tr>
              <a:tr h="536035">
                <a:tc vMerge="1">
                  <a:txBody>
                    <a:bodyPr/>
                    <a:lstStyle/>
                    <a:p>
                      <a:endParaRPr dirty="0"/>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algn="ctr" rtl="0" fontAlgn="b"/>
                      <a:r>
                        <a:rPr lang="en-US" sz="1400" b="1" i="0" u="none" strike="noStrike" dirty="0">
                          <a:solidFill>
                            <a:srgbClr val="000000"/>
                          </a:solidFill>
                          <a:effectLst/>
                          <a:latin typeface="Georgia" panose="02040502050405020303" pitchFamily="18" charset="0"/>
                        </a:rPr>
                        <a:t>10 Yr Average</a:t>
                      </a:r>
                    </a:p>
                  </a:txBody>
                  <a:tcPr marL="7958" marR="7958" marT="795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US" sz="1400" b="1" i="0" u="none" strike="noStrike" dirty="0">
                          <a:solidFill>
                            <a:srgbClr val="000000"/>
                          </a:solidFill>
                          <a:effectLst/>
                          <a:latin typeface="Georgia" panose="02040502050405020303" pitchFamily="18" charset="0"/>
                        </a:rPr>
                        <a:t>2023</a:t>
                      </a:r>
                    </a:p>
                  </a:txBody>
                  <a:tcPr marL="7958" marR="7958" marT="7958" marB="0" anchor="b">
                    <a:lnL>
                      <a:noFill/>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rtl="0" fontAlgn="b"/>
                      <a:r>
                        <a:rPr lang="en-US" sz="1400" b="1" i="0" u="none" strike="noStrike" dirty="0">
                          <a:solidFill>
                            <a:schemeClr val="tx1"/>
                          </a:solidFill>
                          <a:effectLst/>
                          <a:latin typeface="Georgia" panose="02040502050405020303" pitchFamily="18" charset="0"/>
                        </a:rPr>
                        <a:t>2024    Q1</a:t>
                      </a:r>
                    </a:p>
                  </a:txBody>
                  <a:tcPr marL="7958" marR="7958" marT="795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US" sz="1400" b="1" i="0" u="none" strike="noStrike" dirty="0">
                          <a:solidFill>
                            <a:schemeClr val="tx1"/>
                          </a:solidFill>
                          <a:effectLst/>
                          <a:latin typeface="Georgia" panose="02040502050405020303" pitchFamily="18" charset="0"/>
                        </a:rPr>
                        <a:t>2024    Q2</a:t>
                      </a:r>
                    </a:p>
                  </a:txBody>
                  <a:tcPr marL="7958" marR="7958" marT="795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US" sz="1400" b="1" i="0" u="none" strike="noStrike" dirty="0">
                          <a:solidFill>
                            <a:schemeClr val="tx1"/>
                          </a:solidFill>
                          <a:effectLst/>
                          <a:latin typeface="Georgia" panose="02040502050405020303" pitchFamily="18" charset="0"/>
                        </a:rPr>
                        <a:t>2024    Q3</a:t>
                      </a:r>
                    </a:p>
                  </a:txBody>
                  <a:tcPr marL="7958" marR="7958" marT="795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US" sz="1400" b="1" i="0" u="none" strike="noStrike" dirty="0">
                          <a:solidFill>
                            <a:srgbClr val="C00000"/>
                          </a:solidFill>
                          <a:effectLst/>
                          <a:latin typeface="Georgia" panose="02040502050405020303" pitchFamily="18" charset="0"/>
                        </a:rPr>
                        <a:t>2024    Q4</a:t>
                      </a:r>
                    </a:p>
                  </a:txBody>
                  <a:tcPr marL="7958" marR="7958" marT="795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US" sz="1400" b="1" i="0" u="none" strike="noStrike" dirty="0">
                          <a:solidFill>
                            <a:srgbClr val="C00000"/>
                          </a:solidFill>
                          <a:effectLst/>
                          <a:latin typeface="Georgia" panose="02040502050405020303" pitchFamily="18" charset="0"/>
                        </a:rPr>
                        <a:t>2024</a:t>
                      </a:r>
                    </a:p>
                  </a:txBody>
                  <a:tcPr marL="7958" marR="7958" marT="795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US" sz="1400" b="1" i="0" u="none" strike="noStrike" dirty="0">
                          <a:solidFill>
                            <a:srgbClr val="C00000"/>
                          </a:solidFill>
                          <a:effectLst/>
                          <a:latin typeface="Georgia" panose="02040502050405020303" pitchFamily="18" charset="0"/>
                        </a:rPr>
                        <a:t>2025</a:t>
                      </a:r>
                    </a:p>
                  </a:txBody>
                  <a:tcPr marL="7958" marR="7958" marT="7958" marB="0" anchor="b">
                    <a:lnL>
                      <a:noFill/>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0709813"/>
                  </a:ext>
                </a:extLst>
              </a:tr>
              <a:tr h="276952">
                <a:tc>
                  <a:txBody>
                    <a:bodyPr/>
                    <a:lstStyle/>
                    <a:p>
                      <a:pPr algn="l" rtl="0" fontAlgn="b"/>
                      <a:r>
                        <a:rPr lang="en-US" sz="1400" b="1" i="0" u="none" strike="noStrike">
                          <a:solidFill>
                            <a:srgbClr val="000000"/>
                          </a:solidFill>
                          <a:effectLst/>
                          <a:latin typeface="Georgia" panose="02040502050405020303" pitchFamily="18" charset="0"/>
                        </a:rPr>
                        <a:t>Growth rates:</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l" rtl="0" fontAlgn="b"/>
                      <a:r>
                        <a:rPr lang="en-US" sz="1400" b="0" i="0" u="none" strike="noStrike" dirty="0">
                          <a:solidFill>
                            <a:srgbClr val="0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l" rtl="0" fontAlgn="b"/>
                      <a:r>
                        <a:rPr lang="en-US" sz="1400" b="0" i="0" u="none" strike="noStrike" dirty="0">
                          <a:solidFill>
                            <a:srgbClr val="0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1400" b="0" i="0" u="none" strike="noStrike" dirty="0">
                          <a:solidFill>
                            <a:schemeClr val="tx1"/>
                          </a:solidFill>
                          <a:effectLst/>
                          <a:latin typeface="Georgia" panose="02040502050405020303" pitchFamily="18" charset="0"/>
                        </a:rPr>
                        <a:t> </a:t>
                      </a:r>
                    </a:p>
                  </a:txBody>
                  <a:tcPr marL="7958" marR="7958" marT="7958"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1400" b="0" i="0" u="none" strike="noStrike" dirty="0">
                          <a:solidFill>
                            <a:schemeClr val="tx1"/>
                          </a:solidFill>
                          <a:effectLst/>
                          <a:latin typeface="Georgia" panose="02040502050405020303" pitchFamily="18" charset="0"/>
                        </a:rPr>
                        <a:t> </a:t>
                      </a:r>
                    </a:p>
                  </a:txBody>
                  <a:tcPr marL="7958" marR="7958" marT="7958"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rtl="0" fontAlgn="b"/>
                      <a:r>
                        <a:rPr lang="en-US" sz="1400" b="0" i="0" u="none" strike="noStrike" dirty="0">
                          <a:solidFill>
                            <a:srgbClr val="0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l" rtl="0" fontAlgn="b"/>
                      <a:r>
                        <a:rPr lang="en-US" sz="1400" b="0" i="0" u="none" strike="noStrike">
                          <a:solidFill>
                            <a:srgbClr val="C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l" rtl="0" fontAlgn="b"/>
                      <a:r>
                        <a:rPr lang="en-US" sz="1400" b="0" i="0" u="none" strike="noStrike">
                          <a:solidFill>
                            <a:srgbClr val="C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32508163"/>
                  </a:ext>
                </a:extLst>
              </a:tr>
              <a:tr h="276952">
                <a:tc>
                  <a:txBody>
                    <a:bodyPr/>
                    <a:lstStyle/>
                    <a:p>
                      <a:pPr algn="l" rtl="0" fontAlgn="b"/>
                      <a:r>
                        <a:rPr lang="en-US" sz="1400" b="0" i="0" u="none" strike="noStrike">
                          <a:solidFill>
                            <a:srgbClr val="000000"/>
                          </a:solidFill>
                          <a:effectLst/>
                          <a:latin typeface="Georgia" panose="02040502050405020303" pitchFamily="18" charset="0"/>
                        </a:rPr>
                        <a:t>Savings growth</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7.6%</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1.6%</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3.0%</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-0.3%</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0.5%</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2.2%</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5.5%</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6.5%</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636960999"/>
                  </a:ext>
                </a:extLst>
              </a:tr>
              <a:tr h="276952">
                <a:tc>
                  <a:txBody>
                    <a:bodyPr/>
                    <a:lstStyle/>
                    <a:p>
                      <a:pPr algn="l" rtl="0" fontAlgn="b"/>
                      <a:r>
                        <a:rPr lang="en-US" sz="1400" b="0" i="0" u="none" strike="noStrike" dirty="0">
                          <a:solidFill>
                            <a:srgbClr val="000000"/>
                          </a:solidFill>
                          <a:effectLst/>
                          <a:latin typeface="Georgia" panose="02040502050405020303" pitchFamily="18" charset="0"/>
                        </a:rPr>
                        <a:t>Loan growth</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9.5%</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6.2%</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0.0%</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1.0%</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0.9%</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1.0%</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2.9%</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5.0%</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019310106"/>
                  </a:ext>
                </a:extLst>
              </a:tr>
              <a:tr h="276952">
                <a:tc>
                  <a:txBody>
                    <a:bodyPr/>
                    <a:lstStyle/>
                    <a:p>
                      <a:pPr algn="l" rtl="0" fontAlgn="b"/>
                      <a:r>
                        <a:rPr lang="en-US" sz="1400" b="0" i="0" u="none" strike="noStrike" dirty="0">
                          <a:solidFill>
                            <a:srgbClr val="000000"/>
                          </a:solidFill>
                          <a:effectLst/>
                          <a:latin typeface="Georgia" panose="02040502050405020303" pitchFamily="18" charset="0"/>
                        </a:rPr>
                        <a:t>Asset growth</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7.9%</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4.0%</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2.3%</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-0.4%</a:t>
                      </a:r>
                    </a:p>
                  </a:txBody>
                  <a:tcPr marL="7958" marR="7958" marT="7958" marB="0" anchor="b">
                    <a:lnL>
                      <a:noFill/>
                    </a:lnL>
                    <a:lnR>
                      <a:noFill/>
                    </a:lnR>
                    <a:lnT>
                      <a:noFill/>
                    </a:lnT>
                    <a:lnB>
                      <a:noFill/>
                    </a:lnB>
                    <a:noFill/>
                  </a:tcPr>
                </a:tc>
                <a:tc>
                  <a:txBody>
                    <a:bodyPr/>
                    <a:lstStyle/>
                    <a:p>
                      <a:pPr algn="ctr" fontAlgn="b"/>
                      <a:r>
                        <a:rPr lang="en-US" sz="1400" b="0" i="0" u="none" strike="noStrike" dirty="0">
                          <a:solidFill>
                            <a:schemeClr val="tx1"/>
                          </a:solidFill>
                          <a:effectLst/>
                          <a:latin typeface="Georgia" panose="02040502050405020303" pitchFamily="18" charset="0"/>
                        </a:rPr>
                        <a:t>0.6%</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1.0%</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3.5%</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6.0%</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561228364"/>
                  </a:ext>
                </a:extLst>
              </a:tr>
              <a:tr h="276952">
                <a:tc>
                  <a:txBody>
                    <a:bodyPr/>
                    <a:lstStyle/>
                    <a:p>
                      <a:pPr algn="l" rtl="0" fontAlgn="b"/>
                      <a:r>
                        <a:rPr lang="en-US" sz="1400" b="0" i="0" u="none" strike="noStrike" dirty="0">
                          <a:solidFill>
                            <a:srgbClr val="000000"/>
                          </a:solidFill>
                          <a:effectLst/>
                          <a:latin typeface="Georgia" panose="02040502050405020303" pitchFamily="18" charset="0"/>
                        </a:rPr>
                        <a:t>Membership growth</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3.7%</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2.9%</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1.0%</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0.6%</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0.9%</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0.2%</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2.7%</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3.0%</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3092122124"/>
                  </a:ext>
                </a:extLst>
              </a:tr>
              <a:tr h="276952">
                <a:tc>
                  <a:txBody>
                    <a:bodyPr/>
                    <a:lstStyle/>
                    <a:p>
                      <a:pPr algn="l" rtl="0" fontAlgn="b"/>
                      <a:r>
                        <a:rPr lang="en-US" sz="1400" b="1" i="0" u="none" strike="noStrike">
                          <a:solidFill>
                            <a:srgbClr val="000000"/>
                          </a:solidFill>
                          <a:effectLst/>
                          <a:latin typeface="Georgia" panose="02040502050405020303" pitchFamily="18" charset="0"/>
                        </a:rPr>
                        <a:t>Liquidity:</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a:solidFill>
                            <a:srgbClr val="0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endParaRPr lang="en-US" sz="1400" b="0" i="0" u="none" strike="noStrike" dirty="0">
                        <a:solidFill>
                          <a:schemeClr val="tx1"/>
                        </a:solidFill>
                        <a:effectLst/>
                        <a:latin typeface="Georgia" panose="02040502050405020303" pitchFamily="18" charset="0"/>
                      </a:endParaRP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endParaRPr lang="en-US" sz="1400" b="0" i="0" u="none" strike="noStrike" dirty="0">
                        <a:solidFill>
                          <a:schemeClr val="tx1"/>
                        </a:solidFill>
                        <a:effectLst/>
                        <a:latin typeface="Georgia" panose="02040502050405020303" pitchFamily="18" charset="0"/>
                      </a:endParaRPr>
                    </a:p>
                  </a:txBody>
                  <a:tcPr marL="7958" marR="7958" marT="7958" marB="0" anchor="b">
                    <a:lnL>
                      <a:noFill/>
                    </a:lnL>
                    <a:lnR>
                      <a:noFill/>
                    </a:lnR>
                    <a:lnT>
                      <a:noFill/>
                    </a:lnT>
                    <a:lnB>
                      <a:noFill/>
                    </a:lnB>
                    <a:noFill/>
                  </a:tcPr>
                </a:tc>
                <a:tc>
                  <a:txBody>
                    <a:bodyPr/>
                    <a:lstStyle/>
                    <a:p>
                      <a:pPr algn="ctr" fontAlgn="b"/>
                      <a:endParaRPr lang="en-US" sz="1400" b="0" i="0" u="none" strike="noStrike" dirty="0">
                        <a:solidFill>
                          <a:schemeClr val="tx1"/>
                        </a:solidFill>
                        <a:effectLst/>
                        <a:latin typeface="Georgia" panose="02040502050405020303" pitchFamily="18" charset="0"/>
                      </a:endParaRPr>
                    </a:p>
                  </a:txBody>
                  <a:tcPr marL="7958" marR="7958" marT="7958" marB="0" anchor="b">
                    <a:lnL>
                      <a:noFill/>
                    </a:lnL>
                    <a:lnR>
                      <a:noFill/>
                    </a:lnR>
                    <a:lnT>
                      <a:noFill/>
                    </a:lnT>
                    <a:lnB>
                      <a:noFill/>
                    </a:lnB>
                    <a:noFill/>
                  </a:tcPr>
                </a:tc>
                <a:tc>
                  <a:txBody>
                    <a:bodyPr/>
                    <a:lstStyle/>
                    <a:p>
                      <a:pPr algn="ctr" rtl="0" fontAlgn="b"/>
                      <a:endParaRPr lang="en-US" sz="1400" b="0" i="0" u="none" strike="noStrike" dirty="0">
                        <a:solidFill>
                          <a:srgbClr val="C00000"/>
                        </a:solidFill>
                        <a:effectLst/>
                        <a:latin typeface="Georgia" panose="02040502050405020303" pitchFamily="18" charset="0"/>
                      </a:endParaRP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446408602"/>
                  </a:ext>
                </a:extLst>
              </a:tr>
              <a:tr h="276952">
                <a:tc>
                  <a:txBody>
                    <a:bodyPr/>
                    <a:lstStyle/>
                    <a:p>
                      <a:pPr algn="ctr" rtl="0" fontAlgn="b"/>
                      <a:r>
                        <a:rPr lang="en-US" sz="1400" b="0" i="0" u="none" strike="noStrike">
                          <a:solidFill>
                            <a:srgbClr val="000000"/>
                          </a:solidFill>
                          <a:effectLst/>
                          <a:latin typeface="Georgia" panose="02040502050405020303" pitchFamily="18" charset="0"/>
                        </a:rPr>
                        <a:t>Loan-to-share ratio**</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79.7%</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85.1%</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82.7%</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83.9%</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84.2%</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83.2%</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83.2%</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82.0%</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686068146"/>
                  </a:ext>
                </a:extLst>
              </a:tr>
              <a:tr h="276952">
                <a:tc>
                  <a:txBody>
                    <a:bodyPr/>
                    <a:lstStyle/>
                    <a:p>
                      <a:pPr algn="l" rtl="0" fontAlgn="b"/>
                      <a:r>
                        <a:rPr lang="en-US" sz="1400" b="1" i="0" u="none" strike="noStrike">
                          <a:solidFill>
                            <a:srgbClr val="000000"/>
                          </a:solidFill>
                          <a:effectLst/>
                          <a:latin typeface="Georgia" panose="02040502050405020303" pitchFamily="18" charset="0"/>
                        </a:rPr>
                        <a:t>Asset quality:</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a:solidFill>
                            <a:srgbClr val="0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endParaRPr lang="en-US" sz="1400" b="0" i="0" u="none" strike="noStrike" dirty="0">
                        <a:solidFill>
                          <a:schemeClr val="tx1"/>
                        </a:solidFill>
                        <a:effectLst/>
                        <a:latin typeface="Georgia" panose="02040502050405020303" pitchFamily="18" charset="0"/>
                      </a:endParaRP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endParaRPr lang="en-US" sz="1400" b="0" i="0" u="none" strike="noStrike" dirty="0">
                        <a:solidFill>
                          <a:schemeClr val="tx1"/>
                        </a:solidFill>
                        <a:effectLst/>
                        <a:latin typeface="Georgia" panose="02040502050405020303" pitchFamily="18" charset="0"/>
                      </a:endParaRPr>
                    </a:p>
                  </a:txBody>
                  <a:tcPr marL="7958" marR="7958" marT="7958" marB="0" anchor="b">
                    <a:lnL>
                      <a:noFill/>
                    </a:lnL>
                    <a:lnR>
                      <a:noFill/>
                    </a:lnR>
                    <a:lnT>
                      <a:noFill/>
                    </a:lnT>
                    <a:lnB>
                      <a:noFill/>
                    </a:lnB>
                    <a:noFill/>
                  </a:tcPr>
                </a:tc>
                <a:tc>
                  <a:txBody>
                    <a:bodyPr/>
                    <a:lstStyle/>
                    <a:p>
                      <a:pPr algn="ctr" fontAlgn="b"/>
                      <a:endParaRPr lang="en-US" sz="1400" b="0" i="0" u="none" strike="noStrike" dirty="0">
                        <a:solidFill>
                          <a:schemeClr val="tx1"/>
                        </a:solidFill>
                        <a:effectLst/>
                        <a:latin typeface="Georgia" panose="02040502050405020303" pitchFamily="18" charset="0"/>
                      </a:endParaRPr>
                    </a:p>
                  </a:txBody>
                  <a:tcPr marL="7958" marR="7958" marT="7958" marB="0" anchor="b">
                    <a:lnL>
                      <a:noFill/>
                    </a:lnL>
                    <a:lnR>
                      <a:noFill/>
                    </a:lnR>
                    <a:lnT>
                      <a:noFill/>
                    </a:lnT>
                    <a:lnB>
                      <a:noFill/>
                    </a:lnB>
                    <a:noFill/>
                  </a:tcPr>
                </a:tc>
                <a:tc>
                  <a:txBody>
                    <a:bodyPr/>
                    <a:lstStyle/>
                    <a:p>
                      <a:pPr algn="ctr" rtl="0" fontAlgn="b"/>
                      <a:endParaRPr lang="en-US" sz="1400" b="0" i="0" u="none" strike="noStrike" dirty="0">
                        <a:solidFill>
                          <a:srgbClr val="C00000"/>
                        </a:solidFill>
                        <a:effectLst/>
                        <a:latin typeface="Georgia" panose="02040502050405020303" pitchFamily="18" charset="0"/>
                      </a:endParaRP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1436417201"/>
                  </a:ext>
                </a:extLst>
              </a:tr>
              <a:tr h="276952">
                <a:tc>
                  <a:txBody>
                    <a:bodyPr/>
                    <a:lstStyle/>
                    <a:p>
                      <a:pPr algn="ctr" rtl="0" fontAlgn="b"/>
                      <a:r>
                        <a:rPr lang="en-US" sz="1400" b="0" i="0" u="none" strike="noStrike">
                          <a:solidFill>
                            <a:srgbClr val="000000"/>
                          </a:solidFill>
                          <a:effectLst/>
                          <a:latin typeface="Georgia" panose="02040502050405020303" pitchFamily="18" charset="0"/>
                        </a:rPr>
                        <a:t>Delinquency rate**</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0.72%</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0.83%</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0.77%</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0.84%</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0.91%</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0.95%</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0.95%</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0.90%</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4252852489"/>
                  </a:ext>
                </a:extLst>
              </a:tr>
              <a:tr h="276952">
                <a:tc>
                  <a:txBody>
                    <a:bodyPr/>
                    <a:lstStyle/>
                    <a:p>
                      <a:pPr algn="ctr" rtl="0" fontAlgn="b"/>
                      <a:r>
                        <a:rPr lang="en-US" sz="1400" b="0" i="0" u="none" strike="noStrike">
                          <a:solidFill>
                            <a:srgbClr val="000000"/>
                          </a:solidFill>
                          <a:effectLst/>
                          <a:latin typeface="Georgia" panose="02040502050405020303" pitchFamily="18" charset="0"/>
                        </a:rPr>
                        <a:t>Net charge-off rate*</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0.49%</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0.61%</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0.80%</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0.78%</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0.76%</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0.80%</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0.79%</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0.75%</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4234960325"/>
                  </a:ext>
                </a:extLst>
              </a:tr>
              <a:tr h="276952">
                <a:tc>
                  <a:txBody>
                    <a:bodyPr/>
                    <a:lstStyle/>
                    <a:p>
                      <a:pPr algn="l" rtl="0" fontAlgn="b"/>
                      <a:r>
                        <a:rPr lang="en-US" sz="1400" b="1" i="0" u="none" strike="noStrike">
                          <a:solidFill>
                            <a:srgbClr val="000000"/>
                          </a:solidFill>
                          <a:effectLst/>
                          <a:latin typeface="Georgia" panose="02040502050405020303" pitchFamily="18" charset="0"/>
                        </a:rPr>
                        <a:t>Earnings:</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a:solidFill>
                            <a:srgbClr val="0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endParaRPr lang="en-US" sz="1400" b="0" i="0" u="none" strike="noStrike" dirty="0">
                        <a:solidFill>
                          <a:schemeClr val="tx1"/>
                        </a:solidFill>
                        <a:effectLst/>
                        <a:latin typeface="Georgia" panose="02040502050405020303" pitchFamily="18" charset="0"/>
                      </a:endParaRP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endParaRPr lang="en-US" sz="1400" b="0" i="0" u="none" strike="noStrike" dirty="0">
                        <a:solidFill>
                          <a:schemeClr val="tx1"/>
                        </a:solidFill>
                        <a:effectLst/>
                        <a:latin typeface="Georgia" panose="02040502050405020303" pitchFamily="18" charset="0"/>
                      </a:endParaRPr>
                    </a:p>
                  </a:txBody>
                  <a:tcPr marL="7958" marR="7958" marT="7958" marB="0" anchor="b">
                    <a:lnL>
                      <a:noFill/>
                    </a:lnL>
                    <a:lnR>
                      <a:noFill/>
                    </a:lnR>
                    <a:lnT>
                      <a:noFill/>
                    </a:lnT>
                    <a:lnB>
                      <a:noFill/>
                    </a:lnB>
                    <a:noFill/>
                  </a:tcPr>
                </a:tc>
                <a:tc>
                  <a:txBody>
                    <a:bodyPr/>
                    <a:lstStyle/>
                    <a:p>
                      <a:pPr algn="ctr" fontAlgn="b"/>
                      <a:endParaRPr lang="en-US" sz="1400" b="0" i="0" u="none" strike="noStrike" dirty="0">
                        <a:solidFill>
                          <a:schemeClr val="tx1"/>
                        </a:solidFill>
                        <a:effectLst/>
                        <a:latin typeface="Georgia" panose="02040502050405020303" pitchFamily="18" charset="0"/>
                      </a:endParaRPr>
                    </a:p>
                  </a:txBody>
                  <a:tcPr marL="7958" marR="7958" marT="7958" marB="0" anchor="b">
                    <a:lnL>
                      <a:noFill/>
                    </a:lnL>
                    <a:lnR>
                      <a:noFill/>
                    </a:lnR>
                    <a:lnT>
                      <a:noFill/>
                    </a:lnT>
                    <a:lnB>
                      <a:noFill/>
                    </a:lnB>
                    <a:noFill/>
                  </a:tcPr>
                </a:tc>
                <a:tc>
                  <a:txBody>
                    <a:bodyPr/>
                    <a:lstStyle/>
                    <a:p>
                      <a:pPr algn="ctr" rtl="0" fontAlgn="b"/>
                      <a:endParaRPr lang="en-US" sz="1400" b="0" i="0" u="none" strike="noStrike" dirty="0">
                        <a:solidFill>
                          <a:srgbClr val="C00000"/>
                        </a:solidFill>
                        <a:effectLst/>
                        <a:latin typeface="Georgia" panose="02040502050405020303" pitchFamily="18" charset="0"/>
                      </a:endParaRP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86337317"/>
                  </a:ext>
                </a:extLst>
              </a:tr>
              <a:tr h="402027">
                <a:tc>
                  <a:txBody>
                    <a:bodyPr/>
                    <a:lstStyle/>
                    <a:p>
                      <a:pPr algn="ctr" rtl="0" fontAlgn="b"/>
                      <a:r>
                        <a:rPr lang="en-US" sz="1400" b="0" i="0" u="none" strike="noStrike">
                          <a:solidFill>
                            <a:srgbClr val="000000"/>
                          </a:solidFill>
                          <a:effectLst/>
                          <a:latin typeface="Georgia" panose="02040502050405020303" pitchFamily="18" charset="0"/>
                        </a:rPr>
                        <a:t>Return on average assets (ROA)*</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0.83%</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0.68%</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0.66%</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0.71%</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0.70%</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0.70%</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a:solidFill>
                            <a:srgbClr val="C00000"/>
                          </a:solidFill>
                          <a:effectLst/>
                          <a:latin typeface="Georgia" panose="02040502050405020303" pitchFamily="18" charset="0"/>
                        </a:rPr>
                        <a:t>0.69%</a:t>
                      </a:r>
                      <a:endParaRPr lang="en-US" sz="1400" b="0" i="0" u="none" strike="noStrike" dirty="0">
                        <a:solidFill>
                          <a:srgbClr val="C00000"/>
                        </a:solidFill>
                        <a:effectLst/>
                        <a:latin typeface="Georgia" panose="02040502050405020303" pitchFamily="18" charset="0"/>
                      </a:endParaRP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0.75%</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85943877"/>
                  </a:ext>
                </a:extLst>
              </a:tr>
              <a:tr h="276952">
                <a:tc>
                  <a:txBody>
                    <a:bodyPr/>
                    <a:lstStyle/>
                    <a:p>
                      <a:pPr algn="l" rtl="0" fontAlgn="b"/>
                      <a:r>
                        <a:rPr lang="en-US" sz="1400" b="1" i="0" u="none" strike="noStrike" dirty="0">
                          <a:solidFill>
                            <a:srgbClr val="000000"/>
                          </a:solidFill>
                          <a:effectLst/>
                          <a:latin typeface="Georgia" panose="02040502050405020303" pitchFamily="18" charset="0"/>
                        </a:rPr>
                        <a:t>Capital adequacy:</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endParaRPr lang="en-US" sz="1400" b="0" i="0" u="none" strike="noStrike" dirty="0">
                        <a:solidFill>
                          <a:schemeClr val="tx1"/>
                        </a:solidFill>
                        <a:effectLst/>
                        <a:latin typeface="Georgia" panose="02040502050405020303" pitchFamily="18" charset="0"/>
                      </a:endParaRP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endParaRPr lang="en-US" sz="1400" b="0" i="0" u="none" strike="noStrike" dirty="0">
                        <a:solidFill>
                          <a:schemeClr val="tx1"/>
                        </a:solidFill>
                        <a:effectLst/>
                        <a:latin typeface="Georgia" panose="02040502050405020303" pitchFamily="18" charset="0"/>
                      </a:endParaRPr>
                    </a:p>
                  </a:txBody>
                  <a:tcPr marL="7958" marR="7958" marT="7958" marB="0" anchor="b">
                    <a:lnL>
                      <a:noFill/>
                    </a:lnL>
                    <a:lnR>
                      <a:noFill/>
                    </a:lnR>
                    <a:lnT>
                      <a:noFill/>
                    </a:lnT>
                    <a:lnB>
                      <a:noFill/>
                    </a:lnB>
                    <a:noFill/>
                  </a:tcPr>
                </a:tc>
                <a:tc>
                  <a:txBody>
                    <a:bodyPr/>
                    <a:lstStyle/>
                    <a:p>
                      <a:pPr algn="ctr" fontAlgn="b"/>
                      <a:endParaRPr lang="en-US" sz="1400" b="0" i="0" u="none" strike="noStrike" dirty="0">
                        <a:solidFill>
                          <a:schemeClr val="tx1"/>
                        </a:solidFill>
                        <a:effectLst/>
                        <a:latin typeface="Georgia" panose="02040502050405020303" pitchFamily="18" charset="0"/>
                      </a:endParaRPr>
                    </a:p>
                  </a:txBody>
                  <a:tcPr marL="7958" marR="7958" marT="7958" marB="0" anchor="b">
                    <a:lnL>
                      <a:noFill/>
                    </a:lnL>
                    <a:lnR>
                      <a:noFill/>
                    </a:lnR>
                    <a:lnT>
                      <a:noFill/>
                    </a:lnT>
                    <a:lnB>
                      <a:noFill/>
                    </a:lnB>
                    <a:noFill/>
                  </a:tcPr>
                </a:tc>
                <a:tc>
                  <a:txBody>
                    <a:bodyPr/>
                    <a:lstStyle/>
                    <a:p>
                      <a:pPr algn="ctr" rtl="0" fontAlgn="b"/>
                      <a:endParaRPr lang="en-US" sz="1400" b="0" i="0" u="none" strike="noStrike" dirty="0">
                        <a:solidFill>
                          <a:srgbClr val="C00000"/>
                        </a:solidFill>
                        <a:effectLst/>
                        <a:latin typeface="Georgia" panose="02040502050405020303" pitchFamily="18" charset="0"/>
                      </a:endParaRP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4288055305"/>
                  </a:ext>
                </a:extLst>
              </a:tr>
              <a:tr h="214415">
                <a:tc>
                  <a:txBody>
                    <a:bodyPr/>
                    <a:lstStyle/>
                    <a:p>
                      <a:pPr algn="ctr" rtl="0" fontAlgn="b"/>
                      <a:r>
                        <a:rPr lang="en-US" sz="1400" b="0" i="0" u="none" strike="noStrike" dirty="0">
                          <a:solidFill>
                            <a:srgbClr val="000000"/>
                          </a:solidFill>
                          <a:effectLst/>
                          <a:latin typeface="Georgia" panose="02040502050405020303" pitchFamily="18" charset="0"/>
                        </a:rPr>
                        <a:t>Net worth ratio**</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rtl="0" fontAlgn="b"/>
                      <a:r>
                        <a:rPr lang="en-US" sz="1400" b="0" i="0" u="none" strike="noStrike" dirty="0">
                          <a:solidFill>
                            <a:srgbClr val="000000"/>
                          </a:solidFill>
                          <a:effectLst/>
                          <a:latin typeface="Georgia" panose="02040502050405020303" pitchFamily="18" charset="0"/>
                        </a:rPr>
                        <a:t>10.9%</a:t>
                      </a:r>
                    </a:p>
                  </a:txBody>
                  <a:tcPr marL="7958" marR="7958" marT="795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10.7%</a:t>
                      </a:r>
                    </a:p>
                  </a:txBody>
                  <a:tcPr marL="7958" marR="7958" marT="795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10.6%</a:t>
                      </a:r>
                    </a:p>
                  </a:txBody>
                  <a:tcPr marL="7958" marR="7958" marT="795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rtl="0" fontAlgn="b"/>
                      <a:r>
                        <a:rPr lang="en-US" sz="1400" b="0" i="0" u="none" strike="noStrike" dirty="0">
                          <a:solidFill>
                            <a:schemeClr val="tx1"/>
                          </a:solidFill>
                          <a:effectLst/>
                          <a:latin typeface="Georgia" panose="02040502050405020303" pitchFamily="18" charset="0"/>
                        </a:rPr>
                        <a:t>10.8%</a:t>
                      </a:r>
                    </a:p>
                  </a:txBody>
                  <a:tcPr marL="7958" marR="7958" marT="7958"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rtl="0" fontAlgn="b"/>
                      <a:r>
                        <a:rPr lang="en-US" sz="1400" b="0" i="0" u="none" strike="noStrike" dirty="0">
                          <a:solidFill>
                            <a:schemeClr val="tx1"/>
                          </a:solidFill>
                          <a:effectLst/>
                          <a:latin typeface="Georgia" panose="02040502050405020303" pitchFamily="18" charset="0"/>
                        </a:rPr>
                        <a:t>10.9%</a:t>
                      </a:r>
                    </a:p>
                  </a:txBody>
                  <a:tcPr marL="7958" marR="7958" marT="7958"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rtl="0" fontAlgn="b"/>
                      <a:r>
                        <a:rPr lang="en-US" sz="1400" b="0" i="0" u="none" strike="noStrike" dirty="0">
                          <a:solidFill>
                            <a:srgbClr val="C00000"/>
                          </a:solidFill>
                          <a:effectLst/>
                          <a:latin typeface="Georgia" panose="02040502050405020303" pitchFamily="18" charset="0"/>
                        </a:rPr>
                        <a:t>11.0%</a:t>
                      </a:r>
                    </a:p>
                  </a:txBody>
                  <a:tcPr marL="7958" marR="7958" marT="795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rtl="0" fontAlgn="b"/>
                      <a:r>
                        <a:rPr lang="en-US" sz="1400" b="0" i="0" u="none" strike="noStrike" dirty="0">
                          <a:solidFill>
                            <a:srgbClr val="C00000"/>
                          </a:solidFill>
                          <a:effectLst/>
                          <a:latin typeface="Georgia" panose="02040502050405020303" pitchFamily="18" charset="0"/>
                        </a:rPr>
                        <a:t>11.0%</a:t>
                      </a:r>
                    </a:p>
                  </a:txBody>
                  <a:tcPr marL="7958" marR="7958" marT="795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11.1%</a:t>
                      </a:r>
                    </a:p>
                  </a:txBody>
                  <a:tcPr marL="7958" marR="7958" marT="795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08157914"/>
                  </a:ext>
                </a:extLst>
              </a:tr>
            </a:tbl>
          </a:graphicData>
        </a:graphic>
      </p:graphicFrame>
      <p:sp>
        <p:nvSpPr>
          <p:cNvPr id="5" name="Rectangle 4">
            <a:extLst>
              <a:ext uri="{FF2B5EF4-FFF2-40B4-BE49-F238E27FC236}">
                <a16:creationId xmlns:a16="http://schemas.microsoft.com/office/drawing/2014/main" id="{314712D1-5189-EFF3-CEA0-C65EBDF516AF}"/>
              </a:ext>
            </a:extLst>
          </p:cNvPr>
          <p:cNvSpPr/>
          <p:nvPr/>
        </p:nvSpPr>
        <p:spPr>
          <a:xfrm>
            <a:off x="1345722" y="6393587"/>
            <a:ext cx="9319506" cy="307777"/>
          </a:xfrm>
          <a:prstGeom prst="rect">
            <a:avLst/>
          </a:prstGeom>
        </p:spPr>
        <p:txBody>
          <a:bodyPr wrap="square">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Calibri" panose="020F0502020204030204" pitchFamily="34" charset="0"/>
              </a:rPr>
              <a:t>*Quarterly data, annualized.  **End of period ratio. Net worth forecast does not account for CECL Provision</a:t>
            </a:r>
          </a:p>
        </p:txBody>
      </p:sp>
    </p:spTree>
    <p:extLst>
      <p:ext uri="{BB962C8B-B14F-4D97-AF65-F5344CB8AC3E}">
        <p14:creationId xmlns:p14="http://schemas.microsoft.com/office/powerpoint/2010/main" val="161338310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243C91-C5DD-4A7D-257D-50A7DD074C3A}"/>
              </a:ext>
            </a:extLst>
          </p:cNvPr>
          <p:cNvSpPr>
            <a:spLocks noGrp="1"/>
          </p:cNvSpPr>
          <p:nvPr>
            <p:ph type="ctrTitle"/>
          </p:nvPr>
        </p:nvSpPr>
        <p:spPr>
          <a:xfrm>
            <a:off x="152400" y="1400174"/>
            <a:ext cx="11734800" cy="1247775"/>
          </a:xfrm>
        </p:spPr>
        <p:txBody>
          <a:bodyPr/>
          <a:lstStyle/>
          <a:p>
            <a:r>
              <a:rPr lang="en-US" sz="4000" dirty="0">
                <a:solidFill>
                  <a:schemeClr val="accent6">
                    <a:lumMod val="75000"/>
                  </a:schemeClr>
                </a:solidFill>
                <a:latin typeface="Rockwell"/>
              </a:rPr>
              <a:t>Economic Update Summary</a:t>
            </a:r>
            <a:br>
              <a:rPr lang="en-US" sz="4000" dirty="0">
                <a:solidFill>
                  <a:schemeClr val="accent6">
                    <a:lumMod val="75000"/>
                  </a:schemeClr>
                </a:solidFill>
                <a:latin typeface="Rockwell"/>
              </a:rPr>
            </a:br>
            <a:r>
              <a:rPr lang="en-US" sz="4000" dirty="0">
                <a:solidFill>
                  <a:schemeClr val="accent6">
                    <a:lumMod val="75000"/>
                  </a:schemeClr>
                </a:solidFill>
                <a:latin typeface="Rockwell"/>
              </a:rPr>
              <a:t>For 2025</a:t>
            </a:r>
            <a:endParaRPr lang="en-US" sz="4000" dirty="0"/>
          </a:p>
        </p:txBody>
      </p:sp>
      <p:sp>
        <p:nvSpPr>
          <p:cNvPr id="6" name="Text Placeholder 5">
            <a:extLst>
              <a:ext uri="{FF2B5EF4-FFF2-40B4-BE49-F238E27FC236}">
                <a16:creationId xmlns:a16="http://schemas.microsoft.com/office/drawing/2014/main" id="{23B4112F-533B-10BB-1AEA-CF9D7A5C5215}"/>
              </a:ext>
            </a:extLst>
          </p:cNvPr>
          <p:cNvSpPr>
            <a:spLocks noGrp="1"/>
          </p:cNvSpPr>
          <p:nvPr>
            <p:ph type="body" sz="quarter" idx="11"/>
          </p:nvPr>
        </p:nvSpPr>
        <p:spPr>
          <a:xfrm>
            <a:off x="304797" y="2986481"/>
            <a:ext cx="11734799" cy="2002784"/>
          </a:xfrm>
          <a:solidFill>
            <a:schemeClr val="bg1"/>
          </a:solidFill>
        </p:spPr>
        <p:txBody>
          <a:bodyPr/>
          <a:lstStyle/>
          <a:p>
            <a:pPr marL="457200" indent="-457200">
              <a:buFont typeface="+mj-lt"/>
              <a:buAutoNum type="arabicPeriod"/>
            </a:pPr>
            <a:r>
              <a:rPr lang="en-US" sz="2400" b="0" dirty="0">
                <a:solidFill>
                  <a:schemeClr val="accent6">
                    <a:lumMod val="75000"/>
                  </a:schemeClr>
                </a:solidFill>
              </a:rPr>
              <a:t>Trend economic growth in 2025, (2.0%)</a:t>
            </a:r>
          </a:p>
          <a:p>
            <a:pPr marL="457200" indent="-457200">
              <a:buFont typeface="+mj-lt"/>
              <a:buAutoNum type="arabicPeriod"/>
            </a:pPr>
            <a:r>
              <a:rPr lang="en-US" sz="2400" b="0" dirty="0">
                <a:solidFill>
                  <a:schemeClr val="accent6">
                    <a:lumMod val="75000"/>
                  </a:schemeClr>
                </a:solidFill>
              </a:rPr>
              <a:t>Inflation rate approaching 2% target</a:t>
            </a:r>
          </a:p>
          <a:p>
            <a:pPr marL="457200" indent="-457200">
              <a:buFont typeface="+mj-lt"/>
              <a:buAutoNum type="arabicPeriod"/>
            </a:pPr>
            <a:r>
              <a:rPr lang="en-US" sz="2400" b="0" dirty="0">
                <a:solidFill>
                  <a:schemeClr val="accent6">
                    <a:lumMod val="75000"/>
                  </a:schemeClr>
                </a:solidFill>
              </a:rPr>
              <a:t>Unemployment rate rising to natural rate of 4.5%</a:t>
            </a:r>
          </a:p>
          <a:p>
            <a:pPr marL="457200" indent="-457200">
              <a:buFont typeface="+mj-lt"/>
              <a:buAutoNum type="arabicPeriod"/>
            </a:pPr>
            <a:r>
              <a:rPr lang="en-US" sz="2400" b="0" dirty="0">
                <a:solidFill>
                  <a:schemeClr val="accent6">
                    <a:lumMod val="75000"/>
                  </a:schemeClr>
                </a:solidFill>
              </a:rPr>
              <a:t>Yield curve normalizing as short-term interest rates fall faster than long term</a:t>
            </a:r>
          </a:p>
        </p:txBody>
      </p:sp>
    </p:spTree>
    <p:extLst>
      <p:ext uri="{BB962C8B-B14F-4D97-AF65-F5344CB8AC3E}">
        <p14:creationId xmlns:p14="http://schemas.microsoft.com/office/powerpoint/2010/main" val="3762812435"/>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28600"/>
            <a:ext cx="11176000" cy="2286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srgbClr val="00B050"/>
              </a:solidFill>
              <a:effectLst/>
              <a:uLnTx/>
              <a:uFillTx/>
              <a:latin typeface="Century Gothic" panose="020F0302020204030204"/>
              <a:ea typeface="+mn-ea"/>
              <a:cs typeface="+mn-cs"/>
            </a:endParaRPr>
          </a:p>
        </p:txBody>
      </p:sp>
      <p:sp>
        <p:nvSpPr>
          <p:cNvPr id="4" name="Rectangle 3"/>
          <p:cNvSpPr/>
          <p:nvPr/>
        </p:nvSpPr>
        <p:spPr>
          <a:xfrm>
            <a:off x="609600" y="4419600"/>
            <a:ext cx="11176000" cy="228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6" name="Rectangle 5"/>
          <p:cNvSpPr/>
          <p:nvPr/>
        </p:nvSpPr>
        <p:spPr>
          <a:xfrm>
            <a:off x="609600" y="2819400"/>
            <a:ext cx="11176000" cy="1371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20439081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extLst>
              <p:ext uri="{D42A27DB-BD31-4B8C-83A1-F6EECF244321}">
                <p14:modId xmlns:p14="http://schemas.microsoft.com/office/powerpoint/2010/main" val="3210194856"/>
              </p:ext>
            </p:extLst>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Economy</a:t>
            </a: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3" name="TextBox 2">
            <a:extLst>
              <a:ext uri="{FF2B5EF4-FFF2-40B4-BE49-F238E27FC236}">
                <a16:creationId xmlns:a16="http://schemas.microsoft.com/office/drawing/2014/main" id="{CD1948DA-D22A-5F60-7023-C0093FC7216C}"/>
              </a:ext>
            </a:extLst>
          </p:cNvPr>
          <p:cNvSpPr txBox="1"/>
          <p:nvPr/>
        </p:nvSpPr>
        <p:spPr>
          <a:xfrm>
            <a:off x="8719275" y="2541540"/>
            <a:ext cx="521093" cy="276999"/>
          </a:xfrm>
          <a:prstGeom prst="rect">
            <a:avLst/>
          </a:prstGeom>
          <a:solidFill>
            <a:schemeClr val="bg1"/>
          </a:solidFill>
          <a:ln w="28575">
            <a:solidFill>
              <a:srgbClr val="0070C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4.3%</a:t>
            </a:r>
          </a:p>
        </p:txBody>
      </p:sp>
      <p:sp>
        <p:nvSpPr>
          <p:cNvPr id="4" name="TextBox 3">
            <a:extLst>
              <a:ext uri="{FF2B5EF4-FFF2-40B4-BE49-F238E27FC236}">
                <a16:creationId xmlns:a16="http://schemas.microsoft.com/office/drawing/2014/main" id="{525BA5F9-0CD8-76AF-D51D-A562403656B0}"/>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 Inflation</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Tree>
    <p:extLst>
      <p:ext uri="{BB962C8B-B14F-4D97-AF65-F5344CB8AC3E}">
        <p14:creationId xmlns:p14="http://schemas.microsoft.com/office/powerpoint/2010/main" val="2581855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extLst>
              <p:ext uri="{D42A27DB-BD31-4B8C-83A1-F6EECF244321}">
                <p14:modId xmlns:p14="http://schemas.microsoft.com/office/powerpoint/2010/main" val="334065928"/>
              </p:ext>
            </p:extLst>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1">
            <a:extLst>
              <a:ext uri="{FF2B5EF4-FFF2-40B4-BE49-F238E27FC236}">
                <a16:creationId xmlns:a16="http://schemas.microsoft.com/office/drawing/2014/main" id="{8D51A8E3-B74E-280A-9168-9169E1165405}"/>
              </a:ext>
            </a:extLst>
          </p:cNvPr>
          <p:cNvSpPr txBox="1"/>
          <p:nvPr/>
        </p:nvSpPr>
        <p:spPr>
          <a:xfrm>
            <a:off x="5627489" y="2441584"/>
            <a:ext cx="1406388" cy="830997"/>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 40 years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(5.25)</a:t>
            </a:r>
            <a:endParaRPr kumimoji="0" lang="en-US" sz="1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D00D024-23ED-CB9B-CE9B-33377E6EC545}"/>
              </a:ext>
            </a:extLst>
          </p:cNvPr>
          <p:cNvCxnSpPr>
            <a:cxnSpLocks/>
          </p:cNvCxnSpPr>
          <p:nvPr/>
        </p:nvCxnSpPr>
        <p:spPr>
          <a:xfrm flipV="1">
            <a:off x="6591573" y="2025774"/>
            <a:ext cx="749136" cy="3663164"/>
          </a:xfrm>
          <a:prstGeom prst="straightConnector1">
            <a:avLst/>
          </a:prstGeom>
          <a:ln w="762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Economy</a:t>
            </a: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3" name="TextBox 2">
            <a:extLst>
              <a:ext uri="{FF2B5EF4-FFF2-40B4-BE49-F238E27FC236}">
                <a16:creationId xmlns:a16="http://schemas.microsoft.com/office/drawing/2014/main" id="{CD1948DA-D22A-5F60-7023-C0093FC7216C}"/>
              </a:ext>
            </a:extLst>
          </p:cNvPr>
          <p:cNvSpPr txBox="1"/>
          <p:nvPr/>
        </p:nvSpPr>
        <p:spPr>
          <a:xfrm>
            <a:off x="8756508" y="2540679"/>
            <a:ext cx="521093" cy="276999"/>
          </a:xfrm>
          <a:prstGeom prst="rect">
            <a:avLst/>
          </a:prstGeom>
          <a:solidFill>
            <a:schemeClr val="bg1"/>
          </a:solidFill>
          <a:ln w="28575">
            <a:solidFill>
              <a:srgbClr val="0070C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4.3%</a:t>
            </a:r>
          </a:p>
        </p:txBody>
      </p:sp>
      <p:sp>
        <p:nvSpPr>
          <p:cNvPr id="4" name="TextBox 3">
            <a:extLst>
              <a:ext uri="{FF2B5EF4-FFF2-40B4-BE49-F238E27FC236}">
                <a16:creationId xmlns:a16="http://schemas.microsoft.com/office/drawing/2014/main" id="{525BA5F9-0CD8-76AF-D51D-A562403656B0}"/>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 Inflation</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Tree>
    <p:extLst>
      <p:ext uri="{BB962C8B-B14F-4D97-AF65-F5344CB8AC3E}">
        <p14:creationId xmlns:p14="http://schemas.microsoft.com/office/powerpoint/2010/main" val="2201575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extLst>
              <p:ext uri="{D42A27DB-BD31-4B8C-83A1-F6EECF244321}">
                <p14:modId xmlns:p14="http://schemas.microsoft.com/office/powerpoint/2010/main" val="2735054194"/>
              </p:ext>
            </p:extLst>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1">
            <a:extLst>
              <a:ext uri="{FF2B5EF4-FFF2-40B4-BE49-F238E27FC236}">
                <a16:creationId xmlns:a16="http://schemas.microsoft.com/office/drawing/2014/main" id="{8D51A8E3-B74E-280A-9168-9169E1165405}"/>
              </a:ext>
            </a:extLst>
          </p:cNvPr>
          <p:cNvSpPr txBox="1"/>
          <p:nvPr/>
        </p:nvSpPr>
        <p:spPr>
          <a:xfrm>
            <a:off x="5627489" y="2441584"/>
            <a:ext cx="1406388" cy="830997"/>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 40 years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(5.25)</a:t>
            </a:r>
            <a:endParaRPr kumimoji="0" lang="en-US" sz="1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D00D024-23ED-CB9B-CE9B-33377E6EC545}"/>
              </a:ext>
            </a:extLst>
          </p:cNvPr>
          <p:cNvCxnSpPr>
            <a:cxnSpLocks/>
          </p:cNvCxnSpPr>
          <p:nvPr/>
        </p:nvCxnSpPr>
        <p:spPr>
          <a:xfrm flipV="1">
            <a:off x="6591573" y="2025774"/>
            <a:ext cx="749136" cy="3663164"/>
          </a:xfrm>
          <a:prstGeom prst="straightConnector1">
            <a:avLst/>
          </a:prstGeom>
          <a:ln w="762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Economy</a:t>
            </a: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17" name="Right Brace 16">
            <a:extLst>
              <a:ext uri="{FF2B5EF4-FFF2-40B4-BE49-F238E27FC236}">
                <a16:creationId xmlns:a16="http://schemas.microsoft.com/office/drawing/2014/main" id="{34214B40-57E6-E354-BCD7-98C1572A9844}"/>
              </a:ext>
            </a:extLst>
          </p:cNvPr>
          <p:cNvSpPr/>
          <p:nvPr/>
        </p:nvSpPr>
        <p:spPr>
          <a:xfrm rot="851273">
            <a:off x="7417505" y="2303806"/>
            <a:ext cx="416972" cy="1510749"/>
          </a:xfrm>
          <a:prstGeom prst="rightBrace">
            <a:avLst>
              <a:gd name="adj1" fmla="val 0"/>
              <a:gd name="adj2" fmla="val 494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2" name="TextBox 1">
            <a:extLst>
              <a:ext uri="{FF2B5EF4-FFF2-40B4-BE49-F238E27FC236}">
                <a16:creationId xmlns:a16="http://schemas.microsoft.com/office/drawing/2014/main" id="{3557BE64-2CDE-BD6A-9A03-7DD6B425F8A3}"/>
              </a:ext>
            </a:extLst>
          </p:cNvPr>
          <p:cNvSpPr txBox="1"/>
          <p:nvPr/>
        </p:nvSpPr>
        <p:spPr>
          <a:xfrm>
            <a:off x="7824674" y="3006183"/>
            <a:ext cx="749137" cy="553998"/>
          </a:xfrm>
          <a:prstGeom prst="rect">
            <a:avLst/>
          </a:prstGeom>
          <a:solidFill>
            <a:schemeClr val="bg1"/>
          </a:solidFill>
          <a:ln w="28575">
            <a:solidFill>
              <a:srgbClr val="FF000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Braking the Economy</a:t>
            </a:r>
          </a:p>
        </p:txBody>
      </p:sp>
      <p:sp>
        <p:nvSpPr>
          <p:cNvPr id="3" name="TextBox 2">
            <a:extLst>
              <a:ext uri="{FF2B5EF4-FFF2-40B4-BE49-F238E27FC236}">
                <a16:creationId xmlns:a16="http://schemas.microsoft.com/office/drawing/2014/main" id="{CD1948DA-D22A-5F60-7023-C0093FC7216C}"/>
              </a:ext>
            </a:extLst>
          </p:cNvPr>
          <p:cNvSpPr txBox="1"/>
          <p:nvPr/>
        </p:nvSpPr>
        <p:spPr>
          <a:xfrm>
            <a:off x="8756037" y="2541540"/>
            <a:ext cx="521093" cy="276999"/>
          </a:xfrm>
          <a:prstGeom prst="rect">
            <a:avLst/>
          </a:prstGeom>
          <a:solidFill>
            <a:schemeClr val="bg1"/>
          </a:solidFill>
          <a:ln w="28575">
            <a:solidFill>
              <a:srgbClr val="0070C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4.3%</a:t>
            </a:r>
          </a:p>
        </p:txBody>
      </p:sp>
      <p:sp>
        <p:nvSpPr>
          <p:cNvPr id="4" name="TextBox 3">
            <a:extLst>
              <a:ext uri="{FF2B5EF4-FFF2-40B4-BE49-F238E27FC236}">
                <a16:creationId xmlns:a16="http://schemas.microsoft.com/office/drawing/2014/main" id="{525BA5F9-0CD8-76AF-D51D-A562403656B0}"/>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 Inflation</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Tree>
    <p:extLst>
      <p:ext uri="{BB962C8B-B14F-4D97-AF65-F5344CB8AC3E}">
        <p14:creationId xmlns:p14="http://schemas.microsoft.com/office/powerpoint/2010/main" val="1341058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extLst>
              <p:ext uri="{D42A27DB-BD31-4B8C-83A1-F6EECF244321}">
                <p14:modId xmlns:p14="http://schemas.microsoft.com/office/powerpoint/2010/main" val="4185462212"/>
              </p:ext>
            </p:extLst>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9E4899A-B911-6231-5ABE-C194E020C4BA}"/>
              </a:ext>
            </a:extLst>
          </p:cNvPr>
          <p:cNvSpPr txBox="1"/>
          <p:nvPr/>
        </p:nvSpPr>
        <p:spPr>
          <a:xfrm>
            <a:off x="7552671" y="1233138"/>
            <a:ext cx="831555" cy="400110"/>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July 2023</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5.35%</a:t>
            </a:r>
          </a:p>
        </p:txBody>
      </p:sp>
      <p:sp>
        <p:nvSpPr>
          <p:cNvPr id="8" name="TextBox 1">
            <a:extLst>
              <a:ext uri="{FF2B5EF4-FFF2-40B4-BE49-F238E27FC236}">
                <a16:creationId xmlns:a16="http://schemas.microsoft.com/office/drawing/2014/main" id="{8D51A8E3-B74E-280A-9168-9169E1165405}"/>
              </a:ext>
            </a:extLst>
          </p:cNvPr>
          <p:cNvSpPr txBox="1"/>
          <p:nvPr/>
        </p:nvSpPr>
        <p:spPr>
          <a:xfrm>
            <a:off x="5627489" y="2441584"/>
            <a:ext cx="1406388" cy="830997"/>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 40 years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(5.25)</a:t>
            </a:r>
            <a:endParaRPr kumimoji="0" lang="en-US" sz="1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D00D024-23ED-CB9B-CE9B-33377E6EC545}"/>
              </a:ext>
            </a:extLst>
          </p:cNvPr>
          <p:cNvCxnSpPr>
            <a:cxnSpLocks/>
          </p:cNvCxnSpPr>
          <p:nvPr/>
        </p:nvCxnSpPr>
        <p:spPr>
          <a:xfrm flipV="1">
            <a:off x="6591573" y="2025774"/>
            <a:ext cx="749136" cy="3663164"/>
          </a:xfrm>
          <a:prstGeom prst="straightConnector1">
            <a:avLst/>
          </a:prstGeom>
          <a:ln w="762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84634FC-6EDA-4583-40BD-094079FE252D}"/>
              </a:ext>
            </a:extLst>
          </p:cNvPr>
          <p:cNvCxnSpPr>
            <a:cxnSpLocks/>
          </p:cNvCxnSpPr>
          <p:nvPr/>
        </p:nvCxnSpPr>
        <p:spPr>
          <a:xfrm flipH="1">
            <a:off x="7723649" y="1634046"/>
            <a:ext cx="202050" cy="382086"/>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Economy</a:t>
            </a: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17" name="Right Brace 16">
            <a:extLst>
              <a:ext uri="{FF2B5EF4-FFF2-40B4-BE49-F238E27FC236}">
                <a16:creationId xmlns:a16="http://schemas.microsoft.com/office/drawing/2014/main" id="{34214B40-57E6-E354-BCD7-98C1572A9844}"/>
              </a:ext>
            </a:extLst>
          </p:cNvPr>
          <p:cNvSpPr/>
          <p:nvPr/>
        </p:nvSpPr>
        <p:spPr>
          <a:xfrm rot="851273">
            <a:off x="7417505" y="2303806"/>
            <a:ext cx="416972" cy="1510749"/>
          </a:xfrm>
          <a:prstGeom prst="rightBrace">
            <a:avLst>
              <a:gd name="adj1" fmla="val 0"/>
              <a:gd name="adj2" fmla="val 494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2" name="TextBox 1">
            <a:extLst>
              <a:ext uri="{FF2B5EF4-FFF2-40B4-BE49-F238E27FC236}">
                <a16:creationId xmlns:a16="http://schemas.microsoft.com/office/drawing/2014/main" id="{3557BE64-2CDE-BD6A-9A03-7DD6B425F8A3}"/>
              </a:ext>
            </a:extLst>
          </p:cNvPr>
          <p:cNvSpPr txBox="1"/>
          <p:nvPr/>
        </p:nvSpPr>
        <p:spPr>
          <a:xfrm>
            <a:off x="7824674" y="3006183"/>
            <a:ext cx="749137" cy="553998"/>
          </a:xfrm>
          <a:prstGeom prst="rect">
            <a:avLst/>
          </a:prstGeom>
          <a:solidFill>
            <a:schemeClr val="bg1"/>
          </a:solidFill>
          <a:ln w="28575">
            <a:solidFill>
              <a:srgbClr val="FF000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Braking the Economy</a:t>
            </a:r>
          </a:p>
        </p:txBody>
      </p:sp>
      <p:sp>
        <p:nvSpPr>
          <p:cNvPr id="3" name="TextBox 2">
            <a:extLst>
              <a:ext uri="{FF2B5EF4-FFF2-40B4-BE49-F238E27FC236}">
                <a16:creationId xmlns:a16="http://schemas.microsoft.com/office/drawing/2014/main" id="{CD1948DA-D22A-5F60-7023-C0093FC7216C}"/>
              </a:ext>
            </a:extLst>
          </p:cNvPr>
          <p:cNvSpPr txBox="1"/>
          <p:nvPr/>
        </p:nvSpPr>
        <p:spPr>
          <a:xfrm>
            <a:off x="8756037" y="2541540"/>
            <a:ext cx="521093" cy="276999"/>
          </a:xfrm>
          <a:prstGeom prst="rect">
            <a:avLst/>
          </a:prstGeom>
          <a:solidFill>
            <a:schemeClr val="bg1"/>
          </a:solidFill>
          <a:ln w="28575">
            <a:solidFill>
              <a:srgbClr val="0070C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4.3%</a:t>
            </a:r>
          </a:p>
        </p:txBody>
      </p:sp>
      <p:sp>
        <p:nvSpPr>
          <p:cNvPr id="4" name="TextBox 3">
            <a:extLst>
              <a:ext uri="{FF2B5EF4-FFF2-40B4-BE49-F238E27FC236}">
                <a16:creationId xmlns:a16="http://schemas.microsoft.com/office/drawing/2014/main" id="{525BA5F9-0CD8-76AF-D51D-A562403656B0}"/>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 Inflation</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Tree>
    <p:extLst>
      <p:ext uri="{BB962C8B-B14F-4D97-AF65-F5344CB8AC3E}">
        <p14:creationId xmlns:p14="http://schemas.microsoft.com/office/powerpoint/2010/main" val="931986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extLst>
              <p:ext uri="{D42A27DB-BD31-4B8C-83A1-F6EECF244321}">
                <p14:modId xmlns:p14="http://schemas.microsoft.com/office/powerpoint/2010/main" val="3032839015"/>
              </p:ext>
            </p:extLst>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9E4899A-B911-6231-5ABE-C194E020C4BA}"/>
              </a:ext>
            </a:extLst>
          </p:cNvPr>
          <p:cNvSpPr txBox="1"/>
          <p:nvPr/>
        </p:nvSpPr>
        <p:spPr>
          <a:xfrm>
            <a:off x="7552671" y="1233138"/>
            <a:ext cx="831555" cy="400110"/>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July 2023</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5.35%</a:t>
            </a:r>
          </a:p>
        </p:txBody>
      </p:sp>
      <p:sp>
        <p:nvSpPr>
          <p:cNvPr id="8" name="TextBox 1">
            <a:extLst>
              <a:ext uri="{FF2B5EF4-FFF2-40B4-BE49-F238E27FC236}">
                <a16:creationId xmlns:a16="http://schemas.microsoft.com/office/drawing/2014/main" id="{8D51A8E3-B74E-280A-9168-9169E1165405}"/>
              </a:ext>
            </a:extLst>
          </p:cNvPr>
          <p:cNvSpPr txBox="1"/>
          <p:nvPr/>
        </p:nvSpPr>
        <p:spPr>
          <a:xfrm>
            <a:off x="5627489" y="2441584"/>
            <a:ext cx="1406388" cy="830997"/>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 40 years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(5.25)</a:t>
            </a:r>
            <a:endParaRPr kumimoji="0" lang="en-US" sz="1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D00D024-23ED-CB9B-CE9B-33377E6EC545}"/>
              </a:ext>
            </a:extLst>
          </p:cNvPr>
          <p:cNvCxnSpPr>
            <a:cxnSpLocks/>
          </p:cNvCxnSpPr>
          <p:nvPr/>
        </p:nvCxnSpPr>
        <p:spPr>
          <a:xfrm flipV="1">
            <a:off x="6591573" y="2025774"/>
            <a:ext cx="749136" cy="3663164"/>
          </a:xfrm>
          <a:prstGeom prst="straightConnector1">
            <a:avLst/>
          </a:prstGeom>
          <a:ln w="762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84634FC-6EDA-4583-40BD-094079FE252D}"/>
              </a:ext>
            </a:extLst>
          </p:cNvPr>
          <p:cNvCxnSpPr>
            <a:cxnSpLocks/>
          </p:cNvCxnSpPr>
          <p:nvPr/>
        </p:nvCxnSpPr>
        <p:spPr>
          <a:xfrm flipH="1">
            <a:off x="7723649" y="1634046"/>
            <a:ext cx="202050" cy="382086"/>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Economy</a:t>
            </a: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17" name="Right Brace 16">
            <a:extLst>
              <a:ext uri="{FF2B5EF4-FFF2-40B4-BE49-F238E27FC236}">
                <a16:creationId xmlns:a16="http://schemas.microsoft.com/office/drawing/2014/main" id="{34214B40-57E6-E354-BCD7-98C1572A9844}"/>
              </a:ext>
            </a:extLst>
          </p:cNvPr>
          <p:cNvSpPr/>
          <p:nvPr/>
        </p:nvSpPr>
        <p:spPr>
          <a:xfrm rot="851273">
            <a:off x="7417505" y="2303806"/>
            <a:ext cx="416972" cy="1510749"/>
          </a:xfrm>
          <a:prstGeom prst="rightBrace">
            <a:avLst>
              <a:gd name="adj1" fmla="val 0"/>
              <a:gd name="adj2" fmla="val 494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cxnSp>
        <p:nvCxnSpPr>
          <p:cNvPr id="20" name="Straight Arrow Connector 19">
            <a:extLst>
              <a:ext uri="{FF2B5EF4-FFF2-40B4-BE49-F238E27FC236}">
                <a16:creationId xmlns:a16="http://schemas.microsoft.com/office/drawing/2014/main" id="{2D55D91E-75CE-FCA0-E297-6C9E93736C7C}"/>
              </a:ext>
            </a:extLst>
          </p:cNvPr>
          <p:cNvCxnSpPr>
            <a:cxnSpLocks/>
          </p:cNvCxnSpPr>
          <p:nvPr/>
        </p:nvCxnSpPr>
        <p:spPr>
          <a:xfrm>
            <a:off x="8664625" y="2818701"/>
            <a:ext cx="521093" cy="87246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92C255-6F83-1D68-AAD8-6E4B0A09DBE9}"/>
              </a:ext>
            </a:extLst>
          </p:cNvPr>
          <p:cNvCxnSpPr>
            <a:cxnSpLocks/>
          </p:cNvCxnSpPr>
          <p:nvPr/>
        </p:nvCxnSpPr>
        <p:spPr>
          <a:xfrm>
            <a:off x="8667100" y="2818701"/>
            <a:ext cx="1218259" cy="87246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745" name="TextBox 31744">
            <a:extLst>
              <a:ext uri="{FF2B5EF4-FFF2-40B4-BE49-F238E27FC236}">
                <a16:creationId xmlns:a16="http://schemas.microsoft.com/office/drawing/2014/main" id="{DFB3C4C1-013A-43E9-A611-359A6C426C36}"/>
              </a:ext>
            </a:extLst>
          </p:cNvPr>
          <p:cNvSpPr txBox="1"/>
          <p:nvPr/>
        </p:nvSpPr>
        <p:spPr>
          <a:xfrm>
            <a:off x="8701892" y="3296603"/>
            <a:ext cx="223279"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a:t>
            </a:r>
          </a:p>
        </p:txBody>
      </p:sp>
      <p:sp>
        <p:nvSpPr>
          <p:cNvPr id="31746" name="TextBox 31745">
            <a:extLst>
              <a:ext uri="{FF2B5EF4-FFF2-40B4-BE49-F238E27FC236}">
                <a16:creationId xmlns:a16="http://schemas.microsoft.com/office/drawing/2014/main" id="{7CBCBD48-C785-B915-0128-77579AC3ADC6}"/>
              </a:ext>
            </a:extLst>
          </p:cNvPr>
          <p:cNvSpPr txBox="1"/>
          <p:nvPr/>
        </p:nvSpPr>
        <p:spPr>
          <a:xfrm>
            <a:off x="9305320" y="2949000"/>
            <a:ext cx="276333"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a:t>
            </a:r>
          </a:p>
        </p:txBody>
      </p:sp>
      <p:sp>
        <p:nvSpPr>
          <p:cNvPr id="2" name="TextBox 1">
            <a:extLst>
              <a:ext uri="{FF2B5EF4-FFF2-40B4-BE49-F238E27FC236}">
                <a16:creationId xmlns:a16="http://schemas.microsoft.com/office/drawing/2014/main" id="{3557BE64-2CDE-BD6A-9A03-7DD6B425F8A3}"/>
              </a:ext>
            </a:extLst>
          </p:cNvPr>
          <p:cNvSpPr txBox="1"/>
          <p:nvPr/>
        </p:nvSpPr>
        <p:spPr>
          <a:xfrm>
            <a:off x="7824674" y="3006183"/>
            <a:ext cx="749137" cy="553998"/>
          </a:xfrm>
          <a:prstGeom prst="rect">
            <a:avLst/>
          </a:prstGeom>
          <a:solidFill>
            <a:schemeClr val="bg1"/>
          </a:solidFill>
          <a:ln w="28575">
            <a:solidFill>
              <a:srgbClr val="FF000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Braking the Economy</a:t>
            </a:r>
          </a:p>
        </p:txBody>
      </p:sp>
      <p:sp>
        <p:nvSpPr>
          <p:cNvPr id="3" name="TextBox 2">
            <a:extLst>
              <a:ext uri="{FF2B5EF4-FFF2-40B4-BE49-F238E27FC236}">
                <a16:creationId xmlns:a16="http://schemas.microsoft.com/office/drawing/2014/main" id="{CD1948DA-D22A-5F60-7023-C0093FC7216C}"/>
              </a:ext>
            </a:extLst>
          </p:cNvPr>
          <p:cNvSpPr txBox="1"/>
          <p:nvPr/>
        </p:nvSpPr>
        <p:spPr>
          <a:xfrm>
            <a:off x="8749491" y="2533795"/>
            <a:ext cx="521093" cy="276999"/>
          </a:xfrm>
          <a:prstGeom prst="rect">
            <a:avLst/>
          </a:prstGeom>
          <a:solidFill>
            <a:schemeClr val="bg1"/>
          </a:solidFill>
          <a:ln w="28575">
            <a:solidFill>
              <a:srgbClr val="0070C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4.3%</a:t>
            </a:r>
          </a:p>
        </p:txBody>
      </p:sp>
      <p:sp>
        <p:nvSpPr>
          <p:cNvPr id="4" name="TextBox 3">
            <a:extLst>
              <a:ext uri="{FF2B5EF4-FFF2-40B4-BE49-F238E27FC236}">
                <a16:creationId xmlns:a16="http://schemas.microsoft.com/office/drawing/2014/main" id="{525BA5F9-0CD8-76AF-D51D-A562403656B0}"/>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 Inflation</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Tree>
    <p:extLst>
      <p:ext uri="{BB962C8B-B14F-4D97-AF65-F5344CB8AC3E}">
        <p14:creationId xmlns:p14="http://schemas.microsoft.com/office/powerpoint/2010/main" val="2749616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extLst>
              <p:ext uri="{D42A27DB-BD31-4B8C-83A1-F6EECF244321}">
                <p14:modId xmlns:p14="http://schemas.microsoft.com/office/powerpoint/2010/main" val="4009162519"/>
              </p:ext>
            </p:extLst>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9E4899A-B911-6231-5ABE-C194E020C4BA}"/>
              </a:ext>
            </a:extLst>
          </p:cNvPr>
          <p:cNvSpPr txBox="1"/>
          <p:nvPr/>
        </p:nvSpPr>
        <p:spPr>
          <a:xfrm>
            <a:off x="7552671" y="1233138"/>
            <a:ext cx="831555" cy="400110"/>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July 2023</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5.35%</a:t>
            </a:r>
          </a:p>
        </p:txBody>
      </p:sp>
      <p:sp>
        <p:nvSpPr>
          <p:cNvPr id="8" name="TextBox 1">
            <a:extLst>
              <a:ext uri="{FF2B5EF4-FFF2-40B4-BE49-F238E27FC236}">
                <a16:creationId xmlns:a16="http://schemas.microsoft.com/office/drawing/2014/main" id="{8D51A8E3-B74E-280A-9168-9169E1165405}"/>
              </a:ext>
            </a:extLst>
          </p:cNvPr>
          <p:cNvSpPr txBox="1"/>
          <p:nvPr/>
        </p:nvSpPr>
        <p:spPr>
          <a:xfrm>
            <a:off x="5627489" y="2441584"/>
            <a:ext cx="1406388" cy="830997"/>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 40 years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(5.25)</a:t>
            </a:r>
            <a:endParaRPr kumimoji="0" lang="en-US" sz="1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D00D024-23ED-CB9B-CE9B-33377E6EC545}"/>
              </a:ext>
            </a:extLst>
          </p:cNvPr>
          <p:cNvCxnSpPr>
            <a:cxnSpLocks/>
          </p:cNvCxnSpPr>
          <p:nvPr/>
        </p:nvCxnSpPr>
        <p:spPr>
          <a:xfrm flipV="1">
            <a:off x="6591573" y="2025774"/>
            <a:ext cx="749136" cy="3663164"/>
          </a:xfrm>
          <a:prstGeom prst="straightConnector1">
            <a:avLst/>
          </a:prstGeom>
          <a:ln w="762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84634FC-6EDA-4583-40BD-094079FE252D}"/>
              </a:ext>
            </a:extLst>
          </p:cNvPr>
          <p:cNvCxnSpPr>
            <a:cxnSpLocks/>
          </p:cNvCxnSpPr>
          <p:nvPr/>
        </p:nvCxnSpPr>
        <p:spPr>
          <a:xfrm flipH="1">
            <a:off x="7723649" y="1634046"/>
            <a:ext cx="202050" cy="382086"/>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Economy</a:t>
            </a: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17" name="Right Brace 16">
            <a:extLst>
              <a:ext uri="{FF2B5EF4-FFF2-40B4-BE49-F238E27FC236}">
                <a16:creationId xmlns:a16="http://schemas.microsoft.com/office/drawing/2014/main" id="{34214B40-57E6-E354-BCD7-98C1572A9844}"/>
              </a:ext>
            </a:extLst>
          </p:cNvPr>
          <p:cNvSpPr/>
          <p:nvPr/>
        </p:nvSpPr>
        <p:spPr>
          <a:xfrm rot="851273">
            <a:off x="7417505" y="2303806"/>
            <a:ext cx="416972" cy="1510749"/>
          </a:xfrm>
          <a:prstGeom prst="rightBrace">
            <a:avLst>
              <a:gd name="adj1" fmla="val 0"/>
              <a:gd name="adj2" fmla="val 494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cxnSp>
        <p:nvCxnSpPr>
          <p:cNvPr id="20" name="Straight Arrow Connector 19">
            <a:extLst>
              <a:ext uri="{FF2B5EF4-FFF2-40B4-BE49-F238E27FC236}">
                <a16:creationId xmlns:a16="http://schemas.microsoft.com/office/drawing/2014/main" id="{2D55D91E-75CE-FCA0-E297-6C9E93736C7C}"/>
              </a:ext>
            </a:extLst>
          </p:cNvPr>
          <p:cNvCxnSpPr>
            <a:cxnSpLocks/>
          </p:cNvCxnSpPr>
          <p:nvPr/>
        </p:nvCxnSpPr>
        <p:spPr>
          <a:xfrm>
            <a:off x="8655709" y="2818701"/>
            <a:ext cx="521093" cy="87246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92C255-6F83-1D68-AAD8-6E4B0A09DBE9}"/>
              </a:ext>
            </a:extLst>
          </p:cNvPr>
          <p:cNvCxnSpPr>
            <a:cxnSpLocks/>
          </p:cNvCxnSpPr>
          <p:nvPr/>
        </p:nvCxnSpPr>
        <p:spPr>
          <a:xfrm>
            <a:off x="8637852" y="2811917"/>
            <a:ext cx="1218259" cy="87246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745" name="TextBox 31744">
            <a:extLst>
              <a:ext uri="{FF2B5EF4-FFF2-40B4-BE49-F238E27FC236}">
                <a16:creationId xmlns:a16="http://schemas.microsoft.com/office/drawing/2014/main" id="{DFB3C4C1-013A-43E9-A611-359A6C426C36}"/>
              </a:ext>
            </a:extLst>
          </p:cNvPr>
          <p:cNvSpPr txBox="1"/>
          <p:nvPr/>
        </p:nvSpPr>
        <p:spPr>
          <a:xfrm>
            <a:off x="8692976" y="3322706"/>
            <a:ext cx="223279"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a:t>
            </a:r>
          </a:p>
        </p:txBody>
      </p:sp>
      <p:sp>
        <p:nvSpPr>
          <p:cNvPr id="31746" name="TextBox 31745">
            <a:extLst>
              <a:ext uri="{FF2B5EF4-FFF2-40B4-BE49-F238E27FC236}">
                <a16:creationId xmlns:a16="http://schemas.microsoft.com/office/drawing/2014/main" id="{7CBCBD48-C785-B915-0128-77579AC3ADC6}"/>
              </a:ext>
            </a:extLst>
          </p:cNvPr>
          <p:cNvSpPr txBox="1"/>
          <p:nvPr/>
        </p:nvSpPr>
        <p:spPr>
          <a:xfrm>
            <a:off x="9373983" y="2949000"/>
            <a:ext cx="276333"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a:t>
            </a:r>
          </a:p>
        </p:txBody>
      </p:sp>
      <p:sp>
        <p:nvSpPr>
          <p:cNvPr id="31748" name="TextBox 31747">
            <a:extLst>
              <a:ext uri="{FF2B5EF4-FFF2-40B4-BE49-F238E27FC236}">
                <a16:creationId xmlns:a16="http://schemas.microsoft.com/office/drawing/2014/main" id="{90D78060-5769-BE1E-4455-56A1C99F08C3}"/>
              </a:ext>
            </a:extLst>
          </p:cNvPr>
          <p:cNvSpPr txBox="1"/>
          <p:nvPr/>
        </p:nvSpPr>
        <p:spPr>
          <a:xfrm>
            <a:off x="7824674" y="3762338"/>
            <a:ext cx="2211263" cy="1169551"/>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Two Paths</a:t>
            </a:r>
          </a:p>
          <a:p>
            <a:pPr marL="342900" marR="0" lvl="0" indent="-342900" algn="l" defTabSz="1219170" rtl="0" eaLnBrk="1" fontAlgn="auto" latinLnBrk="0" hangingPunct="1">
              <a:lnSpc>
                <a:spcPct val="100000"/>
              </a:lnSpc>
              <a:spcBef>
                <a:spcPts val="0"/>
              </a:spcBef>
              <a:spcAft>
                <a:spcPts val="0"/>
              </a:spcAft>
              <a:buClr>
                <a:srgbClr val="000000"/>
              </a:buClr>
              <a:buSzTx/>
              <a:buFontTx/>
              <a:buAutoNum type="arabicPeriod"/>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1.3% in 1 year</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(Focus on Labor Market)</a:t>
            </a:r>
          </a:p>
          <a:p>
            <a:pPr marL="342900" marR="0" lvl="0" indent="-342900" algn="l" defTabSz="1219170" rtl="0" eaLnBrk="1" fontAlgn="auto" latinLnBrk="0" hangingPunct="1">
              <a:lnSpc>
                <a:spcPct val="100000"/>
              </a:lnSpc>
              <a:spcBef>
                <a:spcPts val="0"/>
              </a:spcBef>
              <a:spcAft>
                <a:spcPts val="0"/>
              </a:spcAft>
              <a:buClr>
                <a:srgbClr val="000000"/>
              </a:buClr>
              <a:buSzTx/>
              <a:buFontTx/>
              <a:buAutoNum type="arabicPeriod" startAt="2"/>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1.3% in 2 years</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(Focus on Inflation)</a:t>
            </a:r>
          </a:p>
        </p:txBody>
      </p:sp>
      <p:sp>
        <p:nvSpPr>
          <p:cNvPr id="2" name="TextBox 1">
            <a:extLst>
              <a:ext uri="{FF2B5EF4-FFF2-40B4-BE49-F238E27FC236}">
                <a16:creationId xmlns:a16="http://schemas.microsoft.com/office/drawing/2014/main" id="{3557BE64-2CDE-BD6A-9A03-7DD6B425F8A3}"/>
              </a:ext>
            </a:extLst>
          </p:cNvPr>
          <p:cNvSpPr txBox="1"/>
          <p:nvPr/>
        </p:nvSpPr>
        <p:spPr>
          <a:xfrm>
            <a:off x="7824674" y="3006183"/>
            <a:ext cx="749137" cy="553998"/>
          </a:xfrm>
          <a:prstGeom prst="rect">
            <a:avLst/>
          </a:prstGeom>
          <a:solidFill>
            <a:schemeClr val="bg1"/>
          </a:solidFill>
          <a:ln w="28575">
            <a:solidFill>
              <a:srgbClr val="FF000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Braking the Economy</a:t>
            </a:r>
          </a:p>
        </p:txBody>
      </p:sp>
      <p:sp>
        <p:nvSpPr>
          <p:cNvPr id="3" name="TextBox 2">
            <a:extLst>
              <a:ext uri="{FF2B5EF4-FFF2-40B4-BE49-F238E27FC236}">
                <a16:creationId xmlns:a16="http://schemas.microsoft.com/office/drawing/2014/main" id="{CD1948DA-D22A-5F60-7023-C0093FC7216C}"/>
              </a:ext>
            </a:extLst>
          </p:cNvPr>
          <p:cNvSpPr txBox="1"/>
          <p:nvPr/>
        </p:nvSpPr>
        <p:spPr>
          <a:xfrm>
            <a:off x="8756037" y="2533358"/>
            <a:ext cx="521093" cy="276999"/>
          </a:xfrm>
          <a:prstGeom prst="rect">
            <a:avLst/>
          </a:prstGeom>
          <a:solidFill>
            <a:schemeClr val="bg1"/>
          </a:solidFill>
          <a:ln w="28575">
            <a:solidFill>
              <a:srgbClr val="0070C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4.3%</a:t>
            </a:r>
          </a:p>
        </p:txBody>
      </p:sp>
      <p:sp>
        <p:nvSpPr>
          <p:cNvPr id="4" name="TextBox 3">
            <a:extLst>
              <a:ext uri="{FF2B5EF4-FFF2-40B4-BE49-F238E27FC236}">
                <a16:creationId xmlns:a16="http://schemas.microsoft.com/office/drawing/2014/main" id="{525BA5F9-0CD8-76AF-D51D-A562403656B0}"/>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 Inflation</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Tree>
    <p:extLst>
      <p:ext uri="{BB962C8B-B14F-4D97-AF65-F5344CB8AC3E}">
        <p14:creationId xmlns:p14="http://schemas.microsoft.com/office/powerpoint/2010/main" val="1422184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0939" y="61607"/>
            <a:ext cx="5806522"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2600" b="1" i="0" u="none" strike="noStrike" kern="0" cap="none" spc="0" normalizeH="0" baseline="0" noProof="0" dirty="0">
                <a:ln>
                  <a:noFill/>
                </a:ln>
                <a:solidFill>
                  <a:srgbClr val="193061"/>
                </a:solidFill>
                <a:effectLst/>
                <a:uLnTx/>
                <a:uFillTx/>
                <a:latin typeface="Century Gothic" panose="020F0302020204030204"/>
                <a:ea typeface="+mj-ea"/>
                <a:cs typeface="+mj-cs"/>
              </a:rPr>
              <a:t>Weak Credit Union Loan Growth</a:t>
            </a:r>
          </a:p>
        </p:txBody>
      </p:sp>
      <p:graphicFrame>
        <p:nvGraphicFramePr>
          <p:cNvPr id="6" name="Object 1">
            <a:extLst>
              <a:ext uri="{FF2B5EF4-FFF2-40B4-BE49-F238E27FC236}">
                <a16:creationId xmlns:a16="http://schemas.microsoft.com/office/drawing/2014/main" id="{93B402D3-B7EF-4BAF-9E28-F5E98C39C403}"/>
              </a:ext>
            </a:extLst>
          </p:cNvPr>
          <p:cNvGraphicFramePr>
            <a:graphicFrameLocks noChangeAspect="1"/>
          </p:cNvGraphicFramePr>
          <p:nvPr>
            <p:extLst>
              <p:ext uri="{D42A27DB-BD31-4B8C-83A1-F6EECF244321}">
                <p14:modId xmlns:p14="http://schemas.microsoft.com/office/powerpoint/2010/main" val="2036431"/>
              </p:ext>
            </p:extLst>
          </p:nvPr>
        </p:nvGraphicFramePr>
        <p:xfrm>
          <a:off x="258719" y="514045"/>
          <a:ext cx="11842342" cy="581964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4">
            <a:extLst>
              <a:ext uri="{FF2B5EF4-FFF2-40B4-BE49-F238E27FC236}">
                <a16:creationId xmlns:a16="http://schemas.microsoft.com/office/drawing/2014/main" id="{5539456B-F9E4-0939-3FDD-68D4243B3AA3}"/>
              </a:ext>
            </a:extLst>
          </p:cNvPr>
          <p:cNvSpPr txBox="1">
            <a:spLocks noChangeArrowheads="1"/>
          </p:cNvSpPr>
          <p:nvPr/>
        </p:nvSpPr>
        <p:spPr bwMode="auto">
          <a:xfrm>
            <a:off x="10924985" y="4515636"/>
            <a:ext cx="534376" cy="276999"/>
          </a:xfrm>
          <a:prstGeom prst="rect">
            <a:avLst/>
          </a:prstGeom>
          <a:solidFill>
            <a:schemeClr val="bg1"/>
          </a:solidFill>
          <a:ln w="28575">
            <a:solidFill>
              <a:schemeClr val="tx1"/>
            </a:solidFill>
            <a:miter lim="800000"/>
            <a:headEnd/>
            <a:tailEnd/>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3.6%</a:t>
            </a: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cxnSp>
        <p:nvCxnSpPr>
          <p:cNvPr id="9" name="Straight Connector 8">
            <a:extLst>
              <a:ext uri="{FF2B5EF4-FFF2-40B4-BE49-F238E27FC236}">
                <a16:creationId xmlns:a16="http://schemas.microsoft.com/office/drawing/2014/main" id="{8929A103-ED80-EDF1-C0F7-BBE572D5A120}"/>
              </a:ext>
            </a:extLst>
          </p:cNvPr>
          <p:cNvCxnSpPr/>
          <p:nvPr/>
        </p:nvCxnSpPr>
        <p:spPr>
          <a:xfrm>
            <a:off x="1115736" y="4093828"/>
            <a:ext cx="10343625"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Text Box 4">
            <a:extLst>
              <a:ext uri="{FF2B5EF4-FFF2-40B4-BE49-F238E27FC236}">
                <a16:creationId xmlns:a16="http://schemas.microsoft.com/office/drawing/2014/main" id="{AFBD462C-C414-5EE2-0D0D-C6078AEF11F1}"/>
              </a:ext>
            </a:extLst>
          </p:cNvPr>
          <p:cNvSpPr txBox="1">
            <a:spLocks noChangeArrowheads="1"/>
          </p:cNvSpPr>
          <p:nvPr/>
        </p:nvSpPr>
        <p:spPr bwMode="auto">
          <a:xfrm>
            <a:off x="5473452" y="3631866"/>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7.0%</a:t>
            </a:r>
          </a:p>
        </p:txBody>
      </p:sp>
      <p:sp>
        <p:nvSpPr>
          <p:cNvPr id="2" name="Text Box 4">
            <a:extLst>
              <a:ext uri="{FF2B5EF4-FFF2-40B4-BE49-F238E27FC236}">
                <a16:creationId xmlns:a16="http://schemas.microsoft.com/office/drawing/2014/main" id="{84BB575A-45B0-90AD-87EC-9319BECF75D1}"/>
              </a:ext>
            </a:extLst>
          </p:cNvPr>
          <p:cNvSpPr txBox="1">
            <a:spLocks noChangeArrowheads="1"/>
          </p:cNvSpPr>
          <p:nvPr/>
        </p:nvSpPr>
        <p:spPr bwMode="auto">
          <a:xfrm>
            <a:off x="9882903" y="1179760"/>
            <a:ext cx="640555" cy="276999"/>
          </a:xfrm>
          <a:prstGeom prst="rect">
            <a:avLst/>
          </a:prstGeom>
          <a:solidFill>
            <a:schemeClr val="bg1"/>
          </a:solidFill>
          <a:ln w="28575">
            <a:solidFill>
              <a:schemeClr val="tx1"/>
            </a:solid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19.1%</a:t>
            </a: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Economic Growth Above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spTree>
    <p:extLst>
      <p:ext uri="{BB962C8B-B14F-4D97-AF65-F5344CB8AC3E}">
        <p14:creationId xmlns:p14="http://schemas.microsoft.com/office/powerpoint/2010/main" val="4178261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endParaRPr kumimoji="0" lang="en-US" sz="800" b="0" i="0" u="none" strike="noStrike" kern="1200" cap="none" spc="0" normalizeH="0" baseline="0" noProof="0" dirty="0">
              <a:ln>
                <a:noFill/>
              </a:ln>
              <a:solidFill>
                <a:srgbClr val="193061"/>
              </a:solidFill>
              <a:effectLst/>
              <a:uLnTx/>
              <a:uFillTx/>
              <a:latin typeface="Century Gothic" panose="020F03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		</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96476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Economic Growth Above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sp>
        <p:nvSpPr>
          <p:cNvPr id="7" name="TextBox 1">
            <a:extLst>
              <a:ext uri="{FF2B5EF4-FFF2-40B4-BE49-F238E27FC236}">
                <a16:creationId xmlns:a16="http://schemas.microsoft.com/office/drawing/2014/main" id="{7C81E9BA-26BD-E01E-F5FA-6EF836ED88FB}"/>
              </a:ext>
            </a:extLst>
          </p:cNvPr>
          <p:cNvSpPr txBox="1"/>
          <p:nvPr/>
        </p:nvSpPr>
        <p:spPr>
          <a:xfrm>
            <a:off x="8671561" y="5022158"/>
            <a:ext cx="3451858" cy="48959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 of Monetary Policy</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Slower Labor Force Growth</a:t>
            </a:r>
            <a:endPar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31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Economic Growth Above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5803325-F8DA-2E84-7496-DC13D4AC1488}"/>
              </a:ext>
            </a:extLst>
          </p:cNvPr>
          <p:cNvSpPr txBox="1"/>
          <p:nvPr/>
        </p:nvSpPr>
        <p:spPr>
          <a:xfrm>
            <a:off x="1202889" y="3746949"/>
            <a:ext cx="7090405" cy="1991122"/>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4E48C3E8-818B-DA91-4C56-71CEB95985AF}"/>
              </a:ext>
            </a:extLst>
          </p:cNvPr>
          <p:cNvSpPr txBox="1"/>
          <p:nvPr/>
        </p:nvSpPr>
        <p:spPr>
          <a:xfrm>
            <a:off x="8671561" y="5022158"/>
            <a:ext cx="3451858" cy="48959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 of Monetary Policy</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Slower Labor Force Growth</a:t>
            </a:r>
            <a:endPar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4353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Economic Growth Above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5803325-F8DA-2E84-7496-DC13D4AC1488}"/>
              </a:ext>
            </a:extLst>
          </p:cNvPr>
          <p:cNvSpPr txBox="1"/>
          <p:nvPr/>
        </p:nvSpPr>
        <p:spPr>
          <a:xfrm>
            <a:off x="1202889" y="3746949"/>
            <a:ext cx="7090405" cy="1991122"/>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Federal Reserve too slow in lowering 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70EE6A78-0F8A-B754-4195-A92E36AA62FB}"/>
              </a:ext>
            </a:extLst>
          </p:cNvPr>
          <p:cNvSpPr txBox="1"/>
          <p:nvPr/>
        </p:nvSpPr>
        <p:spPr>
          <a:xfrm>
            <a:off x="8671561" y="5022158"/>
            <a:ext cx="3451858" cy="48959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 of Monetary Policy</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Slower Labor Force Growth</a:t>
            </a:r>
            <a:endPar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10462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Economic Growth Above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5803325-F8DA-2E84-7496-DC13D4AC1488}"/>
              </a:ext>
            </a:extLst>
          </p:cNvPr>
          <p:cNvSpPr txBox="1"/>
          <p:nvPr/>
        </p:nvSpPr>
        <p:spPr>
          <a:xfrm>
            <a:off x="1202889" y="3746949"/>
            <a:ext cx="7090405" cy="1991122"/>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Federal Reserve too slow in lowering 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Decrease in stock &amp; home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EF3F77BF-03E2-9604-99C0-229486765072}"/>
              </a:ext>
            </a:extLst>
          </p:cNvPr>
          <p:cNvSpPr txBox="1"/>
          <p:nvPr/>
        </p:nvSpPr>
        <p:spPr>
          <a:xfrm>
            <a:off x="8671561" y="5022158"/>
            <a:ext cx="3451858" cy="48959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 of Monetary Policy</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Slower Labor Force Growth</a:t>
            </a:r>
            <a:endPar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2242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Economic Growth Above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5803325-F8DA-2E84-7496-DC13D4AC1488}"/>
              </a:ext>
            </a:extLst>
          </p:cNvPr>
          <p:cNvSpPr txBox="1"/>
          <p:nvPr/>
        </p:nvSpPr>
        <p:spPr>
          <a:xfrm>
            <a:off x="1202889" y="3746949"/>
            <a:ext cx="7090405" cy="1991122"/>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Federal Reserve too slow in lowering 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Decrease in stock &amp; home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Russia/Ukraine war</a:t>
            </a:r>
          </a:p>
        </p:txBody>
      </p:sp>
      <p:sp>
        <p:nvSpPr>
          <p:cNvPr id="2" name="TextBox 1">
            <a:extLst>
              <a:ext uri="{FF2B5EF4-FFF2-40B4-BE49-F238E27FC236}">
                <a16:creationId xmlns:a16="http://schemas.microsoft.com/office/drawing/2014/main" id="{1EE6AEEB-6FD0-5173-94C2-A581CF7A8094}"/>
              </a:ext>
            </a:extLst>
          </p:cNvPr>
          <p:cNvSpPr txBox="1"/>
          <p:nvPr/>
        </p:nvSpPr>
        <p:spPr>
          <a:xfrm>
            <a:off x="8671561" y="5022158"/>
            <a:ext cx="3451858" cy="48959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 of Monetary Policy</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Slower Labor Force Growth</a:t>
            </a:r>
            <a:endPar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5002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Economic Growth Above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5803325-F8DA-2E84-7496-DC13D4AC1488}"/>
              </a:ext>
            </a:extLst>
          </p:cNvPr>
          <p:cNvSpPr txBox="1"/>
          <p:nvPr/>
        </p:nvSpPr>
        <p:spPr>
          <a:xfrm>
            <a:off x="1202889" y="3746949"/>
            <a:ext cx="7090405" cy="2301838"/>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Federal Reserve too slow in lowering 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Decrease in stock &amp; home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Russia/Ukraine war</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Rise in energy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6056DAA1-50F4-F56D-A8AB-DA96FCD038BF}"/>
              </a:ext>
            </a:extLst>
          </p:cNvPr>
          <p:cNvSpPr txBox="1"/>
          <p:nvPr/>
        </p:nvSpPr>
        <p:spPr>
          <a:xfrm>
            <a:off x="8671561" y="5022158"/>
            <a:ext cx="3451858" cy="48959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 of Monetary Policy</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Slower Labor Force Growth</a:t>
            </a:r>
            <a:endPar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1567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Economic Growth Above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5803325-F8DA-2E84-7496-DC13D4AC1488}"/>
              </a:ext>
            </a:extLst>
          </p:cNvPr>
          <p:cNvSpPr txBox="1"/>
          <p:nvPr/>
        </p:nvSpPr>
        <p:spPr>
          <a:xfrm>
            <a:off x="1202889" y="3746949"/>
            <a:ext cx="7090405" cy="2301838"/>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Federal Reserve too slow in lowering 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Decrease in stock &amp; home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Russia/Ukraine war</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Rise in energy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Lower-quality office property vacancy, pricing and refinancing</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C54BB479-7AD0-E117-8942-DF48014D6812}"/>
              </a:ext>
            </a:extLst>
          </p:cNvPr>
          <p:cNvSpPr txBox="1"/>
          <p:nvPr/>
        </p:nvSpPr>
        <p:spPr>
          <a:xfrm>
            <a:off x="8671561" y="5022158"/>
            <a:ext cx="3451858" cy="48959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 of Monetary Policy</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Slower Labor Force Growth</a:t>
            </a:r>
            <a:endPar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3339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Economic Growth Above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5803325-F8DA-2E84-7496-DC13D4AC1488}"/>
              </a:ext>
            </a:extLst>
          </p:cNvPr>
          <p:cNvSpPr txBox="1"/>
          <p:nvPr/>
        </p:nvSpPr>
        <p:spPr>
          <a:xfrm>
            <a:off x="1202889" y="3746949"/>
            <a:ext cx="7090405" cy="2301838"/>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Federal Reserve too slow in lowering 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Decrease in stock &amp; home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Russia/Ukraine war</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Rise in energy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Lower-quality office property vacancy, pricing and refinancing</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Trade War</a:t>
            </a:r>
          </a:p>
        </p:txBody>
      </p:sp>
      <p:sp>
        <p:nvSpPr>
          <p:cNvPr id="2" name="TextBox 1">
            <a:extLst>
              <a:ext uri="{FF2B5EF4-FFF2-40B4-BE49-F238E27FC236}">
                <a16:creationId xmlns:a16="http://schemas.microsoft.com/office/drawing/2014/main" id="{C54BB479-7AD0-E117-8942-DF48014D6812}"/>
              </a:ext>
            </a:extLst>
          </p:cNvPr>
          <p:cNvSpPr txBox="1"/>
          <p:nvPr/>
        </p:nvSpPr>
        <p:spPr>
          <a:xfrm>
            <a:off x="8671561" y="5022158"/>
            <a:ext cx="3451858" cy="48959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 of Monetary Policy</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Slower Labor Force Growth</a:t>
            </a:r>
            <a:endPar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406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485D7244-9B5B-CE8E-9673-5EB1F317C839}"/>
              </a:ext>
            </a:extLst>
          </p:cNvPr>
          <p:cNvGraphicFramePr>
            <a:graphicFrameLocks noGrp="1" noChangeAspect="1"/>
          </p:cNvGraphicFramePr>
          <p:nvPr/>
        </p:nvGraphicFramePr>
        <p:xfrm>
          <a:off x="290512" y="206084"/>
          <a:ext cx="11680112" cy="6496254"/>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a:extLst>
              <a:ext uri="{FF2B5EF4-FFF2-40B4-BE49-F238E27FC236}">
                <a16:creationId xmlns:a16="http://schemas.microsoft.com/office/drawing/2014/main" id="{5DF5D810-D262-6154-F57D-AA20FFE19AA0}"/>
              </a:ext>
            </a:extLst>
          </p:cNvPr>
          <p:cNvCxnSpPr>
            <a:cxnSpLocks/>
          </p:cNvCxnSpPr>
          <p:nvPr/>
        </p:nvCxnSpPr>
        <p:spPr>
          <a:xfrm flipV="1">
            <a:off x="10972800" y="4848767"/>
            <a:ext cx="402671" cy="417189"/>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DC82D0A-5451-22B0-41EB-3D6D7013FCA8}"/>
              </a:ext>
            </a:extLst>
          </p:cNvPr>
          <p:cNvSpPr txBox="1"/>
          <p:nvPr/>
        </p:nvSpPr>
        <p:spPr>
          <a:xfrm>
            <a:off x="10501063" y="5265956"/>
            <a:ext cx="694791"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4.1%</a:t>
            </a:r>
          </a:p>
        </p:txBody>
      </p:sp>
    </p:spTree>
    <p:extLst>
      <p:ext uri="{BB962C8B-B14F-4D97-AF65-F5344CB8AC3E}">
        <p14:creationId xmlns:p14="http://schemas.microsoft.com/office/powerpoint/2010/main" val="18385962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485D7244-9B5B-CE8E-9673-5EB1F317C839}"/>
              </a:ext>
            </a:extLst>
          </p:cNvPr>
          <p:cNvGraphicFramePr>
            <a:graphicFrameLocks noGrp="1" noChangeAspect="1"/>
          </p:cNvGraphicFramePr>
          <p:nvPr/>
        </p:nvGraphicFramePr>
        <p:xfrm>
          <a:off x="290512" y="206084"/>
          <a:ext cx="11680112" cy="6496254"/>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a:extLst>
              <a:ext uri="{FF2B5EF4-FFF2-40B4-BE49-F238E27FC236}">
                <a16:creationId xmlns:a16="http://schemas.microsoft.com/office/drawing/2014/main" id="{5DF5D810-D262-6154-F57D-AA20FFE19AA0}"/>
              </a:ext>
            </a:extLst>
          </p:cNvPr>
          <p:cNvCxnSpPr>
            <a:cxnSpLocks/>
          </p:cNvCxnSpPr>
          <p:nvPr/>
        </p:nvCxnSpPr>
        <p:spPr>
          <a:xfrm>
            <a:off x="10259736" y="4177717"/>
            <a:ext cx="427838" cy="293615"/>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DC82D0A-5451-22B0-41EB-3D6D7013FCA8}"/>
              </a:ext>
            </a:extLst>
          </p:cNvPr>
          <p:cNvSpPr txBox="1"/>
          <p:nvPr/>
        </p:nvSpPr>
        <p:spPr>
          <a:xfrm>
            <a:off x="9992783" y="3869179"/>
            <a:ext cx="694791"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1.0%</a:t>
            </a:r>
          </a:p>
        </p:txBody>
      </p:sp>
    </p:spTree>
    <p:extLst>
      <p:ext uri="{BB962C8B-B14F-4D97-AF65-F5344CB8AC3E}">
        <p14:creationId xmlns:p14="http://schemas.microsoft.com/office/powerpoint/2010/main" val="266969363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endParaRPr kumimoji="0" lang="en-US" sz="800" b="0" i="0" u="none" strike="noStrike" kern="1200" cap="none" spc="0" normalizeH="0" baseline="0" noProof="0" dirty="0">
              <a:ln>
                <a:noFill/>
              </a:ln>
              <a:solidFill>
                <a:srgbClr val="193061"/>
              </a:solidFill>
              <a:effectLst/>
              <a:uLnTx/>
              <a:uFillTx/>
              <a:latin typeface="Century Gothic" panose="020F03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		</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39337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485D7244-9B5B-CE8E-9673-5EB1F317C839}"/>
              </a:ext>
            </a:extLst>
          </p:cNvPr>
          <p:cNvGraphicFramePr>
            <a:graphicFrameLocks noGrp="1" noChangeAspect="1"/>
          </p:cNvGraphicFramePr>
          <p:nvPr/>
        </p:nvGraphicFramePr>
        <p:xfrm>
          <a:off x="290512" y="198464"/>
          <a:ext cx="11680112" cy="6496254"/>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a:extLst>
              <a:ext uri="{FF2B5EF4-FFF2-40B4-BE49-F238E27FC236}">
                <a16:creationId xmlns:a16="http://schemas.microsoft.com/office/drawing/2014/main" id="{5DF5D810-D262-6154-F57D-AA20FFE19AA0}"/>
              </a:ext>
            </a:extLst>
          </p:cNvPr>
          <p:cNvCxnSpPr>
            <a:cxnSpLocks/>
          </p:cNvCxnSpPr>
          <p:nvPr/>
        </p:nvCxnSpPr>
        <p:spPr>
          <a:xfrm>
            <a:off x="10489684" y="4283544"/>
            <a:ext cx="192947" cy="162621"/>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DC82D0A-5451-22B0-41EB-3D6D7013FCA8}"/>
              </a:ext>
            </a:extLst>
          </p:cNvPr>
          <p:cNvSpPr txBox="1"/>
          <p:nvPr/>
        </p:nvSpPr>
        <p:spPr>
          <a:xfrm>
            <a:off x="9890760" y="4207451"/>
            <a:ext cx="598924"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1.0%</a:t>
            </a:r>
          </a:p>
        </p:txBody>
      </p:sp>
      <p:sp>
        <p:nvSpPr>
          <p:cNvPr id="9" name="TextBox 8">
            <a:extLst>
              <a:ext uri="{FF2B5EF4-FFF2-40B4-BE49-F238E27FC236}">
                <a16:creationId xmlns:a16="http://schemas.microsoft.com/office/drawing/2014/main" id="{62A05ABC-E267-8098-BF49-9482F0B8ACCA}"/>
              </a:ext>
            </a:extLst>
          </p:cNvPr>
          <p:cNvSpPr txBox="1"/>
          <p:nvPr/>
        </p:nvSpPr>
        <p:spPr>
          <a:xfrm>
            <a:off x="5226342" y="5321368"/>
            <a:ext cx="3028424" cy="550926"/>
          </a:xfrm>
          <a:prstGeom prst="rect">
            <a:avLst/>
          </a:prstGeom>
          <a:solidFill>
            <a:schemeClr val="bg1"/>
          </a:solidFill>
          <a:ln w="12700">
            <a:solidFill>
              <a:schemeClr val="accent6"/>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D13289"/>
                </a:solidFill>
                <a:effectLst/>
                <a:uLnTx/>
                <a:uFillTx/>
                <a:latin typeface="Arial"/>
                <a:ea typeface="+mn-ea"/>
                <a:cs typeface="+mn-cs"/>
              </a:rPr>
              <a:t>0.75%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D13289"/>
                </a:solidFill>
                <a:effectLst/>
                <a:uLnTx/>
                <a:uFillTx/>
                <a:latin typeface="Arial"/>
                <a:ea typeface="+mn-ea"/>
                <a:cs typeface="+mn-cs"/>
              </a:rPr>
              <a:t>Natural Delinquency Rate</a:t>
            </a:r>
          </a:p>
        </p:txBody>
      </p:sp>
      <p:cxnSp>
        <p:nvCxnSpPr>
          <p:cNvPr id="10" name="Straight Arrow Connector 9">
            <a:extLst>
              <a:ext uri="{FF2B5EF4-FFF2-40B4-BE49-F238E27FC236}">
                <a16:creationId xmlns:a16="http://schemas.microsoft.com/office/drawing/2014/main" id="{8EFE63F0-579A-F95B-7EA7-C5F7E157C380}"/>
              </a:ext>
            </a:extLst>
          </p:cNvPr>
          <p:cNvCxnSpPr>
            <a:cxnSpLocks/>
          </p:cNvCxnSpPr>
          <p:nvPr/>
        </p:nvCxnSpPr>
        <p:spPr>
          <a:xfrm flipV="1">
            <a:off x="6670646" y="4915949"/>
            <a:ext cx="0" cy="385171"/>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088909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77303" y="168247"/>
          <a:ext cx="11726877" cy="6500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243973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77303" y="168247"/>
          <a:ext cx="11726877" cy="6500536"/>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flipH="1">
            <a:off x="10439400" y="2872007"/>
            <a:ext cx="67228"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159232" y="2557201"/>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0.76%</a:t>
            </a:r>
          </a:p>
        </p:txBody>
      </p:sp>
      <p:sp>
        <p:nvSpPr>
          <p:cNvPr id="2" name="TextBox 5">
            <a:extLst>
              <a:ext uri="{FF2B5EF4-FFF2-40B4-BE49-F238E27FC236}">
                <a16:creationId xmlns:a16="http://schemas.microsoft.com/office/drawing/2014/main" id="{D6633DA3-B160-0CA5-5524-772CE2BB68D7}"/>
              </a:ext>
            </a:extLst>
          </p:cNvPr>
          <p:cNvSpPr txBox="1"/>
          <p:nvPr/>
        </p:nvSpPr>
        <p:spPr>
          <a:xfrm>
            <a:off x="10439400" y="4298186"/>
            <a:ext cx="557631"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70C0"/>
                </a:solidFill>
                <a:effectLst/>
                <a:uLnTx/>
                <a:uFillTx/>
                <a:latin typeface="Arial"/>
                <a:ea typeface="+mn-ea"/>
                <a:cs typeface="+mn-cs"/>
              </a:rPr>
              <a:t>4.0%</a:t>
            </a:r>
          </a:p>
        </p:txBody>
      </p:sp>
    </p:spTree>
    <p:extLst>
      <p:ext uri="{BB962C8B-B14F-4D97-AF65-F5344CB8AC3E}">
        <p14:creationId xmlns:p14="http://schemas.microsoft.com/office/powerpoint/2010/main" val="360911131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77303" y="168247"/>
          <a:ext cx="11726877" cy="6500536"/>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flipH="1">
            <a:off x="10439400" y="2872007"/>
            <a:ext cx="67228"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159232" y="2557201"/>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0.76%</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472940"/>
            <a:ext cx="0" cy="848428"/>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94C47FFF-8451-C128-05BC-2DC91FB15C2C}"/>
              </a:ext>
            </a:extLst>
          </p:cNvPr>
          <p:cNvSpPr txBox="1"/>
          <p:nvPr/>
        </p:nvSpPr>
        <p:spPr>
          <a:xfrm>
            <a:off x="10439400" y="4298186"/>
            <a:ext cx="557631"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70C0"/>
                </a:solidFill>
                <a:effectLst/>
                <a:uLnTx/>
                <a:uFillTx/>
                <a:latin typeface="Arial"/>
                <a:ea typeface="+mn-ea"/>
                <a:cs typeface="+mn-cs"/>
              </a:rPr>
              <a:t>4.0%</a:t>
            </a:r>
          </a:p>
        </p:txBody>
      </p:sp>
    </p:spTree>
    <p:extLst>
      <p:ext uri="{BB962C8B-B14F-4D97-AF65-F5344CB8AC3E}">
        <p14:creationId xmlns:p14="http://schemas.microsoft.com/office/powerpoint/2010/main" val="79084117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77303" y="168247"/>
          <a:ext cx="11726877" cy="6500536"/>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flipH="1">
            <a:off x="10439400" y="2872007"/>
            <a:ext cx="67228"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159232" y="2557201"/>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0.76%</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472940"/>
            <a:ext cx="0" cy="848428"/>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2147580"/>
            <a:ext cx="4943472" cy="1655379"/>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820195" cy="540064"/>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130145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77303" y="168247"/>
          <a:ext cx="11726877" cy="6500536"/>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flipH="1">
            <a:off x="10439400" y="2872007"/>
            <a:ext cx="67228"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159232" y="2557201"/>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0.76%</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472940"/>
            <a:ext cx="0" cy="848428"/>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2147580"/>
            <a:ext cx="4943472" cy="1655379"/>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 rent inflation =&gt; tight budgets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820195" cy="540064"/>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867595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77303" y="168247"/>
          <a:ext cx="11726877" cy="6500536"/>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flipH="1">
            <a:off x="10439400" y="2872007"/>
            <a:ext cx="67228"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159232" y="2557201"/>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0.76%</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472940"/>
            <a:ext cx="0" cy="848428"/>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2147580"/>
            <a:ext cx="4943472" cy="1655379"/>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 rent inflation =&gt; tight budgets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Student loan payment resumption</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820195" cy="540064"/>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08239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77303" y="168247"/>
          <a:ext cx="11726877" cy="6500536"/>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flipH="1">
            <a:off x="10439400" y="2872007"/>
            <a:ext cx="67228"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159232" y="2557201"/>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0.76%</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472940"/>
            <a:ext cx="0" cy="848428"/>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2147580"/>
            <a:ext cx="4943472" cy="1655379"/>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 rent inflation =&gt; tight budgets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Student loan payment resumption</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Higher interest rates on credit card, HELOC, ARMs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820195" cy="540064"/>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73468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77303" y="168247"/>
          <a:ext cx="11726877" cy="6500536"/>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flipH="1">
            <a:off x="10439400" y="2872007"/>
            <a:ext cx="67228"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159232" y="2557201"/>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0.76%</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472940"/>
            <a:ext cx="0" cy="848428"/>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2147580"/>
            <a:ext cx="4943472" cy="1655379"/>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 rent inflation =&gt; tight budgets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Student loan payment resumption</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Higher interest rates on credit card, HELOC, ARMs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Slow loan growth =&gt; denominator effect</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820195" cy="540064"/>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95218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77303" y="168247"/>
          <a:ext cx="11726877" cy="6500536"/>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flipH="1">
            <a:off x="10439400" y="2872007"/>
            <a:ext cx="67228"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159232" y="2557201"/>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0.76%</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472940"/>
            <a:ext cx="0" cy="848428"/>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2147580"/>
            <a:ext cx="4943472" cy="1774434"/>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 rent inflation =&gt; tight budgets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Student loan payment resumption</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Higher interest rates on credit card, HELOC, ARMs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Slow loan growth =&gt; denominator effect</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 car insurance costs =&gt; drop collision coverage</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820195" cy="540064"/>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78248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endParaRPr kumimoji="0" lang="en-US" sz="800" b="0" i="0" u="none" strike="noStrike" kern="1200" cap="none" spc="0" normalizeH="0" baseline="0" noProof="0" dirty="0">
              <a:ln>
                <a:noFill/>
              </a:ln>
              <a:solidFill>
                <a:srgbClr val="193061"/>
              </a:solidFill>
              <a:effectLst/>
              <a:uLnTx/>
              <a:uFillTx/>
              <a:latin typeface="Century Gothic" panose="020F03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Mass Deportation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800980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77303" y="175867"/>
          <a:ext cx="11726877" cy="6500536"/>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flipH="1">
            <a:off x="10439400" y="2872007"/>
            <a:ext cx="67228"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159232" y="2557201"/>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0.76%</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472940"/>
            <a:ext cx="0" cy="848428"/>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2147580"/>
            <a:ext cx="4943472" cy="1845300"/>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 rent inflation =&gt; tight budgets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Student loan payment resumption</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Higher interest rates on credit card, HELOC, ARMs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Slow loan growth =&gt; denominator effect</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 car insurance costs =&gt; drop collision coverage</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Walk Away Auto Repos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820195" cy="540064"/>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1687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542926" y="672473"/>
          <a:ext cx="11049000" cy="564260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a:extLst>
              <a:ext uri="{FF2B5EF4-FFF2-40B4-BE49-F238E27FC236}">
                <a16:creationId xmlns:a16="http://schemas.microsoft.com/office/drawing/2014/main" id="{3A94779D-7B6B-439F-A75B-023A6E897068}"/>
              </a:ext>
            </a:extLst>
          </p:cNvPr>
          <p:cNvSpPr txBox="1"/>
          <p:nvPr/>
        </p:nvSpPr>
        <p:spPr>
          <a:xfrm>
            <a:off x="5391872" y="2980784"/>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2.0%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5903810" y="3317259"/>
            <a:ext cx="0" cy="100709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AF1458E-FBF4-0046-B1DF-2BED11255F49}"/>
              </a:ext>
            </a:extLst>
          </p:cNvPr>
          <p:cNvSpPr txBox="1"/>
          <p:nvPr/>
        </p:nvSpPr>
        <p:spPr>
          <a:xfrm>
            <a:off x="10052980" y="3820804"/>
            <a:ext cx="617899"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2.6%</a:t>
            </a:r>
          </a:p>
        </p:txBody>
      </p:sp>
      <p:sp>
        <p:nvSpPr>
          <p:cNvPr id="12" name="Title 3">
            <a:extLst>
              <a:ext uri="{FF2B5EF4-FFF2-40B4-BE49-F238E27FC236}">
                <a16:creationId xmlns:a16="http://schemas.microsoft.com/office/drawing/2014/main" id="{C879C75E-B73D-BB84-DB35-95AB4547DA84}"/>
              </a:ext>
            </a:extLst>
          </p:cNvPr>
          <p:cNvSpPr>
            <a:spLocks noGrp="1"/>
          </p:cNvSpPr>
          <p:nvPr>
            <p:ph type="title"/>
          </p:nvPr>
        </p:nvSpPr>
        <p:spPr>
          <a:xfrm>
            <a:off x="1911350" y="180029"/>
            <a:ext cx="8229600" cy="492443"/>
          </a:xfrm>
        </p:spPr>
        <p:txBody>
          <a:bodyPr>
            <a:normAutofit fontScale="90000"/>
          </a:bodyPr>
          <a:lstStyle/>
          <a:p>
            <a:pPr algn="ctr"/>
            <a:r>
              <a:rPr lang="en-US" dirty="0"/>
              <a:t>Inflation Above 2% Target</a:t>
            </a:r>
          </a:p>
        </p:txBody>
      </p:sp>
    </p:spTree>
    <p:extLst>
      <p:ext uri="{BB962C8B-B14F-4D97-AF65-F5344CB8AC3E}">
        <p14:creationId xmlns:p14="http://schemas.microsoft.com/office/powerpoint/2010/main" val="270466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542926" y="672473"/>
          <a:ext cx="11049000" cy="564260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a:extLst>
              <a:ext uri="{FF2B5EF4-FFF2-40B4-BE49-F238E27FC236}">
                <a16:creationId xmlns:a16="http://schemas.microsoft.com/office/drawing/2014/main" id="{3A94779D-7B6B-439F-A75B-023A6E897068}"/>
              </a:ext>
            </a:extLst>
          </p:cNvPr>
          <p:cNvSpPr txBox="1"/>
          <p:nvPr/>
        </p:nvSpPr>
        <p:spPr>
          <a:xfrm>
            <a:off x="5391872" y="2980784"/>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2.0%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5903810" y="3317259"/>
            <a:ext cx="0" cy="100709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AF1458E-FBF4-0046-B1DF-2BED11255F49}"/>
              </a:ext>
            </a:extLst>
          </p:cNvPr>
          <p:cNvSpPr txBox="1"/>
          <p:nvPr/>
        </p:nvSpPr>
        <p:spPr>
          <a:xfrm>
            <a:off x="10037740" y="3820804"/>
            <a:ext cx="617899"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2.6%</a:t>
            </a:r>
          </a:p>
        </p:txBody>
      </p:sp>
      <p:sp>
        <p:nvSpPr>
          <p:cNvPr id="12" name="Title 3">
            <a:extLst>
              <a:ext uri="{FF2B5EF4-FFF2-40B4-BE49-F238E27FC236}">
                <a16:creationId xmlns:a16="http://schemas.microsoft.com/office/drawing/2014/main" id="{C879C75E-B73D-BB84-DB35-95AB4547DA84}"/>
              </a:ext>
            </a:extLst>
          </p:cNvPr>
          <p:cNvSpPr>
            <a:spLocks noGrp="1"/>
          </p:cNvSpPr>
          <p:nvPr>
            <p:ph type="title"/>
          </p:nvPr>
        </p:nvSpPr>
        <p:spPr>
          <a:xfrm>
            <a:off x="1911350" y="180029"/>
            <a:ext cx="8229600" cy="492443"/>
          </a:xfrm>
        </p:spPr>
        <p:txBody>
          <a:bodyPr>
            <a:normAutofit fontScale="90000"/>
          </a:bodyPr>
          <a:lstStyle/>
          <a:p>
            <a:pPr algn="ctr"/>
            <a:r>
              <a:rPr lang="en-US" dirty="0"/>
              <a:t>Inflation Above 2% Target</a:t>
            </a:r>
          </a:p>
        </p:txBody>
      </p:sp>
      <p:sp>
        <p:nvSpPr>
          <p:cNvPr id="2" name="TextBox 1">
            <a:extLst>
              <a:ext uri="{FF2B5EF4-FFF2-40B4-BE49-F238E27FC236}">
                <a16:creationId xmlns:a16="http://schemas.microsoft.com/office/drawing/2014/main" id="{F6826740-3C58-9AC9-F487-0A1A78571BB8}"/>
              </a:ext>
            </a:extLst>
          </p:cNvPr>
          <p:cNvSpPr txBox="1"/>
          <p:nvPr/>
        </p:nvSpPr>
        <p:spPr>
          <a:xfrm>
            <a:off x="1589701" y="3493774"/>
            <a:ext cx="4831766" cy="2308324"/>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Inflation Takeaways: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HH financial stress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 </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loan delinquency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 </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 </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Labor costs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Operating expenses </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Lower consumer confidence</a:t>
            </a:r>
          </a:p>
        </p:txBody>
      </p:sp>
    </p:spTree>
    <p:extLst>
      <p:ext uri="{BB962C8B-B14F-4D97-AF65-F5344CB8AC3E}">
        <p14:creationId xmlns:p14="http://schemas.microsoft.com/office/powerpoint/2010/main" val="57025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9E4899A-B911-6231-5ABE-C194E020C4BA}"/>
              </a:ext>
            </a:extLst>
          </p:cNvPr>
          <p:cNvSpPr txBox="1"/>
          <p:nvPr/>
        </p:nvSpPr>
        <p:spPr>
          <a:xfrm>
            <a:off x="7552671" y="1233138"/>
            <a:ext cx="831555" cy="400110"/>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July 2023</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5.35%</a:t>
            </a:r>
          </a:p>
        </p:txBody>
      </p:sp>
      <p:sp>
        <p:nvSpPr>
          <p:cNvPr id="8" name="TextBox 1">
            <a:extLst>
              <a:ext uri="{FF2B5EF4-FFF2-40B4-BE49-F238E27FC236}">
                <a16:creationId xmlns:a16="http://schemas.microsoft.com/office/drawing/2014/main" id="{8D51A8E3-B74E-280A-9168-9169E1165405}"/>
              </a:ext>
            </a:extLst>
          </p:cNvPr>
          <p:cNvSpPr txBox="1"/>
          <p:nvPr/>
        </p:nvSpPr>
        <p:spPr>
          <a:xfrm>
            <a:off x="5627489" y="2441584"/>
            <a:ext cx="1406388" cy="830997"/>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 40 years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(5.25)</a:t>
            </a:r>
            <a:endParaRPr kumimoji="0" lang="en-US" sz="1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D00D024-23ED-CB9B-CE9B-33377E6EC545}"/>
              </a:ext>
            </a:extLst>
          </p:cNvPr>
          <p:cNvCxnSpPr>
            <a:cxnSpLocks/>
          </p:cNvCxnSpPr>
          <p:nvPr/>
        </p:nvCxnSpPr>
        <p:spPr>
          <a:xfrm flipV="1">
            <a:off x="6591573" y="2025774"/>
            <a:ext cx="749136" cy="3663164"/>
          </a:xfrm>
          <a:prstGeom prst="straightConnector1">
            <a:avLst/>
          </a:prstGeom>
          <a:ln w="762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84634FC-6EDA-4583-40BD-094079FE252D}"/>
              </a:ext>
            </a:extLst>
          </p:cNvPr>
          <p:cNvCxnSpPr>
            <a:cxnSpLocks/>
          </p:cNvCxnSpPr>
          <p:nvPr/>
        </p:nvCxnSpPr>
        <p:spPr>
          <a:xfrm flipH="1">
            <a:off x="7723649" y="1634046"/>
            <a:ext cx="202050" cy="382086"/>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Economy</a:t>
            </a: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17" name="Right Brace 16">
            <a:extLst>
              <a:ext uri="{FF2B5EF4-FFF2-40B4-BE49-F238E27FC236}">
                <a16:creationId xmlns:a16="http://schemas.microsoft.com/office/drawing/2014/main" id="{34214B40-57E6-E354-BCD7-98C1572A9844}"/>
              </a:ext>
            </a:extLst>
          </p:cNvPr>
          <p:cNvSpPr/>
          <p:nvPr/>
        </p:nvSpPr>
        <p:spPr>
          <a:xfrm rot="851273">
            <a:off x="7417505" y="2303806"/>
            <a:ext cx="416972" cy="1510749"/>
          </a:xfrm>
          <a:prstGeom prst="rightBrace">
            <a:avLst>
              <a:gd name="adj1" fmla="val 0"/>
              <a:gd name="adj2" fmla="val 494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cxnSp>
        <p:nvCxnSpPr>
          <p:cNvPr id="20" name="Straight Arrow Connector 19">
            <a:extLst>
              <a:ext uri="{FF2B5EF4-FFF2-40B4-BE49-F238E27FC236}">
                <a16:creationId xmlns:a16="http://schemas.microsoft.com/office/drawing/2014/main" id="{2D55D91E-75CE-FCA0-E297-6C9E93736C7C}"/>
              </a:ext>
            </a:extLst>
          </p:cNvPr>
          <p:cNvCxnSpPr>
            <a:cxnSpLocks/>
          </p:cNvCxnSpPr>
          <p:nvPr/>
        </p:nvCxnSpPr>
        <p:spPr>
          <a:xfrm>
            <a:off x="8655709" y="2818701"/>
            <a:ext cx="521093" cy="87246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92C255-6F83-1D68-AAD8-6E4B0A09DBE9}"/>
              </a:ext>
            </a:extLst>
          </p:cNvPr>
          <p:cNvCxnSpPr>
            <a:cxnSpLocks/>
          </p:cNvCxnSpPr>
          <p:nvPr/>
        </p:nvCxnSpPr>
        <p:spPr>
          <a:xfrm>
            <a:off x="8637852" y="2811917"/>
            <a:ext cx="1218259" cy="87246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745" name="TextBox 31744">
            <a:extLst>
              <a:ext uri="{FF2B5EF4-FFF2-40B4-BE49-F238E27FC236}">
                <a16:creationId xmlns:a16="http://schemas.microsoft.com/office/drawing/2014/main" id="{DFB3C4C1-013A-43E9-A611-359A6C426C36}"/>
              </a:ext>
            </a:extLst>
          </p:cNvPr>
          <p:cNvSpPr txBox="1"/>
          <p:nvPr/>
        </p:nvSpPr>
        <p:spPr>
          <a:xfrm>
            <a:off x="8692976" y="3322706"/>
            <a:ext cx="223279"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a:t>
            </a:r>
          </a:p>
        </p:txBody>
      </p:sp>
      <p:sp>
        <p:nvSpPr>
          <p:cNvPr id="31746" name="TextBox 31745">
            <a:extLst>
              <a:ext uri="{FF2B5EF4-FFF2-40B4-BE49-F238E27FC236}">
                <a16:creationId xmlns:a16="http://schemas.microsoft.com/office/drawing/2014/main" id="{7CBCBD48-C785-B915-0128-77579AC3ADC6}"/>
              </a:ext>
            </a:extLst>
          </p:cNvPr>
          <p:cNvSpPr txBox="1"/>
          <p:nvPr/>
        </p:nvSpPr>
        <p:spPr>
          <a:xfrm>
            <a:off x="9373983" y="2949000"/>
            <a:ext cx="276333"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a:t>
            </a:r>
          </a:p>
        </p:txBody>
      </p:sp>
      <p:sp>
        <p:nvSpPr>
          <p:cNvPr id="31748" name="TextBox 31747">
            <a:extLst>
              <a:ext uri="{FF2B5EF4-FFF2-40B4-BE49-F238E27FC236}">
                <a16:creationId xmlns:a16="http://schemas.microsoft.com/office/drawing/2014/main" id="{90D78060-5769-BE1E-4455-56A1C99F08C3}"/>
              </a:ext>
            </a:extLst>
          </p:cNvPr>
          <p:cNvSpPr txBox="1"/>
          <p:nvPr/>
        </p:nvSpPr>
        <p:spPr>
          <a:xfrm>
            <a:off x="7824674" y="3762338"/>
            <a:ext cx="2211263" cy="1169551"/>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Two Paths</a:t>
            </a:r>
          </a:p>
          <a:p>
            <a:pPr marL="342900" marR="0" lvl="0" indent="-342900" algn="l" defTabSz="1219170" rtl="0" eaLnBrk="1" fontAlgn="auto" latinLnBrk="0" hangingPunct="1">
              <a:lnSpc>
                <a:spcPct val="100000"/>
              </a:lnSpc>
              <a:spcBef>
                <a:spcPts val="0"/>
              </a:spcBef>
              <a:spcAft>
                <a:spcPts val="0"/>
              </a:spcAft>
              <a:buClr>
                <a:srgbClr val="000000"/>
              </a:buClr>
              <a:buSzTx/>
              <a:buFontTx/>
              <a:buAutoNum type="arabicPeriod"/>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1.3% in 1 year</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(Focus on Labor Market)</a:t>
            </a:r>
          </a:p>
          <a:p>
            <a:pPr marL="342900" marR="0" lvl="0" indent="-342900" algn="l" defTabSz="1219170" rtl="0" eaLnBrk="1" fontAlgn="auto" latinLnBrk="0" hangingPunct="1">
              <a:lnSpc>
                <a:spcPct val="100000"/>
              </a:lnSpc>
              <a:spcBef>
                <a:spcPts val="0"/>
              </a:spcBef>
              <a:spcAft>
                <a:spcPts val="0"/>
              </a:spcAft>
              <a:buClr>
                <a:srgbClr val="000000"/>
              </a:buClr>
              <a:buSzTx/>
              <a:buFontTx/>
              <a:buAutoNum type="arabicPeriod" startAt="2"/>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1.3% in 2 years</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(Focus on Inflation)</a:t>
            </a:r>
          </a:p>
        </p:txBody>
      </p:sp>
      <p:sp>
        <p:nvSpPr>
          <p:cNvPr id="2" name="TextBox 1">
            <a:extLst>
              <a:ext uri="{FF2B5EF4-FFF2-40B4-BE49-F238E27FC236}">
                <a16:creationId xmlns:a16="http://schemas.microsoft.com/office/drawing/2014/main" id="{3557BE64-2CDE-BD6A-9A03-7DD6B425F8A3}"/>
              </a:ext>
            </a:extLst>
          </p:cNvPr>
          <p:cNvSpPr txBox="1"/>
          <p:nvPr/>
        </p:nvSpPr>
        <p:spPr>
          <a:xfrm>
            <a:off x="7824674" y="3006183"/>
            <a:ext cx="749137" cy="553998"/>
          </a:xfrm>
          <a:prstGeom prst="rect">
            <a:avLst/>
          </a:prstGeom>
          <a:solidFill>
            <a:schemeClr val="bg1"/>
          </a:solidFill>
          <a:ln w="28575">
            <a:solidFill>
              <a:srgbClr val="FF000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Braking the Economy</a:t>
            </a:r>
          </a:p>
        </p:txBody>
      </p:sp>
      <p:sp>
        <p:nvSpPr>
          <p:cNvPr id="3" name="TextBox 2">
            <a:extLst>
              <a:ext uri="{FF2B5EF4-FFF2-40B4-BE49-F238E27FC236}">
                <a16:creationId xmlns:a16="http://schemas.microsoft.com/office/drawing/2014/main" id="{CD1948DA-D22A-5F60-7023-C0093FC7216C}"/>
              </a:ext>
            </a:extLst>
          </p:cNvPr>
          <p:cNvSpPr txBox="1"/>
          <p:nvPr/>
        </p:nvSpPr>
        <p:spPr>
          <a:xfrm>
            <a:off x="8756037" y="2533358"/>
            <a:ext cx="521093" cy="276999"/>
          </a:xfrm>
          <a:prstGeom prst="rect">
            <a:avLst/>
          </a:prstGeom>
          <a:solidFill>
            <a:schemeClr val="bg1"/>
          </a:solidFill>
          <a:ln w="28575">
            <a:solidFill>
              <a:srgbClr val="0070C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4.3%</a:t>
            </a:r>
          </a:p>
        </p:txBody>
      </p:sp>
      <p:sp>
        <p:nvSpPr>
          <p:cNvPr id="4" name="TextBox 3">
            <a:extLst>
              <a:ext uri="{FF2B5EF4-FFF2-40B4-BE49-F238E27FC236}">
                <a16:creationId xmlns:a16="http://schemas.microsoft.com/office/drawing/2014/main" id="{525BA5F9-0CD8-76AF-D51D-A562403656B0}"/>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 Inflation</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Tree>
    <p:extLst>
      <p:ext uri="{BB962C8B-B14F-4D97-AF65-F5344CB8AC3E}">
        <p14:creationId xmlns:p14="http://schemas.microsoft.com/office/powerpoint/2010/main" val="14130339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9E4899A-B911-6231-5ABE-C194E020C4BA}"/>
              </a:ext>
            </a:extLst>
          </p:cNvPr>
          <p:cNvSpPr txBox="1"/>
          <p:nvPr/>
        </p:nvSpPr>
        <p:spPr>
          <a:xfrm>
            <a:off x="7552671" y="1233138"/>
            <a:ext cx="831555" cy="400110"/>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July 2023</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5.35%</a:t>
            </a:r>
          </a:p>
        </p:txBody>
      </p:sp>
      <p:sp>
        <p:nvSpPr>
          <p:cNvPr id="8" name="TextBox 1">
            <a:extLst>
              <a:ext uri="{FF2B5EF4-FFF2-40B4-BE49-F238E27FC236}">
                <a16:creationId xmlns:a16="http://schemas.microsoft.com/office/drawing/2014/main" id="{8D51A8E3-B74E-280A-9168-9169E1165405}"/>
              </a:ext>
            </a:extLst>
          </p:cNvPr>
          <p:cNvSpPr txBox="1"/>
          <p:nvPr/>
        </p:nvSpPr>
        <p:spPr>
          <a:xfrm>
            <a:off x="5627489" y="2441584"/>
            <a:ext cx="1406388" cy="830997"/>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 40 years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(5.25)</a:t>
            </a:r>
            <a:endParaRPr kumimoji="0" lang="en-US" sz="1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D00D024-23ED-CB9B-CE9B-33377E6EC545}"/>
              </a:ext>
            </a:extLst>
          </p:cNvPr>
          <p:cNvCxnSpPr>
            <a:cxnSpLocks/>
          </p:cNvCxnSpPr>
          <p:nvPr/>
        </p:nvCxnSpPr>
        <p:spPr>
          <a:xfrm flipV="1">
            <a:off x="6591573" y="2025774"/>
            <a:ext cx="749136" cy="3663164"/>
          </a:xfrm>
          <a:prstGeom prst="straightConnector1">
            <a:avLst/>
          </a:prstGeom>
          <a:ln w="762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84634FC-6EDA-4583-40BD-094079FE252D}"/>
              </a:ext>
            </a:extLst>
          </p:cNvPr>
          <p:cNvCxnSpPr>
            <a:cxnSpLocks/>
          </p:cNvCxnSpPr>
          <p:nvPr/>
        </p:nvCxnSpPr>
        <p:spPr>
          <a:xfrm flipH="1">
            <a:off x="7723649" y="1634046"/>
            <a:ext cx="202050" cy="382086"/>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Economy</a:t>
            </a: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17" name="Right Brace 16">
            <a:extLst>
              <a:ext uri="{FF2B5EF4-FFF2-40B4-BE49-F238E27FC236}">
                <a16:creationId xmlns:a16="http://schemas.microsoft.com/office/drawing/2014/main" id="{34214B40-57E6-E354-BCD7-98C1572A9844}"/>
              </a:ext>
            </a:extLst>
          </p:cNvPr>
          <p:cNvSpPr/>
          <p:nvPr/>
        </p:nvSpPr>
        <p:spPr>
          <a:xfrm rot="851273">
            <a:off x="7417505" y="2303806"/>
            <a:ext cx="416972" cy="1510749"/>
          </a:xfrm>
          <a:prstGeom prst="rightBrace">
            <a:avLst>
              <a:gd name="adj1" fmla="val 0"/>
              <a:gd name="adj2" fmla="val 494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cxnSp>
        <p:nvCxnSpPr>
          <p:cNvPr id="20" name="Straight Arrow Connector 19">
            <a:extLst>
              <a:ext uri="{FF2B5EF4-FFF2-40B4-BE49-F238E27FC236}">
                <a16:creationId xmlns:a16="http://schemas.microsoft.com/office/drawing/2014/main" id="{2D55D91E-75CE-FCA0-E297-6C9E93736C7C}"/>
              </a:ext>
            </a:extLst>
          </p:cNvPr>
          <p:cNvCxnSpPr>
            <a:cxnSpLocks/>
          </p:cNvCxnSpPr>
          <p:nvPr/>
        </p:nvCxnSpPr>
        <p:spPr>
          <a:xfrm>
            <a:off x="8655709" y="2818701"/>
            <a:ext cx="521093" cy="87246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92C255-6F83-1D68-AAD8-6E4B0A09DBE9}"/>
              </a:ext>
            </a:extLst>
          </p:cNvPr>
          <p:cNvCxnSpPr>
            <a:cxnSpLocks/>
          </p:cNvCxnSpPr>
          <p:nvPr/>
        </p:nvCxnSpPr>
        <p:spPr>
          <a:xfrm>
            <a:off x="8637852" y="2811917"/>
            <a:ext cx="1218259" cy="87246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745" name="TextBox 31744">
            <a:extLst>
              <a:ext uri="{FF2B5EF4-FFF2-40B4-BE49-F238E27FC236}">
                <a16:creationId xmlns:a16="http://schemas.microsoft.com/office/drawing/2014/main" id="{DFB3C4C1-013A-43E9-A611-359A6C426C36}"/>
              </a:ext>
            </a:extLst>
          </p:cNvPr>
          <p:cNvSpPr txBox="1"/>
          <p:nvPr/>
        </p:nvSpPr>
        <p:spPr>
          <a:xfrm>
            <a:off x="8692976" y="3322706"/>
            <a:ext cx="223279"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a:t>
            </a:r>
          </a:p>
        </p:txBody>
      </p:sp>
      <p:sp>
        <p:nvSpPr>
          <p:cNvPr id="31746" name="TextBox 31745">
            <a:extLst>
              <a:ext uri="{FF2B5EF4-FFF2-40B4-BE49-F238E27FC236}">
                <a16:creationId xmlns:a16="http://schemas.microsoft.com/office/drawing/2014/main" id="{7CBCBD48-C785-B915-0128-77579AC3ADC6}"/>
              </a:ext>
            </a:extLst>
          </p:cNvPr>
          <p:cNvSpPr txBox="1"/>
          <p:nvPr/>
        </p:nvSpPr>
        <p:spPr>
          <a:xfrm>
            <a:off x="9373983" y="2949000"/>
            <a:ext cx="276333"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a:t>
            </a:r>
          </a:p>
        </p:txBody>
      </p:sp>
      <p:sp>
        <p:nvSpPr>
          <p:cNvPr id="31748" name="TextBox 31747">
            <a:extLst>
              <a:ext uri="{FF2B5EF4-FFF2-40B4-BE49-F238E27FC236}">
                <a16:creationId xmlns:a16="http://schemas.microsoft.com/office/drawing/2014/main" id="{90D78060-5769-BE1E-4455-56A1C99F08C3}"/>
              </a:ext>
            </a:extLst>
          </p:cNvPr>
          <p:cNvSpPr txBox="1"/>
          <p:nvPr/>
        </p:nvSpPr>
        <p:spPr>
          <a:xfrm>
            <a:off x="7824674" y="3762338"/>
            <a:ext cx="2211263" cy="1169551"/>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Two Paths</a:t>
            </a:r>
          </a:p>
          <a:p>
            <a:pPr marL="342900" marR="0" lvl="0" indent="-342900" algn="l" defTabSz="1219170" rtl="0" eaLnBrk="1" fontAlgn="auto" latinLnBrk="0" hangingPunct="1">
              <a:lnSpc>
                <a:spcPct val="100000"/>
              </a:lnSpc>
              <a:spcBef>
                <a:spcPts val="0"/>
              </a:spcBef>
              <a:spcAft>
                <a:spcPts val="0"/>
              </a:spcAft>
              <a:buClr>
                <a:srgbClr val="000000"/>
              </a:buClr>
              <a:buSzTx/>
              <a:buFontTx/>
              <a:buAutoNum type="arabicPeriod"/>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1.3% in 1 year</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(Focus on Labor Market)</a:t>
            </a:r>
          </a:p>
          <a:p>
            <a:pPr marL="342900" marR="0" lvl="0" indent="-342900" algn="l" defTabSz="1219170" rtl="0" eaLnBrk="1" fontAlgn="auto" latinLnBrk="0" hangingPunct="1">
              <a:lnSpc>
                <a:spcPct val="100000"/>
              </a:lnSpc>
              <a:spcBef>
                <a:spcPts val="0"/>
              </a:spcBef>
              <a:spcAft>
                <a:spcPts val="0"/>
              </a:spcAft>
              <a:buClr>
                <a:srgbClr val="000000"/>
              </a:buClr>
              <a:buSzTx/>
              <a:buFontTx/>
              <a:buAutoNum type="arabicPeriod" startAt="2"/>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1.3% in 2 years</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(Focus on Inflation)</a:t>
            </a:r>
          </a:p>
        </p:txBody>
      </p:sp>
      <p:sp>
        <p:nvSpPr>
          <p:cNvPr id="2" name="TextBox 1">
            <a:extLst>
              <a:ext uri="{FF2B5EF4-FFF2-40B4-BE49-F238E27FC236}">
                <a16:creationId xmlns:a16="http://schemas.microsoft.com/office/drawing/2014/main" id="{3557BE64-2CDE-BD6A-9A03-7DD6B425F8A3}"/>
              </a:ext>
            </a:extLst>
          </p:cNvPr>
          <p:cNvSpPr txBox="1"/>
          <p:nvPr/>
        </p:nvSpPr>
        <p:spPr>
          <a:xfrm>
            <a:off x="7824674" y="3006183"/>
            <a:ext cx="749137" cy="553998"/>
          </a:xfrm>
          <a:prstGeom prst="rect">
            <a:avLst/>
          </a:prstGeom>
          <a:solidFill>
            <a:schemeClr val="bg1"/>
          </a:solidFill>
          <a:ln w="28575">
            <a:solidFill>
              <a:srgbClr val="FF000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Braking the Economy</a:t>
            </a:r>
          </a:p>
        </p:txBody>
      </p:sp>
      <p:sp>
        <p:nvSpPr>
          <p:cNvPr id="3" name="TextBox 2">
            <a:extLst>
              <a:ext uri="{FF2B5EF4-FFF2-40B4-BE49-F238E27FC236}">
                <a16:creationId xmlns:a16="http://schemas.microsoft.com/office/drawing/2014/main" id="{CD1948DA-D22A-5F60-7023-C0093FC7216C}"/>
              </a:ext>
            </a:extLst>
          </p:cNvPr>
          <p:cNvSpPr txBox="1"/>
          <p:nvPr/>
        </p:nvSpPr>
        <p:spPr>
          <a:xfrm>
            <a:off x="8756037" y="2533358"/>
            <a:ext cx="521093" cy="276999"/>
          </a:xfrm>
          <a:prstGeom prst="rect">
            <a:avLst/>
          </a:prstGeom>
          <a:solidFill>
            <a:schemeClr val="bg1"/>
          </a:solidFill>
          <a:ln w="28575">
            <a:solidFill>
              <a:srgbClr val="0070C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4.3%</a:t>
            </a:r>
          </a:p>
        </p:txBody>
      </p:sp>
      <p:sp>
        <p:nvSpPr>
          <p:cNvPr id="4" name="TextBox 3">
            <a:extLst>
              <a:ext uri="{FF2B5EF4-FFF2-40B4-BE49-F238E27FC236}">
                <a16:creationId xmlns:a16="http://schemas.microsoft.com/office/drawing/2014/main" id="{525BA5F9-0CD8-76AF-D51D-A562403656B0}"/>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 Inflation</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cxnSp>
        <p:nvCxnSpPr>
          <p:cNvPr id="5" name="Straight Arrow Connector 4">
            <a:extLst>
              <a:ext uri="{FF2B5EF4-FFF2-40B4-BE49-F238E27FC236}">
                <a16:creationId xmlns:a16="http://schemas.microsoft.com/office/drawing/2014/main" id="{5B50EB81-4B64-9A4F-013E-1E8BFEDB9107}"/>
              </a:ext>
            </a:extLst>
          </p:cNvPr>
          <p:cNvCxnSpPr>
            <a:cxnSpLocks/>
          </p:cNvCxnSpPr>
          <p:nvPr/>
        </p:nvCxnSpPr>
        <p:spPr>
          <a:xfrm>
            <a:off x="8692976" y="2788795"/>
            <a:ext cx="1405424"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A6E33DE-EF2A-19FA-50B7-C71E0A516BA9}"/>
              </a:ext>
            </a:extLst>
          </p:cNvPr>
          <p:cNvSpPr txBox="1"/>
          <p:nvPr/>
        </p:nvSpPr>
        <p:spPr>
          <a:xfrm>
            <a:off x="9589470" y="2421672"/>
            <a:ext cx="276333"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a:t>
            </a:r>
          </a:p>
        </p:txBody>
      </p:sp>
    </p:spTree>
    <p:extLst>
      <p:ext uri="{BB962C8B-B14F-4D97-AF65-F5344CB8AC3E}">
        <p14:creationId xmlns:p14="http://schemas.microsoft.com/office/powerpoint/2010/main" val="33538753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Tree>
    <p:extLst>
      <p:ext uri="{BB962C8B-B14F-4D97-AF65-F5344CB8AC3E}">
        <p14:creationId xmlns:p14="http://schemas.microsoft.com/office/powerpoint/2010/main" val="26671350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Tree>
    <p:extLst>
      <p:ext uri="{BB962C8B-B14F-4D97-AF65-F5344CB8AC3E}">
        <p14:creationId xmlns:p14="http://schemas.microsoft.com/office/powerpoint/2010/main" val="411319790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Tree>
    <p:extLst>
      <p:ext uri="{BB962C8B-B14F-4D97-AF65-F5344CB8AC3E}">
        <p14:creationId xmlns:p14="http://schemas.microsoft.com/office/powerpoint/2010/main" val="270552433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Tree>
    <p:extLst>
      <p:ext uri="{BB962C8B-B14F-4D97-AF65-F5344CB8AC3E}">
        <p14:creationId xmlns:p14="http://schemas.microsoft.com/office/powerpoint/2010/main" val="129824540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a:extLst>
              <a:ext uri="{FF2B5EF4-FFF2-40B4-BE49-F238E27FC236}">
                <a16:creationId xmlns:a16="http://schemas.microsoft.com/office/drawing/2014/main" id="{08F0CA79-0D61-39E5-E639-1C50960356F4}"/>
              </a:ext>
            </a:extLst>
          </p:cNvPr>
          <p:cNvGraphicFramePr>
            <a:graphicFrameLocks noChangeAspect="1"/>
          </p:cNvGraphicFramePr>
          <p:nvPr/>
        </p:nvGraphicFramePr>
        <p:xfrm>
          <a:off x="165099" y="868061"/>
          <a:ext cx="11810638" cy="5333893"/>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9EB79613-C0A1-538F-5E8A-E9B0791CEB76}"/>
              </a:ext>
            </a:extLst>
          </p:cNvPr>
          <p:cNvSpPr txBox="1">
            <a:spLocks/>
          </p:cNvSpPr>
          <p:nvPr/>
        </p:nvSpPr>
        <p:spPr>
          <a:xfrm>
            <a:off x="387350" y="200025"/>
            <a:ext cx="8229600"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193061"/>
                </a:solidFill>
                <a:effectLst/>
                <a:uLnTx/>
                <a:uFillTx/>
                <a:latin typeface="Century Gothic" panose="020F0302020204030204"/>
                <a:ea typeface="+mj-ea"/>
                <a:cs typeface="+mj-cs"/>
              </a:rPr>
              <a:t>Slow Credit Union Savings Growth</a:t>
            </a:r>
          </a:p>
        </p:txBody>
      </p:sp>
    </p:spTree>
    <p:extLst>
      <p:ext uri="{BB962C8B-B14F-4D97-AF65-F5344CB8AC3E}">
        <p14:creationId xmlns:p14="http://schemas.microsoft.com/office/powerpoint/2010/main" val="354941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endParaRPr kumimoji="0" lang="en-US" sz="800" b="0" i="0" u="none" strike="noStrike" kern="1200" cap="none" spc="0" normalizeH="0" baseline="0" noProof="0" dirty="0">
              <a:ln>
                <a:noFill/>
              </a:ln>
              <a:solidFill>
                <a:srgbClr val="193061"/>
              </a:solidFill>
              <a:effectLst/>
              <a:uLnTx/>
              <a:uFillTx/>
              <a:latin typeface="Century Gothic" panose="020F03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Mass Deportation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		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878536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32D09AF5-8FA1-04DF-5B14-9DA68F899DBF}"/>
              </a:ext>
            </a:extLst>
          </p:cNvPr>
          <p:cNvGraphicFramePr>
            <a:graphicFrameLocks noChangeAspect="1"/>
          </p:cNvGraphicFramePr>
          <p:nvPr/>
        </p:nvGraphicFramePr>
        <p:xfrm>
          <a:off x="599440" y="180340"/>
          <a:ext cx="11297920" cy="6493510"/>
        </p:xfrm>
        <a:graphic>
          <a:graphicData uri="http://schemas.openxmlformats.org/drawingml/2006/chart">
            <c:chart xmlns:c="http://schemas.openxmlformats.org/drawingml/2006/chart" xmlns:r="http://schemas.openxmlformats.org/officeDocument/2006/relationships" r:id="rId2"/>
          </a:graphicData>
        </a:graphic>
      </p:graphicFrame>
      <p:sp>
        <p:nvSpPr>
          <p:cNvPr id="184324" name="TextBox 6">
            <a:extLst>
              <a:ext uri="{FF2B5EF4-FFF2-40B4-BE49-F238E27FC236}">
                <a16:creationId xmlns:a16="http://schemas.microsoft.com/office/drawing/2014/main" id="{C326E776-818E-D8DA-0211-2CECE38AB9E5}"/>
              </a:ext>
            </a:extLst>
          </p:cNvPr>
          <p:cNvSpPr txBox="1">
            <a:spLocks noChangeArrowheads="1"/>
          </p:cNvSpPr>
          <p:nvPr/>
        </p:nvSpPr>
        <p:spPr bwMode="auto">
          <a:xfrm>
            <a:off x="6826929" y="4142581"/>
            <a:ext cx="862013" cy="554038"/>
          </a:xfrm>
          <a:prstGeom prst="rect">
            <a:avLst/>
          </a:prstGeom>
          <a:solidFill>
            <a:schemeClr val="bg1"/>
          </a:solidFill>
          <a:ln w="19050">
            <a:solidFill>
              <a:srgbClr val="FFC000"/>
            </a:solidFill>
            <a:miter lim="800000"/>
            <a:headEnd/>
            <a:tailEnd/>
          </a:ln>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C000"/>
                </a:solidFill>
                <a:effectLst/>
                <a:uLnTx/>
                <a:uFillTx/>
                <a:latin typeface="Verdana" panose="020B0604030504040204" pitchFamily="34" charset="0"/>
                <a:ea typeface="+mn-ea"/>
                <a:cs typeface="+mn-cs"/>
              </a:rPr>
              <a:t>6%</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C000"/>
                </a:solidFill>
                <a:effectLst/>
                <a:uLnTx/>
                <a:uFillTx/>
                <a:latin typeface="Verdana" panose="020B0604030504040204" pitchFamily="34" charset="0"/>
                <a:ea typeface="+mn-ea"/>
                <a:cs typeface="+mn-cs"/>
              </a:rPr>
              <a:t>Long Run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C000"/>
                </a:solidFill>
                <a:effectLst/>
                <a:uLnTx/>
                <a:uFillTx/>
                <a:latin typeface="Verdana" panose="020B0604030504040204" pitchFamily="34" charset="0"/>
                <a:ea typeface="+mn-ea"/>
                <a:cs typeface="+mn-cs"/>
              </a:rPr>
              <a:t> Average</a:t>
            </a:r>
          </a:p>
        </p:txBody>
      </p:sp>
      <p:sp>
        <p:nvSpPr>
          <p:cNvPr id="4" name="TextBox 1">
            <a:extLst>
              <a:ext uri="{FF2B5EF4-FFF2-40B4-BE49-F238E27FC236}">
                <a16:creationId xmlns:a16="http://schemas.microsoft.com/office/drawing/2014/main" id="{F47E77EF-57EC-722F-C68C-93D1E2817D7B}"/>
              </a:ext>
            </a:extLst>
          </p:cNvPr>
          <p:cNvSpPr txBox="1"/>
          <p:nvPr/>
        </p:nvSpPr>
        <p:spPr>
          <a:xfrm>
            <a:off x="10723348" y="4977337"/>
            <a:ext cx="657225" cy="508000"/>
          </a:xfrm>
          <a:prstGeom prst="rect">
            <a:avLst/>
          </a:prstGeom>
          <a:solidFill>
            <a:srgbClr val="FFFFFF"/>
          </a:solidFill>
          <a:ln>
            <a:solidFill>
              <a:srgbClr val="000000"/>
            </a:solidFill>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93061"/>
                </a:solidFill>
                <a:effectLst/>
                <a:uLnTx/>
                <a:uFillTx/>
                <a:latin typeface="Century Gothic" panose="020F0302020204030204"/>
                <a:ea typeface="+mn-ea"/>
                <a:cs typeface="Times New Roman" panose="02020603050405020304" pitchFamily="18" charset="0"/>
              </a:rPr>
              <a:t>3.8%</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93061"/>
                </a:solidFill>
                <a:effectLst/>
                <a:uLnTx/>
                <a:uFillTx/>
                <a:latin typeface="Century Gothic" panose="020F0302020204030204"/>
                <a:ea typeface="+mn-ea"/>
                <a:cs typeface="Times New Roman" panose="02020603050405020304" pitchFamily="18" charset="0"/>
              </a:rPr>
              <a:t>Savings Rate</a:t>
            </a:r>
          </a:p>
        </p:txBody>
      </p:sp>
    </p:spTree>
  </p:cSld>
  <p:clrMapOvr>
    <a:masterClrMapping/>
  </p:clrMapOvr>
  <p:transition advClick="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
            <a:extLst>
              <a:ext uri="{FF2B5EF4-FFF2-40B4-BE49-F238E27FC236}">
                <a16:creationId xmlns:a16="http://schemas.microsoft.com/office/drawing/2014/main" id="{AD34A14F-57A0-402B-B3DD-B06C84F47B88}"/>
              </a:ext>
            </a:extLst>
          </p:cNvPr>
          <p:cNvGraphicFramePr>
            <a:graphicFrameLocks noChangeAspect="1"/>
          </p:cNvGraphicFramePr>
          <p:nvPr>
            <p:extLst>
              <p:ext uri="{D42A27DB-BD31-4B8C-83A1-F6EECF244321}">
                <p14:modId xmlns:p14="http://schemas.microsoft.com/office/powerpoint/2010/main" val="1431609805"/>
              </p:ext>
            </p:extLst>
          </p:nvPr>
        </p:nvGraphicFramePr>
        <p:xfrm>
          <a:off x="1651000" y="203200"/>
          <a:ext cx="8813800" cy="6146800"/>
        </p:xfrm>
        <a:graphic>
          <a:graphicData uri="http://schemas.openxmlformats.org/drawingml/2006/chart">
            <c:chart xmlns:c="http://schemas.openxmlformats.org/drawingml/2006/chart" xmlns:r="http://schemas.openxmlformats.org/officeDocument/2006/relationships" r:id="rId2"/>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809013"/>
            <a:ext cx="271164" cy="500669"/>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074541154"/>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51000" y="203200"/>
          <a:ext cx="8813800" cy="6146800"/>
        </p:xfrm>
        <a:graphic>
          <a:graphicData uri="http://schemas.openxmlformats.org/drawingml/2006/chart">
            <c:chart xmlns:c="http://schemas.openxmlformats.org/drawingml/2006/chart" xmlns:r="http://schemas.openxmlformats.org/officeDocument/2006/relationships" r:id="rId2"/>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809013"/>
            <a:ext cx="271164" cy="500669"/>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916915523"/>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51000" y="203200"/>
          <a:ext cx="8813800" cy="6146800"/>
        </p:xfrm>
        <a:graphic>
          <a:graphicData uri="http://schemas.openxmlformats.org/drawingml/2006/chart">
            <c:chart xmlns:c="http://schemas.openxmlformats.org/drawingml/2006/chart" xmlns:r="http://schemas.openxmlformats.org/officeDocument/2006/relationships" r:id="rId2"/>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809013"/>
            <a:ext cx="271164" cy="500669"/>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649161"/>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497139" y="4172037"/>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2" name="Text Box 4">
            <a:extLst>
              <a:ext uri="{FF2B5EF4-FFF2-40B4-BE49-F238E27FC236}">
                <a16:creationId xmlns:a16="http://schemas.microsoft.com/office/drawing/2014/main" id="{85AC0F6E-4D5A-1FCE-F4E1-1CACA21D0419}"/>
              </a:ext>
            </a:extLst>
          </p:cNvPr>
          <p:cNvSpPr txBox="1">
            <a:spLocks noChangeArrowheads="1"/>
          </p:cNvSpPr>
          <p:nvPr/>
        </p:nvSpPr>
        <p:spPr bwMode="auto">
          <a:xfrm>
            <a:off x="2497139" y="2557901"/>
            <a:ext cx="5786437" cy="585788"/>
          </a:xfrm>
          <a:prstGeom prst="rect">
            <a:avLst/>
          </a:prstGeom>
          <a:solidFill>
            <a:schemeClr val="bg1"/>
          </a:solidFill>
          <a:ln w="28575">
            <a:solidFill>
              <a:srgbClr val="0070C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“Inflation is Everywhere and Always a Monetary Phenomenon”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Milton Friedman</a:t>
            </a: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981488231"/>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51000" y="203200"/>
          <a:ext cx="8813800" cy="6146800"/>
        </p:xfrm>
        <a:graphic>
          <a:graphicData uri="http://schemas.openxmlformats.org/drawingml/2006/chart">
            <c:chart xmlns:c="http://schemas.openxmlformats.org/drawingml/2006/chart" xmlns:r="http://schemas.openxmlformats.org/officeDocument/2006/relationships" r:id="rId2"/>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809013"/>
            <a:ext cx="271164" cy="500669"/>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649161"/>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497139" y="4172037"/>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6" name="Text Box 4">
            <a:extLst>
              <a:ext uri="{FF2B5EF4-FFF2-40B4-BE49-F238E27FC236}">
                <a16:creationId xmlns:a16="http://schemas.microsoft.com/office/drawing/2014/main" id="{0FD8D56C-8468-289E-0660-A5CF9746F193}"/>
              </a:ext>
            </a:extLst>
          </p:cNvPr>
          <p:cNvSpPr txBox="1">
            <a:spLocks noChangeArrowheads="1"/>
          </p:cNvSpPr>
          <p:nvPr/>
        </p:nvSpPr>
        <p:spPr bwMode="auto">
          <a:xfrm>
            <a:off x="4883699" y="3248987"/>
            <a:ext cx="81785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Dec. 2001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10.4%</a:t>
            </a:r>
          </a:p>
        </p:txBody>
      </p:sp>
      <p:sp>
        <p:nvSpPr>
          <p:cNvPr id="7" name="Line 5">
            <a:extLst>
              <a:ext uri="{FF2B5EF4-FFF2-40B4-BE49-F238E27FC236}">
                <a16:creationId xmlns:a16="http://schemas.microsoft.com/office/drawing/2014/main" id="{49B2D90D-5344-F886-15E8-0A4D50CC57AA}"/>
              </a:ext>
            </a:extLst>
          </p:cNvPr>
          <p:cNvSpPr>
            <a:spLocks noChangeShapeType="1"/>
          </p:cNvSpPr>
          <p:nvPr/>
        </p:nvSpPr>
        <p:spPr bwMode="auto">
          <a:xfrm flipH="1">
            <a:off x="4745102" y="3718267"/>
            <a:ext cx="447092" cy="2653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Text Box 4">
            <a:extLst>
              <a:ext uri="{FF2B5EF4-FFF2-40B4-BE49-F238E27FC236}">
                <a16:creationId xmlns:a16="http://schemas.microsoft.com/office/drawing/2014/main" id="{85AC0F6E-4D5A-1FCE-F4E1-1CACA21D0419}"/>
              </a:ext>
            </a:extLst>
          </p:cNvPr>
          <p:cNvSpPr txBox="1">
            <a:spLocks noChangeArrowheads="1"/>
          </p:cNvSpPr>
          <p:nvPr/>
        </p:nvSpPr>
        <p:spPr bwMode="auto">
          <a:xfrm>
            <a:off x="2497139" y="2557901"/>
            <a:ext cx="5786437" cy="585788"/>
          </a:xfrm>
          <a:prstGeom prst="rect">
            <a:avLst/>
          </a:prstGeom>
          <a:solidFill>
            <a:schemeClr val="bg1"/>
          </a:solidFill>
          <a:ln w="28575">
            <a:solidFill>
              <a:srgbClr val="0070C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“Inflation is Everywhere and Always a Monetary Phenomenon”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Milton Friedman</a:t>
            </a: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11770112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51000" y="203200"/>
          <a:ext cx="8813800" cy="6146800"/>
        </p:xfrm>
        <a:graphic>
          <a:graphicData uri="http://schemas.openxmlformats.org/drawingml/2006/chart">
            <c:chart xmlns:c="http://schemas.openxmlformats.org/drawingml/2006/chart" xmlns:r="http://schemas.openxmlformats.org/officeDocument/2006/relationships" r:id="rId2"/>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809013"/>
            <a:ext cx="271164" cy="500669"/>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649161"/>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497139" y="4172037"/>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4" name="Text Box 4">
            <a:extLst>
              <a:ext uri="{FF2B5EF4-FFF2-40B4-BE49-F238E27FC236}">
                <a16:creationId xmlns:a16="http://schemas.microsoft.com/office/drawing/2014/main" id="{05009D5F-746E-F48F-B638-229EA65FA82F}"/>
              </a:ext>
            </a:extLst>
          </p:cNvPr>
          <p:cNvSpPr txBox="1">
            <a:spLocks noChangeArrowheads="1"/>
          </p:cNvSpPr>
          <p:nvPr/>
        </p:nvSpPr>
        <p:spPr bwMode="auto">
          <a:xfrm>
            <a:off x="6610998" y="3296391"/>
            <a:ext cx="808235"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Jan. 2009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10.3%</a:t>
            </a:r>
          </a:p>
        </p:txBody>
      </p:sp>
      <p:sp>
        <p:nvSpPr>
          <p:cNvPr id="5" name="Line 5">
            <a:extLst>
              <a:ext uri="{FF2B5EF4-FFF2-40B4-BE49-F238E27FC236}">
                <a16:creationId xmlns:a16="http://schemas.microsoft.com/office/drawing/2014/main" id="{EF736D25-54EC-9B7A-E5CB-F86E93284631}"/>
              </a:ext>
            </a:extLst>
          </p:cNvPr>
          <p:cNvSpPr>
            <a:spLocks noChangeShapeType="1"/>
          </p:cNvSpPr>
          <p:nvPr/>
        </p:nvSpPr>
        <p:spPr bwMode="auto">
          <a:xfrm flipH="1">
            <a:off x="6202072" y="3644363"/>
            <a:ext cx="408926" cy="35746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 Box 4">
            <a:extLst>
              <a:ext uri="{FF2B5EF4-FFF2-40B4-BE49-F238E27FC236}">
                <a16:creationId xmlns:a16="http://schemas.microsoft.com/office/drawing/2014/main" id="{0FD8D56C-8468-289E-0660-A5CF9746F193}"/>
              </a:ext>
            </a:extLst>
          </p:cNvPr>
          <p:cNvSpPr txBox="1">
            <a:spLocks noChangeArrowheads="1"/>
          </p:cNvSpPr>
          <p:nvPr/>
        </p:nvSpPr>
        <p:spPr bwMode="auto">
          <a:xfrm>
            <a:off x="4883699" y="3248987"/>
            <a:ext cx="81785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Dec. 2001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10.4%</a:t>
            </a:r>
          </a:p>
        </p:txBody>
      </p:sp>
      <p:sp>
        <p:nvSpPr>
          <p:cNvPr id="7" name="Line 5">
            <a:extLst>
              <a:ext uri="{FF2B5EF4-FFF2-40B4-BE49-F238E27FC236}">
                <a16:creationId xmlns:a16="http://schemas.microsoft.com/office/drawing/2014/main" id="{49B2D90D-5344-F886-15E8-0A4D50CC57AA}"/>
              </a:ext>
            </a:extLst>
          </p:cNvPr>
          <p:cNvSpPr>
            <a:spLocks noChangeShapeType="1"/>
          </p:cNvSpPr>
          <p:nvPr/>
        </p:nvSpPr>
        <p:spPr bwMode="auto">
          <a:xfrm flipH="1">
            <a:off x="4745102" y="3718267"/>
            <a:ext cx="447092" cy="2653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Text Box 4">
            <a:extLst>
              <a:ext uri="{FF2B5EF4-FFF2-40B4-BE49-F238E27FC236}">
                <a16:creationId xmlns:a16="http://schemas.microsoft.com/office/drawing/2014/main" id="{85AC0F6E-4D5A-1FCE-F4E1-1CACA21D0419}"/>
              </a:ext>
            </a:extLst>
          </p:cNvPr>
          <p:cNvSpPr txBox="1">
            <a:spLocks noChangeArrowheads="1"/>
          </p:cNvSpPr>
          <p:nvPr/>
        </p:nvSpPr>
        <p:spPr bwMode="auto">
          <a:xfrm>
            <a:off x="2497139" y="2557901"/>
            <a:ext cx="5786437" cy="585788"/>
          </a:xfrm>
          <a:prstGeom prst="rect">
            <a:avLst/>
          </a:prstGeom>
          <a:solidFill>
            <a:schemeClr val="bg1"/>
          </a:solidFill>
          <a:ln w="28575">
            <a:solidFill>
              <a:srgbClr val="0070C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“Inflation is Everywhere and Always a Monetary Phenomenon”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Milton Friedman</a:t>
            </a: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925139936"/>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51000" y="203200"/>
          <a:ext cx="8813800" cy="6146800"/>
        </p:xfrm>
        <a:graphic>
          <a:graphicData uri="http://schemas.openxmlformats.org/drawingml/2006/chart">
            <c:chart xmlns:c="http://schemas.openxmlformats.org/drawingml/2006/chart" xmlns:r="http://schemas.openxmlformats.org/officeDocument/2006/relationships" r:id="rId2"/>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809013"/>
            <a:ext cx="271164" cy="500669"/>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073" name="Text Box 4">
            <a:extLst>
              <a:ext uri="{FF2B5EF4-FFF2-40B4-BE49-F238E27FC236}">
                <a16:creationId xmlns:a16="http://schemas.microsoft.com/office/drawing/2014/main" id="{5D27C274-025B-4F9F-9AFF-1FDC43D83ABD}"/>
              </a:ext>
            </a:extLst>
          </p:cNvPr>
          <p:cNvSpPr txBox="1">
            <a:spLocks noChangeArrowheads="1"/>
          </p:cNvSpPr>
          <p:nvPr/>
        </p:nvSpPr>
        <p:spPr bwMode="auto">
          <a:xfrm>
            <a:off x="8913416" y="724512"/>
            <a:ext cx="81785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Feb. 2021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27%</a:t>
            </a:r>
          </a:p>
        </p:txBody>
      </p:sp>
      <p:sp>
        <p:nvSpPr>
          <p:cNvPr id="88074" name="Line 5">
            <a:extLst>
              <a:ext uri="{FF2B5EF4-FFF2-40B4-BE49-F238E27FC236}">
                <a16:creationId xmlns:a16="http://schemas.microsoft.com/office/drawing/2014/main" id="{59083858-E80E-43C8-A41E-BFA6AF20E209}"/>
              </a:ext>
            </a:extLst>
          </p:cNvPr>
          <p:cNvSpPr>
            <a:spLocks noChangeShapeType="1"/>
          </p:cNvSpPr>
          <p:nvPr/>
        </p:nvSpPr>
        <p:spPr bwMode="auto">
          <a:xfrm flipH="1">
            <a:off x="8810291" y="1170267"/>
            <a:ext cx="233652" cy="53307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649161"/>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497139" y="4172037"/>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4" name="Text Box 4">
            <a:extLst>
              <a:ext uri="{FF2B5EF4-FFF2-40B4-BE49-F238E27FC236}">
                <a16:creationId xmlns:a16="http://schemas.microsoft.com/office/drawing/2014/main" id="{05009D5F-746E-F48F-B638-229EA65FA82F}"/>
              </a:ext>
            </a:extLst>
          </p:cNvPr>
          <p:cNvSpPr txBox="1">
            <a:spLocks noChangeArrowheads="1"/>
          </p:cNvSpPr>
          <p:nvPr/>
        </p:nvSpPr>
        <p:spPr bwMode="auto">
          <a:xfrm>
            <a:off x="6610998" y="3296391"/>
            <a:ext cx="808235"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Jan. 2009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10.3%</a:t>
            </a:r>
          </a:p>
        </p:txBody>
      </p:sp>
      <p:sp>
        <p:nvSpPr>
          <p:cNvPr id="5" name="Line 5">
            <a:extLst>
              <a:ext uri="{FF2B5EF4-FFF2-40B4-BE49-F238E27FC236}">
                <a16:creationId xmlns:a16="http://schemas.microsoft.com/office/drawing/2014/main" id="{EF736D25-54EC-9B7A-E5CB-F86E93284631}"/>
              </a:ext>
            </a:extLst>
          </p:cNvPr>
          <p:cNvSpPr>
            <a:spLocks noChangeShapeType="1"/>
          </p:cNvSpPr>
          <p:nvPr/>
        </p:nvSpPr>
        <p:spPr bwMode="auto">
          <a:xfrm flipH="1">
            <a:off x="6202072" y="3644363"/>
            <a:ext cx="408926" cy="35746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 Box 4">
            <a:extLst>
              <a:ext uri="{FF2B5EF4-FFF2-40B4-BE49-F238E27FC236}">
                <a16:creationId xmlns:a16="http://schemas.microsoft.com/office/drawing/2014/main" id="{0FD8D56C-8468-289E-0660-A5CF9746F193}"/>
              </a:ext>
            </a:extLst>
          </p:cNvPr>
          <p:cNvSpPr txBox="1">
            <a:spLocks noChangeArrowheads="1"/>
          </p:cNvSpPr>
          <p:nvPr/>
        </p:nvSpPr>
        <p:spPr bwMode="auto">
          <a:xfrm>
            <a:off x="4883699" y="3248987"/>
            <a:ext cx="81785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Dec. 2001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10.4%</a:t>
            </a:r>
          </a:p>
        </p:txBody>
      </p:sp>
      <p:sp>
        <p:nvSpPr>
          <p:cNvPr id="7" name="Line 5">
            <a:extLst>
              <a:ext uri="{FF2B5EF4-FFF2-40B4-BE49-F238E27FC236}">
                <a16:creationId xmlns:a16="http://schemas.microsoft.com/office/drawing/2014/main" id="{49B2D90D-5344-F886-15E8-0A4D50CC57AA}"/>
              </a:ext>
            </a:extLst>
          </p:cNvPr>
          <p:cNvSpPr>
            <a:spLocks noChangeShapeType="1"/>
          </p:cNvSpPr>
          <p:nvPr/>
        </p:nvSpPr>
        <p:spPr bwMode="auto">
          <a:xfrm flipH="1">
            <a:off x="4745102" y="3718267"/>
            <a:ext cx="447092" cy="2653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Text Box 4">
            <a:extLst>
              <a:ext uri="{FF2B5EF4-FFF2-40B4-BE49-F238E27FC236}">
                <a16:creationId xmlns:a16="http://schemas.microsoft.com/office/drawing/2014/main" id="{85AC0F6E-4D5A-1FCE-F4E1-1CACA21D0419}"/>
              </a:ext>
            </a:extLst>
          </p:cNvPr>
          <p:cNvSpPr txBox="1">
            <a:spLocks noChangeArrowheads="1"/>
          </p:cNvSpPr>
          <p:nvPr/>
        </p:nvSpPr>
        <p:spPr bwMode="auto">
          <a:xfrm>
            <a:off x="2497139" y="2557901"/>
            <a:ext cx="5786437" cy="585788"/>
          </a:xfrm>
          <a:prstGeom prst="rect">
            <a:avLst/>
          </a:prstGeom>
          <a:solidFill>
            <a:schemeClr val="bg1"/>
          </a:solidFill>
          <a:ln w="28575">
            <a:solidFill>
              <a:srgbClr val="0070C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“Inflation is Everywhere and Always a Monetary Phenomenon”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Milton Friedman</a:t>
            </a: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020898285"/>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51000" y="203200"/>
          <a:ext cx="8813800" cy="6146800"/>
        </p:xfrm>
        <a:graphic>
          <a:graphicData uri="http://schemas.openxmlformats.org/drawingml/2006/chart">
            <c:chart xmlns:c="http://schemas.openxmlformats.org/drawingml/2006/chart" xmlns:r="http://schemas.openxmlformats.org/officeDocument/2006/relationships" r:id="rId2"/>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809013"/>
            <a:ext cx="271164" cy="500669"/>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073" name="Text Box 4">
            <a:extLst>
              <a:ext uri="{FF2B5EF4-FFF2-40B4-BE49-F238E27FC236}">
                <a16:creationId xmlns:a16="http://schemas.microsoft.com/office/drawing/2014/main" id="{5D27C274-025B-4F9F-9AFF-1FDC43D83ABD}"/>
              </a:ext>
            </a:extLst>
          </p:cNvPr>
          <p:cNvSpPr txBox="1">
            <a:spLocks noChangeArrowheads="1"/>
          </p:cNvSpPr>
          <p:nvPr/>
        </p:nvSpPr>
        <p:spPr bwMode="auto">
          <a:xfrm>
            <a:off x="8913416" y="724512"/>
            <a:ext cx="81785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Feb. 2021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27%</a:t>
            </a:r>
          </a:p>
        </p:txBody>
      </p:sp>
      <p:sp>
        <p:nvSpPr>
          <p:cNvPr id="88074" name="Line 5">
            <a:extLst>
              <a:ext uri="{FF2B5EF4-FFF2-40B4-BE49-F238E27FC236}">
                <a16:creationId xmlns:a16="http://schemas.microsoft.com/office/drawing/2014/main" id="{59083858-E80E-43C8-A41E-BFA6AF20E209}"/>
              </a:ext>
            </a:extLst>
          </p:cNvPr>
          <p:cNvSpPr>
            <a:spLocks noChangeShapeType="1"/>
          </p:cNvSpPr>
          <p:nvPr/>
        </p:nvSpPr>
        <p:spPr bwMode="auto">
          <a:xfrm flipH="1">
            <a:off x="8810291" y="1170267"/>
            <a:ext cx="233652" cy="53307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649161"/>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497139" y="4172037"/>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4" name="Text Box 4">
            <a:extLst>
              <a:ext uri="{FF2B5EF4-FFF2-40B4-BE49-F238E27FC236}">
                <a16:creationId xmlns:a16="http://schemas.microsoft.com/office/drawing/2014/main" id="{05009D5F-746E-F48F-B638-229EA65FA82F}"/>
              </a:ext>
            </a:extLst>
          </p:cNvPr>
          <p:cNvSpPr txBox="1">
            <a:spLocks noChangeArrowheads="1"/>
          </p:cNvSpPr>
          <p:nvPr/>
        </p:nvSpPr>
        <p:spPr bwMode="auto">
          <a:xfrm>
            <a:off x="6610998" y="3296391"/>
            <a:ext cx="808235"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Jan. 2009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10.3%</a:t>
            </a:r>
          </a:p>
        </p:txBody>
      </p:sp>
      <p:sp>
        <p:nvSpPr>
          <p:cNvPr id="5" name="Line 5">
            <a:extLst>
              <a:ext uri="{FF2B5EF4-FFF2-40B4-BE49-F238E27FC236}">
                <a16:creationId xmlns:a16="http://schemas.microsoft.com/office/drawing/2014/main" id="{EF736D25-54EC-9B7A-E5CB-F86E93284631}"/>
              </a:ext>
            </a:extLst>
          </p:cNvPr>
          <p:cNvSpPr>
            <a:spLocks noChangeShapeType="1"/>
          </p:cNvSpPr>
          <p:nvPr/>
        </p:nvSpPr>
        <p:spPr bwMode="auto">
          <a:xfrm flipH="1">
            <a:off x="6202072" y="3644363"/>
            <a:ext cx="408926" cy="35746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 Box 4">
            <a:extLst>
              <a:ext uri="{FF2B5EF4-FFF2-40B4-BE49-F238E27FC236}">
                <a16:creationId xmlns:a16="http://schemas.microsoft.com/office/drawing/2014/main" id="{0FD8D56C-8468-289E-0660-A5CF9746F193}"/>
              </a:ext>
            </a:extLst>
          </p:cNvPr>
          <p:cNvSpPr txBox="1">
            <a:spLocks noChangeArrowheads="1"/>
          </p:cNvSpPr>
          <p:nvPr/>
        </p:nvSpPr>
        <p:spPr bwMode="auto">
          <a:xfrm>
            <a:off x="4883699" y="3248987"/>
            <a:ext cx="81785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Dec. 2001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10.4%</a:t>
            </a:r>
          </a:p>
        </p:txBody>
      </p:sp>
      <p:sp>
        <p:nvSpPr>
          <p:cNvPr id="7" name="Line 5">
            <a:extLst>
              <a:ext uri="{FF2B5EF4-FFF2-40B4-BE49-F238E27FC236}">
                <a16:creationId xmlns:a16="http://schemas.microsoft.com/office/drawing/2014/main" id="{49B2D90D-5344-F886-15E8-0A4D50CC57AA}"/>
              </a:ext>
            </a:extLst>
          </p:cNvPr>
          <p:cNvSpPr>
            <a:spLocks noChangeShapeType="1"/>
          </p:cNvSpPr>
          <p:nvPr/>
        </p:nvSpPr>
        <p:spPr bwMode="auto">
          <a:xfrm flipH="1">
            <a:off x="4745102" y="3718267"/>
            <a:ext cx="447092" cy="2653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Text Box 4">
            <a:extLst>
              <a:ext uri="{FF2B5EF4-FFF2-40B4-BE49-F238E27FC236}">
                <a16:creationId xmlns:a16="http://schemas.microsoft.com/office/drawing/2014/main" id="{85AC0F6E-4D5A-1FCE-F4E1-1CACA21D0419}"/>
              </a:ext>
            </a:extLst>
          </p:cNvPr>
          <p:cNvSpPr txBox="1">
            <a:spLocks noChangeArrowheads="1"/>
          </p:cNvSpPr>
          <p:nvPr/>
        </p:nvSpPr>
        <p:spPr bwMode="auto">
          <a:xfrm>
            <a:off x="2497139" y="2557901"/>
            <a:ext cx="5786437" cy="585788"/>
          </a:xfrm>
          <a:prstGeom prst="rect">
            <a:avLst/>
          </a:prstGeom>
          <a:solidFill>
            <a:schemeClr val="bg1"/>
          </a:solidFill>
          <a:ln w="28575">
            <a:solidFill>
              <a:srgbClr val="0070C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“Inflation is Everywhere and Always a Monetary Phenomenon”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Milton Friedman</a:t>
            </a:r>
          </a:p>
        </p:txBody>
      </p:sp>
      <p:sp>
        <p:nvSpPr>
          <p:cNvPr id="3" name="Text Box 4">
            <a:extLst>
              <a:ext uri="{FF2B5EF4-FFF2-40B4-BE49-F238E27FC236}">
                <a16:creationId xmlns:a16="http://schemas.microsoft.com/office/drawing/2014/main" id="{3DC0CD3B-B29B-327A-5821-5491A76216FF}"/>
              </a:ext>
            </a:extLst>
          </p:cNvPr>
          <p:cNvSpPr txBox="1">
            <a:spLocks noChangeArrowheads="1"/>
          </p:cNvSpPr>
          <p:nvPr/>
        </p:nvSpPr>
        <p:spPr bwMode="auto">
          <a:xfrm>
            <a:off x="9982995" y="4403018"/>
            <a:ext cx="1116010"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January 2025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3.9%</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8" name="Line 5">
            <a:extLst>
              <a:ext uri="{FF2B5EF4-FFF2-40B4-BE49-F238E27FC236}">
                <a16:creationId xmlns:a16="http://schemas.microsoft.com/office/drawing/2014/main" id="{C02F3BB2-8230-50A8-200C-8C4FE66509D8}"/>
              </a:ext>
            </a:extLst>
          </p:cNvPr>
          <p:cNvSpPr>
            <a:spLocks noChangeShapeType="1"/>
          </p:cNvSpPr>
          <p:nvPr/>
        </p:nvSpPr>
        <p:spPr bwMode="auto">
          <a:xfrm flipH="1">
            <a:off x="9666785" y="4664324"/>
            <a:ext cx="291019" cy="23083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716699760"/>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51000" y="203200"/>
          <a:ext cx="8813800" cy="6146800"/>
        </p:xfrm>
        <a:graphic>
          <a:graphicData uri="http://schemas.openxmlformats.org/drawingml/2006/chart">
            <c:chart xmlns:c="http://schemas.openxmlformats.org/drawingml/2006/chart" xmlns:r="http://schemas.openxmlformats.org/officeDocument/2006/relationships" r:id="rId2"/>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809013"/>
            <a:ext cx="271164" cy="500669"/>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073" name="Text Box 4">
            <a:extLst>
              <a:ext uri="{FF2B5EF4-FFF2-40B4-BE49-F238E27FC236}">
                <a16:creationId xmlns:a16="http://schemas.microsoft.com/office/drawing/2014/main" id="{5D27C274-025B-4F9F-9AFF-1FDC43D83ABD}"/>
              </a:ext>
            </a:extLst>
          </p:cNvPr>
          <p:cNvSpPr txBox="1">
            <a:spLocks noChangeArrowheads="1"/>
          </p:cNvSpPr>
          <p:nvPr/>
        </p:nvSpPr>
        <p:spPr bwMode="auto">
          <a:xfrm>
            <a:off x="8913416" y="724512"/>
            <a:ext cx="81785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Feb. 2021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27%</a:t>
            </a:r>
          </a:p>
        </p:txBody>
      </p:sp>
      <p:sp>
        <p:nvSpPr>
          <p:cNvPr id="88074" name="Line 5">
            <a:extLst>
              <a:ext uri="{FF2B5EF4-FFF2-40B4-BE49-F238E27FC236}">
                <a16:creationId xmlns:a16="http://schemas.microsoft.com/office/drawing/2014/main" id="{59083858-E80E-43C8-A41E-BFA6AF20E209}"/>
              </a:ext>
            </a:extLst>
          </p:cNvPr>
          <p:cNvSpPr>
            <a:spLocks noChangeShapeType="1"/>
          </p:cNvSpPr>
          <p:nvPr/>
        </p:nvSpPr>
        <p:spPr bwMode="auto">
          <a:xfrm flipH="1">
            <a:off x="8810291" y="1170267"/>
            <a:ext cx="233652" cy="53307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649161"/>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497139" y="4172037"/>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4" name="Text Box 4">
            <a:extLst>
              <a:ext uri="{FF2B5EF4-FFF2-40B4-BE49-F238E27FC236}">
                <a16:creationId xmlns:a16="http://schemas.microsoft.com/office/drawing/2014/main" id="{05009D5F-746E-F48F-B638-229EA65FA82F}"/>
              </a:ext>
            </a:extLst>
          </p:cNvPr>
          <p:cNvSpPr txBox="1">
            <a:spLocks noChangeArrowheads="1"/>
          </p:cNvSpPr>
          <p:nvPr/>
        </p:nvSpPr>
        <p:spPr bwMode="auto">
          <a:xfrm>
            <a:off x="6610998" y="3296391"/>
            <a:ext cx="808235"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Jan. 2009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10.3%</a:t>
            </a:r>
          </a:p>
        </p:txBody>
      </p:sp>
      <p:sp>
        <p:nvSpPr>
          <p:cNvPr id="5" name="Line 5">
            <a:extLst>
              <a:ext uri="{FF2B5EF4-FFF2-40B4-BE49-F238E27FC236}">
                <a16:creationId xmlns:a16="http://schemas.microsoft.com/office/drawing/2014/main" id="{EF736D25-54EC-9B7A-E5CB-F86E93284631}"/>
              </a:ext>
            </a:extLst>
          </p:cNvPr>
          <p:cNvSpPr>
            <a:spLocks noChangeShapeType="1"/>
          </p:cNvSpPr>
          <p:nvPr/>
        </p:nvSpPr>
        <p:spPr bwMode="auto">
          <a:xfrm flipH="1">
            <a:off x="6202072" y="3644363"/>
            <a:ext cx="408926" cy="35746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 Box 4">
            <a:extLst>
              <a:ext uri="{FF2B5EF4-FFF2-40B4-BE49-F238E27FC236}">
                <a16:creationId xmlns:a16="http://schemas.microsoft.com/office/drawing/2014/main" id="{0FD8D56C-8468-289E-0660-A5CF9746F193}"/>
              </a:ext>
            </a:extLst>
          </p:cNvPr>
          <p:cNvSpPr txBox="1">
            <a:spLocks noChangeArrowheads="1"/>
          </p:cNvSpPr>
          <p:nvPr/>
        </p:nvSpPr>
        <p:spPr bwMode="auto">
          <a:xfrm>
            <a:off x="4883699" y="3248987"/>
            <a:ext cx="81785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Dec. 2001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10.4%</a:t>
            </a:r>
          </a:p>
        </p:txBody>
      </p:sp>
      <p:sp>
        <p:nvSpPr>
          <p:cNvPr id="7" name="Line 5">
            <a:extLst>
              <a:ext uri="{FF2B5EF4-FFF2-40B4-BE49-F238E27FC236}">
                <a16:creationId xmlns:a16="http://schemas.microsoft.com/office/drawing/2014/main" id="{49B2D90D-5344-F886-15E8-0A4D50CC57AA}"/>
              </a:ext>
            </a:extLst>
          </p:cNvPr>
          <p:cNvSpPr>
            <a:spLocks noChangeShapeType="1"/>
          </p:cNvSpPr>
          <p:nvPr/>
        </p:nvSpPr>
        <p:spPr bwMode="auto">
          <a:xfrm flipH="1">
            <a:off x="4745102" y="3718267"/>
            <a:ext cx="447092" cy="2653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Text Box 4">
            <a:extLst>
              <a:ext uri="{FF2B5EF4-FFF2-40B4-BE49-F238E27FC236}">
                <a16:creationId xmlns:a16="http://schemas.microsoft.com/office/drawing/2014/main" id="{85AC0F6E-4D5A-1FCE-F4E1-1CACA21D0419}"/>
              </a:ext>
            </a:extLst>
          </p:cNvPr>
          <p:cNvSpPr txBox="1">
            <a:spLocks noChangeArrowheads="1"/>
          </p:cNvSpPr>
          <p:nvPr/>
        </p:nvSpPr>
        <p:spPr bwMode="auto">
          <a:xfrm>
            <a:off x="2497139" y="2557901"/>
            <a:ext cx="5786437" cy="585788"/>
          </a:xfrm>
          <a:prstGeom prst="rect">
            <a:avLst/>
          </a:prstGeom>
          <a:solidFill>
            <a:schemeClr val="bg1"/>
          </a:solidFill>
          <a:ln w="28575">
            <a:solidFill>
              <a:srgbClr val="0070C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“Inflation is Everywhere and Always a Monetary Phenomenon”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Milton Friedman</a:t>
            </a:r>
          </a:p>
        </p:txBody>
      </p:sp>
      <p:sp>
        <p:nvSpPr>
          <p:cNvPr id="3" name="Text Box 4">
            <a:extLst>
              <a:ext uri="{FF2B5EF4-FFF2-40B4-BE49-F238E27FC236}">
                <a16:creationId xmlns:a16="http://schemas.microsoft.com/office/drawing/2014/main" id="{3DC0CD3B-B29B-327A-5821-5491A76216FF}"/>
              </a:ext>
            </a:extLst>
          </p:cNvPr>
          <p:cNvSpPr txBox="1">
            <a:spLocks noChangeArrowheads="1"/>
          </p:cNvSpPr>
          <p:nvPr/>
        </p:nvSpPr>
        <p:spPr bwMode="auto">
          <a:xfrm>
            <a:off x="9982995" y="4403018"/>
            <a:ext cx="1116010"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January 2025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3.9%</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8" name="Line 5">
            <a:extLst>
              <a:ext uri="{FF2B5EF4-FFF2-40B4-BE49-F238E27FC236}">
                <a16:creationId xmlns:a16="http://schemas.microsoft.com/office/drawing/2014/main" id="{C02F3BB2-8230-50A8-200C-8C4FE66509D8}"/>
              </a:ext>
            </a:extLst>
          </p:cNvPr>
          <p:cNvSpPr>
            <a:spLocks noChangeShapeType="1"/>
          </p:cNvSpPr>
          <p:nvPr/>
        </p:nvSpPr>
        <p:spPr bwMode="auto">
          <a:xfrm flipH="1">
            <a:off x="9666785" y="4664324"/>
            <a:ext cx="291019" cy="23083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 name="Text Box 4">
            <a:extLst>
              <a:ext uri="{FF2B5EF4-FFF2-40B4-BE49-F238E27FC236}">
                <a16:creationId xmlns:a16="http://schemas.microsoft.com/office/drawing/2014/main" id="{B1954318-7E55-16FA-A646-48DAEF3A3940}"/>
              </a:ext>
            </a:extLst>
          </p:cNvPr>
          <p:cNvSpPr txBox="1">
            <a:spLocks noChangeArrowheads="1"/>
          </p:cNvSpPr>
          <p:nvPr/>
        </p:nvSpPr>
        <p:spPr bwMode="auto">
          <a:xfrm>
            <a:off x="3413799" y="5725731"/>
            <a:ext cx="5575565" cy="584775"/>
          </a:xfrm>
          <a:prstGeom prst="rect">
            <a:avLst/>
          </a:prstGeom>
          <a:solidFill>
            <a:schemeClr val="bg1"/>
          </a:solidFill>
          <a:ln w="28575">
            <a:solidFill>
              <a:srgbClr val="0070C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“When the tide goes out you can see who is swimming naked”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Warren Buffet</a:t>
            </a: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907077214"/>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21ED3A35-5F05-6172-EB04-192B90BBE7DB}"/>
              </a:ext>
            </a:extLst>
          </p:cNvPr>
          <p:cNvGraphicFramePr>
            <a:graphicFrameLocks noChangeAspect="1"/>
          </p:cNvGraphicFramePr>
          <p:nvPr>
            <p:extLst>
              <p:ext uri="{D42A27DB-BD31-4B8C-83A1-F6EECF244321}">
                <p14:modId xmlns:p14="http://schemas.microsoft.com/office/powerpoint/2010/main" val="4073445230"/>
              </p:ext>
            </p:extLst>
          </p:nvPr>
        </p:nvGraphicFramePr>
        <p:xfrm>
          <a:off x="171450" y="190500"/>
          <a:ext cx="11896725" cy="614362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Box 4">
            <a:extLst>
              <a:ext uri="{FF2B5EF4-FFF2-40B4-BE49-F238E27FC236}">
                <a16:creationId xmlns:a16="http://schemas.microsoft.com/office/drawing/2014/main" id="{033C33BF-398B-3F36-2720-FA1912528B14}"/>
              </a:ext>
            </a:extLst>
          </p:cNvPr>
          <p:cNvSpPr txBox="1">
            <a:spLocks noChangeArrowheads="1"/>
          </p:cNvSpPr>
          <p:nvPr/>
        </p:nvSpPr>
        <p:spPr bwMode="auto">
          <a:xfrm>
            <a:off x="10519715" y="3613666"/>
            <a:ext cx="704040" cy="369332"/>
          </a:xfrm>
          <a:prstGeom prst="rect">
            <a:avLst/>
          </a:prstGeom>
          <a:solidFill>
            <a:schemeClr val="bg1"/>
          </a:solidFill>
          <a:ln w="28575">
            <a:solidFill>
              <a:schemeClr val="tx1"/>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5.1%</a:t>
            </a:r>
            <a:endParaRPr kumimoji="0" lang="en-US" altLang="en-US" sz="1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endParaRPr>
          </a:p>
        </p:txBody>
      </p:sp>
      <p:sp>
        <p:nvSpPr>
          <p:cNvPr id="4" name="Text Box 4">
            <a:extLst>
              <a:ext uri="{FF2B5EF4-FFF2-40B4-BE49-F238E27FC236}">
                <a16:creationId xmlns:a16="http://schemas.microsoft.com/office/drawing/2014/main" id="{383B2CF1-B2D9-D463-D84F-E57033E067FF}"/>
              </a:ext>
            </a:extLst>
          </p:cNvPr>
          <p:cNvSpPr txBox="1">
            <a:spLocks noChangeArrowheads="1"/>
          </p:cNvSpPr>
          <p:nvPr/>
        </p:nvSpPr>
        <p:spPr bwMode="auto">
          <a:xfrm>
            <a:off x="6256213" y="1423236"/>
            <a:ext cx="1220206" cy="738664"/>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kumimoji="0" lang="en-US" altLang="en-US" sz="1400" b="0" i="0" u="none" strike="noStrike" kern="1200" cap="none" spc="0" normalizeH="0" baseline="0" noProof="0" dirty="0">
                <a:ln>
                  <a:noFill/>
                </a:ln>
                <a:solidFill>
                  <a:srgbClr val="009900"/>
                </a:solidFill>
                <a:effectLst/>
                <a:uLnTx/>
                <a:uFillTx/>
                <a:latin typeface="Times New Roman" panose="02020603050405020304" pitchFamily="18" charset="0"/>
                <a:ea typeface="+mn-ea"/>
                <a:cs typeface="+mn-cs"/>
              </a:rPr>
              <a:t>Checking</a:t>
            </a:r>
          </a:p>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kumimoji="0" lang="en-US" altLang="en-US" sz="1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Savings</a:t>
            </a:r>
          </a:p>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kumimoji="0" lang="en-US" altLang="en-US" sz="1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MMDA</a:t>
            </a:r>
          </a:p>
        </p:txBody>
      </p:sp>
      <p:sp>
        <p:nvSpPr>
          <p:cNvPr id="5" name="TextBox 4">
            <a:extLst>
              <a:ext uri="{FF2B5EF4-FFF2-40B4-BE49-F238E27FC236}">
                <a16:creationId xmlns:a16="http://schemas.microsoft.com/office/drawing/2014/main" id="{9EC40518-D116-95E1-D57E-B2907B643547}"/>
              </a:ext>
            </a:extLst>
          </p:cNvPr>
          <p:cNvSpPr txBox="1"/>
          <p:nvPr/>
        </p:nvSpPr>
        <p:spPr>
          <a:xfrm>
            <a:off x="11071226" y="2476499"/>
            <a:ext cx="587375" cy="276225"/>
          </a:xfrm>
          <a:prstGeom prst="rect">
            <a:avLst/>
          </a:prstGeom>
          <a:solidFill>
            <a:schemeClr val="bg1">
              <a:lumMod val="85000"/>
            </a:schemeClr>
          </a:solidFill>
          <a:ln w="28575">
            <a:solidFill>
              <a:schemeClr val="tx1"/>
            </a:solidFill>
          </a:ln>
        </p:spPr>
        <p:txBody>
          <a:bodyPr>
            <a:spAutoFit/>
          </a:bodyPr>
          <a:lstStyle/>
          <a:p>
            <a:pPr defTabSz="914378">
              <a:buClr>
                <a:srgbClr val="000000"/>
              </a:buClr>
              <a:defRPr/>
            </a:pPr>
            <a:r>
              <a:rPr lang="en-US" sz="1200" kern="0" dirty="0">
                <a:solidFill>
                  <a:srgbClr val="000000"/>
                </a:solidFill>
                <a:latin typeface="Times New Roman" panose="02020603050405020304" pitchFamily="18" charset="0"/>
                <a:cs typeface="Times New Roman" panose="02020603050405020304" pitchFamily="18" charset="0"/>
                <a:sym typeface="Arial"/>
              </a:rPr>
              <a:t>4.30%</a:t>
            </a:r>
          </a:p>
        </p:txBody>
      </p:sp>
    </p:spTree>
    <p:extLst>
      <p:ext uri="{BB962C8B-B14F-4D97-AF65-F5344CB8AC3E}">
        <p14:creationId xmlns:p14="http://schemas.microsoft.com/office/powerpoint/2010/main" val="224790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endParaRPr kumimoji="0" lang="en-US" sz="800" b="0" i="0" u="none" strike="noStrike" kern="1200" cap="none" spc="0" normalizeH="0" baseline="0" noProof="0" dirty="0">
              <a:ln>
                <a:noFill/>
              </a:ln>
              <a:solidFill>
                <a:srgbClr val="193061"/>
              </a:solidFill>
              <a:effectLst/>
              <a:uLnTx/>
              <a:uFillTx/>
              <a:latin typeface="Century Gothic" panose="020F03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Mass Deportation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		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Extend 2017 Tax Cuts and Jobs Act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208744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9FB2055-2443-901E-CB72-C002480E728C}"/>
              </a:ext>
            </a:extLst>
          </p:cNvPr>
          <p:cNvGraphicFramePr>
            <a:graphicFrameLocks noChangeAspect="1"/>
          </p:cNvGraphicFramePr>
          <p:nvPr>
            <p:extLst>
              <p:ext uri="{D42A27DB-BD31-4B8C-83A1-F6EECF244321}">
                <p14:modId xmlns:p14="http://schemas.microsoft.com/office/powerpoint/2010/main" val="1063137530"/>
              </p:ext>
            </p:extLst>
          </p:nvPr>
        </p:nvGraphicFramePr>
        <p:xfrm>
          <a:off x="203200" y="125835"/>
          <a:ext cx="11803321" cy="614510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4">
            <a:extLst>
              <a:ext uri="{FF2B5EF4-FFF2-40B4-BE49-F238E27FC236}">
                <a16:creationId xmlns:a16="http://schemas.microsoft.com/office/drawing/2014/main" id="{CC727859-A15D-C9A5-C31C-DC3BB32FEC69}"/>
              </a:ext>
            </a:extLst>
          </p:cNvPr>
          <p:cNvSpPr txBox="1">
            <a:spLocks noChangeArrowheads="1"/>
          </p:cNvSpPr>
          <p:nvPr/>
        </p:nvSpPr>
        <p:spPr bwMode="auto">
          <a:xfrm>
            <a:off x="10272932" y="3583739"/>
            <a:ext cx="545096" cy="307777"/>
          </a:xfrm>
          <a:prstGeom prst="rect">
            <a:avLst/>
          </a:prstGeom>
          <a:solidFill>
            <a:schemeClr val="bg1"/>
          </a:solidFill>
          <a:ln w="28575">
            <a:solidFill>
              <a:srgbClr val="00B050"/>
            </a:solidFill>
            <a:miter lim="800000"/>
            <a:headEnd/>
            <a:tailEnd/>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16%</a:t>
            </a:r>
            <a:endParaRPr kumimoji="0" lang="en-US" altLang="en-US" sz="1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endParaRPr>
          </a:p>
        </p:txBody>
      </p:sp>
      <p:sp>
        <p:nvSpPr>
          <p:cNvPr id="6" name="Line 5">
            <a:extLst>
              <a:ext uri="{FF2B5EF4-FFF2-40B4-BE49-F238E27FC236}">
                <a16:creationId xmlns:a16="http://schemas.microsoft.com/office/drawing/2014/main" id="{56ADF79B-4C76-C4C5-84DC-20D232ACC16C}"/>
              </a:ext>
            </a:extLst>
          </p:cNvPr>
          <p:cNvSpPr>
            <a:spLocks noChangeShapeType="1"/>
          </p:cNvSpPr>
          <p:nvPr/>
        </p:nvSpPr>
        <p:spPr bwMode="auto">
          <a:xfrm flipH="1">
            <a:off x="10492140" y="3891516"/>
            <a:ext cx="0" cy="563742"/>
          </a:xfrm>
          <a:prstGeom prst="line">
            <a:avLst/>
          </a:prstGeom>
          <a:noFill/>
          <a:ln w="3810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91947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2" name="Text Box 14">
            <a:extLst>
              <a:ext uri="{FF2B5EF4-FFF2-40B4-BE49-F238E27FC236}">
                <a16:creationId xmlns:a16="http://schemas.microsoft.com/office/drawing/2014/main" id="{7E675EC5-A58D-C02B-1813-9ED6D39C4054}"/>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51106552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546101" y="160021"/>
          <a:ext cx="11356974" cy="6151880"/>
        </p:xfrm>
        <a:graphic>
          <a:graphicData uri="http://schemas.openxmlformats.org/drawingml/2006/chart">
            <c:chart xmlns:c="http://schemas.openxmlformats.org/drawingml/2006/chart" xmlns:r="http://schemas.openxmlformats.org/officeDocument/2006/relationships" r:id="rId2"/>
          </a:graphicData>
        </a:graphic>
      </p:graphicFrame>
      <p:sp>
        <p:nvSpPr>
          <p:cNvPr id="4" name="Line 5">
            <a:extLst>
              <a:ext uri="{FF2B5EF4-FFF2-40B4-BE49-F238E27FC236}">
                <a16:creationId xmlns:a16="http://schemas.microsoft.com/office/drawing/2014/main" id="{59C2E40E-DDDD-41B8-7D2C-D02FFCE91E4D}"/>
              </a:ext>
            </a:extLst>
          </p:cNvPr>
          <p:cNvSpPr>
            <a:spLocks noChangeShapeType="1"/>
          </p:cNvSpPr>
          <p:nvPr/>
        </p:nvSpPr>
        <p:spPr bwMode="auto">
          <a:xfrm flipH="1">
            <a:off x="10346596" y="5608320"/>
            <a:ext cx="892903" cy="85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TextBox 4">
            <a:extLst>
              <a:ext uri="{FF2B5EF4-FFF2-40B4-BE49-F238E27FC236}">
                <a16:creationId xmlns:a16="http://schemas.microsoft.com/office/drawing/2014/main" id="{A5B785B7-2AC0-FFB4-98B7-46872D3B3812}"/>
              </a:ext>
            </a:extLst>
          </p:cNvPr>
          <p:cNvSpPr txBox="1"/>
          <p:nvPr/>
        </p:nvSpPr>
        <p:spPr>
          <a:xfrm>
            <a:off x="11179185" y="5469820"/>
            <a:ext cx="518091" cy="276999"/>
          </a:xfrm>
          <a:prstGeom prst="rect">
            <a:avLst/>
          </a:prstGeom>
          <a:solidFill>
            <a:schemeClr val="bg1"/>
          </a:solidFill>
          <a:ln w="28575">
            <a:solidFill>
              <a:srgbClr val="FF0000"/>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-41%</a:t>
            </a:r>
          </a:p>
        </p:txBody>
      </p:sp>
    </p:spTree>
    <p:extLst>
      <p:ext uri="{BB962C8B-B14F-4D97-AF65-F5344CB8AC3E}">
        <p14:creationId xmlns:p14="http://schemas.microsoft.com/office/powerpoint/2010/main" val="120092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FFC000"/>
                </a:solidFill>
                <a:effectLst/>
                <a:uLnTx/>
                <a:uFillTx/>
                <a:latin typeface="Times New Roman" pitchFamily="18" charset="0"/>
                <a:ea typeface="+mn-ea"/>
                <a:cs typeface="Arial" pitchFamily="34" charset="0"/>
              </a:rPr>
              <a:t>Gains (losses) on Available For Sale (AFS) Securities</a:t>
            </a:r>
          </a:p>
        </p:txBody>
      </p:sp>
      <p:sp>
        <p:nvSpPr>
          <p:cNvPr id="2" name="Text Box 14">
            <a:extLst>
              <a:ext uri="{FF2B5EF4-FFF2-40B4-BE49-F238E27FC236}">
                <a16:creationId xmlns:a16="http://schemas.microsoft.com/office/drawing/2014/main" id="{F9F64246-709E-4CDB-ACB4-01D58FC0A9AF}"/>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389243755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FFC000"/>
                </a:solidFill>
                <a:effectLst/>
                <a:uLnTx/>
                <a:uFillTx/>
                <a:latin typeface="Times New Roman" pitchFamily="18" charset="0"/>
                <a:ea typeface="+mn-ea"/>
                <a:cs typeface="Arial" pitchFamily="34" charset="0"/>
              </a:rPr>
              <a:t>Gains (losses) on Available For Sale (AFS) Securities</a:t>
            </a:r>
          </a:p>
        </p:txBody>
      </p:sp>
      <p:sp>
        <p:nvSpPr>
          <p:cNvPr id="2" name="Text Box 14">
            <a:extLst>
              <a:ext uri="{FF2B5EF4-FFF2-40B4-BE49-F238E27FC236}">
                <a16:creationId xmlns:a16="http://schemas.microsoft.com/office/drawing/2014/main" id="{F9F64246-709E-4CDB-ACB4-01D58FC0A9AF}"/>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
        <p:nvSpPr>
          <p:cNvPr id="3" name="Text Box 14">
            <a:extLst>
              <a:ext uri="{FF2B5EF4-FFF2-40B4-BE49-F238E27FC236}">
                <a16:creationId xmlns:a16="http://schemas.microsoft.com/office/drawing/2014/main" id="{7542CD6D-E973-2052-49BA-CE77000189BF}"/>
              </a:ext>
            </a:extLst>
          </p:cNvPr>
          <p:cNvSpPr txBox="1">
            <a:spLocks noChangeArrowheads="1"/>
          </p:cNvSpPr>
          <p:nvPr/>
        </p:nvSpPr>
        <p:spPr bwMode="auto">
          <a:xfrm>
            <a:off x="9782175" y="5511310"/>
            <a:ext cx="1543049" cy="584775"/>
          </a:xfrm>
          <a:prstGeom prst="rect">
            <a:avLst/>
          </a:prstGeom>
          <a:solidFill>
            <a:schemeClr val="bg1"/>
          </a:solidFill>
          <a:ln w="57150" algn="ctr">
            <a:solidFill>
              <a:srgbClr val="FF000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-4% of Investments</a:t>
            </a:r>
          </a:p>
        </p:txBody>
      </p:sp>
      <p:cxnSp>
        <p:nvCxnSpPr>
          <p:cNvPr id="4" name="Straight Arrow Connector 3">
            <a:extLst>
              <a:ext uri="{FF2B5EF4-FFF2-40B4-BE49-F238E27FC236}">
                <a16:creationId xmlns:a16="http://schemas.microsoft.com/office/drawing/2014/main" id="{D4546571-D958-3E11-96A4-2DF6AF6C5A48}"/>
              </a:ext>
            </a:extLst>
          </p:cNvPr>
          <p:cNvCxnSpPr>
            <a:cxnSpLocks/>
          </p:cNvCxnSpPr>
          <p:nvPr/>
        </p:nvCxnSpPr>
        <p:spPr>
          <a:xfrm flipH="1">
            <a:off x="9070590" y="5805182"/>
            <a:ext cx="711585" cy="0"/>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322236"/>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86408" y="230130"/>
            <a:ext cx="4021617"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881635"/>
                </a:solidFill>
                <a:effectLst/>
                <a:uLnTx/>
                <a:uFillTx/>
                <a:latin typeface="Times New Roman" panose="02020603050405020304" pitchFamily="18" charset="0"/>
                <a:ea typeface="+mj-ea"/>
                <a:cs typeface="Times New Roman" panose="02020603050405020304" pitchFamily="18" charset="0"/>
              </a:rPr>
              <a:t>Falling Equity Ratios </a:t>
            </a:r>
          </a:p>
        </p:txBody>
      </p:sp>
      <p:graphicFrame>
        <p:nvGraphicFramePr>
          <p:cNvPr id="4" name="Object 2"/>
          <p:cNvGraphicFramePr>
            <a:graphicFrameLocks noChangeAspect="1"/>
          </p:cNvGraphicFramePr>
          <p:nvPr/>
        </p:nvGraphicFramePr>
        <p:xfrm>
          <a:off x="411527" y="965199"/>
          <a:ext cx="11374539" cy="53260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3648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86408" y="230130"/>
            <a:ext cx="4021617"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881635"/>
                </a:solidFill>
                <a:effectLst/>
                <a:uLnTx/>
                <a:uFillTx/>
                <a:latin typeface="Times New Roman" panose="02020603050405020304" pitchFamily="18" charset="0"/>
                <a:ea typeface="+mj-ea"/>
                <a:cs typeface="Times New Roman" panose="02020603050405020304" pitchFamily="18" charset="0"/>
              </a:rPr>
              <a:t>Falling Equity Ratios </a:t>
            </a:r>
          </a:p>
        </p:txBody>
      </p:sp>
      <p:graphicFrame>
        <p:nvGraphicFramePr>
          <p:cNvPr id="4" name="Object 2"/>
          <p:cNvGraphicFramePr>
            <a:graphicFrameLocks noChangeAspect="1"/>
          </p:cNvGraphicFramePr>
          <p:nvPr/>
        </p:nvGraphicFramePr>
        <p:xfrm>
          <a:off x="411527" y="965199"/>
          <a:ext cx="11374539" cy="5326078"/>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49E45539-1302-D917-8F72-5EF18561EAFD}"/>
              </a:ext>
            </a:extLst>
          </p:cNvPr>
          <p:cNvCxnSpPr>
            <a:cxnSpLocks/>
          </p:cNvCxnSpPr>
          <p:nvPr/>
        </p:nvCxnSpPr>
        <p:spPr>
          <a:xfrm>
            <a:off x="9230772" y="2208397"/>
            <a:ext cx="194904" cy="432183"/>
          </a:xfrm>
          <a:prstGeom prst="straightConnector1">
            <a:avLst/>
          </a:prstGeom>
          <a:ln w="762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308F7EE-DECC-F15F-524D-1D8F83173878}"/>
              </a:ext>
            </a:extLst>
          </p:cNvPr>
          <p:cNvSpPr txBox="1"/>
          <p:nvPr/>
        </p:nvSpPr>
        <p:spPr>
          <a:xfrm>
            <a:off x="9328224" y="1868252"/>
            <a:ext cx="757804" cy="461665"/>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Increase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 Assets</a:t>
            </a:r>
          </a:p>
        </p:txBody>
      </p:sp>
    </p:spTree>
    <p:extLst>
      <p:ext uri="{BB962C8B-B14F-4D97-AF65-F5344CB8AC3E}">
        <p14:creationId xmlns:p14="http://schemas.microsoft.com/office/powerpoint/2010/main" val="309613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86408" y="230130"/>
            <a:ext cx="4021617"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881635"/>
                </a:solidFill>
                <a:effectLst/>
                <a:uLnTx/>
                <a:uFillTx/>
                <a:latin typeface="Times New Roman" panose="02020603050405020304" pitchFamily="18" charset="0"/>
                <a:ea typeface="+mj-ea"/>
                <a:cs typeface="Times New Roman" panose="02020603050405020304" pitchFamily="18" charset="0"/>
              </a:rPr>
              <a:t>Falling Equity Ratios </a:t>
            </a:r>
          </a:p>
        </p:txBody>
      </p:sp>
      <p:graphicFrame>
        <p:nvGraphicFramePr>
          <p:cNvPr id="4" name="Object 2"/>
          <p:cNvGraphicFramePr>
            <a:graphicFrameLocks noChangeAspect="1"/>
          </p:cNvGraphicFramePr>
          <p:nvPr/>
        </p:nvGraphicFramePr>
        <p:xfrm>
          <a:off x="411527" y="965199"/>
          <a:ext cx="11374539" cy="5326078"/>
        </p:xfrm>
        <a:graphic>
          <a:graphicData uri="http://schemas.openxmlformats.org/drawingml/2006/chart">
            <c:chart xmlns:c="http://schemas.openxmlformats.org/drawingml/2006/chart" xmlns:r="http://schemas.openxmlformats.org/officeDocument/2006/relationships" r:id="rId2"/>
          </a:graphicData>
        </a:graphic>
      </p:graphicFrame>
      <p:cxnSp>
        <p:nvCxnSpPr>
          <p:cNvPr id="2" name="Straight Arrow Connector 1">
            <a:extLst>
              <a:ext uri="{FF2B5EF4-FFF2-40B4-BE49-F238E27FC236}">
                <a16:creationId xmlns:a16="http://schemas.microsoft.com/office/drawing/2014/main" id="{2619A0F9-9412-ACFF-12BA-20ECFE4B45BC}"/>
              </a:ext>
            </a:extLst>
          </p:cNvPr>
          <p:cNvCxnSpPr>
            <a:cxnSpLocks/>
          </p:cNvCxnSpPr>
          <p:nvPr/>
        </p:nvCxnSpPr>
        <p:spPr>
          <a:xfrm>
            <a:off x="10012170" y="3105292"/>
            <a:ext cx="238825" cy="618278"/>
          </a:xfrm>
          <a:prstGeom prst="straightConnector1">
            <a:avLst/>
          </a:prstGeom>
          <a:ln w="762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49E45539-1302-D917-8F72-5EF18561EAFD}"/>
              </a:ext>
            </a:extLst>
          </p:cNvPr>
          <p:cNvCxnSpPr>
            <a:cxnSpLocks/>
          </p:cNvCxnSpPr>
          <p:nvPr/>
        </p:nvCxnSpPr>
        <p:spPr>
          <a:xfrm>
            <a:off x="9230772" y="2208397"/>
            <a:ext cx="194904" cy="432183"/>
          </a:xfrm>
          <a:prstGeom prst="straightConnector1">
            <a:avLst/>
          </a:prstGeom>
          <a:ln w="762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308F7EE-DECC-F15F-524D-1D8F83173878}"/>
              </a:ext>
            </a:extLst>
          </p:cNvPr>
          <p:cNvSpPr txBox="1"/>
          <p:nvPr/>
        </p:nvSpPr>
        <p:spPr>
          <a:xfrm>
            <a:off x="9328224" y="1868252"/>
            <a:ext cx="757804" cy="461665"/>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Increase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 Assets</a:t>
            </a:r>
          </a:p>
        </p:txBody>
      </p:sp>
      <p:sp>
        <p:nvSpPr>
          <p:cNvPr id="9" name="TextBox 8">
            <a:extLst>
              <a:ext uri="{FF2B5EF4-FFF2-40B4-BE49-F238E27FC236}">
                <a16:creationId xmlns:a16="http://schemas.microsoft.com/office/drawing/2014/main" id="{D4854CB0-9CB9-06A2-B356-FE8D11B47768}"/>
              </a:ext>
            </a:extLst>
          </p:cNvPr>
          <p:cNvSpPr txBox="1"/>
          <p:nvPr/>
        </p:nvSpPr>
        <p:spPr>
          <a:xfrm>
            <a:off x="9923127" y="2612548"/>
            <a:ext cx="832217" cy="461665"/>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Decrease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in Equity</a:t>
            </a:r>
          </a:p>
        </p:txBody>
      </p:sp>
    </p:spTree>
    <p:extLst>
      <p:ext uri="{BB962C8B-B14F-4D97-AF65-F5344CB8AC3E}">
        <p14:creationId xmlns:p14="http://schemas.microsoft.com/office/powerpoint/2010/main" val="150343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F9F64246-709E-4CDB-ACB4-01D58FC0A9AF}"/>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
        <p:nvSpPr>
          <p:cNvPr id="3" name="Text Box 14">
            <a:extLst>
              <a:ext uri="{FF2B5EF4-FFF2-40B4-BE49-F238E27FC236}">
                <a16:creationId xmlns:a16="http://schemas.microsoft.com/office/drawing/2014/main" id="{8B634C94-C199-BE6C-7756-CBC8FA3B7840}"/>
              </a:ext>
            </a:extLst>
          </p:cNvPr>
          <p:cNvSpPr txBox="1">
            <a:spLocks noChangeArrowheads="1"/>
          </p:cNvSpPr>
          <p:nvPr/>
        </p:nvSpPr>
        <p:spPr bwMode="auto">
          <a:xfrm>
            <a:off x="9782175" y="5511310"/>
            <a:ext cx="1543049" cy="584775"/>
          </a:xfrm>
          <a:prstGeom prst="rect">
            <a:avLst/>
          </a:prstGeom>
          <a:solidFill>
            <a:schemeClr val="bg1"/>
          </a:solidFill>
          <a:ln w="57150" algn="ctr">
            <a:solidFill>
              <a:srgbClr val="FF000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-4% of Investments</a:t>
            </a:r>
          </a:p>
        </p:txBody>
      </p:sp>
      <p:cxnSp>
        <p:nvCxnSpPr>
          <p:cNvPr id="4" name="Straight Arrow Connector 3">
            <a:extLst>
              <a:ext uri="{FF2B5EF4-FFF2-40B4-BE49-F238E27FC236}">
                <a16:creationId xmlns:a16="http://schemas.microsoft.com/office/drawing/2014/main" id="{1C60A932-61CE-F63E-31AA-FE068ACEBDDD}"/>
              </a:ext>
            </a:extLst>
          </p:cNvPr>
          <p:cNvCxnSpPr>
            <a:cxnSpLocks/>
          </p:cNvCxnSpPr>
          <p:nvPr/>
        </p:nvCxnSpPr>
        <p:spPr>
          <a:xfrm flipH="1">
            <a:off x="9070590" y="5805182"/>
            <a:ext cx="711585" cy="0"/>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62925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74A14E9C-9A84-7646-0D3C-A407DF31D70B}"/>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
        <p:nvSpPr>
          <p:cNvPr id="3" name="Text Box 14">
            <a:extLst>
              <a:ext uri="{FF2B5EF4-FFF2-40B4-BE49-F238E27FC236}">
                <a16:creationId xmlns:a16="http://schemas.microsoft.com/office/drawing/2014/main" id="{995F8DA3-2725-FA9A-518E-50721B0F1C52}"/>
              </a:ext>
            </a:extLst>
          </p:cNvPr>
          <p:cNvSpPr txBox="1">
            <a:spLocks noChangeArrowheads="1"/>
          </p:cNvSpPr>
          <p:nvPr/>
        </p:nvSpPr>
        <p:spPr bwMode="auto">
          <a:xfrm>
            <a:off x="9782175" y="5511310"/>
            <a:ext cx="1543049" cy="584775"/>
          </a:xfrm>
          <a:prstGeom prst="rect">
            <a:avLst/>
          </a:prstGeom>
          <a:solidFill>
            <a:schemeClr val="bg1"/>
          </a:solidFill>
          <a:ln w="57150" algn="ctr">
            <a:solidFill>
              <a:srgbClr val="FF000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-4% of Investments</a:t>
            </a:r>
          </a:p>
        </p:txBody>
      </p:sp>
      <p:cxnSp>
        <p:nvCxnSpPr>
          <p:cNvPr id="4" name="Straight Arrow Connector 3">
            <a:extLst>
              <a:ext uri="{FF2B5EF4-FFF2-40B4-BE49-F238E27FC236}">
                <a16:creationId xmlns:a16="http://schemas.microsoft.com/office/drawing/2014/main" id="{1828A3BF-B7B3-D45C-DA44-2D68EBFF01EE}"/>
              </a:ext>
            </a:extLst>
          </p:cNvPr>
          <p:cNvCxnSpPr>
            <a:cxnSpLocks/>
          </p:cNvCxnSpPr>
          <p:nvPr/>
        </p:nvCxnSpPr>
        <p:spPr>
          <a:xfrm flipH="1">
            <a:off x="9070590" y="5805182"/>
            <a:ext cx="711585" cy="0"/>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272570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endParaRPr kumimoji="0" lang="en-US" sz="800" b="0" i="0" u="none" strike="noStrike" kern="1200" cap="none" spc="0" normalizeH="0" baseline="0" noProof="0" dirty="0">
              <a:ln>
                <a:noFill/>
              </a:ln>
              <a:solidFill>
                <a:srgbClr val="193061"/>
              </a:solidFill>
              <a:effectLst/>
              <a:uLnTx/>
              <a:uFillTx/>
              <a:latin typeface="Century Gothic" panose="020F03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Mass Deportation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		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Extend 2017 Tax Cuts and Jobs Act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305040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FFC00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8B09EA97-6E99-6411-5286-A9B8B43A038E}"/>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
        <p:nvSpPr>
          <p:cNvPr id="3" name="Text Box 15">
            <a:extLst>
              <a:ext uri="{FF2B5EF4-FFF2-40B4-BE49-F238E27FC236}">
                <a16:creationId xmlns:a16="http://schemas.microsoft.com/office/drawing/2014/main" id="{D70760DF-C65F-1F7C-5E49-EEFF19A833A5}"/>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r>
              <a:rPr kumimoji="0" lang="en-US" sz="24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 </a:t>
            </a:r>
            <a:endParaRPr kumimoji="0" lang="en-US" sz="22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  </a:t>
            </a:r>
            <a:r>
              <a:rPr kumimoji="0" lang="en-US" sz="18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50%</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 year maturity </a:t>
            </a:r>
            <a:r>
              <a:rPr kumimoji="0" lang="en-US" sz="18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19%</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 </a:t>
            </a:r>
            <a:r>
              <a:rPr kumimoji="0" lang="en-US" sz="18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31%</a:t>
            </a:r>
          </a:p>
        </p:txBody>
      </p:sp>
      <p:sp>
        <p:nvSpPr>
          <p:cNvPr id="4" name="Text Box 14">
            <a:extLst>
              <a:ext uri="{FF2B5EF4-FFF2-40B4-BE49-F238E27FC236}">
                <a16:creationId xmlns:a16="http://schemas.microsoft.com/office/drawing/2014/main" id="{24561F1D-DB33-278E-6958-42D56CDCF007}"/>
              </a:ext>
            </a:extLst>
          </p:cNvPr>
          <p:cNvSpPr txBox="1">
            <a:spLocks noChangeArrowheads="1"/>
          </p:cNvSpPr>
          <p:nvPr/>
        </p:nvSpPr>
        <p:spPr bwMode="auto">
          <a:xfrm>
            <a:off x="9782175" y="5511310"/>
            <a:ext cx="1543049" cy="584775"/>
          </a:xfrm>
          <a:prstGeom prst="rect">
            <a:avLst/>
          </a:prstGeom>
          <a:solidFill>
            <a:schemeClr val="bg1"/>
          </a:solidFill>
          <a:ln w="57150" algn="ctr">
            <a:solidFill>
              <a:srgbClr val="FF000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-4% of Investments</a:t>
            </a:r>
          </a:p>
        </p:txBody>
      </p:sp>
      <p:cxnSp>
        <p:nvCxnSpPr>
          <p:cNvPr id="5" name="Straight Arrow Connector 4">
            <a:extLst>
              <a:ext uri="{FF2B5EF4-FFF2-40B4-BE49-F238E27FC236}">
                <a16:creationId xmlns:a16="http://schemas.microsoft.com/office/drawing/2014/main" id="{2F4CF313-968B-DFAE-A08E-D5D4FAF0F543}"/>
              </a:ext>
            </a:extLst>
          </p:cNvPr>
          <p:cNvCxnSpPr>
            <a:cxnSpLocks/>
          </p:cNvCxnSpPr>
          <p:nvPr/>
        </p:nvCxnSpPr>
        <p:spPr>
          <a:xfrm flipH="1">
            <a:off x="9070590" y="5805182"/>
            <a:ext cx="711585" cy="0"/>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215529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FFC00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8B09EA97-6E99-6411-5286-A9B8B43A038E}"/>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
        <p:nvSpPr>
          <p:cNvPr id="3" name="Text Box 15">
            <a:extLst>
              <a:ext uri="{FF2B5EF4-FFF2-40B4-BE49-F238E27FC236}">
                <a16:creationId xmlns:a16="http://schemas.microsoft.com/office/drawing/2014/main" id="{D70760DF-C65F-1F7C-5E49-EEFF19A833A5}"/>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r>
              <a:rPr kumimoji="0" lang="en-US" sz="24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 </a:t>
            </a:r>
            <a:endParaRPr kumimoji="0" lang="en-US" sz="22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  </a:t>
            </a:r>
            <a:r>
              <a:rPr kumimoji="0" lang="en-US" sz="18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50%</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 year maturity </a:t>
            </a:r>
            <a:r>
              <a:rPr kumimoji="0" lang="en-US" sz="18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19%</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 </a:t>
            </a:r>
            <a:r>
              <a:rPr kumimoji="0" lang="en-US" sz="18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31%</a:t>
            </a:r>
          </a:p>
        </p:txBody>
      </p:sp>
      <p:sp>
        <p:nvSpPr>
          <p:cNvPr id="4" name="Text Box 14">
            <a:extLst>
              <a:ext uri="{FF2B5EF4-FFF2-40B4-BE49-F238E27FC236}">
                <a16:creationId xmlns:a16="http://schemas.microsoft.com/office/drawing/2014/main" id="{24561F1D-DB33-278E-6958-42D56CDCF007}"/>
              </a:ext>
            </a:extLst>
          </p:cNvPr>
          <p:cNvSpPr txBox="1">
            <a:spLocks noChangeArrowheads="1"/>
          </p:cNvSpPr>
          <p:nvPr/>
        </p:nvSpPr>
        <p:spPr bwMode="auto">
          <a:xfrm>
            <a:off x="9782175" y="5511310"/>
            <a:ext cx="1543049" cy="584775"/>
          </a:xfrm>
          <a:prstGeom prst="rect">
            <a:avLst/>
          </a:prstGeom>
          <a:solidFill>
            <a:schemeClr val="bg1"/>
          </a:solidFill>
          <a:ln w="57150" algn="ctr">
            <a:solidFill>
              <a:srgbClr val="FF000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-4% of Investments</a:t>
            </a:r>
          </a:p>
        </p:txBody>
      </p:sp>
      <p:cxnSp>
        <p:nvCxnSpPr>
          <p:cNvPr id="5" name="Straight Arrow Connector 4">
            <a:extLst>
              <a:ext uri="{FF2B5EF4-FFF2-40B4-BE49-F238E27FC236}">
                <a16:creationId xmlns:a16="http://schemas.microsoft.com/office/drawing/2014/main" id="{2F4CF313-968B-DFAE-A08E-D5D4FAF0F543}"/>
              </a:ext>
            </a:extLst>
          </p:cNvPr>
          <p:cNvCxnSpPr>
            <a:cxnSpLocks/>
          </p:cNvCxnSpPr>
          <p:nvPr/>
        </p:nvCxnSpPr>
        <p:spPr>
          <a:xfrm flipH="1">
            <a:off x="9070590" y="5805182"/>
            <a:ext cx="711585" cy="0"/>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 name="Text Box 14">
            <a:extLst>
              <a:ext uri="{FF2B5EF4-FFF2-40B4-BE49-F238E27FC236}">
                <a16:creationId xmlns:a16="http://schemas.microsoft.com/office/drawing/2014/main" id="{F341365C-F357-6D72-D57C-50D556B73725}"/>
              </a:ext>
            </a:extLst>
          </p:cNvPr>
          <p:cNvSpPr txBox="1">
            <a:spLocks noChangeArrowheads="1"/>
          </p:cNvSpPr>
          <p:nvPr/>
        </p:nvSpPr>
        <p:spPr bwMode="auto">
          <a:xfrm>
            <a:off x="1276351" y="3428364"/>
            <a:ext cx="1543049" cy="584775"/>
          </a:xfrm>
          <a:prstGeom prst="rect">
            <a:avLst/>
          </a:prstGeom>
          <a:solidFill>
            <a:schemeClr val="bg1"/>
          </a:solidFill>
          <a:ln w="57150" algn="ctr">
            <a:solidFill>
              <a:srgbClr val="FF000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-4% of Investments</a:t>
            </a:r>
          </a:p>
        </p:txBody>
      </p:sp>
      <p:cxnSp>
        <p:nvCxnSpPr>
          <p:cNvPr id="7" name="Straight Arrow Connector 6">
            <a:extLst>
              <a:ext uri="{FF2B5EF4-FFF2-40B4-BE49-F238E27FC236}">
                <a16:creationId xmlns:a16="http://schemas.microsoft.com/office/drawing/2014/main" id="{B4EA6BDD-C2D7-BFEE-A7BE-D5FC9B7E45AA}"/>
              </a:ext>
            </a:extLst>
          </p:cNvPr>
          <p:cNvCxnSpPr>
            <a:cxnSpLocks/>
            <a:endCxn id="3" idx="1"/>
          </p:cNvCxnSpPr>
          <p:nvPr/>
        </p:nvCxnSpPr>
        <p:spPr>
          <a:xfrm flipV="1">
            <a:off x="2819400" y="3720752"/>
            <a:ext cx="723900" cy="13981"/>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630314"/>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11350" y="200025"/>
            <a:ext cx="8229600"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881635"/>
                </a:solidFill>
                <a:effectLst/>
                <a:uLnTx/>
                <a:uFillTx/>
                <a:latin typeface="Arial"/>
                <a:ea typeface="+mj-ea"/>
                <a:cs typeface="+mj-cs"/>
              </a:rPr>
              <a:t>Investments Are Falling and Yields Are Rising </a:t>
            </a:r>
          </a:p>
        </p:txBody>
      </p:sp>
      <p:graphicFrame>
        <p:nvGraphicFramePr>
          <p:cNvPr id="9" name="Object 1"/>
          <p:cNvGraphicFramePr>
            <a:graphicFrameLocks noGrp="1" noChangeAspect="1"/>
          </p:cNvGraphicFramePr>
          <p:nvPr/>
        </p:nvGraphicFramePr>
        <p:xfrm>
          <a:off x="279401" y="703263"/>
          <a:ext cx="11737974" cy="5513387"/>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F8E0AEBE-4820-9F4B-C17C-0143FBC53AB6}"/>
              </a:ext>
            </a:extLst>
          </p:cNvPr>
          <p:cNvSpPr txBox="1"/>
          <p:nvPr/>
        </p:nvSpPr>
        <p:spPr>
          <a:xfrm>
            <a:off x="10963322" y="5376177"/>
            <a:ext cx="582211" cy="276999"/>
          </a:xfrm>
          <a:prstGeom prst="rect">
            <a:avLst/>
          </a:prstGeom>
          <a:solidFill>
            <a:schemeClr val="bg1"/>
          </a:solidFill>
          <a:ln w="28575">
            <a:solidFill>
              <a:srgbClr val="FF0000"/>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24.5%</a:t>
            </a:r>
          </a:p>
        </p:txBody>
      </p:sp>
      <p:sp>
        <p:nvSpPr>
          <p:cNvPr id="3" name="TextBox 2">
            <a:extLst>
              <a:ext uri="{FF2B5EF4-FFF2-40B4-BE49-F238E27FC236}">
                <a16:creationId xmlns:a16="http://schemas.microsoft.com/office/drawing/2014/main" id="{1CA81CFE-9E27-CB21-FEC8-32F3E7D18454}"/>
              </a:ext>
            </a:extLst>
          </p:cNvPr>
          <p:cNvSpPr txBox="1"/>
          <p:nvPr/>
        </p:nvSpPr>
        <p:spPr>
          <a:xfrm>
            <a:off x="9297532" y="2792105"/>
            <a:ext cx="591940" cy="276999"/>
          </a:xfrm>
          <a:prstGeom prst="rect">
            <a:avLst/>
          </a:prstGeom>
          <a:solidFill>
            <a:schemeClr val="bg1"/>
          </a:solidFill>
          <a:ln w="28575">
            <a:solidFill>
              <a:srgbClr val="0070C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36.5%</a:t>
            </a:r>
          </a:p>
        </p:txBody>
      </p:sp>
      <p:sp>
        <p:nvSpPr>
          <p:cNvPr id="4" name="Line 5">
            <a:extLst>
              <a:ext uri="{FF2B5EF4-FFF2-40B4-BE49-F238E27FC236}">
                <a16:creationId xmlns:a16="http://schemas.microsoft.com/office/drawing/2014/main" id="{F11D5D08-A230-C972-3309-AE7BE950CCD7}"/>
              </a:ext>
            </a:extLst>
          </p:cNvPr>
          <p:cNvSpPr>
            <a:spLocks noChangeShapeType="1"/>
          </p:cNvSpPr>
          <p:nvPr/>
        </p:nvSpPr>
        <p:spPr bwMode="auto">
          <a:xfrm flipH="1" flipV="1">
            <a:off x="10763071" y="5353779"/>
            <a:ext cx="200249" cy="14100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FB1CA710-F7B2-E541-7FE2-C23B40915F85}"/>
              </a:ext>
            </a:extLst>
          </p:cNvPr>
          <p:cNvSpPr txBox="1"/>
          <p:nvPr/>
        </p:nvSpPr>
        <p:spPr>
          <a:xfrm>
            <a:off x="5486698" y="3663544"/>
            <a:ext cx="1218603" cy="1015663"/>
          </a:xfrm>
          <a:prstGeom prst="rect">
            <a:avLst/>
          </a:prstGeom>
          <a:solidFill>
            <a:schemeClr val="bg1"/>
          </a:solidFill>
          <a:ln w="28575">
            <a:solidFill>
              <a:srgbClr val="FFC000"/>
            </a:solid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32%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Long Run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Average</a:t>
            </a:r>
          </a:p>
        </p:txBody>
      </p:sp>
    </p:spTree>
    <p:extLst>
      <p:ext uri="{BB962C8B-B14F-4D97-AF65-F5344CB8AC3E}">
        <p14:creationId xmlns:p14="http://schemas.microsoft.com/office/powerpoint/2010/main" val="320190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9C0C1586-0136-7258-207E-FAF892DAD577}"/>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318812475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
            <a:extLst>
              <a:ext uri="{FF2B5EF4-FFF2-40B4-BE49-F238E27FC236}">
                <a16:creationId xmlns:a16="http://schemas.microsoft.com/office/drawing/2014/main" id="{C7260160-25C5-ACE8-F664-C30D6638ED6C}"/>
              </a:ext>
            </a:extLst>
          </p:cNvPr>
          <p:cNvGraphicFramePr>
            <a:graphicFrameLocks noChangeAspect="1"/>
          </p:cNvGraphicFramePr>
          <p:nvPr/>
        </p:nvGraphicFramePr>
        <p:xfrm>
          <a:off x="179387" y="703262"/>
          <a:ext cx="11761515" cy="5634705"/>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2697B9D0-EFF9-AC3D-70A0-8E3B3850008F}"/>
              </a:ext>
            </a:extLst>
          </p:cNvPr>
          <p:cNvSpPr txBox="1">
            <a:spLocks/>
          </p:cNvSpPr>
          <p:nvPr/>
        </p:nvSpPr>
        <p:spPr>
          <a:xfrm>
            <a:off x="387350" y="200025"/>
            <a:ext cx="8229600"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193061"/>
                </a:solidFill>
                <a:effectLst/>
                <a:uLnTx/>
                <a:uFillTx/>
                <a:latin typeface="Century Gothic" panose="020F0302020204030204"/>
                <a:ea typeface="+mj-ea"/>
                <a:cs typeface="+mj-cs"/>
              </a:rPr>
              <a:t>Slow Credit Union Loan Growth</a:t>
            </a:r>
          </a:p>
        </p:txBody>
      </p:sp>
    </p:spTree>
    <p:extLst>
      <p:ext uri="{BB962C8B-B14F-4D97-AF65-F5344CB8AC3E}">
        <p14:creationId xmlns:p14="http://schemas.microsoft.com/office/powerpoint/2010/main" val="325302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
            <a:extLst>
              <a:ext uri="{FF2B5EF4-FFF2-40B4-BE49-F238E27FC236}">
                <a16:creationId xmlns:a16="http://schemas.microsoft.com/office/drawing/2014/main" id="{09D9BB83-CAFA-E007-9B31-7013922B091F}"/>
              </a:ext>
            </a:extLst>
          </p:cNvPr>
          <p:cNvGraphicFramePr>
            <a:graphicFrameLocks noChangeAspect="1"/>
          </p:cNvGraphicFramePr>
          <p:nvPr/>
        </p:nvGraphicFramePr>
        <p:xfrm>
          <a:off x="454025" y="104646"/>
          <a:ext cx="11486515" cy="6161930"/>
        </p:xfrm>
        <a:graphic>
          <a:graphicData uri="http://schemas.openxmlformats.org/drawingml/2006/chart">
            <c:chart xmlns:c="http://schemas.openxmlformats.org/drawingml/2006/chart" xmlns:r="http://schemas.openxmlformats.org/officeDocument/2006/relationships" r:id="rId3"/>
          </a:graphicData>
        </a:graphic>
      </p:graphicFrame>
      <p:sp>
        <p:nvSpPr>
          <p:cNvPr id="2" name="Line 5">
            <a:extLst>
              <a:ext uri="{FF2B5EF4-FFF2-40B4-BE49-F238E27FC236}">
                <a16:creationId xmlns:a16="http://schemas.microsoft.com/office/drawing/2014/main" id="{761A1BC6-B7E2-2A71-92F0-423E49E4F742}"/>
              </a:ext>
            </a:extLst>
          </p:cNvPr>
          <p:cNvSpPr>
            <a:spLocks noChangeShapeType="1"/>
          </p:cNvSpPr>
          <p:nvPr/>
        </p:nvSpPr>
        <p:spPr bwMode="auto">
          <a:xfrm flipV="1">
            <a:off x="10972798" y="4381500"/>
            <a:ext cx="0" cy="33528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6527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A6B3BAA3-A33C-4834-1F89-1C9CD50DF425}"/>
              </a:ext>
            </a:extLst>
          </p:cNvPr>
          <p:cNvGraphicFramePr>
            <a:graphicFrameLocks noChangeAspect="1"/>
          </p:cNvGraphicFramePr>
          <p:nvPr/>
        </p:nvGraphicFramePr>
        <p:xfrm>
          <a:off x="457198" y="174170"/>
          <a:ext cx="11569339" cy="6043749"/>
        </p:xfrm>
        <a:graphic>
          <a:graphicData uri="http://schemas.openxmlformats.org/drawingml/2006/chart">
            <c:chart xmlns:c="http://schemas.openxmlformats.org/drawingml/2006/chart" xmlns:r="http://schemas.openxmlformats.org/officeDocument/2006/relationships" r:id="rId3"/>
          </a:graphicData>
        </a:graphic>
      </p:graphicFrame>
      <p:sp>
        <p:nvSpPr>
          <p:cNvPr id="3" name="Line 5">
            <a:extLst>
              <a:ext uri="{FF2B5EF4-FFF2-40B4-BE49-F238E27FC236}">
                <a16:creationId xmlns:a16="http://schemas.microsoft.com/office/drawing/2014/main" id="{E8A32E9C-AD97-A5E8-4A7E-D844BA4C2F43}"/>
              </a:ext>
            </a:extLst>
          </p:cNvPr>
          <p:cNvSpPr>
            <a:spLocks noChangeShapeType="1"/>
          </p:cNvSpPr>
          <p:nvPr/>
        </p:nvSpPr>
        <p:spPr bwMode="auto">
          <a:xfrm flipH="1">
            <a:off x="10797540" y="2667000"/>
            <a:ext cx="510540" cy="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3551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588622" y="4972879"/>
            <a:ext cx="747205"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-0.4%</a:t>
            </a:r>
          </a:p>
        </p:txBody>
      </p:sp>
      <p:sp>
        <p:nvSpPr>
          <p:cNvPr id="6" name="TextBox 1">
            <a:extLst>
              <a:ext uri="{FF2B5EF4-FFF2-40B4-BE49-F238E27FC236}">
                <a16:creationId xmlns:a16="http://schemas.microsoft.com/office/drawing/2014/main" id="{3A94779D-7B6B-439F-A75B-023A6E897068}"/>
              </a:ext>
            </a:extLst>
          </p:cNvPr>
          <p:cNvSpPr txBox="1"/>
          <p:nvPr/>
        </p:nvSpPr>
        <p:spPr>
          <a:xfrm>
            <a:off x="6765754" y="3512933"/>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2.0%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333827" y="3827489"/>
            <a:ext cx="9751" cy="61356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7A10EEA-56FE-10CD-611E-1B02E81B2189}"/>
              </a:ext>
            </a:extLst>
          </p:cNvPr>
          <p:cNvSpPr txBox="1"/>
          <p:nvPr/>
        </p:nvSpPr>
        <p:spPr>
          <a:xfrm>
            <a:off x="2162175" y="6206617"/>
            <a:ext cx="1950853" cy="246221"/>
          </a:xfrm>
          <a:prstGeom prst="rect">
            <a:avLst/>
          </a:prstGeom>
          <a:solidFill>
            <a:schemeClr val="bg1"/>
          </a:solidFill>
          <a:ln w="28575">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Source: Bureau of Labor Statistics</a:t>
            </a:r>
          </a:p>
        </p:txBody>
      </p:sp>
      <p:sp>
        <p:nvSpPr>
          <p:cNvPr id="12" name="Title 3">
            <a:extLst>
              <a:ext uri="{FF2B5EF4-FFF2-40B4-BE49-F238E27FC236}">
                <a16:creationId xmlns:a16="http://schemas.microsoft.com/office/drawing/2014/main" id="{C879C75E-B73D-BB84-DB35-95AB4547DA84}"/>
              </a:ext>
            </a:extLst>
          </p:cNvPr>
          <p:cNvSpPr>
            <a:spLocks noGrp="1"/>
          </p:cNvSpPr>
          <p:nvPr>
            <p:ph type="title"/>
          </p:nvPr>
        </p:nvSpPr>
        <p:spPr>
          <a:xfrm>
            <a:off x="1911350" y="180029"/>
            <a:ext cx="8229600" cy="492443"/>
          </a:xfrm>
        </p:spPr>
        <p:txBody>
          <a:bodyPr>
            <a:normAutofit fontScale="90000"/>
          </a:bodyPr>
          <a:lstStyle/>
          <a:p>
            <a:pPr algn="ctr"/>
            <a:r>
              <a:rPr lang="en-US" dirty="0"/>
              <a:t>Vehicle Prices are Falling</a:t>
            </a:r>
          </a:p>
        </p:txBody>
      </p:sp>
    </p:spTree>
    <p:extLst>
      <p:ext uri="{BB962C8B-B14F-4D97-AF65-F5344CB8AC3E}">
        <p14:creationId xmlns:p14="http://schemas.microsoft.com/office/powerpoint/2010/main" val="406011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588622" y="4884103"/>
            <a:ext cx="747205"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-0.4%</a:t>
            </a:r>
          </a:p>
        </p:txBody>
      </p:sp>
      <p:sp>
        <p:nvSpPr>
          <p:cNvPr id="6" name="TextBox 1">
            <a:extLst>
              <a:ext uri="{FF2B5EF4-FFF2-40B4-BE49-F238E27FC236}">
                <a16:creationId xmlns:a16="http://schemas.microsoft.com/office/drawing/2014/main" id="{3A94779D-7B6B-439F-A75B-023A6E897068}"/>
              </a:ext>
            </a:extLst>
          </p:cNvPr>
          <p:cNvSpPr txBox="1"/>
          <p:nvPr/>
        </p:nvSpPr>
        <p:spPr>
          <a:xfrm>
            <a:off x="6463915" y="3386547"/>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2.0%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031988" y="3691726"/>
            <a:ext cx="0" cy="119237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AF1458E-FBF4-0046-B1DF-2BED11255F49}"/>
              </a:ext>
            </a:extLst>
          </p:cNvPr>
          <p:cNvSpPr txBox="1"/>
          <p:nvPr/>
        </p:nvSpPr>
        <p:spPr>
          <a:xfrm>
            <a:off x="9588622" y="5223530"/>
            <a:ext cx="747205"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-3.4%</a:t>
            </a:r>
          </a:p>
        </p:txBody>
      </p:sp>
      <p:sp>
        <p:nvSpPr>
          <p:cNvPr id="5" name="TextBox 4">
            <a:extLst>
              <a:ext uri="{FF2B5EF4-FFF2-40B4-BE49-F238E27FC236}">
                <a16:creationId xmlns:a16="http://schemas.microsoft.com/office/drawing/2014/main" id="{67A10EEA-56FE-10CD-611E-1B02E81B2189}"/>
              </a:ext>
            </a:extLst>
          </p:cNvPr>
          <p:cNvSpPr txBox="1"/>
          <p:nvPr/>
        </p:nvSpPr>
        <p:spPr>
          <a:xfrm>
            <a:off x="2162175" y="6206617"/>
            <a:ext cx="1950853" cy="246221"/>
          </a:xfrm>
          <a:prstGeom prst="rect">
            <a:avLst/>
          </a:prstGeom>
          <a:solidFill>
            <a:schemeClr val="bg1"/>
          </a:solidFill>
          <a:ln w="28575">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Source: Bureau of Labor Statistics</a:t>
            </a:r>
          </a:p>
        </p:txBody>
      </p:sp>
      <p:sp>
        <p:nvSpPr>
          <p:cNvPr id="12" name="Title 3">
            <a:extLst>
              <a:ext uri="{FF2B5EF4-FFF2-40B4-BE49-F238E27FC236}">
                <a16:creationId xmlns:a16="http://schemas.microsoft.com/office/drawing/2014/main" id="{C879C75E-B73D-BB84-DB35-95AB4547DA84}"/>
              </a:ext>
            </a:extLst>
          </p:cNvPr>
          <p:cNvSpPr>
            <a:spLocks noGrp="1"/>
          </p:cNvSpPr>
          <p:nvPr>
            <p:ph type="title"/>
          </p:nvPr>
        </p:nvSpPr>
        <p:spPr>
          <a:xfrm>
            <a:off x="1911350" y="180029"/>
            <a:ext cx="8229600" cy="492443"/>
          </a:xfrm>
        </p:spPr>
        <p:txBody>
          <a:bodyPr>
            <a:normAutofit fontScale="90000"/>
          </a:bodyPr>
          <a:lstStyle/>
          <a:p>
            <a:pPr algn="ctr"/>
            <a:r>
              <a:rPr lang="en-US" dirty="0"/>
              <a:t>Vehicle Prices are Falling</a:t>
            </a:r>
          </a:p>
        </p:txBody>
      </p:sp>
    </p:spTree>
    <p:extLst>
      <p:ext uri="{BB962C8B-B14F-4D97-AF65-F5344CB8AC3E}">
        <p14:creationId xmlns:p14="http://schemas.microsoft.com/office/powerpoint/2010/main" val="227277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588622" y="4884103"/>
            <a:ext cx="747205"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-0.4%</a:t>
            </a:r>
          </a:p>
        </p:txBody>
      </p:sp>
      <p:sp>
        <p:nvSpPr>
          <p:cNvPr id="6" name="TextBox 1">
            <a:extLst>
              <a:ext uri="{FF2B5EF4-FFF2-40B4-BE49-F238E27FC236}">
                <a16:creationId xmlns:a16="http://schemas.microsoft.com/office/drawing/2014/main" id="{3A94779D-7B6B-439F-A75B-023A6E897068}"/>
              </a:ext>
            </a:extLst>
          </p:cNvPr>
          <p:cNvSpPr txBox="1"/>
          <p:nvPr/>
        </p:nvSpPr>
        <p:spPr>
          <a:xfrm>
            <a:off x="6463915" y="3386547"/>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2.0%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031988" y="3691726"/>
            <a:ext cx="0" cy="119237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AF1458E-FBF4-0046-B1DF-2BED11255F49}"/>
              </a:ext>
            </a:extLst>
          </p:cNvPr>
          <p:cNvSpPr txBox="1"/>
          <p:nvPr/>
        </p:nvSpPr>
        <p:spPr>
          <a:xfrm>
            <a:off x="9588622" y="5223530"/>
            <a:ext cx="747205"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-3.4%</a:t>
            </a:r>
          </a:p>
        </p:txBody>
      </p:sp>
      <p:sp>
        <p:nvSpPr>
          <p:cNvPr id="5" name="TextBox 4">
            <a:extLst>
              <a:ext uri="{FF2B5EF4-FFF2-40B4-BE49-F238E27FC236}">
                <a16:creationId xmlns:a16="http://schemas.microsoft.com/office/drawing/2014/main" id="{67A10EEA-56FE-10CD-611E-1B02E81B2189}"/>
              </a:ext>
            </a:extLst>
          </p:cNvPr>
          <p:cNvSpPr txBox="1"/>
          <p:nvPr/>
        </p:nvSpPr>
        <p:spPr>
          <a:xfrm>
            <a:off x="2162175" y="6206617"/>
            <a:ext cx="1950853" cy="246221"/>
          </a:xfrm>
          <a:prstGeom prst="rect">
            <a:avLst/>
          </a:prstGeom>
          <a:solidFill>
            <a:schemeClr val="bg1"/>
          </a:solidFill>
          <a:ln w="28575">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Source: Bureau of Labor Statistics</a:t>
            </a:r>
          </a:p>
        </p:txBody>
      </p:sp>
      <p:sp>
        <p:nvSpPr>
          <p:cNvPr id="12" name="Title 3">
            <a:extLst>
              <a:ext uri="{FF2B5EF4-FFF2-40B4-BE49-F238E27FC236}">
                <a16:creationId xmlns:a16="http://schemas.microsoft.com/office/drawing/2014/main" id="{C879C75E-B73D-BB84-DB35-95AB4547DA84}"/>
              </a:ext>
            </a:extLst>
          </p:cNvPr>
          <p:cNvSpPr>
            <a:spLocks noGrp="1"/>
          </p:cNvSpPr>
          <p:nvPr>
            <p:ph type="title"/>
          </p:nvPr>
        </p:nvSpPr>
        <p:spPr>
          <a:xfrm>
            <a:off x="1911350" y="180029"/>
            <a:ext cx="8229600" cy="492443"/>
          </a:xfrm>
        </p:spPr>
        <p:txBody>
          <a:bodyPr>
            <a:normAutofit fontScale="90000"/>
          </a:bodyPr>
          <a:lstStyle/>
          <a:p>
            <a:pPr algn="ctr"/>
            <a:r>
              <a:rPr lang="en-US" dirty="0"/>
              <a:t>Vehicle Prices are Falling</a:t>
            </a:r>
          </a:p>
        </p:txBody>
      </p:sp>
      <p:sp>
        <p:nvSpPr>
          <p:cNvPr id="2" name="TextBox 1">
            <a:extLst>
              <a:ext uri="{FF2B5EF4-FFF2-40B4-BE49-F238E27FC236}">
                <a16:creationId xmlns:a16="http://schemas.microsoft.com/office/drawing/2014/main" id="{A41AB855-F554-6356-5117-F30AD2007F0D}"/>
              </a:ext>
            </a:extLst>
          </p:cNvPr>
          <p:cNvSpPr txBox="1"/>
          <p:nvPr/>
        </p:nvSpPr>
        <p:spPr>
          <a:xfrm>
            <a:off x="5921831" y="5396725"/>
            <a:ext cx="2427367" cy="523220"/>
          </a:xfrm>
          <a:prstGeom prst="rect">
            <a:avLst/>
          </a:prstGeom>
          <a:solidFill>
            <a:schemeClr val="bg1"/>
          </a:solidFill>
          <a:ln w="28575">
            <a:solidFill>
              <a:srgbClr val="7030A0"/>
            </a:solidFill>
          </a:ln>
        </p:spPr>
        <p:txBody>
          <a:bodyPr wrap="square" rtlCol="0">
            <a:spAutoFit/>
          </a:bodyPr>
          <a:lstStyle/>
          <a:p>
            <a:pPr marL="342900" marR="0" lvl="0" indent="-342900" algn="l" defTabSz="121917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US" sz="1400" b="0" i="0" u="none" strike="noStrike" kern="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Arial"/>
              </a:rPr>
              <a:t>Increase loan charge-offs</a:t>
            </a:r>
          </a:p>
          <a:p>
            <a:pPr marL="342900" marR="0" lvl="0" indent="-342900" algn="l" defTabSz="121917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US" sz="1400" b="0" i="0" u="none" strike="noStrike" kern="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Arial"/>
              </a:rPr>
              <a:t>Decrease trade-in values</a:t>
            </a:r>
          </a:p>
        </p:txBody>
      </p:sp>
      <p:cxnSp>
        <p:nvCxnSpPr>
          <p:cNvPr id="9" name="Straight Arrow Connector 8">
            <a:extLst>
              <a:ext uri="{FF2B5EF4-FFF2-40B4-BE49-F238E27FC236}">
                <a16:creationId xmlns:a16="http://schemas.microsoft.com/office/drawing/2014/main" id="{417CA6B0-713F-E2BE-E1D8-A3832517C943}"/>
              </a:ext>
            </a:extLst>
          </p:cNvPr>
          <p:cNvCxnSpPr>
            <a:cxnSpLocks/>
          </p:cNvCxnSpPr>
          <p:nvPr/>
        </p:nvCxnSpPr>
        <p:spPr>
          <a:xfrm>
            <a:off x="8349198" y="5677989"/>
            <a:ext cx="542253"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98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endParaRPr kumimoji="0" lang="en-US" sz="800" b="0" i="0" u="none" strike="noStrike" kern="1200" cap="none" spc="0" normalizeH="0" baseline="0" noProof="0" dirty="0">
              <a:ln>
                <a:noFill/>
              </a:ln>
              <a:solidFill>
                <a:srgbClr val="193061"/>
              </a:solidFill>
              <a:effectLst/>
              <a:uLnTx/>
              <a:uFillTx/>
              <a:latin typeface="Century Gothic" panose="020F03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Mass Deportation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		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Extend 2017 Tax Cuts and Jobs Act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No tax on tips/overtime/Social Security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884777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
            <a:extLst>
              <a:ext uri="{FF2B5EF4-FFF2-40B4-BE49-F238E27FC236}">
                <a16:creationId xmlns:a16="http://schemas.microsoft.com/office/drawing/2014/main" id="{EC0D8C96-AB21-8A6E-E916-82FB7FEA52D0}"/>
              </a:ext>
            </a:extLst>
          </p:cNvPr>
          <p:cNvGraphicFramePr>
            <a:graphicFrameLocks noChangeAspect="1"/>
          </p:cNvGraphicFramePr>
          <p:nvPr/>
        </p:nvGraphicFramePr>
        <p:xfrm>
          <a:off x="203199" y="277303"/>
          <a:ext cx="11792591" cy="640825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4">
            <a:extLst>
              <a:ext uri="{FF2B5EF4-FFF2-40B4-BE49-F238E27FC236}">
                <a16:creationId xmlns:a16="http://schemas.microsoft.com/office/drawing/2014/main" id="{9D1EF64A-B5FD-DD7D-78D7-E66EB6284D31}"/>
              </a:ext>
            </a:extLst>
          </p:cNvPr>
          <p:cNvSpPr txBox="1">
            <a:spLocks noChangeArrowheads="1"/>
          </p:cNvSpPr>
          <p:nvPr/>
        </p:nvSpPr>
        <p:spPr bwMode="auto">
          <a:xfrm>
            <a:off x="11261611" y="5256311"/>
            <a:ext cx="647933" cy="307777"/>
          </a:xfrm>
          <a:prstGeom prst="rect">
            <a:avLst/>
          </a:prstGeom>
          <a:solidFill>
            <a:schemeClr val="bg1"/>
          </a:solidFill>
          <a:ln w="28575">
            <a:solidFill>
              <a:schemeClr val="accent1"/>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-0.4%</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4" name="Line 5">
            <a:extLst>
              <a:ext uri="{FF2B5EF4-FFF2-40B4-BE49-F238E27FC236}">
                <a16:creationId xmlns:a16="http://schemas.microsoft.com/office/drawing/2014/main" id="{E897C0BF-B758-E527-0966-B10D71245C4F}"/>
              </a:ext>
            </a:extLst>
          </p:cNvPr>
          <p:cNvSpPr>
            <a:spLocks noChangeShapeType="1"/>
          </p:cNvSpPr>
          <p:nvPr/>
        </p:nvSpPr>
        <p:spPr bwMode="auto">
          <a:xfrm flipH="1">
            <a:off x="10485119" y="5410200"/>
            <a:ext cx="776491" cy="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7544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
          <p:cNvGraphicFramePr>
            <a:graphicFrameLocks noGrp="1" noChangeAspect="1"/>
          </p:cNvGraphicFramePr>
          <p:nvPr/>
        </p:nvGraphicFramePr>
        <p:xfrm>
          <a:off x="279401" y="190500"/>
          <a:ext cx="11737974" cy="6118859"/>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6B0D892-2EB1-B252-7693-4FFEE56C66D0}"/>
              </a:ext>
            </a:extLst>
          </p:cNvPr>
          <p:cNvSpPr txBox="1"/>
          <p:nvPr/>
        </p:nvSpPr>
        <p:spPr>
          <a:xfrm>
            <a:off x="11320659" y="1339301"/>
            <a:ext cx="591940" cy="276999"/>
          </a:xfrm>
          <a:prstGeom prst="rect">
            <a:avLst/>
          </a:prstGeom>
          <a:solidFill>
            <a:schemeClr val="bg1"/>
          </a:solidFill>
          <a:ln w="28575">
            <a:solidFill>
              <a:srgbClr val="0070C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70.8%</a:t>
            </a:r>
          </a:p>
        </p:txBody>
      </p:sp>
      <p:sp>
        <p:nvSpPr>
          <p:cNvPr id="3" name="TextBox 2">
            <a:extLst>
              <a:ext uri="{FF2B5EF4-FFF2-40B4-BE49-F238E27FC236}">
                <a16:creationId xmlns:a16="http://schemas.microsoft.com/office/drawing/2014/main" id="{B7CF780E-1DCF-20D4-687A-E7C65C459D5F}"/>
              </a:ext>
            </a:extLst>
          </p:cNvPr>
          <p:cNvSpPr txBox="1"/>
          <p:nvPr/>
        </p:nvSpPr>
        <p:spPr>
          <a:xfrm>
            <a:off x="10384443" y="936479"/>
            <a:ext cx="591940" cy="276999"/>
          </a:xfrm>
          <a:prstGeom prst="rect">
            <a:avLst/>
          </a:prstGeom>
          <a:solidFill>
            <a:schemeClr val="bg1"/>
          </a:solidFill>
          <a:ln w="28575">
            <a:solidFill>
              <a:srgbClr val="0070C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72.1%</a:t>
            </a:r>
          </a:p>
        </p:txBody>
      </p:sp>
      <p:sp>
        <p:nvSpPr>
          <p:cNvPr id="4" name="TextBox 3">
            <a:extLst>
              <a:ext uri="{FF2B5EF4-FFF2-40B4-BE49-F238E27FC236}">
                <a16:creationId xmlns:a16="http://schemas.microsoft.com/office/drawing/2014/main" id="{10378252-372B-3D36-F66B-AA48E4879DCE}"/>
              </a:ext>
            </a:extLst>
          </p:cNvPr>
          <p:cNvSpPr txBox="1"/>
          <p:nvPr/>
        </p:nvSpPr>
        <p:spPr>
          <a:xfrm>
            <a:off x="5996940" y="3359170"/>
            <a:ext cx="790829" cy="338554"/>
          </a:xfrm>
          <a:prstGeom prst="rect">
            <a:avLst/>
          </a:prstGeom>
          <a:solidFill>
            <a:schemeClr val="bg1"/>
          </a:solidFill>
          <a:ln w="28575">
            <a:solidFill>
              <a:srgbClr val="FFC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64.0%</a:t>
            </a:r>
          </a:p>
        </p:txBody>
      </p:sp>
    </p:spTree>
    <p:extLst>
      <p:ext uri="{BB962C8B-B14F-4D97-AF65-F5344CB8AC3E}">
        <p14:creationId xmlns:p14="http://schemas.microsoft.com/office/powerpoint/2010/main" val="279440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9C0C1586-0136-7258-207E-FAF892DAD577}"/>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177732659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0D5DC97E-7FA5-1104-DA51-18BF006033A3}"/>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193740856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
            <a:extLst>
              <a:ext uri="{FF2B5EF4-FFF2-40B4-BE49-F238E27FC236}">
                <a16:creationId xmlns:a16="http://schemas.microsoft.com/office/drawing/2014/main" id="{BD7A0BA3-F1CB-02ED-8E3D-68E6CA9B8EBA}"/>
              </a:ext>
            </a:extLst>
          </p:cNvPr>
          <p:cNvGraphicFramePr>
            <a:graphicFrameLocks noGrp="1" noChangeAspect="1"/>
          </p:cNvGraphicFramePr>
          <p:nvPr/>
        </p:nvGraphicFramePr>
        <p:xfrm>
          <a:off x="1156586" y="203200"/>
          <a:ext cx="9882372" cy="61119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5926492"/>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
            <a:extLst>
              <a:ext uri="{FF2B5EF4-FFF2-40B4-BE49-F238E27FC236}">
                <a16:creationId xmlns:a16="http://schemas.microsoft.com/office/drawing/2014/main" id="{BD7A0BA3-F1CB-02ED-8E3D-68E6CA9B8EBA}"/>
              </a:ext>
            </a:extLst>
          </p:cNvPr>
          <p:cNvGraphicFramePr>
            <a:graphicFrameLocks noGrp="1" noChangeAspect="1"/>
          </p:cNvGraphicFramePr>
          <p:nvPr/>
        </p:nvGraphicFramePr>
        <p:xfrm>
          <a:off x="1156586" y="203200"/>
          <a:ext cx="9882372" cy="6111966"/>
        </p:xfrm>
        <a:graphic>
          <a:graphicData uri="http://schemas.openxmlformats.org/drawingml/2006/chart">
            <c:chart xmlns:c="http://schemas.openxmlformats.org/drawingml/2006/chart" xmlns:r="http://schemas.openxmlformats.org/officeDocument/2006/relationships" r:id="rId2"/>
          </a:graphicData>
        </a:graphic>
      </p:graphicFrame>
      <p:sp>
        <p:nvSpPr>
          <p:cNvPr id="2" name="Line 5">
            <a:extLst>
              <a:ext uri="{FF2B5EF4-FFF2-40B4-BE49-F238E27FC236}">
                <a16:creationId xmlns:a16="http://schemas.microsoft.com/office/drawing/2014/main" id="{F67C9710-D699-7735-F8F6-F9ADB21B2BAF}"/>
              </a:ext>
            </a:extLst>
          </p:cNvPr>
          <p:cNvSpPr>
            <a:spLocks noChangeShapeType="1"/>
          </p:cNvSpPr>
          <p:nvPr/>
        </p:nvSpPr>
        <p:spPr bwMode="auto">
          <a:xfrm>
            <a:off x="6673176" y="1878947"/>
            <a:ext cx="147621" cy="385770"/>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TextBox 3">
            <a:extLst>
              <a:ext uri="{FF2B5EF4-FFF2-40B4-BE49-F238E27FC236}">
                <a16:creationId xmlns:a16="http://schemas.microsoft.com/office/drawing/2014/main" id="{36618119-301A-7C9E-2797-3E1970CDE6ED}"/>
              </a:ext>
            </a:extLst>
          </p:cNvPr>
          <p:cNvSpPr txBox="1"/>
          <p:nvPr/>
        </p:nvSpPr>
        <p:spPr>
          <a:xfrm>
            <a:off x="5983184" y="1601948"/>
            <a:ext cx="1379985" cy="276999"/>
          </a:xfrm>
          <a:prstGeom prst="rect">
            <a:avLst/>
          </a:prstGeom>
          <a:solidFill>
            <a:schemeClr val="bg1"/>
          </a:solidFill>
          <a:ln w="28575">
            <a:solidFill>
              <a:srgbClr val="0070C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COVID Pandemic</a:t>
            </a:r>
          </a:p>
        </p:txBody>
      </p:sp>
    </p:spTree>
    <p:extLst>
      <p:ext uri="{BB962C8B-B14F-4D97-AF65-F5344CB8AC3E}">
        <p14:creationId xmlns:p14="http://schemas.microsoft.com/office/powerpoint/2010/main" val="4137574533"/>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
            <a:extLst>
              <a:ext uri="{FF2B5EF4-FFF2-40B4-BE49-F238E27FC236}">
                <a16:creationId xmlns:a16="http://schemas.microsoft.com/office/drawing/2014/main" id="{BD7A0BA3-F1CB-02ED-8E3D-68E6CA9B8EBA}"/>
              </a:ext>
            </a:extLst>
          </p:cNvPr>
          <p:cNvGraphicFramePr>
            <a:graphicFrameLocks noGrp="1" noChangeAspect="1"/>
          </p:cNvGraphicFramePr>
          <p:nvPr/>
        </p:nvGraphicFramePr>
        <p:xfrm>
          <a:off x="1156586" y="203200"/>
          <a:ext cx="9882372" cy="6111966"/>
        </p:xfrm>
        <a:graphic>
          <a:graphicData uri="http://schemas.openxmlformats.org/drawingml/2006/chart">
            <c:chart xmlns:c="http://schemas.openxmlformats.org/drawingml/2006/chart" xmlns:r="http://schemas.openxmlformats.org/officeDocument/2006/relationships" r:id="rId2"/>
          </a:graphicData>
        </a:graphic>
      </p:graphicFrame>
      <p:sp>
        <p:nvSpPr>
          <p:cNvPr id="2" name="Line 5">
            <a:extLst>
              <a:ext uri="{FF2B5EF4-FFF2-40B4-BE49-F238E27FC236}">
                <a16:creationId xmlns:a16="http://schemas.microsoft.com/office/drawing/2014/main" id="{F67C9710-D699-7735-F8F6-F9ADB21B2BAF}"/>
              </a:ext>
            </a:extLst>
          </p:cNvPr>
          <p:cNvSpPr>
            <a:spLocks noChangeShapeType="1"/>
          </p:cNvSpPr>
          <p:nvPr/>
        </p:nvSpPr>
        <p:spPr bwMode="auto">
          <a:xfrm>
            <a:off x="6921796" y="1878947"/>
            <a:ext cx="147621" cy="385770"/>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Line 5">
            <a:extLst>
              <a:ext uri="{FF2B5EF4-FFF2-40B4-BE49-F238E27FC236}">
                <a16:creationId xmlns:a16="http://schemas.microsoft.com/office/drawing/2014/main" id="{394211B5-133D-3CB6-9F5D-DE8451C60E8A}"/>
              </a:ext>
            </a:extLst>
          </p:cNvPr>
          <p:cNvSpPr>
            <a:spLocks noChangeShapeType="1"/>
          </p:cNvSpPr>
          <p:nvPr/>
        </p:nvSpPr>
        <p:spPr bwMode="auto">
          <a:xfrm>
            <a:off x="8956048" y="1497035"/>
            <a:ext cx="116958" cy="276999"/>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TextBox 3">
            <a:extLst>
              <a:ext uri="{FF2B5EF4-FFF2-40B4-BE49-F238E27FC236}">
                <a16:creationId xmlns:a16="http://schemas.microsoft.com/office/drawing/2014/main" id="{36618119-301A-7C9E-2797-3E1970CDE6ED}"/>
              </a:ext>
            </a:extLst>
          </p:cNvPr>
          <p:cNvSpPr txBox="1"/>
          <p:nvPr/>
        </p:nvSpPr>
        <p:spPr>
          <a:xfrm>
            <a:off x="6379424" y="1601948"/>
            <a:ext cx="1379985" cy="276999"/>
          </a:xfrm>
          <a:prstGeom prst="rect">
            <a:avLst/>
          </a:prstGeom>
          <a:solidFill>
            <a:schemeClr val="bg1"/>
          </a:solidFill>
          <a:ln w="28575">
            <a:solidFill>
              <a:srgbClr val="0070C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COVID Pandemic</a:t>
            </a:r>
          </a:p>
        </p:txBody>
      </p:sp>
      <p:sp>
        <p:nvSpPr>
          <p:cNvPr id="5" name="TextBox 4">
            <a:extLst>
              <a:ext uri="{FF2B5EF4-FFF2-40B4-BE49-F238E27FC236}">
                <a16:creationId xmlns:a16="http://schemas.microsoft.com/office/drawing/2014/main" id="{77BE6F59-8366-56E7-E94C-0947D6CC7276}"/>
              </a:ext>
            </a:extLst>
          </p:cNvPr>
          <p:cNvSpPr txBox="1"/>
          <p:nvPr/>
        </p:nvSpPr>
        <p:spPr>
          <a:xfrm>
            <a:off x="8185239" y="850704"/>
            <a:ext cx="1379985" cy="646331"/>
          </a:xfrm>
          <a:prstGeom prst="rect">
            <a:avLst/>
          </a:prstGeom>
          <a:solidFill>
            <a:schemeClr val="bg1"/>
          </a:solidFill>
          <a:ln w="28575">
            <a:solidFill>
              <a:srgbClr val="0070C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Current Expected Credit Loss Model </a:t>
            </a:r>
            <a:r>
              <a:rPr kumimoji="0" lang="en-US" sz="1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CECL</a:t>
            </a:r>
          </a:p>
        </p:txBody>
      </p:sp>
    </p:spTree>
    <p:extLst>
      <p:ext uri="{BB962C8B-B14F-4D97-AF65-F5344CB8AC3E}">
        <p14:creationId xmlns:p14="http://schemas.microsoft.com/office/powerpoint/2010/main" val="2521996576"/>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2" name="Text Box 14">
            <a:extLst>
              <a:ext uri="{FF2B5EF4-FFF2-40B4-BE49-F238E27FC236}">
                <a16:creationId xmlns:a16="http://schemas.microsoft.com/office/drawing/2014/main" id="{EE1C3BDA-4DCE-CE11-56EB-9FE49A6CDFD4}"/>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250552125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2" name="Text Box 14">
            <a:extLst>
              <a:ext uri="{FF2B5EF4-FFF2-40B4-BE49-F238E27FC236}">
                <a16:creationId xmlns:a16="http://schemas.microsoft.com/office/drawing/2014/main" id="{EE1C3BDA-4DCE-CE11-56EB-9FE49A6CDFD4}"/>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
        <p:nvSpPr>
          <p:cNvPr id="3" name="TextBox 1">
            <a:extLst>
              <a:ext uri="{FF2B5EF4-FFF2-40B4-BE49-F238E27FC236}">
                <a16:creationId xmlns:a16="http://schemas.microsoft.com/office/drawing/2014/main" id="{02E4CB83-67B3-5FDC-2E1D-CD241F9D544A}"/>
              </a:ext>
            </a:extLst>
          </p:cNvPr>
          <p:cNvSpPr txBox="1"/>
          <p:nvPr/>
        </p:nvSpPr>
        <p:spPr>
          <a:xfrm>
            <a:off x="147088" y="4123316"/>
            <a:ext cx="3246539" cy="1384995"/>
          </a:xfrm>
          <a:prstGeom prst="rect">
            <a:avLst/>
          </a:prstGeom>
          <a:solidFill>
            <a:schemeClr val="bg1"/>
          </a:solidFill>
          <a:ln w="38100">
            <a:solidFill>
              <a:srgbClr val="DC661D"/>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“Non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progredi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est</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regredi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9307013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2" name="Text Box 14">
            <a:extLst>
              <a:ext uri="{FF2B5EF4-FFF2-40B4-BE49-F238E27FC236}">
                <a16:creationId xmlns:a16="http://schemas.microsoft.com/office/drawing/2014/main" id="{EE1C3BDA-4DCE-CE11-56EB-9FE49A6CDFD4}"/>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
        <p:nvSpPr>
          <p:cNvPr id="3" name="TextBox 1">
            <a:extLst>
              <a:ext uri="{FF2B5EF4-FFF2-40B4-BE49-F238E27FC236}">
                <a16:creationId xmlns:a16="http://schemas.microsoft.com/office/drawing/2014/main" id="{02E4CB83-67B3-5FDC-2E1D-CD241F9D544A}"/>
              </a:ext>
            </a:extLst>
          </p:cNvPr>
          <p:cNvSpPr txBox="1"/>
          <p:nvPr/>
        </p:nvSpPr>
        <p:spPr>
          <a:xfrm>
            <a:off x="147088" y="4123316"/>
            <a:ext cx="3246539" cy="1384995"/>
          </a:xfrm>
          <a:prstGeom prst="rect">
            <a:avLst/>
          </a:prstGeom>
          <a:solidFill>
            <a:schemeClr val="bg1"/>
          </a:solidFill>
          <a:ln w="38100">
            <a:solidFill>
              <a:srgbClr val="DC661D"/>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“Non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progredi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est</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regredi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To not go forward is to go backward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5645145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theme/theme1.xml><?xml version="1.0" encoding="utf-8"?>
<a:theme xmlns:a="http://schemas.openxmlformats.org/drawingml/2006/main" name="Office Theme">
  <a:themeElements>
    <a:clrScheme name="TruStage NewBrandColors">
      <a:dk1>
        <a:srgbClr val="000000"/>
      </a:dk1>
      <a:lt1>
        <a:srgbClr val="FFFFFF"/>
      </a:lt1>
      <a:dk2>
        <a:srgbClr val="FAE07E"/>
      </a:dk2>
      <a:lt2>
        <a:srgbClr val="646468"/>
      </a:lt2>
      <a:accent1>
        <a:srgbClr val="193061"/>
      </a:accent1>
      <a:accent2>
        <a:srgbClr val="608CFF"/>
      </a:accent2>
      <a:accent3>
        <a:srgbClr val="103E2E"/>
      </a:accent3>
      <a:accent4>
        <a:srgbClr val="66CC99"/>
      </a:accent4>
      <a:accent5>
        <a:srgbClr val="591B46"/>
      </a:accent5>
      <a:accent6>
        <a:srgbClr val="D13289"/>
      </a:accent6>
      <a:hlink>
        <a:srgbClr val="19306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uStage-PPT-Template_Wide" id="{B4B32D52-273C-46FD-8E49-4589CA73F3EB}" vid="{F61611D6-30BD-4329-854A-317735008457}"/>
    </a:ext>
  </a:extLst>
</a:theme>
</file>

<file path=ppt/theme/theme2.xml><?xml version="1.0" encoding="utf-8"?>
<a:theme xmlns:a="http://schemas.openxmlformats.org/drawingml/2006/main" name="CUNA_logo">
  <a:themeElements>
    <a:clrScheme name="Teal">
      <a:dk1>
        <a:srgbClr val="000000"/>
      </a:dk1>
      <a:lt1>
        <a:srgbClr val="FFFFFF"/>
      </a:lt1>
      <a:dk2>
        <a:srgbClr val="CF1F25"/>
      </a:dk2>
      <a:lt2>
        <a:srgbClr val="898A89"/>
      </a:lt2>
      <a:accent1>
        <a:srgbClr val="2B5081"/>
      </a:accent1>
      <a:accent2>
        <a:srgbClr val="CACBCA"/>
      </a:accent2>
      <a:accent3>
        <a:srgbClr val="009BB1"/>
      </a:accent3>
      <a:accent4>
        <a:srgbClr val="00A9CE"/>
      </a:accent4>
      <a:accent5>
        <a:srgbClr val="41C393"/>
      </a:accent5>
      <a:accent6>
        <a:srgbClr val="F89A1C"/>
      </a:accent6>
      <a:hlink>
        <a:srgbClr val="CF1F24"/>
      </a:hlink>
      <a:folHlink>
        <a:srgbClr val="2B508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NA20" id="{9B8593DB-C977-9149-BDAA-4FEB5C6FA5C5}" vid="{E635C7C2-6405-D44F-8F2C-446DA6C7A4F4}"/>
    </a:ext>
  </a:extLst>
</a:theme>
</file>

<file path=ppt/theme/theme3.xml><?xml version="1.0" encoding="utf-8"?>
<a:theme xmlns:a="http://schemas.openxmlformats.org/drawingml/2006/main" name="1_Office Theme">
  <a:themeElements>
    <a:clrScheme name="TruStage NewBrandColors">
      <a:dk1>
        <a:srgbClr val="000000"/>
      </a:dk1>
      <a:lt1>
        <a:srgbClr val="FFFFFF"/>
      </a:lt1>
      <a:dk2>
        <a:srgbClr val="FAE07E"/>
      </a:dk2>
      <a:lt2>
        <a:srgbClr val="646468"/>
      </a:lt2>
      <a:accent1>
        <a:srgbClr val="193061"/>
      </a:accent1>
      <a:accent2>
        <a:srgbClr val="608CFF"/>
      </a:accent2>
      <a:accent3>
        <a:srgbClr val="103E2E"/>
      </a:accent3>
      <a:accent4>
        <a:srgbClr val="66CC99"/>
      </a:accent4>
      <a:accent5>
        <a:srgbClr val="591B46"/>
      </a:accent5>
      <a:accent6>
        <a:srgbClr val="D13289"/>
      </a:accent6>
      <a:hlink>
        <a:srgbClr val="19306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uStage-PPT-Template_Wide" id="{B4B32D52-273C-46FD-8E49-4589CA73F3EB}" vid="{F61611D6-30BD-4329-854A-317735008457}"/>
    </a:ext>
  </a:extLst>
</a:theme>
</file>

<file path=ppt/theme/theme4.xml><?xml version="1.0" encoding="utf-8"?>
<a:theme xmlns:a="http://schemas.openxmlformats.org/drawingml/2006/main" name="2_Office Theme">
  <a:themeElements>
    <a:clrScheme name="Custom 1">
      <a:dk1>
        <a:srgbClr val="000000"/>
      </a:dk1>
      <a:lt1>
        <a:srgbClr val="FFFFFF"/>
      </a:lt1>
      <a:dk2>
        <a:srgbClr val="342549"/>
      </a:dk2>
      <a:lt2>
        <a:srgbClr val="E7E6E6"/>
      </a:lt2>
      <a:accent1>
        <a:srgbClr val="342549"/>
      </a:accent1>
      <a:accent2>
        <a:srgbClr val="F7EDE4"/>
      </a:accent2>
      <a:accent3>
        <a:srgbClr val="000000"/>
      </a:accent3>
      <a:accent4>
        <a:srgbClr val="000000"/>
      </a:accent4>
      <a:accent5>
        <a:srgbClr val="FFFFFF"/>
      </a:accent5>
      <a:accent6>
        <a:srgbClr val="00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ternalSpeakers_PPT24" id="{E897620C-5DB7-404F-BF5C-5BEF695DCF29}" vid="{536032B7-B742-724A-B15A-BDE9561837A9}"/>
    </a:ext>
  </a:extLst>
</a:theme>
</file>

<file path=ppt/theme/theme5.xml><?xml version="1.0" encoding="utf-8"?>
<a:theme xmlns:a="http://schemas.openxmlformats.org/drawingml/2006/main" name="3_Office Theme">
  <a:themeElements>
    <a:clrScheme name="Custom 1">
      <a:dk1>
        <a:srgbClr val="000000"/>
      </a:dk1>
      <a:lt1>
        <a:srgbClr val="FFFFFF"/>
      </a:lt1>
      <a:dk2>
        <a:srgbClr val="342549"/>
      </a:dk2>
      <a:lt2>
        <a:srgbClr val="E7E6E6"/>
      </a:lt2>
      <a:accent1>
        <a:srgbClr val="342549"/>
      </a:accent1>
      <a:accent2>
        <a:srgbClr val="F7EDE4"/>
      </a:accent2>
      <a:accent3>
        <a:srgbClr val="000000"/>
      </a:accent3>
      <a:accent4>
        <a:srgbClr val="000000"/>
      </a:accent4>
      <a:accent5>
        <a:srgbClr val="FFFFFF"/>
      </a:accent5>
      <a:accent6>
        <a:srgbClr val="00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D021EAD-1531-0244-B12D-22A9964DB2D3}" vid="{73C7BD08-1327-F947-B8FA-06EDFD747F6E}"/>
    </a:ext>
  </a:extLst>
</a:theme>
</file>

<file path=ppt/theme/theme6.xml><?xml version="1.0" encoding="utf-8"?>
<a:theme xmlns:a="http://schemas.openxmlformats.org/drawingml/2006/main" name="1_newMishkin_template">
  <a:themeElements>
    <a:clrScheme name="newMishkin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wMishkin_template">
      <a:majorFont>
        <a:latin typeface="Arial"/>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wMishkin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Mishkin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Mishkin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Mishkin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Mishkin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Mishkin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Mishkin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Mishkin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Mishkin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Mishkin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Mishkin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Mishkin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sign_template_masterPPT">
  <a:themeElements>
    <a:clrScheme name="design_template_masterPP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_template_master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457200" marR="0" indent="-457200" algn="ctr" defTabSz="914400" rtl="0" eaLnBrk="1" fontAlgn="base" latinLnBrk="0" hangingPunct="1">
          <a:lnSpc>
            <a:spcPct val="90000"/>
          </a:lnSpc>
          <a:spcBef>
            <a:spcPct val="10000"/>
          </a:spcBef>
          <a:spcAft>
            <a:spcPct val="1000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457200" marR="0" indent="-457200" algn="ctr" defTabSz="914400" rtl="0" eaLnBrk="1" fontAlgn="base" latinLnBrk="0" hangingPunct="1">
          <a:lnSpc>
            <a:spcPct val="90000"/>
          </a:lnSpc>
          <a:spcBef>
            <a:spcPct val="10000"/>
          </a:spcBef>
          <a:spcAft>
            <a:spcPct val="1000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sign_template_masterPP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_template_masterPP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_template_masterPP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_template_masterPP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_template_master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_template_master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_template_master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000000"/>
    </a:dk1>
    <a:lt1>
      <a:srgbClr val="FFFFFF"/>
    </a:lt1>
    <a:dk2>
      <a:srgbClr val="272827"/>
    </a:dk2>
    <a:lt2>
      <a:srgbClr val="E8E7E4"/>
    </a:lt2>
    <a:accent1>
      <a:srgbClr val="871535"/>
    </a:accent1>
    <a:accent2>
      <a:srgbClr val="D23D26"/>
    </a:accent2>
    <a:accent3>
      <a:srgbClr val="F9B500"/>
    </a:accent3>
    <a:accent4>
      <a:srgbClr val="386374"/>
    </a:accent4>
    <a:accent5>
      <a:srgbClr val="272827"/>
    </a:accent5>
    <a:accent6>
      <a:srgbClr val="588293"/>
    </a:accent6>
    <a:hlink>
      <a:srgbClr val="871535"/>
    </a:hlink>
    <a:folHlink>
      <a:srgbClr val="2728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ruStage NewBrandColors 1">
    <a:dk1>
      <a:srgbClr val="000000"/>
    </a:dk1>
    <a:lt1>
      <a:srgbClr val="FFFFFF"/>
    </a:lt1>
    <a:dk2>
      <a:srgbClr val="FAE07E"/>
    </a:dk2>
    <a:lt2>
      <a:srgbClr val="646468"/>
    </a:lt2>
    <a:accent1>
      <a:srgbClr val="193061"/>
    </a:accent1>
    <a:accent2>
      <a:srgbClr val="608CFF"/>
    </a:accent2>
    <a:accent3>
      <a:srgbClr val="103E2E"/>
    </a:accent3>
    <a:accent4>
      <a:srgbClr val="66CC99"/>
    </a:accent4>
    <a:accent5>
      <a:srgbClr val="591B46"/>
    </a:accent5>
    <a:accent6>
      <a:srgbClr val="D13289"/>
    </a:accent6>
    <a:hlink>
      <a:srgbClr val="193061"/>
    </a:hlink>
    <a:folHlink>
      <a:srgbClr val="5F8B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TruStage NewBrandColors 1">
    <a:dk1>
      <a:srgbClr val="000000"/>
    </a:dk1>
    <a:lt1>
      <a:srgbClr val="FFFFFF"/>
    </a:lt1>
    <a:dk2>
      <a:srgbClr val="FAE07E"/>
    </a:dk2>
    <a:lt2>
      <a:srgbClr val="646468"/>
    </a:lt2>
    <a:accent1>
      <a:srgbClr val="193061"/>
    </a:accent1>
    <a:accent2>
      <a:srgbClr val="608CFF"/>
    </a:accent2>
    <a:accent3>
      <a:srgbClr val="103E2E"/>
    </a:accent3>
    <a:accent4>
      <a:srgbClr val="66CC99"/>
    </a:accent4>
    <a:accent5>
      <a:srgbClr val="591B46"/>
    </a:accent5>
    <a:accent6>
      <a:srgbClr val="D13289"/>
    </a:accent6>
    <a:hlink>
      <a:srgbClr val="193061"/>
    </a:hlink>
    <a:folHlink>
      <a:srgbClr val="5F8B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Metadata/LabelInfo.xml><?xml version="1.0" encoding="utf-8"?>
<clbl:labelList xmlns:clbl="http://schemas.microsoft.com/office/2020/mipLabelMetadata">
  <clbl:label id="{a00452fd-8469-409e-91a8-bb7a008e2da0}" enabled="0" method="" siteId="{a00452fd-8469-409e-91a8-bb7a008e2da0}" removed="1"/>
</clbl:labelList>
</file>

<file path=docProps/app.xml><?xml version="1.0" encoding="utf-8"?>
<Properties xmlns="http://schemas.openxmlformats.org/officeDocument/2006/extended-properties" xmlns:vt="http://schemas.openxmlformats.org/officeDocument/2006/docPropsVTypes">
  <Template>TruStage-PPT-Template_Preferred(16-9)</Template>
  <TotalTime>9185</TotalTime>
  <Words>8665</Words>
  <Application>Microsoft Office PowerPoint</Application>
  <PresentationFormat>Widescreen</PresentationFormat>
  <Paragraphs>2290</Paragraphs>
  <Slides>213</Slides>
  <Notes>67</Notes>
  <HiddenSlides>0</HiddenSlides>
  <MMClips>0</MMClips>
  <ScaleCrop>false</ScaleCrop>
  <HeadingPairs>
    <vt:vector size="8" baseType="variant">
      <vt:variant>
        <vt:lpstr>Fonts Used</vt:lpstr>
      </vt:variant>
      <vt:variant>
        <vt:i4>12</vt:i4>
      </vt:variant>
      <vt:variant>
        <vt:lpstr>Theme</vt:lpstr>
      </vt:variant>
      <vt:variant>
        <vt:i4>7</vt:i4>
      </vt:variant>
      <vt:variant>
        <vt:lpstr>Embedded OLE Servers</vt:lpstr>
      </vt:variant>
      <vt:variant>
        <vt:i4>1</vt:i4>
      </vt:variant>
      <vt:variant>
        <vt:lpstr>Slide Titles</vt:lpstr>
      </vt:variant>
      <vt:variant>
        <vt:i4>213</vt:i4>
      </vt:variant>
    </vt:vector>
  </HeadingPairs>
  <TitlesOfParts>
    <vt:vector size="233" baseType="lpstr">
      <vt:lpstr>Aptos</vt:lpstr>
      <vt:lpstr>Arial</vt:lpstr>
      <vt:lpstr>Arial Narrow</vt:lpstr>
      <vt:lpstr>Calibri</vt:lpstr>
      <vt:lpstr>Century Gothic</vt:lpstr>
      <vt:lpstr>Georgia</vt:lpstr>
      <vt:lpstr>Helvetica</vt:lpstr>
      <vt:lpstr>Rockwell</vt:lpstr>
      <vt:lpstr>Symbol</vt:lpstr>
      <vt:lpstr>Times</vt:lpstr>
      <vt:lpstr>Times New Roman</vt:lpstr>
      <vt:lpstr>Verdana</vt:lpstr>
      <vt:lpstr>Office Theme</vt:lpstr>
      <vt:lpstr>CUNA_logo</vt:lpstr>
      <vt:lpstr>1_Office Theme</vt:lpstr>
      <vt:lpstr>2_Office Theme</vt:lpstr>
      <vt:lpstr>3_Office Theme</vt:lpstr>
      <vt:lpstr>1_newMishkin_template</vt:lpstr>
      <vt:lpstr>design_template_masterPPT</vt:lpstr>
      <vt:lpstr>Chart</vt:lpstr>
      <vt:lpstr>Economic &amp;  Credit Union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Economic Growth Above Natural Growth Rate</vt:lpstr>
      <vt:lpstr>Economic Growth Above Natural Growth Rate</vt:lpstr>
      <vt:lpstr>Economic Growth Above Natural Growth Rate</vt:lpstr>
      <vt:lpstr>Economic Growth Above Natural Growth Rate</vt:lpstr>
      <vt:lpstr>Economic Growth Above Natural Growth Rate</vt:lpstr>
      <vt:lpstr>Economic Growth Above Natural Growth Rate</vt:lpstr>
      <vt:lpstr>Economic Growth Above Natural Growth Rate</vt:lpstr>
      <vt:lpstr>Economic Growth Above Natural Growth Rate</vt:lpstr>
      <vt:lpstr>Economic Growth Above Natural Growth 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Inflation Above 2% Target</vt:lpstr>
      <vt:lpstr>Inflation Above 2% Target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Vehicle Prices are Falling</vt:lpstr>
      <vt:lpstr>Vehicle Prices are Falling</vt:lpstr>
      <vt:lpstr>Vehicle Prices are Falling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Vehicle Prices are Falling</vt:lpstr>
      <vt:lpstr>Vehicle Prices are Falling</vt:lpstr>
      <vt:lpstr>PowerPoint Presentation</vt:lpstr>
      <vt:lpstr>PowerPoint Presentation</vt:lpstr>
      <vt:lpstr>PowerPoint Presentation</vt:lpstr>
      <vt:lpstr>PowerPoint Presentation</vt:lpstr>
      <vt:lpstr>Economic Growth Above Natural Growth Rate</vt:lpstr>
      <vt:lpstr>Economic Growth Above Natural Growth Rate</vt:lpstr>
      <vt:lpstr>Economic Growth Above Natural Growth Rate</vt:lpstr>
      <vt:lpstr>Economic Growth Above Natural Growth Rate</vt:lpstr>
      <vt:lpstr>Economic Growth Above Natural Growth Rate</vt:lpstr>
      <vt:lpstr>Economic Growth Above Natural Growth Rate</vt:lpstr>
      <vt:lpstr>Economic Growth Above Natural Growth Rate</vt:lpstr>
      <vt:lpstr>Economic Growth Above Natural Growth Rate</vt:lpstr>
      <vt:lpstr>Economic Growth Above Natural Growth 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Wage Growth Slowing But Still High</vt:lpstr>
      <vt:lpstr>Wage Growth Slowing But Still High</vt:lpstr>
      <vt:lpstr>Wage Growth Slowing But Still High</vt:lpstr>
      <vt:lpstr>Wage Growth Slowing But Still High</vt:lpstr>
      <vt:lpstr>Inflation Above 2% Target</vt:lpstr>
      <vt:lpstr>Inflation Above 2% Target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Limerick of the Day</vt:lpstr>
      <vt:lpstr>Limerick of the Day</vt:lpstr>
      <vt:lpstr>Limerick of the Day</vt:lpstr>
      <vt:lpstr>Limerick of the Day</vt:lpstr>
      <vt:lpstr>Limerick of the 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Vehicle Prices are Falling</vt:lpstr>
      <vt:lpstr>Vehicle Prices are Falling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Economic Forecast January 2025</vt:lpstr>
      <vt:lpstr>Economic Forecast January 2025</vt:lpstr>
      <vt:lpstr>Economic Forecast January 2025</vt:lpstr>
      <vt:lpstr>Credit Union Forecast January 2025</vt:lpstr>
      <vt:lpstr>Credit Union Forecast January 2025</vt:lpstr>
      <vt:lpstr>Economic Update Summary For 2025</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Steven W.</dc:creator>
  <cp:lastModifiedBy>Rick, Steven W.</cp:lastModifiedBy>
  <cp:revision>34</cp:revision>
  <dcterms:created xsi:type="dcterms:W3CDTF">2023-05-22T17:11:53Z</dcterms:created>
  <dcterms:modified xsi:type="dcterms:W3CDTF">2025-03-10T16:38:59Z</dcterms:modified>
</cp:coreProperties>
</file>