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9.xml" ContentType="application/vnd.openxmlformats-officedocument.drawingml.chart+xml"/>
  <Override PartName="/ppt/notesSlides/notesSlide41.xml" ContentType="application/vnd.openxmlformats-officedocument.presentationml.notesSlide+xml"/>
  <Override PartName="/ppt/charts/chart20.xml" ContentType="application/vnd.openxmlformats-officedocument.drawingml.chart+xml"/>
  <Override PartName="/ppt/notesSlides/notesSlide42.xml" ContentType="application/vnd.openxmlformats-officedocument.presentationml.notesSlide+xml"/>
  <Override PartName="/ppt/charts/chart21.xml" ContentType="application/vnd.openxmlformats-officedocument.drawingml.chart+xml"/>
  <Override PartName="/ppt/notesSlides/notesSlide43.xml" ContentType="application/vnd.openxmlformats-officedocument.presentationml.notesSlide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notesSlides/notesSlide44.xml" ContentType="application/vnd.openxmlformats-officedocument.presentationml.notesSlide+xml"/>
  <Override PartName="/ppt/charts/chart23.xml" ContentType="application/vnd.openxmlformats-officedocument.drawingml.chart+xml"/>
  <Override PartName="/ppt/drawings/drawing10.xml" ContentType="application/vnd.openxmlformats-officedocument.drawingml.chartshapes+xml"/>
  <Override PartName="/ppt/notesSlides/notesSlide45.xml" ContentType="application/vnd.openxmlformats-officedocument.presentationml.notesSlide+xml"/>
  <Override PartName="/ppt/charts/chart24.xml" ContentType="application/vnd.openxmlformats-officedocument.drawingml.chart+xml"/>
  <Override PartName="/ppt/drawings/drawing11.xml" ContentType="application/vnd.openxmlformats-officedocument.drawingml.chartshapes+xml"/>
  <Override PartName="/ppt/notesSlides/notesSlide46.xml" ContentType="application/vnd.openxmlformats-officedocument.presentationml.notesSlide+xml"/>
  <Override PartName="/ppt/charts/chart25.xml" ContentType="application/vnd.openxmlformats-officedocument.drawingml.chart+xml"/>
  <Override PartName="/ppt/drawings/drawing12.xml" ContentType="application/vnd.openxmlformats-officedocument.drawingml.chartshapes+xml"/>
  <Override PartName="/ppt/notesSlides/notesSlide47.xml" ContentType="application/vnd.openxmlformats-officedocument.presentationml.notesSlide+xml"/>
  <Override PartName="/ppt/charts/chart26.xml" ContentType="application/vnd.openxmlformats-officedocument.drawingml.chart+xml"/>
  <Override PartName="/ppt/drawings/drawing13.xml" ContentType="application/vnd.openxmlformats-officedocument.drawingml.chartshapes+xml"/>
  <Override PartName="/ppt/notesSlides/notesSlide48.xml" ContentType="application/vnd.openxmlformats-officedocument.presentationml.notesSlide+xml"/>
  <Override PartName="/ppt/charts/chart27.xml" ContentType="application/vnd.openxmlformats-officedocument.drawingml.chart+xml"/>
  <Override PartName="/ppt/notesSlides/notesSlide49.xml" ContentType="application/vnd.openxmlformats-officedocument.presentationml.notesSlide+xml"/>
  <Override PartName="/ppt/charts/chart28.xml" ContentType="application/vnd.openxmlformats-officedocument.drawingml.chart+xml"/>
  <Override PartName="/ppt/notesSlides/notesSlide50.xml" ContentType="application/vnd.openxmlformats-officedocument.presentationml.notesSlide+xml"/>
  <Override PartName="/ppt/charts/chart29.xml" ContentType="application/vnd.openxmlformats-officedocument.drawingml.chart+xml"/>
  <Override PartName="/ppt/notesSlides/notesSlide51.xml" ContentType="application/vnd.openxmlformats-officedocument.presentationml.notesSlide+xml"/>
  <Override PartName="/ppt/charts/chart30.xml" ContentType="application/vnd.openxmlformats-officedocument.drawingml.chart+xml"/>
  <Override PartName="/ppt/notesSlides/notesSlide52.xml" ContentType="application/vnd.openxmlformats-officedocument.presentationml.notesSlide+xml"/>
  <Override PartName="/ppt/charts/chart31.xml" ContentType="application/vnd.openxmlformats-officedocument.drawingml.chart+xml"/>
  <Override PartName="/ppt/notesSlides/notesSlide53.xml" ContentType="application/vnd.openxmlformats-officedocument.presentationml.notesSlide+xml"/>
  <Override PartName="/ppt/charts/chart32.xml" ContentType="application/vnd.openxmlformats-officedocument.drawingml.chart+xml"/>
  <Override PartName="/ppt/notesSlides/notesSlide54.xml" ContentType="application/vnd.openxmlformats-officedocument.presentationml.notesSlide+xml"/>
  <Override PartName="/ppt/charts/chart3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19" r:id="rId2"/>
    <p:sldMasterId id="2147483733" r:id="rId3"/>
    <p:sldMasterId id="2147483763" r:id="rId4"/>
    <p:sldMasterId id="2147483798" r:id="rId5"/>
  </p:sldMasterIdLst>
  <p:notesMasterIdLst>
    <p:notesMasterId r:id="rId131"/>
  </p:notesMasterIdLst>
  <p:sldIdLst>
    <p:sldId id="290" r:id="rId6"/>
    <p:sldId id="2147375988" r:id="rId7"/>
    <p:sldId id="2147375924" r:id="rId8"/>
    <p:sldId id="2147375930" r:id="rId9"/>
    <p:sldId id="2147375929" r:id="rId10"/>
    <p:sldId id="2147375942" r:id="rId11"/>
    <p:sldId id="2147375941" r:id="rId12"/>
    <p:sldId id="2147375940" r:id="rId13"/>
    <p:sldId id="2147375938" r:id="rId14"/>
    <p:sldId id="2147376047" r:id="rId15"/>
    <p:sldId id="2147376046" r:id="rId16"/>
    <p:sldId id="2147375989" r:id="rId17"/>
    <p:sldId id="2147375990" r:id="rId18"/>
    <p:sldId id="2147376012" r:id="rId19"/>
    <p:sldId id="2147376017" r:id="rId20"/>
    <p:sldId id="2147376016" r:id="rId21"/>
    <p:sldId id="2147376015" r:id="rId22"/>
    <p:sldId id="2147375996" r:id="rId23"/>
    <p:sldId id="2147376001" r:id="rId24"/>
    <p:sldId id="2147376000" r:id="rId25"/>
    <p:sldId id="2147375998" r:id="rId26"/>
    <p:sldId id="2147376002" r:id="rId27"/>
    <p:sldId id="382" r:id="rId28"/>
    <p:sldId id="2147375739" r:id="rId29"/>
    <p:sldId id="2147375803" r:id="rId30"/>
    <p:sldId id="2147375796" r:id="rId31"/>
    <p:sldId id="2147375804" r:id="rId32"/>
    <p:sldId id="2147375738" r:id="rId33"/>
    <p:sldId id="2147375805" r:id="rId34"/>
    <p:sldId id="2147375737" r:id="rId35"/>
    <p:sldId id="2147375736" r:id="rId36"/>
    <p:sldId id="2147375735" r:id="rId37"/>
    <p:sldId id="2147375657" r:id="rId38"/>
    <p:sldId id="2147375716" r:id="rId39"/>
    <p:sldId id="2147375715" r:id="rId40"/>
    <p:sldId id="2147376018" r:id="rId41"/>
    <p:sldId id="2147376019" r:id="rId42"/>
    <p:sldId id="2147376020" r:id="rId43"/>
    <p:sldId id="2147376021" r:id="rId44"/>
    <p:sldId id="2147376022" r:id="rId45"/>
    <p:sldId id="2147376023" r:id="rId46"/>
    <p:sldId id="2147376024" r:id="rId47"/>
    <p:sldId id="2147376003" r:id="rId48"/>
    <p:sldId id="2713" r:id="rId49"/>
    <p:sldId id="2147375862" r:id="rId50"/>
    <p:sldId id="2147375688" r:id="rId51"/>
    <p:sldId id="4868" r:id="rId52"/>
    <p:sldId id="2147375709" r:id="rId53"/>
    <p:sldId id="2147375717" r:id="rId54"/>
    <p:sldId id="2147375708" r:id="rId55"/>
    <p:sldId id="720" r:id="rId56"/>
    <p:sldId id="2147375707" r:id="rId57"/>
    <p:sldId id="2147375706" r:id="rId58"/>
    <p:sldId id="2147375705" r:id="rId59"/>
    <p:sldId id="2147375704" r:id="rId60"/>
    <p:sldId id="2147375703" r:id="rId61"/>
    <p:sldId id="2147375945" r:id="rId62"/>
    <p:sldId id="2147375702" r:id="rId63"/>
    <p:sldId id="2147375888" r:id="rId64"/>
    <p:sldId id="2147376025" r:id="rId65"/>
    <p:sldId id="2147375727" r:id="rId66"/>
    <p:sldId id="2147375701" r:id="rId67"/>
    <p:sldId id="2147375700" r:id="rId68"/>
    <p:sldId id="2147375756" r:id="rId69"/>
    <p:sldId id="2147375741" r:id="rId70"/>
    <p:sldId id="2147375740" r:id="rId71"/>
    <p:sldId id="2147375720" r:id="rId72"/>
    <p:sldId id="2147375999" r:id="rId73"/>
    <p:sldId id="2147375699" r:id="rId74"/>
    <p:sldId id="2147375733" r:id="rId75"/>
    <p:sldId id="2147375698" r:id="rId76"/>
    <p:sldId id="2147375849" r:id="rId77"/>
    <p:sldId id="2147376027" r:id="rId78"/>
    <p:sldId id="2147376026" r:id="rId79"/>
    <p:sldId id="2147375697" r:id="rId80"/>
    <p:sldId id="2147375696" r:id="rId81"/>
    <p:sldId id="2147376028" r:id="rId82"/>
    <p:sldId id="2147375695" r:id="rId83"/>
    <p:sldId id="2147375918" r:id="rId84"/>
    <p:sldId id="2147376035" r:id="rId85"/>
    <p:sldId id="2147376034" r:id="rId86"/>
    <p:sldId id="2147376033" r:id="rId87"/>
    <p:sldId id="2147376032" r:id="rId88"/>
    <p:sldId id="2147376031" r:id="rId89"/>
    <p:sldId id="2147376030" r:id="rId90"/>
    <p:sldId id="2147376029" r:id="rId91"/>
    <p:sldId id="2147375694" r:id="rId92"/>
    <p:sldId id="2147375693" r:id="rId93"/>
    <p:sldId id="2147375749" r:id="rId94"/>
    <p:sldId id="2147375748" r:id="rId95"/>
    <p:sldId id="2147375747" r:id="rId96"/>
    <p:sldId id="2147375692" r:id="rId97"/>
    <p:sldId id="2147375691" r:id="rId98"/>
    <p:sldId id="2147375690" r:id="rId99"/>
    <p:sldId id="2147375949" r:id="rId100"/>
    <p:sldId id="2147376008" r:id="rId101"/>
    <p:sldId id="2147376009" r:id="rId102"/>
    <p:sldId id="2147376007" r:id="rId103"/>
    <p:sldId id="2147376006" r:id="rId104"/>
    <p:sldId id="2147376005" r:id="rId105"/>
    <p:sldId id="2147376004" r:id="rId106"/>
    <p:sldId id="2147375689" r:id="rId107"/>
    <p:sldId id="332" r:id="rId108"/>
    <p:sldId id="2147375880" r:id="rId109"/>
    <p:sldId id="2147375881" r:id="rId110"/>
    <p:sldId id="2147375882" r:id="rId111"/>
    <p:sldId id="2147375883" r:id="rId112"/>
    <p:sldId id="2147375884" r:id="rId113"/>
    <p:sldId id="2147376036" r:id="rId114"/>
    <p:sldId id="2147376037" r:id="rId115"/>
    <p:sldId id="2147376038" r:id="rId116"/>
    <p:sldId id="2147376039" r:id="rId117"/>
    <p:sldId id="2147376040" r:id="rId118"/>
    <p:sldId id="2147376041" r:id="rId119"/>
    <p:sldId id="2147376043" r:id="rId120"/>
    <p:sldId id="2147376044" r:id="rId121"/>
    <p:sldId id="2147376045" r:id="rId122"/>
    <p:sldId id="564" r:id="rId123"/>
    <p:sldId id="565" r:id="rId124"/>
    <p:sldId id="566" r:id="rId125"/>
    <p:sldId id="567" r:id="rId126"/>
    <p:sldId id="568" r:id="rId127"/>
    <p:sldId id="569" r:id="rId128"/>
    <p:sldId id="570" r:id="rId129"/>
    <p:sldId id="571" r:id="rId1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al Pages" id="{10133AD9-48AC-D94B-8426-E446F14ACCA1}">
          <p14:sldIdLst>
            <p14:sldId id="290"/>
            <p14:sldId id="2147375988"/>
            <p14:sldId id="2147375924"/>
            <p14:sldId id="2147375930"/>
            <p14:sldId id="2147375929"/>
            <p14:sldId id="2147375942"/>
            <p14:sldId id="2147375941"/>
            <p14:sldId id="2147375940"/>
            <p14:sldId id="2147375938"/>
            <p14:sldId id="2147376047"/>
            <p14:sldId id="2147376046"/>
            <p14:sldId id="2147375989"/>
            <p14:sldId id="2147375990"/>
            <p14:sldId id="2147376012"/>
            <p14:sldId id="2147376017"/>
            <p14:sldId id="2147376016"/>
            <p14:sldId id="2147376015"/>
            <p14:sldId id="2147375996"/>
            <p14:sldId id="2147376001"/>
            <p14:sldId id="2147376000"/>
            <p14:sldId id="2147375998"/>
            <p14:sldId id="2147376002"/>
            <p14:sldId id="382"/>
            <p14:sldId id="2147375739"/>
            <p14:sldId id="2147375803"/>
            <p14:sldId id="2147375796"/>
            <p14:sldId id="2147375804"/>
            <p14:sldId id="2147375738"/>
            <p14:sldId id="2147375805"/>
            <p14:sldId id="2147375737"/>
            <p14:sldId id="2147375736"/>
            <p14:sldId id="2147375735"/>
            <p14:sldId id="2147375657"/>
            <p14:sldId id="2147375716"/>
            <p14:sldId id="2147375715"/>
            <p14:sldId id="2147376018"/>
            <p14:sldId id="2147376019"/>
            <p14:sldId id="2147376020"/>
            <p14:sldId id="2147376021"/>
            <p14:sldId id="2147376022"/>
            <p14:sldId id="2147376023"/>
            <p14:sldId id="2147376024"/>
            <p14:sldId id="2147376003"/>
            <p14:sldId id="2713"/>
            <p14:sldId id="2147375862"/>
            <p14:sldId id="2147375688"/>
            <p14:sldId id="4868"/>
            <p14:sldId id="2147375709"/>
            <p14:sldId id="2147375717"/>
            <p14:sldId id="2147375708"/>
            <p14:sldId id="720"/>
            <p14:sldId id="2147375707"/>
            <p14:sldId id="2147375706"/>
            <p14:sldId id="2147375705"/>
            <p14:sldId id="2147375704"/>
            <p14:sldId id="2147375703"/>
            <p14:sldId id="2147375945"/>
            <p14:sldId id="2147375702"/>
            <p14:sldId id="2147375888"/>
            <p14:sldId id="2147376025"/>
            <p14:sldId id="2147375727"/>
            <p14:sldId id="2147375701"/>
            <p14:sldId id="2147375700"/>
            <p14:sldId id="2147375756"/>
            <p14:sldId id="2147375741"/>
            <p14:sldId id="2147375740"/>
            <p14:sldId id="2147375720"/>
            <p14:sldId id="2147375999"/>
            <p14:sldId id="2147375699"/>
            <p14:sldId id="2147375733"/>
            <p14:sldId id="2147375698"/>
            <p14:sldId id="2147375849"/>
            <p14:sldId id="2147376027"/>
            <p14:sldId id="2147376026"/>
            <p14:sldId id="2147375697"/>
            <p14:sldId id="2147375696"/>
            <p14:sldId id="2147376028"/>
            <p14:sldId id="2147375695"/>
            <p14:sldId id="2147375918"/>
            <p14:sldId id="2147376035"/>
            <p14:sldId id="2147376034"/>
            <p14:sldId id="2147376033"/>
            <p14:sldId id="2147376032"/>
            <p14:sldId id="2147376031"/>
            <p14:sldId id="2147376030"/>
            <p14:sldId id="2147376029"/>
            <p14:sldId id="2147375694"/>
            <p14:sldId id="2147375693"/>
            <p14:sldId id="2147375749"/>
            <p14:sldId id="2147375748"/>
            <p14:sldId id="2147375747"/>
            <p14:sldId id="2147375692"/>
            <p14:sldId id="2147375691"/>
            <p14:sldId id="2147375690"/>
            <p14:sldId id="2147375949"/>
            <p14:sldId id="2147376008"/>
            <p14:sldId id="2147376009"/>
            <p14:sldId id="2147376007"/>
            <p14:sldId id="2147376006"/>
            <p14:sldId id="2147376005"/>
            <p14:sldId id="2147376004"/>
            <p14:sldId id="2147375689"/>
            <p14:sldId id="332"/>
            <p14:sldId id="2147375880"/>
            <p14:sldId id="2147375881"/>
            <p14:sldId id="2147375882"/>
            <p14:sldId id="2147375883"/>
            <p14:sldId id="2147375884"/>
            <p14:sldId id="2147376036"/>
            <p14:sldId id="2147376037"/>
            <p14:sldId id="2147376038"/>
            <p14:sldId id="2147376039"/>
            <p14:sldId id="2147376040"/>
            <p14:sldId id="2147376041"/>
            <p14:sldId id="2147376043"/>
            <p14:sldId id="2147376044"/>
            <p14:sldId id="2147376045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96"/>
    <p:restoredTop sz="96790"/>
  </p:normalViewPr>
  <p:slideViewPr>
    <p:cSldViewPr snapToGrid="0" snapToObjects="1" showGuides="1">
      <p:cViewPr varScale="1">
        <p:scale>
          <a:sx n="103" d="100"/>
          <a:sy n="103" d="100"/>
        </p:scale>
        <p:origin x="144" y="492"/>
      </p:cViewPr>
      <p:guideLst>
        <p:guide orient="horz" pos="24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viewProps" Target="viewProps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26" Type="http://schemas.openxmlformats.org/officeDocument/2006/relationships/slide" Target="slides/slide121.xml"/><Relationship Id="rId13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notesMaster" Target="notesMasters/notesMaster1.xml"/><Relationship Id="rId136" Type="http://schemas.microsoft.com/office/2016/11/relationships/changesInfo" Target="changesInfos/changesInfo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, Steven W." userId="e558b5ca-edb7-4a86-b4df-d7de91ad7c39" providerId="ADAL" clId="{200FAE71-0091-4F86-ABF4-570E3826858D}"/>
    <pc:docChg chg="modSld">
      <pc:chgData name="Rick, Steven W." userId="e558b5ca-edb7-4a86-b4df-d7de91ad7c39" providerId="ADAL" clId="{200FAE71-0091-4F86-ABF4-570E3826858D}" dt="2024-02-05T15:40:16.289" v="5" actId="27918"/>
      <pc:docMkLst>
        <pc:docMk/>
      </pc:docMkLst>
      <pc:sldChg chg="mod">
        <pc:chgData name="Rick, Steven W." userId="e558b5ca-edb7-4a86-b4df-d7de91ad7c39" providerId="ADAL" clId="{200FAE71-0091-4F86-ABF4-570E3826858D}" dt="2024-02-05T15:28:06.682" v="3" actId="27918"/>
        <pc:sldMkLst>
          <pc:docMk/>
          <pc:sldMk cId="1756917646" sldId="2147375996"/>
        </pc:sldMkLst>
      </pc:sldChg>
      <pc:sldChg chg="mod">
        <pc:chgData name="Rick, Steven W." userId="e558b5ca-edb7-4a86-b4df-d7de91ad7c39" providerId="ADAL" clId="{200FAE71-0091-4F86-ABF4-570E3826858D}" dt="2024-02-05T15:26:59.293" v="1" actId="27918"/>
        <pc:sldMkLst>
          <pc:docMk/>
          <pc:sldMk cId="1495021028" sldId="2147376015"/>
        </pc:sldMkLst>
      </pc:sldChg>
      <pc:sldChg chg="mod">
        <pc:chgData name="Rick, Steven W." userId="e558b5ca-edb7-4a86-b4df-d7de91ad7c39" providerId="ADAL" clId="{200FAE71-0091-4F86-ABF4-570E3826858D}" dt="2024-02-05T15:40:16.289" v="5" actId="27918"/>
        <pc:sldMkLst>
          <pc:docMk/>
          <pc:sldMk cId="2717295233" sldId="2147376016"/>
        </pc:sldMkLst>
      </pc:sldChg>
    </pc:docChg>
  </pc:docChgLst>
  <pc:docChgLst>
    <pc:chgData name="Rick, Steven W." userId="e558b5ca-edb7-4a86-b4df-d7de91ad7c39" providerId="ADAL" clId="{E99C383E-70D1-46E2-85FB-B75CFAA83BBE}"/>
    <pc:docChg chg="undo custSel modSld">
      <pc:chgData name="Rick, Steven W." userId="e558b5ca-edb7-4a86-b4df-d7de91ad7c39" providerId="ADAL" clId="{E99C383E-70D1-46E2-85FB-B75CFAA83BBE}" dt="2024-02-26T20:19:06.394" v="42" actId="6549"/>
      <pc:docMkLst>
        <pc:docMk/>
      </pc:docMkLst>
      <pc:sldChg chg="modSp mod">
        <pc:chgData name="Rick, Steven W." userId="e558b5ca-edb7-4a86-b4df-d7de91ad7c39" providerId="ADAL" clId="{E99C383E-70D1-46E2-85FB-B75CFAA83BBE}" dt="2024-02-26T20:19:06.394" v="42" actId="6549"/>
        <pc:sldMkLst>
          <pc:docMk/>
          <pc:sldMk cId="2387318532" sldId="2147375999"/>
        </pc:sldMkLst>
        <pc:spChg chg="mod">
          <ac:chgData name="Rick, Steven W." userId="e558b5ca-edb7-4a86-b4df-d7de91ad7c39" providerId="ADAL" clId="{E99C383E-70D1-46E2-85FB-B75CFAA83BBE}" dt="2024-02-26T20:18:46.345" v="34" actId="6549"/>
          <ac:spMkLst>
            <pc:docMk/>
            <pc:sldMk cId="2387318532" sldId="2147375999"/>
            <ac:spMk id="4" creationId="{BAFF76A7-1462-A1EA-4747-AE7B3D8955A2}"/>
          </ac:spMkLst>
        </pc:spChg>
        <pc:spChg chg="mod">
          <ac:chgData name="Rick, Steven W." userId="e558b5ca-edb7-4a86-b4df-d7de91ad7c39" providerId="ADAL" clId="{E99C383E-70D1-46E2-85FB-B75CFAA83BBE}" dt="2024-02-26T20:19:06.394" v="42" actId="6549"/>
          <ac:spMkLst>
            <pc:docMk/>
            <pc:sldMk cId="2387318532" sldId="2147375999"/>
            <ac:spMk id="11" creationId="{9103B6E3-7C95-236A-6330-30A6532E78B3}"/>
          </ac:spMkLst>
        </pc:spChg>
        <pc:spChg chg="mod">
          <ac:chgData name="Rick, Steven W." userId="e558b5ca-edb7-4a86-b4df-d7de91ad7c39" providerId="ADAL" clId="{E99C383E-70D1-46E2-85FB-B75CFAA83BBE}" dt="2024-02-26T20:18:31.215" v="27" actId="6549"/>
          <ac:spMkLst>
            <pc:docMk/>
            <pc:sldMk cId="2387318532" sldId="2147375999"/>
            <ac:spMk id="16" creationId="{211DA9F4-8CB0-EA3C-9EC7-F216B99C0C52}"/>
          </ac:spMkLst>
        </pc:spChg>
        <pc:graphicFrameChg chg="mod">
          <ac:chgData name="Rick, Steven W." userId="e558b5ca-edb7-4a86-b4df-d7de91ad7c39" providerId="ADAL" clId="{E99C383E-70D1-46E2-85FB-B75CFAA83BBE}" dt="2024-02-26T20:18:59.773" v="36" actId="1076"/>
          <ac:graphicFrameMkLst>
            <pc:docMk/>
            <pc:sldMk cId="2387318532" sldId="2147375999"/>
            <ac:graphicFrameMk id="6148" creationId="{637B5ECE-9B62-2914-EB41-0FD56AFB5026}"/>
          </ac:graphicFrameMkLst>
        </pc:graphicFrameChg>
        <pc:cxnChg chg="mod">
          <ac:chgData name="Rick, Steven W." userId="e558b5ca-edb7-4a86-b4df-d7de91ad7c39" providerId="ADAL" clId="{E99C383E-70D1-46E2-85FB-B75CFAA83BBE}" dt="2024-02-26T20:18:38.247" v="29" actId="1076"/>
          <ac:cxnSpMkLst>
            <pc:docMk/>
            <pc:sldMk cId="2387318532" sldId="2147375999"/>
            <ac:cxnSpMk id="5" creationId="{5590BAE0-63A3-5F29-2E0C-16D421B5603D}"/>
          </ac:cxnSpMkLst>
        </pc:cxnChg>
        <pc:cxnChg chg="mod">
          <ac:chgData name="Rick, Steven W." userId="e558b5ca-edb7-4a86-b4df-d7de91ad7c39" providerId="ADAL" clId="{E99C383E-70D1-46E2-85FB-B75CFAA83BBE}" dt="2024-02-26T20:19:03.545" v="38" actId="1076"/>
          <ac:cxnSpMkLst>
            <pc:docMk/>
            <pc:sldMk cId="2387318532" sldId="2147375999"/>
            <ac:cxnSpMk id="10" creationId="{B61BF935-86B8-89BA-8022-17F1BABFE691}"/>
          </ac:cxnSpMkLst>
        </pc:cxnChg>
        <pc:cxnChg chg="mod">
          <ac:chgData name="Rick, Steven W." userId="e558b5ca-edb7-4a86-b4df-d7de91ad7c39" providerId="ADAL" clId="{E99C383E-70D1-46E2-85FB-B75CFAA83BBE}" dt="2024-02-26T20:18:34.021" v="28" actId="1076"/>
          <ac:cxnSpMkLst>
            <pc:docMk/>
            <pc:sldMk cId="2387318532" sldId="2147375999"/>
            <ac:cxnSpMk id="15" creationId="{F40CCFA5-998C-5015-8437-3BBCEAB3A352}"/>
          </ac:cxnSpMkLst>
        </pc:cxnChg>
      </pc:sldChg>
      <pc:sldChg chg="modSp mod">
        <pc:chgData name="Rick, Steven W." userId="e558b5ca-edb7-4a86-b4df-d7de91ad7c39" providerId="ADAL" clId="{E99C383E-70D1-46E2-85FB-B75CFAA83BBE}" dt="2024-02-26T20:16:13.005" v="22" actId="1076"/>
        <pc:sldMkLst>
          <pc:docMk/>
          <pc:sldMk cId="964430153" sldId="2147376028"/>
        </pc:sldMkLst>
        <pc:spChg chg="mod">
          <ac:chgData name="Rick, Steven W." userId="e558b5ca-edb7-4a86-b4df-d7de91ad7c39" providerId="ADAL" clId="{E99C383E-70D1-46E2-85FB-B75CFAA83BBE}" dt="2024-02-26T20:15:13.102" v="14" actId="6549"/>
          <ac:spMkLst>
            <pc:docMk/>
            <pc:sldMk cId="964430153" sldId="2147376028"/>
            <ac:spMk id="4" creationId="{BAFF76A7-1462-A1EA-4747-AE7B3D8955A2}"/>
          </ac:spMkLst>
        </pc:spChg>
        <pc:spChg chg="mod">
          <ac:chgData name="Rick, Steven W." userId="e558b5ca-edb7-4a86-b4df-d7de91ad7c39" providerId="ADAL" clId="{E99C383E-70D1-46E2-85FB-B75CFAA83BBE}" dt="2024-02-26T20:16:13.005" v="22" actId="1076"/>
          <ac:spMkLst>
            <pc:docMk/>
            <pc:sldMk cId="964430153" sldId="2147376028"/>
            <ac:spMk id="11" creationId="{9103B6E3-7C95-236A-6330-30A6532E78B3}"/>
          </ac:spMkLst>
        </pc:spChg>
        <pc:spChg chg="mod">
          <ac:chgData name="Rick, Steven W." userId="e558b5ca-edb7-4a86-b4df-d7de91ad7c39" providerId="ADAL" clId="{E99C383E-70D1-46E2-85FB-B75CFAA83BBE}" dt="2024-02-26T20:15:42.629" v="20" actId="1076"/>
          <ac:spMkLst>
            <pc:docMk/>
            <pc:sldMk cId="964430153" sldId="2147376028"/>
            <ac:spMk id="16" creationId="{211DA9F4-8CB0-EA3C-9EC7-F216B99C0C52}"/>
          </ac:spMkLst>
        </pc:spChg>
        <pc:graphicFrameChg chg="mod">
          <ac:chgData name="Rick, Steven W." userId="e558b5ca-edb7-4a86-b4df-d7de91ad7c39" providerId="ADAL" clId="{E99C383E-70D1-46E2-85FB-B75CFAA83BBE}" dt="2024-02-26T20:14:56.314" v="5" actId="1076"/>
          <ac:graphicFrameMkLst>
            <pc:docMk/>
            <pc:sldMk cId="964430153" sldId="2147376028"/>
            <ac:graphicFrameMk id="6148" creationId="{637B5ECE-9B62-2914-EB41-0FD56AFB5026}"/>
          </ac:graphicFrameMkLst>
        </pc:graphicFrameChg>
        <pc:cxnChg chg="mod">
          <ac:chgData name="Rick, Steven W." userId="e558b5ca-edb7-4a86-b4df-d7de91ad7c39" providerId="ADAL" clId="{E99C383E-70D1-46E2-85FB-B75CFAA83BBE}" dt="2024-02-26T20:14:53.505" v="3" actId="1076"/>
          <ac:cxnSpMkLst>
            <pc:docMk/>
            <pc:sldMk cId="964430153" sldId="2147376028"/>
            <ac:cxnSpMk id="5" creationId="{5590BAE0-63A3-5F29-2E0C-16D421B5603D}"/>
          </ac:cxnSpMkLst>
        </pc:cxnChg>
        <pc:cxnChg chg="mod">
          <ac:chgData name="Rick, Steven W." userId="e558b5ca-edb7-4a86-b4df-d7de91ad7c39" providerId="ADAL" clId="{E99C383E-70D1-46E2-85FB-B75CFAA83BBE}" dt="2024-02-26T20:16:09.613" v="21" actId="1076"/>
          <ac:cxnSpMkLst>
            <pc:docMk/>
            <pc:sldMk cId="964430153" sldId="2147376028"/>
            <ac:cxnSpMk id="10" creationId="{B61BF935-86B8-89BA-8022-17F1BABFE691}"/>
          </ac:cxnSpMkLst>
        </pc:cxnChg>
        <pc:cxnChg chg="mod">
          <ac:chgData name="Rick, Steven W." userId="e558b5ca-edb7-4a86-b4df-d7de91ad7c39" providerId="ADAL" clId="{E99C383E-70D1-46E2-85FB-B75CFAA83BBE}" dt="2024-02-26T20:15:40.328" v="19" actId="1076"/>
          <ac:cxnSpMkLst>
            <pc:docMk/>
            <pc:sldMk cId="964430153" sldId="2147376028"/>
            <ac:cxnSpMk id="15" creationId="{F40CCFA5-998C-5015-8437-3BBCEAB3A352}"/>
          </ac:cxnSpMkLst>
        </pc:cxnChg>
      </pc:sldChg>
    </pc:docChg>
  </pc:docChgLst>
  <pc:docChgLst>
    <pc:chgData name="Rick, Steven W." userId="e558b5ca-edb7-4a86-b4df-d7de91ad7c39" providerId="ADAL" clId="{E6069529-0D44-48E2-9116-29946C61FF4F}"/>
    <pc:docChg chg="undo custSel addSld modSld modSection">
      <pc:chgData name="Rick, Steven W." userId="e558b5ca-edb7-4a86-b4df-d7de91ad7c39" providerId="ADAL" clId="{E6069529-0D44-48E2-9116-29946C61FF4F}" dt="2024-02-14T15:23:09.683" v="23" actId="207"/>
      <pc:docMkLst>
        <pc:docMk/>
      </pc:docMkLst>
      <pc:sldChg chg="modSp mod">
        <pc:chgData name="Rick, Steven W." userId="e558b5ca-edb7-4a86-b4df-d7de91ad7c39" providerId="ADAL" clId="{E6069529-0D44-48E2-9116-29946C61FF4F}" dt="2024-02-14T15:23:09.683" v="23" actId="207"/>
        <pc:sldMkLst>
          <pc:docMk/>
          <pc:sldMk cId="0" sldId="2147375989"/>
        </pc:sldMkLst>
        <pc:spChg chg="mod">
          <ac:chgData name="Rick, Steven W." userId="e558b5ca-edb7-4a86-b4df-d7de91ad7c39" providerId="ADAL" clId="{E6069529-0D44-48E2-9116-29946C61FF4F}" dt="2024-02-14T15:23:09.683" v="23" actId="207"/>
          <ac:spMkLst>
            <pc:docMk/>
            <pc:sldMk cId="0" sldId="2147375989"/>
            <ac:spMk id="2" creationId="{A7ECFE91-8854-9D80-1F90-2690F577CF85}"/>
          </ac:spMkLst>
        </pc:spChg>
        <pc:graphicFrameChg chg="mod">
          <ac:chgData name="Rick, Steven W." userId="e558b5ca-edb7-4a86-b4df-d7de91ad7c39" providerId="ADAL" clId="{E6069529-0D44-48E2-9116-29946C61FF4F}" dt="2024-02-14T15:22:00.728" v="3"/>
          <ac:graphicFrameMkLst>
            <pc:docMk/>
            <pc:sldMk cId="0" sldId="2147375989"/>
            <ac:graphicFrameMk id="184322" creationId="{7A4EE4FD-CA53-56F1-4F63-558693D6D79E}"/>
          </ac:graphicFrameMkLst>
        </pc:graphicFrameChg>
        <pc:cxnChg chg="mod">
          <ac:chgData name="Rick, Steven W." userId="e558b5ca-edb7-4a86-b4df-d7de91ad7c39" providerId="ADAL" clId="{E6069529-0D44-48E2-9116-29946C61FF4F}" dt="2024-02-14T15:23:05.625" v="21" actId="208"/>
          <ac:cxnSpMkLst>
            <pc:docMk/>
            <pc:sldMk cId="0" sldId="2147375989"/>
            <ac:cxnSpMk id="3" creationId="{ABD2F750-65C1-CEE5-9083-0E01CA25E4C5}"/>
          </ac:cxnSpMkLst>
        </pc:cxnChg>
      </pc:sldChg>
      <pc:sldChg chg="addSp modSp add mod">
        <pc:chgData name="Rick, Steven W." userId="e558b5ca-edb7-4a86-b4df-d7de91ad7c39" providerId="ADAL" clId="{E6069529-0D44-48E2-9116-29946C61FF4F}" dt="2024-02-14T15:23:01.154" v="20" actId="208"/>
        <pc:sldMkLst>
          <pc:docMk/>
          <pc:sldMk cId="3285667878" sldId="2147376048"/>
        </pc:sldMkLst>
        <pc:spChg chg="mod">
          <ac:chgData name="Rick, Steven W." userId="e558b5ca-edb7-4a86-b4df-d7de91ad7c39" providerId="ADAL" clId="{E6069529-0D44-48E2-9116-29946C61FF4F}" dt="2024-02-14T15:22:58.135" v="19" actId="208"/>
          <ac:spMkLst>
            <pc:docMk/>
            <pc:sldMk cId="3285667878" sldId="2147376048"/>
            <ac:spMk id="2" creationId="{A7ECFE91-8854-9D80-1F90-2690F577CF85}"/>
          </ac:spMkLst>
        </pc:spChg>
        <pc:spChg chg="add mod">
          <ac:chgData name="Rick, Steven W." userId="e558b5ca-edb7-4a86-b4df-d7de91ad7c39" providerId="ADAL" clId="{E6069529-0D44-48E2-9116-29946C61FF4F}" dt="2024-02-14T15:22:38.402" v="14" actId="6549"/>
          <ac:spMkLst>
            <pc:docMk/>
            <pc:sldMk cId="3285667878" sldId="2147376048"/>
            <ac:spMk id="4" creationId="{67D1CA48-D000-CEA2-A390-8C2176CAEA29}"/>
          </ac:spMkLst>
        </pc:spChg>
        <pc:cxnChg chg="mod">
          <ac:chgData name="Rick, Steven W." userId="e558b5ca-edb7-4a86-b4df-d7de91ad7c39" providerId="ADAL" clId="{E6069529-0D44-48E2-9116-29946C61FF4F}" dt="2024-02-14T15:23:01.154" v="20" actId="208"/>
          <ac:cxnSpMkLst>
            <pc:docMk/>
            <pc:sldMk cId="3285667878" sldId="2147376048"/>
            <ac:cxnSpMk id="3" creationId="{ABD2F750-65C1-CEE5-9083-0E01CA25E4C5}"/>
          </ac:cxnSpMkLst>
        </pc:cxnChg>
        <pc:cxnChg chg="add mod">
          <ac:chgData name="Rick, Steven W." userId="e558b5ca-edb7-4a86-b4df-d7de91ad7c39" providerId="ADAL" clId="{E6069529-0D44-48E2-9116-29946C61FF4F}" dt="2024-02-14T15:22:48.329" v="17" actId="14100"/>
          <ac:cxnSpMkLst>
            <pc:docMk/>
            <pc:sldMk cId="3285667878" sldId="2147376048"/>
            <ac:cxnSpMk id="7" creationId="{3257F1B5-B99D-D7D4-790D-30ED24FE1AAD}"/>
          </ac:cxnSpMkLst>
        </pc:cxnChg>
      </pc:sldChg>
    </pc:docChg>
  </pc:docChgLst>
  <pc:docChgLst>
    <pc:chgData name="Larson, Karen I." userId="bd564db6-01e2-4d67-8ff5-431a83aa1f5d" providerId="ADAL" clId="{548669BE-04F8-4E4A-9821-37D3A5B1E64F}"/>
    <pc:docChg chg="modSld">
      <pc:chgData name="Larson, Karen I." userId="bd564db6-01e2-4d67-8ff5-431a83aa1f5d" providerId="ADAL" clId="{548669BE-04F8-4E4A-9821-37D3A5B1E64F}" dt="2024-03-05T18:37:57.645" v="1" actId="20577"/>
      <pc:docMkLst>
        <pc:docMk/>
      </pc:docMkLst>
      <pc:sldChg chg="modSp mod">
        <pc:chgData name="Larson, Karen I." userId="bd564db6-01e2-4d67-8ff5-431a83aa1f5d" providerId="ADAL" clId="{548669BE-04F8-4E4A-9821-37D3A5B1E64F}" dt="2024-03-05T18:37:57.645" v="1" actId="20577"/>
        <pc:sldMkLst>
          <pc:docMk/>
          <pc:sldMk cId="1299335355" sldId="290"/>
        </pc:sldMkLst>
        <pc:spChg chg="mod">
          <ac:chgData name="Larson, Karen I." userId="bd564db6-01e2-4d67-8ff5-431a83aa1f5d" providerId="ADAL" clId="{548669BE-04F8-4E4A-9821-37D3A5B1E64F}" dt="2024-03-05T18:37:57.645" v="1" actId="20577"/>
          <ac:spMkLst>
            <pc:docMk/>
            <pc:sldMk cId="1299335355" sldId="290"/>
            <ac:spMk id="2" creationId="{CBFEAA7F-5CB6-48A5-B44A-3CA17AB44089}"/>
          </ac:spMkLst>
        </pc:spChg>
      </pc:sldChg>
    </pc:docChg>
  </pc:docChgLst>
  <pc:docChgLst>
    <pc:chgData name="Rick, Steven W." userId="e558b5ca-edb7-4a86-b4df-d7de91ad7c39" providerId="ADAL" clId="{219AE912-9BD7-417B-A706-13C87351D50B}"/>
    <pc:docChg chg="undo custSel addSld delSld modSld modSection">
      <pc:chgData name="Rick, Steven W." userId="e558b5ca-edb7-4a86-b4df-d7de91ad7c39" providerId="ADAL" clId="{219AE912-9BD7-417B-A706-13C87351D50B}" dt="2024-02-02T19:27:22.131" v="369" actId="1076"/>
      <pc:docMkLst>
        <pc:docMk/>
      </pc:docMkLst>
      <pc:sldChg chg="del">
        <pc:chgData name="Rick, Steven W." userId="e558b5ca-edb7-4a86-b4df-d7de91ad7c39" providerId="ADAL" clId="{219AE912-9BD7-417B-A706-13C87351D50B}" dt="2024-02-02T19:15:59.125" v="346" actId="47"/>
        <pc:sldMkLst>
          <pc:docMk/>
          <pc:sldMk cId="2292199021" sldId="866"/>
        </pc:sldMkLst>
      </pc:sldChg>
      <pc:sldChg chg="del">
        <pc:chgData name="Rick, Steven W." userId="e558b5ca-edb7-4a86-b4df-d7de91ad7c39" providerId="ADAL" clId="{219AE912-9BD7-417B-A706-13C87351D50B}" dt="2024-02-02T19:15:59.125" v="346" actId="47"/>
        <pc:sldMkLst>
          <pc:docMk/>
          <pc:sldMk cId="524922591" sldId="867"/>
        </pc:sldMkLst>
      </pc:sldChg>
      <pc:sldChg chg="del">
        <pc:chgData name="Rick, Steven W." userId="e558b5ca-edb7-4a86-b4df-d7de91ad7c39" providerId="ADAL" clId="{219AE912-9BD7-417B-A706-13C87351D50B}" dt="2024-02-02T19:15:59.125" v="346" actId="47"/>
        <pc:sldMkLst>
          <pc:docMk/>
          <pc:sldMk cId="824228356" sldId="872"/>
        </pc:sldMkLst>
      </pc:sldChg>
      <pc:sldChg chg="del">
        <pc:chgData name="Rick, Steven W." userId="e558b5ca-edb7-4a86-b4df-d7de91ad7c39" providerId="ADAL" clId="{219AE912-9BD7-417B-A706-13C87351D50B}" dt="2024-02-02T19:15:59.125" v="346" actId="47"/>
        <pc:sldMkLst>
          <pc:docMk/>
          <pc:sldMk cId="3557526582" sldId="874"/>
        </pc:sldMkLst>
      </pc:sldChg>
      <pc:sldChg chg="delSp modSp add mod">
        <pc:chgData name="Rick, Steven W." userId="e558b5ca-edb7-4a86-b4df-d7de91ad7c39" providerId="ADAL" clId="{219AE912-9BD7-417B-A706-13C87351D50B}" dt="2024-02-02T19:27:22.131" v="369" actId="1076"/>
        <pc:sldMkLst>
          <pc:docMk/>
          <pc:sldMk cId="0" sldId="2713"/>
        </pc:sldMkLst>
        <pc:spChg chg="mod">
          <ac:chgData name="Rick, Steven W." userId="e558b5ca-edb7-4a86-b4df-d7de91ad7c39" providerId="ADAL" clId="{219AE912-9BD7-417B-A706-13C87351D50B}" dt="2024-02-02T19:27:22.131" v="369" actId="1076"/>
          <ac:spMkLst>
            <pc:docMk/>
            <pc:sldMk cId="0" sldId="2713"/>
            <ac:spMk id="2" creationId="{0AACE337-DE66-55EB-7CE5-60DF4EE21E20}"/>
          </ac:spMkLst>
        </pc:spChg>
        <pc:spChg chg="del">
          <ac:chgData name="Rick, Steven W." userId="e558b5ca-edb7-4a86-b4df-d7de91ad7c39" providerId="ADAL" clId="{219AE912-9BD7-417B-A706-13C87351D50B}" dt="2024-02-02T19:27:19.323" v="368" actId="478"/>
          <ac:spMkLst>
            <pc:docMk/>
            <pc:sldMk cId="0" sldId="2713"/>
            <ac:spMk id="36867" creationId="{C32A71E2-E236-5F65-EEA9-DECB8F18E2E7}"/>
          </ac:spMkLst>
        </pc:spChg>
        <pc:graphicFrameChg chg="mod">
          <ac:chgData name="Rick, Steven W." userId="e558b5ca-edb7-4a86-b4df-d7de91ad7c39" providerId="ADAL" clId="{219AE912-9BD7-417B-A706-13C87351D50B}" dt="2024-02-02T19:27:16.693" v="367" actId="14100"/>
          <ac:graphicFrameMkLst>
            <pc:docMk/>
            <pc:sldMk cId="0" sldId="2713"/>
            <ac:graphicFrameMk id="22530" creationId="{A02FB8B8-728F-F040-DEE5-2320EE104CE2}"/>
          </ac:graphicFrameMkLst>
        </pc:graphicFrameChg>
      </pc:sldChg>
      <pc:sldChg chg="modSp mod">
        <pc:chgData name="Rick, Steven W." userId="e558b5ca-edb7-4a86-b4df-d7de91ad7c39" providerId="ADAL" clId="{219AE912-9BD7-417B-A706-13C87351D50B}" dt="2024-02-02T19:20:34.428" v="363" actId="6549"/>
        <pc:sldMkLst>
          <pc:docMk/>
          <pc:sldMk cId="4111853488" sldId="2147375688"/>
        </pc:sldMkLst>
        <pc:spChg chg="mod">
          <ac:chgData name="Rick, Steven W." userId="e558b5ca-edb7-4a86-b4df-d7de91ad7c39" providerId="ADAL" clId="{219AE912-9BD7-417B-A706-13C87351D50B}" dt="2024-02-02T19:20:34.428" v="363" actId="6549"/>
          <ac:spMkLst>
            <pc:docMk/>
            <pc:sldMk cId="4111853488" sldId="2147375688"/>
            <ac:spMk id="6" creationId="{BD3AE0F6-26EA-C887-64EE-0E54D5D0199B}"/>
          </ac:spMkLst>
        </pc:spChg>
      </pc:sldChg>
      <pc:sldChg chg="modSp mod">
        <pc:chgData name="Rick, Steven W." userId="e558b5ca-edb7-4a86-b4df-d7de91ad7c39" providerId="ADAL" clId="{219AE912-9BD7-417B-A706-13C87351D50B}" dt="2024-02-02T19:14:57.823" v="339" actId="6549"/>
        <pc:sldMkLst>
          <pc:docMk/>
          <pc:sldMk cId="263306118" sldId="2147375689"/>
        </pc:sldMkLst>
        <pc:spChg chg="mod">
          <ac:chgData name="Rick, Steven W." userId="e558b5ca-edb7-4a86-b4df-d7de91ad7c39" providerId="ADAL" clId="{219AE912-9BD7-417B-A706-13C87351D50B}" dt="2024-02-02T19:14:57.823" v="339" actId="6549"/>
          <ac:spMkLst>
            <pc:docMk/>
            <pc:sldMk cId="263306118" sldId="2147375689"/>
            <ac:spMk id="3" creationId="{E8F8E145-2A89-CC88-E596-8CBE3D4BF1EB}"/>
          </ac:spMkLst>
        </pc:spChg>
        <pc:spChg chg="mod">
          <ac:chgData name="Rick, Steven W." userId="e558b5ca-edb7-4a86-b4df-d7de91ad7c39" providerId="ADAL" clId="{219AE912-9BD7-417B-A706-13C87351D50B}" dt="2024-02-02T19:14:54.962" v="337" actId="6549"/>
          <ac:spMkLst>
            <pc:docMk/>
            <pc:sldMk cId="263306118" sldId="2147375689"/>
            <ac:spMk id="7" creationId="{6551D7D7-1013-988A-A484-A1F835F86AD7}"/>
          </ac:spMkLst>
        </pc:spChg>
      </pc:sldChg>
      <pc:sldChg chg="modSp mod">
        <pc:chgData name="Rick, Steven W." userId="e558b5ca-edb7-4a86-b4df-d7de91ad7c39" providerId="ADAL" clId="{219AE912-9BD7-417B-A706-13C87351D50B}" dt="2024-02-02T19:13:48.126" v="333" actId="6549"/>
        <pc:sldMkLst>
          <pc:docMk/>
          <pc:sldMk cId="3176000851" sldId="2147375690"/>
        </pc:sldMkLst>
        <pc:spChg chg="mod">
          <ac:chgData name="Rick, Steven W." userId="e558b5ca-edb7-4a86-b4df-d7de91ad7c39" providerId="ADAL" clId="{219AE912-9BD7-417B-A706-13C87351D50B}" dt="2024-02-02T19:13:48.126" v="333" actId="6549"/>
          <ac:spMkLst>
            <pc:docMk/>
            <pc:sldMk cId="3176000851" sldId="2147375690"/>
            <ac:spMk id="3" creationId="{9AF8FCE0-9AF8-DA1B-7683-9CD40AF12AF9}"/>
          </ac:spMkLst>
        </pc:spChg>
        <pc:spChg chg="mod">
          <ac:chgData name="Rick, Steven W." userId="e558b5ca-edb7-4a86-b4df-d7de91ad7c39" providerId="ADAL" clId="{219AE912-9BD7-417B-A706-13C87351D50B}" dt="2024-02-02T19:13:45.646" v="331" actId="6549"/>
          <ac:spMkLst>
            <pc:docMk/>
            <pc:sldMk cId="3176000851" sldId="2147375690"/>
            <ac:spMk id="7" creationId="{6551D7D7-1013-988A-A484-A1F835F86AD7}"/>
          </ac:spMkLst>
        </pc:spChg>
      </pc:sldChg>
      <pc:sldChg chg="modSp mod">
        <pc:chgData name="Rick, Steven W." userId="e558b5ca-edb7-4a86-b4df-d7de91ad7c39" providerId="ADAL" clId="{219AE912-9BD7-417B-A706-13C87351D50B}" dt="2024-02-02T19:13:39.025" v="329" actId="6549"/>
        <pc:sldMkLst>
          <pc:docMk/>
          <pc:sldMk cId="1894353569" sldId="2147375691"/>
        </pc:sldMkLst>
        <pc:spChg chg="mod">
          <ac:chgData name="Rick, Steven W." userId="e558b5ca-edb7-4a86-b4df-d7de91ad7c39" providerId="ADAL" clId="{219AE912-9BD7-417B-A706-13C87351D50B}" dt="2024-02-02T19:13:39.025" v="329" actId="6549"/>
          <ac:spMkLst>
            <pc:docMk/>
            <pc:sldMk cId="1894353569" sldId="2147375691"/>
            <ac:spMk id="3" creationId="{ACA72911-A6F8-5FA5-C8FC-BFD9935A9582}"/>
          </ac:spMkLst>
        </pc:spChg>
        <pc:spChg chg="mod">
          <ac:chgData name="Rick, Steven W." userId="e558b5ca-edb7-4a86-b4df-d7de91ad7c39" providerId="ADAL" clId="{219AE912-9BD7-417B-A706-13C87351D50B}" dt="2024-02-02T19:13:36.235" v="327" actId="6549"/>
          <ac:spMkLst>
            <pc:docMk/>
            <pc:sldMk cId="1894353569" sldId="2147375691"/>
            <ac:spMk id="7" creationId="{6551D7D7-1013-988A-A484-A1F835F86AD7}"/>
          </ac:spMkLst>
        </pc:spChg>
      </pc:sldChg>
      <pc:sldChg chg="modSp mod">
        <pc:chgData name="Rick, Steven W." userId="e558b5ca-edb7-4a86-b4df-d7de91ad7c39" providerId="ADAL" clId="{219AE912-9BD7-417B-A706-13C87351D50B}" dt="2024-02-02T19:13:30.274" v="325" actId="6549"/>
        <pc:sldMkLst>
          <pc:docMk/>
          <pc:sldMk cId="3237129109" sldId="2147375692"/>
        </pc:sldMkLst>
        <pc:spChg chg="mod">
          <ac:chgData name="Rick, Steven W." userId="e558b5ca-edb7-4a86-b4df-d7de91ad7c39" providerId="ADAL" clId="{219AE912-9BD7-417B-A706-13C87351D50B}" dt="2024-02-02T19:13:26.911" v="323" actId="6549"/>
          <ac:spMkLst>
            <pc:docMk/>
            <pc:sldMk cId="3237129109" sldId="2147375692"/>
            <ac:spMk id="3" creationId="{3FE21E05-9990-29FD-1730-073EEC4D7E78}"/>
          </ac:spMkLst>
        </pc:spChg>
        <pc:spChg chg="mod">
          <ac:chgData name="Rick, Steven W." userId="e558b5ca-edb7-4a86-b4df-d7de91ad7c39" providerId="ADAL" clId="{219AE912-9BD7-417B-A706-13C87351D50B}" dt="2024-02-02T19:13:30.274" v="325" actId="6549"/>
          <ac:spMkLst>
            <pc:docMk/>
            <pc:sldMk cId="3237129109" sldId="2147375692"/>
            <ac:spMk id="7" creationId="{6551D7D7-1013-988A-A484-A1F835F86AD7}"/>
          </ac:spMkLst>
        </pc:spChg>
      </pc:sldChg>
      <pc:sldChg chg="modSp mod">
        <pc:chgData name="Rick, Steven W." userId="e558b5ca-edb7-4a86-b4df-d7de91ad7c39" providerId="ADAL" clId="{219AE912-9BD7-417B-A706-13C87351D50B}" dt="2024-02-02T19:12:41.635" v="307" actId="6549"/>
        <pc:sldMkLst>
          <pc:docMk/>
          <pc:sldMk cId="3326012433" sldId="2147375693"/>
        </pc:sldMkLst>
        <pc:spChg chg="mod">
          <ac:chgData name="Rick, Steven W." userId="e558b5ca-edb7-4a86-b4df-d7de91ad7c39" providerId="ADAL" clId="{219AE912-9BD7-417B-A706-13C87351D50B}" dt="2024-02-02T19:12:38.129" v="305" actId="6549"/>
          <ac:spMkLst>
            <pc:docMk/>
            <pc:sldMk cId="3326012433" sldId="2147375693"/>
            <ac:spMk id="7" creationId="{6551D7D7-1013-988A-A484-A1F835F86AD7}"/>
          </ac:spMkLst>
        </pc:spChg>
        <pc:spChg chg="mod">
          <ac:chgData name="Rick, Steven W." userId="e558b5ca-edb7-4a86-b4df-d7de91ad7c39" providerId="ADAL" clId="{219AE912-9BD7-417B-A706-13C87351D50B}" dt="2024-02-02T19:12:41.635" v="307" actId="6549"/>
          <ac:spMkLst>
            <pc:docMk/>
            <pc:sldMk cId="3326012433" sldId="2147375693"/>
            <ac:spMk id="10" creationId="{AED6B51F-9EBD-2E66-78DB-5EEBE45F6797}"/>
          </ac:spMkLst>
        </pc:spChg>
      </pc:sldChg>
      <pc:sldChg chg="modSp mod">
        <pc:chgData name="Rick, Steven W." userId="e558b5ca-edb7-4a86-b4df-d7de91ad7c39" providerId="ADAL" clId="{219AE912-9BD7-417B-A706-13C87351D50B}" dt="2024-02-02T19:12:46.756" v="309" actId="6549"/>
        <pc:sldMkLst>
          <pc:docMk/>
          <pc:sldMk cId="1923573417" sldId="2147375694"/>
        </pc:sldMkLst>
        <pc:spChg chg="mod">
          <ac:chgData name="Rick, Steven W." userId="e558b5ca-edb7-4a86-b4df-d7de91ad7c39" providerId="ADAL" clId="{219AE912-9BD7-417B-A706-13C87351D50B}" dt="2024-02-02T19:12:46.756" v="309" actId="6549"/>
          <ac:spMkLst>
            <pc:docMk/>
            <pc:sldMk cId="1923573417" sldId="2147375694"/>
            <ac:spMk id="7" creationId="{6551D7D7-1013-988A-A484-A1F835F86AD7}"/>
          </ac:spMkLst>
        </pc:spChg>
      </pc:sldChg>
      <pc:sldChg chg="modSp mod">
        <pc:chgData name="Rick, Steven W." userId="e558b5ca-edb7-4a86-b4df-d7de91ad7c39" providerId="ADAL" clId="{219AE912-9BD7-417B-A706-13C87351D50B}" dt="2024-02-02T18:19:49.254" v="137" actId="6549"/>
        <pc:sldMkLst>
          <pc:docMk/>
          <pc:sldMk cId="355874060" sldId="2147375695"/>
        </pc:sldMkLst>
        <pc:spChg chg="mod">
          <ac:chgData name="Rick, Steven W." userId="e558b5ca-edb7-4a86-b4df-d7de91ad7c39" providerId="ADAL" clId="{219AE912-9BD7-417B-A706-13C87351D50B}" dt="2024-02-02T18:19:49.254" v="137" actId="6549"/>
          <ac:spMkLst>
            <pc:docMk/>
            <pc:sldMk cId="355874060" sldId="2147375695"/>
            <ac:spMk id="7" creationId="{6551D7D7-1013-988A-A484-A1F835F86AD7}"/>
          </ac:spMkLst>
        </pc:spChg>
      </pc:sldChg>
      <pc:sldChg chg="modSp mod">
        <pc:chgData name="Rick, Steven W." userId="e558b5ca-edb7-4a86-b4df-d7de91ad7c39" providerId="ADAL" clId="{219AE912-9BD7-417B-A706-13C87351D50B}" dt="2024-02-02T18:19:32.318" v="135" actId="6549"/>
        <pc:sldMkLst>
          <pc:docMk/>
          <pc:sldMk cId="3273240534" sldId="2147375696"/>
        </pc:sldMkLst>
        <pc:spChg chg="mod">
          <ac:chgData name="Rick, Steven W." userId="e558b5ca-edb7-4a86-b4df-d7de91ad7c39" providerId="ADAL" clId="{219AE912-9BD7-417B-A706-13C87351D50B}" dt="2024-02-02T18:19:32.318" v="135" actId="6549"/>
          <ac:spMkLst>
            <pc:docMk/>
            <pc:sldMk cId="3273240534" sldId="2147375696"/>
            <ac:spMk id="7" creationId="{6551D7D7-1013-988A-A484-A1F835F86AD7}"/>
          </ac:spMkLst>
        </pc:spChg>
      </pc:sldChg>
      <pc:sldChg chg="del">
        <pc:chgData name="Rick, Steven W." userId="e558b5ca-edb7-4a86-b4df-d7de91ad7c39" providerId="ADAL" clId="{219AE912-9BD7-417B-A706-13C87351D50B}" dt="2024-02-02T18:18:40.034" v="124" actId="47"/>
        <pc:sldMkLst>
          <pc:docMk/>
          <pc:sldMk cId="1152485915" sldId="2147375712"/>
        </pc:sldMkLst>
      </pc:sldChg>
      <pc:sldChg chg="del">
        <pc:chgData name="Rick, Steven W." userId="e558b5ca-edb7-4a86-b4df-d7de91ad7c39" providerId="ADAL" clId="{219AE912-9BD7-417B-A706-13C87351D50B}" dt="2024-02-02T19:10:07.132" v="283" actId="47"/>
        <pc:sldMkLst>
          <pc:docMk/>
          <pc:sldMk cId="186037191" sldId="2147375713"/>
        </pc:sldMkLst>
      </pc:sldChg>
      <pc:sldChg chg="del">
        <pc:chgData name="Rick, Steven W." userId="e558b5ca-edb7-4a86-b4df-d7de91ad7c39" providerId="ADAL" clId="{219AE912-9BD7-417B-A706-13C87351D50B}" dt="2024-02-02T17:23:29.458" v="45" actId="47"/>
        <pc:sldMkLst>
          <pc:docMk/>
          <pc:sldMk cId="602603205" sldId="2147375721"/>
        </pc:sldMkLst>
      </pc:sldChg>
      <pc:sldChg chg="del">
        <pc:chgData name="Rick, Steven W." userId="e558b5ca-edb7-4a86-b4df-d7de91ad7c39" providerId="ADAL" clId="{219AE912-9BD7-417B-A706-13C87351D50B}" dt="2024-02-02T17:20:29.087" v="41" actId="47"/>
        <pc:sldMkLst>
          <pc:docMk/>
          <pc:sldMk cId="2579508279" sldId="2147375725"/>
        </pc:sldMkLst>
      </pc:sldChg>
      <pc:sldChg chg="del">
        <pc:chgData name="Rick, Steven W." userId="e558b5ca-edb7-4a86-b4df-d7de91ad7c39" providerId="ADAL" clId="{219AE912-9BD7-417B-A706-13C87351D50B}" dt="2024-02-02T17:23:08.276" v="43" actId="47"/>
        <pc:sldMkLst>
          <pc:docMk/>
          <pc:sldMk cId="1663072861" sldId="2147375731"/>
        </pc:sldMkLst>
      </pc:sldChg>
      <pc:sldChg chg="del">
        <pc:chgData name="Rick, Steven W." userId="e558b5ca-edb7-4a86-b4df-d7de91ad7c39" providerId="ADAL" clId="{219AE912-9BD7-417B-A706-13C87351D50B}" dt="2024-02-02T17:20:29.087" v="41" actId="47"/>
        <pc:sldMkLst>
          <pc:docMk/>
          <pc:sldMk cId="4179550784" sldId="2147375746"/>
        </pc:sldMkLst>
      </pc:sldChg>
      <pc:sldChg chg="modSp mod">
        <pc:chgData name="Rick, Steven W." userId="e558b5ca-edb7-4a86-b4df-d7de91ad7c39" providerId="ADAL" clId="{219AE912-9BD7-417B-A706-13C87351D50B}" dt="2024-02-02T19:13:22.697" v="321" actId="6549"/>
        <pc:sldMkLst>
          <pc:docMk/>
          <pc:sldMk cId="423123471" sldId="2147375747"/>
        </pc:sldMkLst>
        <pc:spChg chg="mod">
          <ac:chgData name="Rick, Steven W." userId="e558b5ca-edb7-4a86-b4df-d7de91ad7c39" providerId="ADAL" clId="{219AE912-9BD7-417B-A706-13C87351D50B}" dt="2024-02-02T19:13:19.607" v="319" actId="6549"/>
          <ac:spMkLst>
            <pc:docMk/>
            <pc:sldMk cId="423123471" sldId="2147375747"/>
            <ac:spMk id="7" creationId="{6551D7D7-1013-988A-A484-A1F835F86AD7}"/>
          </ac:spMkLst>
        </pc:spChg>
        <pc:spChg chg="mod">
          <ac:chgData name="Rick, Steven W." userId="e558b5ca-edb7-4a86-b4df-d7de91ad7c39" providerId="ADAL" clId="{219AE912-9BD7-417B-A706-13C87351D50B}" dt="2024-02-02T19:13:22.697" v="321" actId="6549"/>
          <ac:spMkLst>
            <pc:docMk/>
            <pc:sldMk cId="423123471" sldId="2147375747"/>
            <ac:spMk id="10" creationId="{AED6B51F-9EBD-2E66-78DB-5EEBE45F6797}"/>
          </ac:spMkLst>
        </pc:spChg>
      </pc:sldChg>
      <pc:sldChg chg="modSp mod">
        <pc:chgData name="Rick, Steven W." userId="e558b5ca-edb7-4a86-b4df-d7de91ad7c39" providerId="ADAL" clId="{219AE912-9BD7-417B-A706-13C87351D50B}" dt="2024-02-02T19:13:14.985" v="317" actId="6549"/>
        <pc:sldMkLst>
          <pc:docMk/>
          <pc:sldMk cId="3532147436" sldId="2147375748"/>
        </pc:sldMkLst>
        <pc:spChg chg="mod">
          <ac:chgData name="Rick, Steven W." userId="e558b5ca-edb7-4a86-b4df-d7de91ad7c39" providerId="ADAL" clId="{219AE912-9BD7-417B-A706-13C87351D50B}" dt="2024-02-02T19:13:14.985" v="317" actId="6549"/>
          <ac:spMkLst>
            <pc:docMk/>
            <pc:sldMk cId="3532147436" sldId="2147375748"/>
            <ac:spMk id="7" creationId="{6551D7D7-1013-988A-A484-A1F835F86AD7}"/>
          </ac:spMkLst>
        </pc:spChg>
        <pc:spChg chg="mod">
          <ac:chgData name="Rick, Steven W." userId="e558b5ca-edb7-4a86-b4df-d7de91ad7c39" providerId="ADAL" clId="{219AE912-9BD7-417B-A706-13C87351D50B}" dt="2024-02-02T19:13:11.765" v="315" actId="6549"/>
          <ac:spMkLst>
            <pc:docMk/>
            <pc:sldMk cId="3532147436" sldId="2147375748"/>
            <ac:spMk id="10" creationId="{AED6B51F-9EBD-2E66-78DB-5EEBE45F6797}"/>
          </ac:spMkLst>
        </pc:spChg>
      </pc:sldChg>
      <pc:sldChg chg="modSp mod">
        <pc:chgData name="Rick, Steven W." userId="e558b5ca-edb7-4a86-b4df-d7de91ad7c39" providerId="ADAL" clId="{219AE912-9BD7-417B-A706-13C87351D50B}" dt="2024-02-02T19:13:07.030" v="313" actId="6549"/>
        <pc:sldMkLst>
          <pc:docMk/>
          <pc:sldMk cId="4160702583" sldId="2147375749"/>
        </pc:sldMkLst>
        <pc:spChg chg="mod">
          <ac:chgData name="Rick, Steven W." userId="e558b5ca-edb7-4a86-b4df-d7de91ad7c39" providerId="ADAL" clId="{219AE912-9BD7-417B-A706-13C87351D50B}" dt="2024-02-02T19:13:03.536" v="311" actId="6549"/>
          <ac:spMkLst>
            <pc:docMk/>
            <pc:sldMk cId="4160702583" sldId="2147375749"/>
            <ac:spMk id="7" creationId="{6551D7D7-1013-988A-A484-A1F835F86AD7}"/>
          </ac:spMkLst>
        </pc:spChg>
        <pc:spChg chg="mod">
          <ac:chgData name="Rick, Steven W." userId="e558b5ca-edb7-4a86-b4df-d7de91ad7c39" providerId="ADAL" clId="{219AE912-9BD7-417B-A706-13C87351D50B}" dt="2024-02-02T19:13:07.030" v="313" actId="6549"/>
          <ac:spMkLst>
            <pc:docMk/>
            <pc:sldMk cId="4160702583" sldId="2147375749"/>
            <ac:spMk id="10" creationId="{AED6B51F-9EBD-2E66-78DB-5EEBE45F6797}"/>
          </ac:spMkLst>
        </pc:spChg>
      </pc:sldChg>
      <pc:sldChg chg="modSp del">
        <pc:chgData name="Rick, Steven W." userId="e558b5ca-edb7-4a86-b4df-d7de91ad7c39" providerId="ADAL" clId="{219AE912-9BD7-417B-A706-13C87351D50B}" dt="2024-02-02T17:29:19.322" v="50" actId="47"/>
        <pc:sldMkLst>
          <pc:docMk/>
          <pc:sldMk cId="0" sldId="2147375810"/>
        </pc:sldMkLst>
        <pc:graphicFrameChg chg="mod">
          <ac:chgData name="Rick, Steven W." userId="e558b5ca-edb7-4a86-b4df-d7de91ad7c39" providerId="ADAL" clId="{219AE912-9BD7-417B-A706-13C87351D50B}" dt="2024-02-02T17:28:40.387" v="49"/>
          <ac:graphicFrameMkLst>
            <pc:docMk/>
            <pc:sldMk cId="0" sldId="2147375810"/>
            <ac:graphicFrameMk id="77828" creationId="{00000000-0000-0000-0000-000000000000}"/>
          </ac:graphicFrameMkLst>
        </pc:graphicFrameChg>
      </pc:sldChg>
      <pc:sldChg chg="del">
        <pc:chgData name="Rick, Steven W." userId="e558b5ca-edb7-4a86-b4df-d7de91ad7c39" providerId="ADAL" clId="{219AE912-9BD7-417B-A706-13C87351D50B}" dt="2024-02-02T17:20:29.087" v="41" actId="47"/>
        <pc:sldMkLst>
          <pc:docMk/>
          <pc:sldMk cId="2810446493" sldId="2147375830"/>
        </pc:sldMkLst>
      </pc:sldChg>
      <pc:sldChg chg="del">
        <pc:chgData name="Rick, Steven W." userId="e558b5ca-edb7-4a86-b4df-d7de91ad7c39" providerId="ADAL" clId="{219AE912-9BD7-417B-A706-13C87351D50B}" dt="2024-02-02T17:20:29.087" v="41" actId="47"/>
        <pc:sldMkLst>
          <pc:docMk/>
          <pc:sldMk cId="1060338765" sldId="2147375831"/>
        </pc:sldMkLst>
      </pc:sldChg>
      <pc:sldChg chg="del">
        <pc:chgData name="Rick, Steven W." userId="e558b5ca-edb7-4a86-b4df-d7de91ad7c39" providerId="ADAL" clId="{219AE912-9BD7-417B-A706-13C87351D50B}" dt="2024-02-02T17:20:29.087" v="41" actId="47"/>
        <pc:sldMkLst>
          <pc:docMk/>
          <pc:sldMk cId="748228431" sldId="2147375832"/>
        </pc:sldMkLst>
      </pc:sldChg>
      <pc:sldChg chg="del">
        <pc:chgData name="Rick, Steven W." userId="e558b5ca-edb7-4a86-b4df-d7de91ad7c39" providerId="ADAL" clId="{219AE912-9BD7-417B-A706-13C87351D50B}" dt="2024-02-02T17:20:29.087" v="41" actId="47"/>
        <pc:sldMkLst>
          <pc:docMk/>
          <pc:sldMk cId="2490882995" sldId="2147375833"/>
        </pc:sldMkLst>
      </pc:sldChg>
      <pc:sldChg chg="del">
        <pc:chgData name="Rick, Steven W." userId="e558b5ca-edb7-4a86-b4df-d7de91ad7c39" providerId="ADAL" clId="{219AE912-9BD7-417B-A706-13C87351D50B}" dt="2024-02-02T17:20:29.087" v="41" actId="47"/>
        <pc:sldMkLst>
          <pc:docMk/>
          <pc:sldMk cId="619433944" sldId="2147375834"/>
        </pc:sldMkLst>
      </pc:sldChg>
      <pc:sldChg chg="del">
        <pc:chgData name="Rick, Steven W." userId="e558b5ca-edb7-4a86-b4df-d7de91ad7c39" providerId="ADAL" clId="{219AE912-9BD7-417B-A706-13C87351D50B}" dt="2024-02-02T17:20:29.087" v="41" actId="47"/>
        <pc:sldMkLst>
          <pc:docMk/>
          <pc:sldMk cId="464715546" sldId="2147375835"/>
        </pc:sldMkLst>
      </pc:sldChg>
      <pc:sldChg chg="del">
        <pc:chgData name="Rick, Steven W." userId="e558b5ca-edb7-4a86-b4df-d7de91ad7c39" providerId="ADAL" clId="{219AE912-9BD7-417B-A706-13C87351D50B}" dt="2024-02-02T19:14:48.635" v="335" actId="47"/>
        <pc:sldMkLst>
          <pc:docMk/>
          <pc:sldMk cId="1485962725" sldId="2147375841"/>
        </pc:sldMkLst>
      </pc:sldChg>
      <pc:sldChg chg="delSp modSp mod">
        <pc:chgData name="Rick, Steven W." userId="e558b5ca-edb7-4a86-b4df-d7de91ad7c39" providerId="ADAL" clId="{219AE912-9BD7-417B-A706-13C87351D50B}" dt="2024-02-02T18:17:07.141" v="122" actId="478"/>
        <pc:sldMkLst>
          <pc:docMk/>
          <pc:sldMk cId="2271024691" sldId="2147375849"/>
        </pc:sldMkLst>
        <pc:spChg chg="mod">
          <ac:chgData name="Rick, Steven W." userId="e558b5ca-edb7-4a86-b4df-d7de91ad7c39" providerId="ADAL" clId="{219AE912-9BD7-417B-A706-13C87351D50B}" dt="2024-02-02T17:50:27.514" v="106" actId="1076"/>
          <ac:spMkLst>
            <pc:docMk/>
            <pc:sldMk cId="2271024691" sldId="2147375849"/>
            <ac:spMk id="5" creationId="{00000000-0000-0000-0000-000000000000}"/>
          </ac:spMkLst>
        </pc:spChg>
        <pc:spChg chg="del mod">
          <ac:chgData name="Rick, Steven W." userId="e558b5ca-edb7-4a86-b4df-d7de91ad7c39" providerId="ADAL" clId="{219AE912-9BD7-417B-A706-13C87351D50B}" dt="2024-02-02T18:17:06.486" v="121" actId="478"/>
          <ac:spMkLst>
            <pc:docMk/>
            <pc:sldMk cId="2271024691" sldId="2147375849"/>
            <ac:spMk id="7" creationId="{D308F7EE-DECC-F15F-524D-1D8F83173878}"/>
          </ac:spMkLst>
        </pc:spChg>
        <pc:spChg chg="del mod">
          <ac:chgData name="Rick, Steven W." userId="e558b5ca-edb7-4a86-b4df-d7de91ad7c39" providerId="ADAL" clId="{219AE912-9BD7-417B-A706-13C87351D50B}" dt="2024-02-02T18:16:59.087" v="118" actId="478"/>
          <ac:spMkLst>
            <pc:docMk/>
            <pc:sldMk cId="2271024691" sldId="2147375849"/>
            <ac:spMk id="9" creationId="{D4854CB0-9CB9-06A2-B356-FE8D11B47768}"/>
          </ac:spMkLst>
        </pc:spChg>
        <pc:graphicFrameChg chg="mod">
          <ac:chgData name="Rick, Steven W." userId="e558b5ca-edb7-4a86-b4df-d7de91ad7c39" providerId="ADAL" clId="{219AE912-9BD7-417B-A706-13C87351D50B}" dt="2024-02-02T18:15:55.312" v="115"/>
          <ac:graphicFrameMkLst>
            <pc:docMk/>
            <pc:sldMk cId="2271024691" sldId="2147375849"/>
            <ac:graphicFrameMk id="77828" creationId="{00000000-0000-0000-0000-000000000000}"/>
          </ac:graphicFrameMkLst>
        </pc:graphicFrameChg>
        <pc:cxnChg chg="del mod">
          <ac:chgData name="Rick, Steven W." userId="e558b5ca-edb7-4a86-b4df-d7de91ad7c39" providerId="ADAL" clId="{219AE912-9BD7-417B-A706-13C87351D50B}" dt="2024-02-02T18:16:59.767" v="119" actId="478"/>
          <ac:cxnSpMkLst>
            <pc:docMk/>
            <pc:sldMk cId="2271024691" sldId="2147375849"/>
            <ac:cxnSpMk id="2" creationId="{2619A0F9-9412-ACFF-12BA-20ECFE4B45BC}"/>
          </ac:cxnSpMkLst>
        </pc:cxnChg>
        <pc:cxnChg chg="del mod">
          <ac:chgData name="Rick, Steven W." userId="e558b5ca-edb7-4a86-b4df-d7de91ad7c39" providerId="ADAL" clId="{219AE912-9BD7-417B-A706-13C87351D50B}" dt="2024-02-02T18:17:07.141" v="122" actId="478"/>
          <ac:cxnSpMkLst>
            <pc:docMk/>
            <pc:sldMk cId="2271024691" sldId="2147375849"/>
            <ac:cxnSpMk id="3" creationId="{49E45539-1302-D917-8F72-5EF18561EAFD}"/>
          </ac:cxnSpMkLst>
        </pc:cxnChg>
      </pc:sldChg>
      <pc:sldChg chg="del">
        <pc:chgData name="Rick, Steven W." userId="e558b5ca-edb7-4a86-b4df-d7de91ad7c39" providerId="ADAL" clId="{219AE912-9BD7-417B-A706-13C87351D50B}" dt="2024-02-02T18:16:49.408" v="116" actId="47"/>
        <pc:sldMkLst>
          <pc:docMk/>
          <pc:sldMk cId="2014141575" sldId="2147375850"/>
        </pc:sldMkLst>
      </pc:sldChg>
      <pc:sldChg chg="del">
        <pc:chgData name="Rick, Steven W." userId="e558b5ca-edb7-4a86-b4df-d7de91ad7c39" providerId="ADAL" clId="{219AE912-9BD7-417B-A706-13C87351D50B}" dt="2024-02-02T19:14:48.635" v="335" actId="47"/>
        <pc:sldMkLst>
          <pc:docMk/>
          <pc:sldMk cId="20507462" sldId="2147375857"/>
        </pc:sldMkLst>
      </pc:sldChg>
      <pc:sldChg chg="del">
        <pc:chgData name="Rick, Steven W." userId="e558b5ca-edb7-4a86-b4df-d7de91ad7c39" providerId="ADAL" clId="{219AE912-9BD7-417B-A706-13C87351D50B}" dt="2024-02-02T19:14:48.635" v="335" actId="47"/>
        <pc:sldMkLst>
          <pc:docMk/>
          <pc:sldMk cId="2961762113" sldId="2147375858"/>
        </pc:sldMkLst>
      </pc:sldChg>
      <pc:sldChg chg="del">
        <pc:chgData name="Rick, Steven W." userId="e558b5ca-edb7-4a86-b4df-d7de91ad7c39" providerId="ADAL" clId="{219AE912-9BD7-417B-A706-13C87351D50B}" dt="2024-02-02T19:14:48.635" v="335" actId="47"/>
        <pc:sldMkLst>
          <pc:docMk/>
          <pc:sldMk cId="3979545247" sldId="2147375859"/>
        </pc:sldMkLst>
      </pc:sldChg>
      <pc:sldChg chg="addSp delSp modSp mod">
        <pc:chgData name="Rick, Steven W." userId="e558b5ca-edb7-4a86-b4df-d7de91ad7c39" providerId="ADAL" clId="{219AE912-9BD7-417B-A706-13C87351D50B}" dt="2024-02-02T19:20:21.729" v="359" actId="478"/>
        <pc:sldMkLst>
          <pc:docMk/>
          <pc:sldMk cId="872162093" sldId="2147375862"/>
        </pc:sldMkLst>
        <pc:spChg chg="del">
          <ac:chgData name="Rick, Steven W." userId="e558b5ca-edb7-4a86-b4df-d7de91ad7c39" providerId="ADAL" clId="{219AE912-9BD7-417B-A706-13C87351D50B}" dt="2024-02-02T19:20:20.790" v="358" actId="478"/>
          <ac:spMkLst>
            <pc:docMk/>
            <pc:sldMk cId="872162093" sldId="2147375862"/>
            <ac:spMk id="2" creationId="{34AB5F81-A797-476E-956A-6EFDA92CB7EE}"/>
          </ac:spMkLst>
        </pc:spChg>
        <pc:spChg chg="del">
          <ac:chgData name="Rick, Steven W." userId="e558b5ca-edb7-4a86-b4df-d7de91ad7c39" providerId="ADAL" clId="{219AE912-9BD7-417B-A706-13C87351D50B}" dt="2024-02-02T19:20:21.729" v="359" actId="478"/>
          <ac:spMkLst>
            <pc:docMk/>
            <pc:sldMk cId="872162093" sldId="2147375862"/>
            <ac:spMk id="15" creationId="{864F9B71-876C-40ED-959F-06AAB25EEEAC}"/>
          </ac:spMkLst>
        </pc:spChg>
        <pc:graphicFrameChg chg="add del mod">
          <ac:chgData name="Rick, Steven W." userId="e558b5ca-edb7-4a86-b4df-d7de91ad7c39" providerId="ADAL" clId="{219AE912-9BD7-417B-A706-13C87351D50B}" dt="2024-02-02T19:20:19.027" v="357" actId="478"/>
          <ac:graphicFrameMkLst>
            <pc:docMk/>
            <pc:sldMk cId="872162093" sldId="2147375862"/>
            <ac:graphicFrameMk id="4" creationId="{00000000-0000-0000-0000-000000000000}"/>
          </ac:graphicFrameMkLst>
        </pc:graphicFrameChg>
      </pc:sldChg>
      <pc:sldChg chg="del">
        <pc:chgData name="Rick, Steven W." userId="e558b5ca-edb7-4a86-b4df-d7de91ad7c39" providerId="ADAL" clId="{219AE912-9BD7-417B-A706-13C87351D50B}" dt="2024-02-02T18:18:44.522" v="125" actId="47"/>
        <pc:sldMkLst>
          <pc:docMk/>
          <pc:sldMk cId="2135528201" sldId="2147375898"/>
        </pc:sldMkLst>
      </pc:sldChg>
      <pc:sldChg chg="modSp del mod">
        <pc:chgData name="Rick, Steven W." userId="e558b5ca-edb7-4a86-b4df-d7de91ad7c39" providerId="ADAL" clId="{219AE912-9BD7-417B-A706-13C87351D50B}" dt="2024-02-02T19:15:35.193" v="343" actId="47"/>
        <pc:sldMkLst>
          <pc:docMk/>
          <pc:sldMk cId="2966010650" sldId="2147375903"/>
        </pc:sldMkLst>
        <pc:spChg chg="mod">
          <ac:chgData name="Rick, Steven W." userId="e558b5ca-edb7-4a86-b4df-d7de91ad7c39" providerId="ADAL" clId="{219AE912-9BD7-417B-A706-13C87351D50B}" dt="2024-02-02T19:15:13.583" v="341" actId="6549"/>
          <ac:spMkLst>
            <pc:docMk/>
            <pc:sldMk cId="2966010650" sldId="2147375903"/>
            <ac:spMk id="3" creationId="{D4243C91-C5DD-4A7D-257D-50A7DD074C3A}"/>
          </ac:spMkLst>
        </pc:spChg>
      </pc:sldChg>
      <pc:sldChg chg="del">
        <pc:chgData name="Rick, Steven W." userId="e558b5ca-edb7-4a86-b4df-d7de91ad7c39" providerId="ADAL" clId="{219AE912-9BD7-417B-A706-13C87351D50B}" dt="2024-02-02T19:15:35.193" v="343" actId="47"/>
        <pc:sldMkLst>
          <pc:docMk/>
          <pc:sldMk cId="3869600026" sldId="2147375913"/>
        </pc:sldMkLst>
      </pc:sldChg>
      <pc:sldChg chg="del">
        <pc:chgData name="Rick, Steven W." userId="e558b5ca-edb7-4a86-b4df-d7de91ad7c39" providerId="ADAL" clId="{219AE912-9BD7-417B-A706-13C87351D50B}" dt="2024-02-02T19:15:35.193" v="343" actId="47"/>
        <pc:sldMkLst>
          <pc:docMk/>
          <pc:sldMk cId="1866432348" sldId="2147375914"/>
        </pc:sldMkLst>
      </pc:sldChg>
      <pc:sldChg chg="del">
        <pc:chgData name="Rick, Steven W." userId="e558b5ca-edb7-4a86-b4df-d7de91ad7c39" providerId="ADAL" clId="{219AE912-9BD7-417B-A706-13C87351D50B}" dt="2024-02-02T19:15:35.193" v="343" actId="47"/>
        <pc:sldMkLst>
          <pc:docMk/>
          <pc:sldMk cId="3534167859" sldId="2147375915"/>
        </pc:sldMkLst>
      </pc:sldChg>
      <pc:sldChg chg="del">
        <pc:chgData name="Rick, Steven W." userId="e558b5ca-edb7-4a86-b4df-d7de91ad7c39" providerId="ADAL" clId="{219AE912-9BD7-417B-A706-13C87351D50B}" dt="2024-02-02T19:15:35.193" v="343" actId="47"/>
        <pc:sldMkLst>
          <pc:docMk/>
          <pc:sldMk cId="426567140" sldId="2147375916"/>
        </pc:sldMkLst>
      </pc:sldChg>
      <pc:sldChg chg="del">
        <pc:chgData name="Rick, Steven W." userId="e558b5ca-edb7-4a86-b4df-d7de91ad7c39" providerId="ADAL" clId="{219AE912-9BD7-417B-A706-13C87351D50B}" dt="2024-02-02T19:15:35.193" v="343" actId="47"/>
        <pc:sldMkLst>
          <pc:docMk/>
          <pc:sldMk cId="2576196938" sldId="2147375917"/>
        </pc:sldMkLst>
      </pc:sldChg>
      <pc:sldChg chg="addSp delSp modSp mod">
        <pc:chgData name="Rick, Steven W." userId="e558b5ca-edb7-4a86-b4df-d7de91ad7c39" providerId="ADAL" clId="{219AE912-9BD7-417B-A706-13C87351D50B}" dt="2024-02-02T19:11:13.114" v="303" actId="478"/>
        <pc:sldMkLst>
          <pc:docMk/>
          <pc:sldMk cId="1395271427" sldId="2147375918"/>
        </pc:sldMkLst>
        <pc:spChg chg="add del mod">
          <ac:chgData name="Rick, Steven W." userId="e558b5ca-edb7-4a86-b4df-d7de91ad7c39" providerId="ADAL" clId="{219AE912-9BD7-417B-A706-13C87351D50B}" dt="2024-02-02T19:10:35.209" v="290" actId="478"/>
          <ac:spMkLst>
            <pc:docMk/>
            <pc:sldMk cId="1395271427" sldId="2147375918"/>
            <ac:spMk id="3" creationId="{FA20514F-46BE-58D6-9FE2-25F673DB1B4B}"/>
          </ac:spMkLst>
        </pc:spChg>
        <pc:spChg chg="add del mod">
          <ac:chgData name="Rick, Steven W." userId="e558b5ca-edb7-4a86-b4df-d7de91ad7c39" providerId="ADAL" clId="{219AE912-9BD7-417B-A706-13C87351D50B}" dt="2024-02-02T19:11:04.187" v="300" actId="478"/>
          <ac:spMkLst>
            <pc:docMk/>
            <pc:sldMk cId="1395271427" sldId="2147375918"/>
            <ac:spMk id="10" creationId="{F97D5B1A-7F07-E11B-A040-267762BBD3E0}"/>
          </ac:spMkLst>
        </pc:spChg>
        <pc:spChg chg="del">
          <ac:chgData name="Rick, Steven W." userId="e558b5ca-edb7-4a86-b4df-d7de91ad7c39" providerId="ADAL" clId="{219AE912-9BD7-417B-A706-13C87351D50B}" dt="2024-02-02T18:30:23.535" v="141" actId="478"/>
          <ac:spMkLst>
            <pc:docMk/>
            <pc:sldMk cId="1395271427" sldId="2147375918"/>
            <ac:spMk id="12" creationId="{27B1AFBC-FE88-A17C-BF3B-94130C34E3B2}"/>
          </ac:spMkLst>
        </pc:spChg>
        <pc:spChg chg="add del mod">
          <ac:chgData name="Rick, Steven W." userId="e558b5ca-edb7-4a86-b4df-d7de91ad7c39" providerId="ADAL" clId="{219AE912-9BD7-417B-A706-13C87351D50B}" dt="2024-02-02T19:10:25.058" v="288" actId="478"/>
          <ac:spMkLst>
            <pc:docMk/>
            <pc:sldMk cId="1395271427" sldId="2147375918"/>
            <ac:spMk id="13" creationId="{C9BA043B-F177-F089-C059-4A8AB2C5D379}"/>
          </ac:spMkLst>
        </pc:spChg>
        <pc:spChg chg="add del mod">
          <ac:chgData name="Rick, Steven W." userId="e558b5ca-edb7-4a86-b4df-d7de91ad7c39" providerId="ADAL" clId="{219AE912-9BD7-417B-A706-13C87351D50B}" dt="2024-02-02T19:11:13.114" v="303" actId="478"/>
          <ac:spMkLst>
            <pc:docMk/>
            <pc:sldMk cId="1395271427" sldId="2147375918"/>
            <ac:spMk id="18" creationId="{83643A13-F07E-9C2D-501C-70F473574EDA}"/>
          </ac:spMkLst>
        </pc:spChg>
        <pc:graphicFrameChg chg="add mod">
          <ac:chgData name="Rick, Steven W." userId="e558b5ca-edb7-4a86-b4df-d7de91ad7c39" providerId="ADAL" clId="{219AE912-9BD7-417B-A706-13C87351D50B}" dt="2024-02-02T19:10:53.802" v="296"/>
          <ac:graphicFrameMkLst>
            <pc:docMk/>
            <pc:sldMk cId="1395271427" sldId="2147375918"/>
            <ac:graphicFrameMk id="2" creationId="{8034837A-922B-1574-BD63-519FF4344234}"/>
          </ac:graphicFrameMkLst>
        </pc:graphicFrameChg>
        <pc:graphicFrameChg chg="del">
          <ac:chgData name="Rick, Steven W." userId="e558b5ca-edb7-4a86-b4df-d7de91ad7c39" providerId="ADAL" clId="{219AE912-9BD7-417B-A706-13C87351D50B}" dt="2024-02-02T18:30:21.147" v="140" actId="478"/>
          <ac:graphicFrameMkLst>
            <pc:docMk/>
            <pc:sldMk cId="1395271427" sldId="2147375918"/>
            <ac:graphicFrameMk id="46085" creationId="{75ED27E7-ABA8-40D3-B694-2AFE5EDDB763}"/>
          </ac:graphicFrameMkLst>
        </pc:graphicFrameChg>
        <pc:cxnChg chg="add del mod">
          <ac:chgData name="Rick, Steven W." userId="e558b5ca-edb7-4a86-b4df-d7de91ad7c39" providerId="ADAL" clId="{219AE912-9BD7-417B-A706-13C87351D50B}" dt="2024-02-02T19:10:35.697" v="291" actId="478"/>
          <ac:cxnSpMkLst>
            <pc:docMk/>
            <pc:sldMk cId="1395271427" sldId="2147375918"/>
            <ac:cxnSpMk id="4" creationId="{F437E0AF-E0BE-2CEB-C054-60758F98D219}"/>
          </ac:cxnSpMkLst>
        </pc:cxnChg>
        <pc:cxnChg chg="add del mod">
          <ac:chgData name="Rick, Steven W." userId="e558b5ca-edb7-4a86-b4df-d7de91ad7c39" providerId="ADAL" clId="{219AE912-9BD7-417B-A706-13C87351D50B}" dt="2024-02-02T19:10:43.029" v="294" actId="478"/>
          <ac:cxnSpMkLst>
            <pc:docMk/>
            <pc:sldMk cId="1395271427" sldId="2147375918"/>
            <ac:cxnSpMk id="5" creationId="{1021DA0A-A3C5-50F9-8413-A439AC7FA6F2}"/>
          </ac:cxnSpMkLst>
        </pc:cxnChg>
        <pc:cxnChg chg="add del mod">
          <ac:chgData name="Rick, Steven W." userId="e558b5ca-edb7-4a86-b4df-d7de91ad7c39" providerId="ADAL" clId="{219AE912-9BD7-417B-A706-13C87351D50B}" dt="2024-02-02T19:10:54.698" v="297" actId="478"/>
          <ac:cxnSpMkLst>
            <pc:docMk/>
            <pc:sldMk cId="1395271427" sldId="2147375918"/>
            <ac:cxnSpMk id="8" creationId="{88FA98EA-715C-226F-6CC7-9422338F6F9C}"/>
          </ac:cxnSpMkLst>
        </pc:cxnChg>
        <pc:cxnChg chg="add del mod">
          <ac:chgData name="Rick, Steven W." userId="e558b5ca-edb7-4a86-b4df-d7de91ad7c39" providerId="ADAL" clId="{219AE912-9BD7-417B-A706-13C87351D50B}" dt="2024-02-02T19:11:02.891" v="299" actId="478"/>
          <ac:cxnSpMkLst>
            <pc:docMk/>
            <pc:sldMk cId="1395271427" sldId="2147375918"/>
            <ac:cxnSpMk id="9" creationId="{165BFD1D-2083-B3D1-E9FD-05F9F6A1BE85}"/>
          </ac:cxnSpMkLst>
        </pc:cxnChg>
        <pc:cxnChg chg="add del mod">
          <ac:chgData name="Rick, Steven W." userId="e558b5ca-edb7-4a86-b4df-d7de91ad7c39" providerId="ADAL" clId="{219AE912-9BD7-417B-A706-13C87351D50B}" dt="2024-02-02T19:10:17.864" v="285" actId="478"/>
          <ac:cxnSpMkLst>
            <pc:docMk/>
            <pc:sldMk cId="1395271427" sldId="2147375918"/>
            <ac:cxnSpMk id="14" creationId="{1B001209-E981-F9B7-C2FA-A1745C56C5D1}"/>
          </ac:cxnSpMkLst>
        </pc:cxnChg>
        <pc:cxnChg chg="del">
          <ac:chgData name="Rick, Steven W." userId="e558b5ca-edb7-4a86-b4df-d7de91ad7c39" providerId="ADAL" clId="{219AE912-9BD7-417B-A706-13C87351D50B}" dt="2024-02-02T18:30:24.335" v="142" actId="478"/>
          <ac:cxnSpMkLst>
            <pc:docMk/>
            <pc:sldMk cId="1395271427" sldId="2147375918"/>
            <ac:cxnSpMk id="15" creationId="{0978ECDE-603E-70C4-4EB4-8BFB1946B384}"/>
          </ac:cxnSpMkLst>
        </pc:cxnChg>
        <pc:cxnChg chg="add del mod">
          <ac:chgData name="Rick, Steven W." userId="e558b5ca-edb7-4a86-b4df-d7de91ad7c39" providerId="ADAL" clId="{219AE912-9BD7-417B-A706-13C87351D50B}" dt="2024-02-02T19:11:11.780" v="302" actId="478"/>
          <ac:cxnSpMkLst>
            <pc:docMk/>
            <pc:sldMk cId="1395271427" sldId="2147375918"/>
            <ac:cxnSpMk id="17" creationId="{93C4B516-52DF-F30E-EC42-95855610B5A8}"/>
          </ac:cxnSpMkLst>
        </pc:cxnChg>
      </pc:sldChg>
      <pc:sldChg chg="modSp del">
        <pc:chgData name="Rick, Steven W." userId="e558b5ca-edb7-4a86-b4df-d7de91ad7c39" providerId="ADAL" clId="{219AE912-9BD7-417B-A706-13C87351D50B}" dt="2024-02-02T19:07:13.969" v="269" actId="47"/>
        <pc:sldMkLst>
          <pc:docMk/>
          <pc:sldMk cId="3735431471" sldId="2147375920"/>
        </pc:sldMkLst>
        <pc:graphicFrameChg chg="mod">
          <ac:chgData name="Rick, Steven W." userId="e558b5ca-edb7-4a86-b4df-d7de91ad7c39" providerId="ADAL" clId="{219AE912-9BD7-417B-A706-13C87351D50B}" dt="2024-02-02T18:20:51.984" v="138"/>
          <ac:graphicFrameMkLst>
            <pc:docMk/>
            <pc:sldMk cId="3735431471" sldId="2147375920"/>
            <ac:graphicFrameMk id="46085" creationId="{75ED27E7-ABA8-40D3-B694-2AFE5EDDB763}"/>
          </ac:graphicFrameMkLst>
        </pc:graphicFrameChg>
      </pc:sldChg>
      <pc:sldChg chg="del">
        <pc:chgData name="Rick, Steven W." userId="e558b5ca-edb7-4a86-b4df-d7de91ad7c39" providerId="ADAL" clId="{219AE912-9BD7-417B-A706-13C87351D50B}" dt="2024-02-02T19:07:13.969" v="269" actId="47"/>
        <pc:sldMkLst>
          <pc:docMk/>
          <pc:sldMk cId="3205361271" sldId="2147375921"/>
        </pc:sldMkLst>
      </pc:sldChg>
      <pc:sldChg chg="del">
        <pc:chgData name="Rick, Steven W." userId="e558b5ca-edb7-4a86-b4df-d7de91ad7c39" providerId="ADAL" clId="{219AE912-9BD7-417B-A706-13C87351D50B}" dt="2024-02-02T19:07:13.969" v="269" actId="47"/>
        <pc:sldMkLst>
          <pc:docMk/>
          <pc:sldMk cId="4156802869" sldId="2147375922"/>
        </pc:sldMkLst>
      </pc:sldChg>
      <pc:sldChg chg="del">
        <pc:chgData name="Rick, Steven W." userId="e558b5ca-edb7-4a86-b4df-d7de91ad7c39" providerId="ADAL" clId="{219AE912-9BD7-417B-A706-13C87351D50B}" dt="2024-02-02T19:07:13.969" v="269" actId="47"/>
        <pc:sldMkLst>
          <pc:docMk/>
          <pc:sldMk cId="954887710" sldId="2147375923"/>
        </pc:sldMkLst>
      </pc:sldChg>
      <pc:sldChg chg="delSp modSp mod">
        <pc:chgData name="Rick, Steven W." userId="e558b5ca-edb7-4a86-b4df-d7de91ad7c39" providerId="ADAL" clId="{219AE912-9BD7-417B-A706-13C87351D50B}" dt="2024-02-02T19:17:13.663" v="353" actId="478"/>
        <pc:sldMkLst>
          <pc:docMk/>
          <pc:sldMk cId="115345523" sldId="2147375938"/>
        </pc:sldMkLst>
        <pc:spChg chg="del">
          <ac:chgData name="Rick, Steven W." userId="e558b5ca-edb7-4a86-b4df-d7de91ad7c39" providerId="ADAL" clId="{219AE912-9BD7-417B-A706-13C87351D50B}" dt="2024-02-02T19:17:06.562" v="350" actId="478"/>
          <ac:spMkLst>
            <pc:docMk/>
            <pc:sldMk cId="115345523" sldId="2147375938"/>
            <ac:spMk id="7" creationId="{7C81E9BA-26BD-E01E-F5FA-6EF836ED88FB}"/>
          </ac:spMkLst>
        </pc:spChg>
        <pc:graphicFrameChg chg="mod">
          <ac:chgData name="Rick, Steven W." userId="e558b5ca-edb7-4a86-b4df-d7de91ad7c39" providerId="ADAL" clId="{219AE912-9BD7-417B-A706-13C87351D50B}" dt="2024-02-02T19:17:12.891" v="352"/>
          <ac:graphicFrameMkLst>
            <pc:docMk/>
            <pc:sldMk cId="115345523" sldId="2147375938"/>
            <ac:graphicFrameMk id="6" creationId="{2C90187A-CBA5-472C-B26D-421C063BFA19}"/>
          </ac:graphicFrameMkLst>
        </pc:graphicFrameChg>
        <pc:cxnChg chg="del">
          <ac:chgData name="Rick, Steven W." userId="e558b5ca-edb7-4a86-b4df-d7de91ad7c39" providerId="ADAL" clId="{219AE912-9BD7-417B-A706-13C87351D50B}" dt="2024-02-02T19:17:13.663" v="353" actId="478"/>
          <ac:cxnSpMkLst>
            <pc:docMk/>
            <pc:sldMk cId="115345523" sldId="2147375938"/>
            <ac:cxnSpMk id="2" creationId="{05C35B55-A70B-D536-4B39-1A14CCC22E55}"/>
          </ac:cxnSpMkLst>
        </pc:cxnChg>
        <pc:cxnChg chg="del">
          <ac:chgData name="Rick, Steven W." userId="e558b5ca-edb7-4a86-b4df-d7de91ad7c39" providerId="ADAL" clId="{219AE912-9BD7-417B-A706-13C87351D50B}" dt="2024-02-02T19:17:04.753" v="349" actId="478"/>
          <ac:cxnSpMkLst>
            <pc:docMk/>
            <pc:sldMk cId="115345523" sldId="2147375938"/>
            <ac:cxnSpMk id="8" creationId="{DA2009FF-F865-7449-35C8-EB1010F84D6F}"/>
          </ac:cxnSpMkLst>
        </pc:cxnChg>
        <pc:cxnChg chg="del">
          <ac:chgData name="Rick, Steven W." userId="e558b5ca-edb7-4a86-b4df-d7de91ad7c39" providerId="ADAL" clId="{219AE912-9BD7-417B-A706-13C87351D50B}" dt="2024-02-02T19:17:03.874" v="348" actId="478"/>
          <ac:cxnSpMkLst>
            <pc:docMk/>
            <pc:sldMk cId="115345523" sldId="2147375938"/>
            <ac:cxnSpMk id="12" creationId="{15693BC5-7912-B4FC-695E-A862F4A2CB79}"/>
          </ac:cxnSpMkLst>
        </pc:cxnChg>
      </pc:sldChg>
      <pc:sldChg chg="add">
        <pc:chgData name="Rick, Steven W." userId="e558b5ca-edb7-4a86-b4df-d7de91ad7c39" providerId="ADAL" clId="{219AE912-9BD7-417B-A706-13C87351D50B}" dt="2024-02-02T17:22:52.502" v="42"/>
        <pc:sldMkLst>
          <pc:docMk/>
          <pc:sldMk cId="2299237607" sldId="2147375945"/>
        </pc:sldMkLst>
      </pc:sldChg>
      <pc:sldChg chg="add">
        <pc:chgData name="Rick, Steven W." userId="e558b5ca-edb7-4a86-b4df-d7de91ad7c39" providerId="ADAL" clId="{219AE912-9BD7-417B-A706-13C87351D50B}" dt="2024-02-02T19:14:42.137" v="334"/>
        <pc:sldMkLst>
          <pc:docMk/>
          <pc:sldMk cId="250320915" sldId="2147375949"/>
        </pc:sldMkLst>
      </pc:sldChg>
      <pc:sldChg chg="modSp">
        <pc:chgData name="Rick, Steven W." userId="e558b5ca-edb7-4a86-b4df-d7de91ad7c39" providerId="ADAL" clId="{219AE912-9BD7-417B-A706-13C87351D50B}" dt="2024-02-02T19:17:33.868" v="354"/>
        <pc:sldMkLst>
          <pc:docMk/>
          <pc:sldMk cId="0" sldId="2147375989"/>
        </pc:sldMkLst>
        <pc:graphicFrameChg chg="mod">
          <ac:chgData name="Rick, Steven W." userId="e558b5ca-edb7-4a86-b4df-d7de91ad7c39" providerId="ADAL" clId="{219AE912-9BD7-417B-A706-13C87351D50B}" dt="2024-02-02T19:17:33.868" v="354"/>
          <ac:graphicFrameMkLst>
            <pc:docMk/>
            <pc:sldMk cId="0" sldId="2147375989"/>
            <ac:graphicFrameMk id="184322" creationId="{7A4EE4FD-CA53-56F1-4F63-558693D6D79E}"/>
          </ac:graphicFrameMkLst>
        </pc:graphicFrameChg>
      </pc:sldChg>
      <pc:sldChg chg="del">
        <pc:chgData name="Rick, Steven W." userId="e558b5ca-edb7-4a86-b4df-d7de91ad7c39" providerId="ADAL" clId="{219AE912-9BD7-417B-A706-13C87351D50B}" dt="2024-02-02T17:15:20.117" v="26" actId="47"/>
        <pc:sldMkLst>
          <pc:docMk/>
          <pc:sldMk cId="2657996208" sldId="2147375991"/>
        </pc:sldMkLst>
      </pc:sldChg>
      <pc:sldChg chg="addSp modSp add mod">
        <pc:chgData name="Rick, Steven W." userId="e558b5ca-edb7-4a86-b4df-d7de91ad7c39" providerId="ADAL" clId="{219AE912-9BD7-417B-A706-13C87351D50B}" dt="2024-02-02T17:24:42.380" v="48" actId="1076"/>
        <pc:sldMkLst>
          <pc:docMk/>
          <pc:sldMk cId="2387318532" sldId="2147375999"/>
        </pc:sldMkLst>
        <pc:spChg chg="add mod">
          <ac:chgData name="Rick, Steven W." userId="e558b5ca-edb7-4a86-b4df-d7de91ad7c39" providerId="ADAL" clId="{219AE912-9BD7-417B-A706-13C87351D50B}" dt="2024-02-02T17:24:42.380" v="48" actId="1076"/>
          <ac:spMkLst>
            <pc:docMk/>
            <pc:sldMk cId="2387318532" sldId="2147375999"/>
            <ac:spMk id="6" creationId="{5464A54E-389B-0DFD-5BE2-70349726AA78}"/>
          </ac:spMkLst>
        </pc:spChg>
      </pc:sldChg>
      <pc:sldChg chg="mod">
        <pc:chgData name="Rick, Steven W." userId="e558b5ca-edb7-4a86-b4df-d7de91ad7c39" providerId="ADAL" clId="{219AE912-9BD7-417B-A706-13C87351D50B}" dt="2024-02-02T17:18:01.300" v="39" actId="27918"/>
        <pc:sldMkLst>
          <pc:docMk/>
          <pc:sldMk cId="1194829518" sldId="2147376000"/>
        </pc:sldMkLst>
      </pc:sldChg>
      <pc:sldChg chg="add">
        <pc:chgData name="Rick, Steven W." userId="e558b5ca-edb7-4a86-b4df-d7de91ad7c39" providerId="ADAL" clId="{219AE912-9BD7-417B-A706-13C87351D50B}" dt="2024-02-02T17:20:24.173" v="40"/>
        <pc:sldMkLst>
          <pc:docMk/>
          <pc:sldMk cId="110987335" sldId="2147376003"/>
        </pc:sldMkLst>
      </pc:sldChg>
      <pc:sldChg chg="add">
        <pc:chgData name="Rick, Steven W." userId="e558b5ca-edb7-4a86-b4df-d7de91ad7c39" providerId="ADAL" clId="{219AE912-9BD7-417B-A706-13C87351D50B}" dt="2024-02-02T19:14:42.137" v="334"/>
        <pc:sldMkLst>
          <pc:docMk/>
          <pc:sldMk cId="1077005269" sldId="2147376004"/>
        </pc:sldMkLst>
      </pc:sldChg>
      <pc:sldChg chg="add">
        <pc:chgData name="Rick, Steven W." userId="e558b5ca-edb7-4a86-b4df-d7de91ad7c39" providerId="ADAL" clId="{219AE912-9BD7-417B-A706-13C87351D50B}" dt="2024-02-02T19:14:42.137" v="334"/>
        <pc:sldMkLst>
          <pc:docMk/>
          <pc:sldMk cId="2790849364" sldId="2147376005"/>
        </pc:sldMkLst>
      </pc:sldChg>
      <pc:sldChg chg="add">
        <pc:chgData name="Rick, Steven W." userId="e558b5ca-edb7-4a86-b4df-d7de91ad7c39" providerId="ADAL" clId="{219AE912-9BD7-417B-A706-13C87351D50B}" dt="2024-02-02T19:14:42.137" v="334"/>
        <pc:sldMkLst>
          <pc:docMk/>
          <pc:sldMk cId="381489776" sldId="2147376006"/>
        </pc:sldMkLst>
      </pc:sldChg>
      <pc:sldChg chg="add">
        <pc:chgData name="Rick, Steven W." userId="e558b5ca-edb7-4a86-b4df-d7de91ad7c39" providerId="ADAL" clId="{219AE912-9BD7-417B-A706-13C87351D50B}" dt="2024-02-02T19:14:42.137" v="334"/>
        <pc:sldMkLst>
          <pc:docMk/>
          <pc:sldMk cId="3112795534" sldId="2147376007"/>
        </pc:sldMkLst>
      </pc:sldChg>
      <pc:sldChg chg="add">
        <pc:chgData name="Rick, Steven W." userId="e558b5ca-edb7-4a86-b4df-d7de91ad7c39" providerId="ADAL" clId="{219AE912-9BD7-417B-A706-13C87351D50B}" dt="2024-02-02T19:14:42.137" v="334"/>
        <pc:sldMkLst>
          <pc:docMk/>
          <pc:sldMk cId="1497694803" sldId="2147376008"/>
        </pc:sldMkLst>
      </pc:sldChg>
      <pc:sldChg chg="add">
        <pc:chgData name="Rick, Steven W." userId="e558b5ca-edb7-4a86-b4df-d7de91ad7c39" providerId="ADAL" clId="{219AE912-9BD7-417B-A706-13C87351D50B}" dt="2024-02-02T19:14:42.137" v="334"/>
        <pc:sldMkLst>
          <pc:docMk/>
          <pc:sldMk cId="485110112" sldId="2147376009"/>
        </pc:sldMkLst>
      </pc:sldChg>
      <pc:sldChg chg="add del">
        <pc:chgData name="Rick, Steven W." userId="e558b5ca-edb7-4a86-b4df-d7de91ad7c39" providerId="ADAL" clId="{219AE912-9BD7-417B-A706-13C87351D50B}" dt="2024-02-02T19:15:59.125" v="346" actId="47"/>
        <pc:sldMkLst>
          <pc:docMk/>
          <pc:sldMk cId="2136586886" sldId="2147376010"/>
        </pc:sldMkLst>
      </pc:sldChg>
      <pc:sldChg chg="add del">
        <pc:chgData name="Rick, Steven W." userId="e558b5ca-edb7-4a86-b4df-d7de91ad7c39" providerId="ADAL" clId="{219AE912-9BD7-417B-A706-13C87351D50B}" dt="2024-02-02T19:15:59.125" v="346" actId="47"/>
        <pc:sldMkLst>
          <pc:docMk/>
          <pc:sldMk cId="3515963768" sldId="2147376011"/>
        </pc:sldMkLst>
      </pc:sldChg>
      <pc:sldChg chg="delSp modSp mod">
        <pc:chgData name="Rick, Steven W." userId="e558b5ca-edb7-4a86-b4df-d7de91ad7c39" providerId="ADAL" clId="{219AE912-9BD7-417B-A706-13C87351D50B}" dt="2024-02-02T17:16:06.355" v="37" actId="478"/>
        <pc:sldMkLst>
          <pc:docMk/>
          <pc:sldMk cId="3818869879" sldId="2147376012"/>
        </pc:sldMkLst>
        <pc:spChg chg="del">
          <ac:chgData name="Rick, Steven W." userId="e558b5ca-edb7-4a86-b4df-d7de91ad7c39" providerId="ADAL" clId="{219AE912-9BD7-417B-A706-13C87351D50B}" dt="2024-02-02T17:15:33.335" v="30" actId="478"/>
          <ac:spMkLst>
            <pc:docMk/>
            <pc:sldMk cId="3818869879" sldId="2147376012"/>
            <ac:spMk id="4" creationId="{3BA444BE-9F83-37B8-281E-9B0367D57DE0}"/>
          </ac:spMkLst>
        </pc:spChg>
        <pc:spChg chg="del mod">
          <ac:chgData name="Rick, Steven W." userId="e558b5ca-edb7-4a86-b4df-d7de91ad7c39" providerId="ADAL" clId="{219AE912-9BD7-417B-A706-13C87351D50B}" dt="2024-02-02T17:16:05.512" v="36" actId="478"/>
          <ac:spMkLst>
            <pc:docMk/>
            <pc:sldMk cId="3818869879" sldId="2147376012"/>
            <ac:spMk id="5" creationId="{2A4839EE-EF7D-4627-B28D-C22A814997D5}"/>
          </ac:spMkLst>
        </pc:spChg>
        <pc:spChg chg="del">
          <ac:chgData name="Rick, Steven W." userId="e558b5ca-edb7-4a86-b4df-d7de91ad7c39" providerId="ADAL" clId="{219AE912-9BD7-417B-A706-13C87351D50B}" dt="2024-02-02T17:16:03.359" v="35" actId="478"/>
          <ac:spMkLst>
            <pc:docMk/>
            <pc:sldMk cId="3818869879" sldId="2147376012"/>
            <ac:spMk id="8" creationId="{BC666144-BEAC-4F36-BD49-285EB95A9F21}"/>
          </ac:spMkLst>
        </pc:spChg>
        <pc:graphicFrameChg chg="mod">
          <ac:chgData name="Rick, Steven W." userId="e558b5ca-edb7-4a86-b4df-d7de91ad7c39" providerId="ADAL" clId="{219AE912-9BD7-417B-A706-13C87351D50B}" dt="2024-02-02T17:15:30.165" v="28"/>
          <ac:graphicFrameMkLst>
            <pc:docMk/>
            <pc:sldMk cId="3818869879" sldId="2147376012"/>
            <ac:graphicFrameMk id="6" creationId="{CDA0B365-3775-4807-9E27-705C04150BE4}"/>
          </ac:graphicFrameMkLst>
        </pc:graphicFrameChg>
        <pc:cxnChg chg="del">
          <ac:chgData name="Rick, Steven W." userId="e558b5ca-edb7-4a86-b4df-d7de91ad7c39" providerId="ADAL" clId="{219AE912-9BD7-417B-A706-13C87351D50B}" dt="2024-02-02T17:15:31.816" v="29" actId="478"/>
          <ac:cxnSpMkLst>
            <pc:docMk/>
            <pc:sldMk cId="3818869879" sldId="2147376012"/>
            <ac:cxnSpMk id="2" creationId="{B1FBED83-C295-380B-5739-30FF1829D62E}"/>
          </ac:cxnSpMkLst>
        </pc:cxnChg>
        <pc:cxnChg chg="del">
          <ac:chgData name="Rick, Steven W." userId="e558b5ca-edb7-4a86-b4df-d7de91ad7c39" providerId="ADAL" clId="{219AE912-9BD7-417B-A706-13C87351D50B}" dt="2024-02-02T17:16:06.355" v="37" actId="478"/>
          <ac:cxnSpMkLst>
            <pc:docMk/>
            <pc:sldMk cId="3818869879" sldId="2147376012"/>
            <ac:cxnSpMk id="7" creationId="{F51A675E-4364-439F-BEFA-A7D57B074E16}"/>
          </ac:cxnSpMkLst>
        </pc:cxnChg>
      </pc:sldChg>
      <pc:sldChg chg="del mod">
        <pc:chgData name="Rick, Steven W." userId="e558b5ca-edb7-4a86-b4df-d7de91ad7c39" providerId="ADAL" clId="{219AE912-9BD7-417B-A706-13C87351D50B}" dt="2024-02-02T17:15:18.736" v="25" actId="47"/>
        <pc:sldMkLst>
          <pc:docMk/>
          <pc:sldMk cId="2855908504" sldId="2147376013"/>
        </pc:sldMkLst>
      </pc:sldChg>
      <pc:sldChg chg="del">
        <pc:chgData name="Rick, Steven W." userId="e558b5ca-edb7-4a86-b4df-d7de91ad7c39" providerId="ADAL" clId="{219AE912-9BD7-417B-A706-13C87351D50B}" dt="2024-02-02T17:14:41.392" v="24" actId="47"/>
        <pc:sldMkLst>
          <pc:docMk/>
          <pc:sldMk cId="3874892107" sldId="2147376014"/>
        </pc:sldMkLst>
      </pc:sldChg>
      <pc:sldChg chg="addSp modSp add">
        <pc:chgData name="Rick, Steven W." userId="e558b5ca-edb7-4a86-b4df-d7de91ad7c39" providerId="ADAL" clId="{219AE912-9BD7-417B-A706-13C87351D50B}" dt="2024-02-02T17:14:30.503" v="23"/>
        <pc:sldMkLst>
          <pc:docMk/>
          <pc:sldMk cId="1495021028" sldId="2147376015"/>
        </pc:sldMkLst>
        <pc:spChg chg="add mod">
          <ac:chgData name="Rick, Steven W." userId="e558b5ca-edb7-4a86-b4df-d7de91ad7c39" providerId="ADAL" clId="{219AE912-9BD7-417B-A706-13C87351D50B}" dt="2024-02-02T17:14:30.503" v="23"/>
          <ac:spMkLst>
            <pc:docMk/>
            <pc:sldMk cId="1495021028" sldId="2147376015"/>
            <ac:spMk id="10" creationId="{D5E106EE-0552-1007-0778-B418704A5CF4}"/>
          </ac:spMkLst>
        </pc:spChg>
      </pc:sldChg>
      <pc:sldChg chg="add">
        <pc:chgData name="Rick, Steven W." userId="e558b5ca-edb7-4a86-b4df-d7de91ad7c39" providerId="ADAL" clId="{219AE912-9BD7-417B-A706-13C87351D50B}" dt="2024-02-02T17:15:26.653" v="27" actId="2890"/>
        <pc:sldMkLst>
          <pc:docMk/>
          <pc:sldMk cId="2717295233" sldId="2147376016"/>
        </pc:sldMkLst>
      </pc:sldChg>
      <pc:sldChg chg="add">
        <pc:chgData name="Rick, Steven W." userId="e558b5ca-edb7-4a86-b4df-d7de91ad7c39" providerId="ADAL" clId="{219AE912-9BD7-417B-A706-13C87351D50B}" dt="2024-02-02T17:15:37.847" v="31" actId="2890"/>
        <pc:sldMkLst>
          <pc:docMk/>
          <pc:sldMk cId="698747966" sldId="2147376017"/>
        </pc:sldMkLst>
      </pc:sldChg>
      <pc:sldChg chg="add">
        <pc:chgData name="Rick, Steven W." userId="e558b5ca-edb7-4a86-b4df-d7de91ad7c39" providerId="ADAL" clId="{219AE912-9BD7-417B-A706-13C87351D50B}" dt="2024-02-02T17:20:24.173" v="40"/>
        <pc:sldMkLst>
          <pc:docMk/>
          <pc:sldMk cId="2032040977" sldId="2147376018"/>
        </pc:sldMkLst>
      </pc:sldChg>
      <pc:sldChg chg="add">
        <pc:chgData name="Rick, Steven W." userId="e558b5ca-edb7-4a86-b4df-d7de91ad7c39" providerId="ADAL" clId="{219AE912-9BD7-417B-A706-13C87351D50B}" dt="2024-02-02T17:20:24.173" v="40"/>
        <pc:sldMkLst>
          <pc:docMk/>
          <pc:sldMk cId="2869029964" sldId="2147376019"/>
        </pc:sldMkLst>
      </pc:sldChg>
      <pc:sldChg chg="add">
        <pc:chgData name="Rick, Steven W." userId="e558b5ca-edb7-4a86-b4df-d7de91ad7c39" providerId="ADAL" clId="{219AE912-9BD7-417B-A706-13C87351D50B}" dt="2024-02-02T17:20:24.173" v="40"/>
        <pc:sldMkLst>
          <pc:docMk/>
          <pc:sldMk cId="2436443484" sldId="2147376020"/>
        </pc:sldMkLst>
      </pc:sldChg>
      <pc:sldChg chg="add">
        <pc:chgData name="Rick, Steven W." userId="e558b5ca-edb7-4a86-b4df-d7de91ad7c39" providerId="ADAL" clId="{219AE912-9BD7-417B-A706-13C87351D50B}" dt="2024-02-02T17:20:24.173" v="40"/>
        <pc:sldMkLst>
          <pc:docMk/>
          <pc:sldMk cId="97294121" sldId="2147376021"/>
        </pc:sldMkLst>
      </pc:sldChg>
      <pc:sldChg chg="add">
        <pc:chgData name="Rick, Steven W." userId="e558b5ca-edb7-4a86-b4df-d7de91ad7c39" providerId="ADAL" clId="{219AE912-9BD7-417B-A706-13C87351D50B}" dt="2024-02-02T17:20:24.173" v="40"/>
        <pc:sldMkLst>
          <pc:docMk/>
          <pc:sldMk cId="2253050282" sldId="2147376022"/>
        </pc:sldMkLst>
      </pc:sldChg>
      <pc:sldChg chg="add">
        <pc:chgData name="Rick, Steven W." userId="e558b5ca-edb7-4a86-b4df-d7de91ad7c39" providerId="ADAL" clId="{219AE912-9BD7-417B-A706-13C87351D50B}" dt="2024-02-02T17:20:24.173" v="40"/>
        <pc:sldMkLst>
          <pc:docMk/>
          <pc:sldMk cId="3912616242" sldId="2147376023"/>
        </pc:sldMkLst>
      </pc:sldChg>
      <pc:sldChg chg="add">
        <pc:chgData name="Rick, Steven W." userId="e558b5ca-edb7-4a86-b4df-d7de91ad7c39" providerId="ADAL" clId="{219AE912-9BD7-417B-A706-13C87351D50B}" dt="2024-02-02T17:20:24.173" v="40"/>
        <pc:sldMkLst>
          <pc:docMk/>
          <pc:sldMk cId="767988335" sldId="2147376024"/>
        </pc:sldMkLst>
      </pc:sldChg>
      <pc:sldChg chg="add">
        <pc:chgData name="Rick, Steven W." userId="e558b5ca-edb7-4a86-b4df-d7de91ad7c39" providerId="ADAL" clId="{219AE912-9BD7-417B-A706-13C87351D50B}" dt="2024-02-02T17:23:27.298" v="44"/>
        <pc:sldMkLst>
          <pc:docMk/>
          <pc:sldMk cId="4256593584" sldId="2147376025"/>
        </pc:sldMkLst>
      </pc:sldChg>
      <pc:sldChg chg="modSp add mod">
        <pc:chgData name="Rick, Steven W." userId="e558b5ca-edb7-4a86-b4df-d7de91ad7c39" providerId="ADAL" clId="{219AE912-9BD7-417B-A706-13C87351D50B}" dt="2024-02-02T19:22:38.843" v="365" actId="1076"/>
        <pc:sldMkLst>
          <pc:docMk/>
          <pc:sldMk cId="3108324263" sldId="2147376026"/>
        </pc:sldMkLst>
        <pc:spChg chg="mod">
          <ac:chgData name="Rick, Steven W." userId="e558b5ca-edb7-4a86-b4df-d7de91ad7c39" providerId="ADAL" clId="{219AE912-9BD7-417B-A706-13C87351D50B}" dt="2024-02-02T19:22:38.843" v="365" actId="1076"/>
          <ac:spMkLst>
            <pc:docMk/>
            <pc:sldMk cId="3108324263" sldId="2147376026"/>
            <ac:spMk id="9" creationId="{D4854CB0-9CB9-06A2-B356-FE8D11B47768}"/>
          </ac:spMkLst>
        </pc:spChg>
        <pc:cxnChg chg="mod">
          <ac:chgData name="Rick, Steven W." userId="e558b5ca-edb7-4a86-b4df-d7de91ad7c39" providerId="ADAL" clId="{219AE912-9BD7-417B-A706-13C87351D50B}" dt="2024-02-02T19:22:36.652" v="364" actId="14100"/>
          <ac:cxnSpMkLst>
            <pc:docMk/>
            <pc:sldMk cId="3108324263" sldId="2147376026"/>
            <ac:cxnSpMk id="2" creationId="{2619A0F9-9412-ACFF-12BA-20ECFE4B45BC}"/>
          </ac:cxnSpMkLst>
        </pc:cxnChg>
      </pc:sldChg>
      <pc:sldChg chg="add">
        <pc:chgData name="Rick, Steven W." userId="e558b5ca-edb7-4a86-b4df-d7de91ad7c39" providerId="ADAL" clId="{219AE912-9BD7-417B-A706-13C87351D50B}" dt="2024-02-02T18:17:03.153" v="120" actId="2890"/>
        <pc:sldMkLst>
          <pc:docMk/>
          <pc:sldMk cId="656989957" sldId="2147376027"/>
        </pc:sldMkLst>
      </pc:sldChg>
      <pc:sldChg chg="delSp modSp add mod">
        <pc:chgData name="Rick, Steven W." userId="e558b5ca-edb7-4a86-b4df-d7de91ad7c39" providerId="ADAL" clId="{219AE912-9BD7-417B-A706-13C87351D50B}" dt="2024-02-02T18:19:23.622" v="133" actId="478"/>
        <pc:sldMkLst>
          <pc:docMk/>
          <pc:sldMk cId="964430153" sldId="2147376028"/>
        </pc:sldMkLst>
        <pc:spChg chg="del">
          <ac:chgData name="Rick, Steven W." userId="e558b5ca-edb7-4a86-b4df-d7de91ad7c39" providerId="ADAL" clId="{219AE912-9BD7-417B-A706-13C87351D50B}" dt="2024-02-02T18:19:15.360" v="127" actId="478"/>
          <ac:spMkLst>
            <pc:docMk/>
            <pc:sldMk cId="964430153" sldId="2147376028"/>
            <ac:spMk id="2" creationId="{1725B8C8-88D4-DA0D-38BB-7E8DD4751937}"/>
          </ac:spMkLst>
        </pc:spChg>
        <pc:spChg chg="del">
          <ac:chgData name="Rick, Steven W." userId="e558b5ca-edb7-4a86-b4df-d7de91ad7c39" providerId="ADAL" clId="{219AE912-9BD7-417B-A706-13C87351D50B}" dt="2024-02-02T18:19:23.622" v="133" actId="478"/>
          <ac:spMkLst>
            <pc:docMk/>
            <pc:sldMk cId="964430153" sldId="2147376028"/>
            <ac:spMk id="6" creationId="{5464A54E-389B-0DFD-5BE2-70349726AA78}"/>
          </ac:spMkLst>
        </pc:spChg>
        <pc:spChg chg="del">
          <ac:chgData name="Rick, Steven W." userId="e558b5ca-edb7-4a86-b4df-d7de91ad7c39" providerId="ADAL" clId="{219AE912-9BD7-417B-A706-13C87351D50B}" dt="2024-02-02T18:19:18.438" v="130" actId="478"/>
          <ac:spMkLst>
            <pc:docMk/>
            <pc:sldMk cId="964430153" sldId="2147376028"/>
            <ac:spMk id="9" creationId="{89A722CD-0F1A-3D52-5A15-E217E86B3A15}"/>
          </ac:spMkLst>
        </pc:spChg>
        <pc:spChg chg="del">
          <ac:chgData name="Rick, Steven W." userId="e558b5ca-edb7-4a86-b4df-d7de91ad7c39" providerId="ADAL" clId="{219AE912-9BD7-417B-A706-13C87351D50B}" dt="2024-02-02T18:19:19.749" v="131" actId="478"/>
          <ac:spMkLst>
            <pc:docMk/>
            <pc:sldMk cId="964430153" sldId="2147376028"/>
            <ac:spMk id="17" creationId="{7731259D-BCCE-ECCB-84EC-B33B4E7040E0}"/>
          </ac:spMkLst>
        </pc:spChg>
        <pc:graphicFrameChg chg="mod">
          <ac:chgData name="Rick, Steven W." userId="e558b5ca-edb7-4a86-b4df-d7de91ad7c39" providerId="ADAL" clId="{219AE912-9BD7-417B-A706-13C87351D50B}" dt="2024-02-02T18:19:04.695" v="126"/>
          <ac:graphicFrameMkLst>
            <pc:docMk/>
            <pc:sldMk cId="964430153" sldId="2147376028"/>
            <ac:graphicFrameMk id="6148" creationId="{637B5ECE-9B62-2914-EB41-0FD56AFB5026}"/>
          </ac:graphicFrameMkLst>
        </pc:graphicFrameChg>
        <pc:cxnChg chg="del">
          <ac:chgData name="Rick, Steven W." userId="e558b5ca-edb7-4a86-b4df-d7de91ad7c39" providerId="ADAL" clId="{219AE912-9BD7-417B-A706-13C87351D50B}" dt="2024-02-02T18:19:16.247" v="128" actId="478"/>
          <ac:cxnSpMkLst>
            <pc:docMk/>
            <pc:sldMk cId="964430153" sldId="2147376028"/>
            <ac:cxnSpMk id="3" creationId="{9CDF8499-B426-A765-AF4D-96BE7FF880F0}"/>
          </ac:cxnSpMkLst>
        </pc:cxnChg>
        <pc:cxnChg chg="del">
          <ac:chgData name="Rick, Steven W." userId="e558b5ca-edb7-4a86-b4df-d7de91ad7c39" providerId="ADAL" clId="{219AE912-9BD7-417B-A706-13C87351D50B}" dt="2024-02-02T18:19:17.629" v="129" actId="478"/>
          <ac:cxnSpMkLst>
            <pc:docMk/>
            <pc:sldMk cId="964430153" sldId="2147376028"/>
            <ac:cxnSpMk id="12" creationId="{A794D6AE-D0A4-D72E-A22D-0E8D264DB9A9}"/>
          </ac:cxnSpMkLst>
        </pc:cxnChg>
        <pc:cxnChg chg="del">
          <ac:chgData name="Rick, Steven W." userId="e558b5ca-edb7-4a86-b4df-d7de91ad7c39" providerId="ADAL" clId="{219AE912-9BD7-417B-A706-13C87351D50B}" dt="2024-02-02T18:19:20.277" v="132" actId="478"/>
          <ac:cxnSpMkLst>
            <pc:docMk/>
            <pc:sldMk cId="964430153" sldId="2147376028"/>
            <ac:cxnSpMk id="18" creationId="{07384FFE-37F8-2620-9771-4944FEBA2479}"/>
          </ac:cxnSpMkLst>
        </pc:cxnChg>
      </pc:sldChg>
      <pc:sldChg chg="add del">
        <pc:chgData name="Rick, Steven W." userId="e558b5ca-edb7-4a86-b4df-d7de91ad7c39" providerId="ADAL" clId="{219AE912-9BD7-417B-A706-13C87351D50B}" dt="2024-02-02T19:07:13.969" v="269" actId="47"/>
        <pc:sldMkLst>
          <pc:docMk/>
          <pc:sldMk cId="1318171876" sldId="2147376029"/>
        </pc:sldMkLst>
      </pc:sldChg>
      <pc:sldChg chg="add">
        <pc:chgData name="Rick, Steven W." userId="e558b5ca-edb7-4a86-b4df-d7de91ad7c39" providerId="ADAL" clId="{219AE912-9BD7-417B-A706-13C87351D50B}" dt="2024-02-02T19:10:14.671" v="284" actId="2890"/>
        <pc:sldMkLst>
          <pc:docMk/>
          <pc:sldMk cId="2464464040" sldId="2147376029"/>
        </pc:sldMkLst>
      </pc:sldChg>
      <pc:sldChg chg="add">
        <pc:chgData name="Rick, Steven W." userId="e558b5ca-edb7-4a86-b4df-d7de91ad7c39" providerId="ADAL" clId="{219AE912-9BD7-417B-A706-13C87351D50B}" dt="2024-02-02T19:10:21.151" v="286" actId="2890"/>
        <pc:sldMkLst>
          <pc:docMk/>
          <pc:sldMk cId="1706920262" sldId="2147376030"/>
        </pc:sldMkLst>
      </pc:sldChg>
      <pc:sldChg chg="add">
        <pc:chgData name="Rick, Steven W." userId="e558b5ca-edb7-4a86-b4df-d7de91ad7c39" providerId="ADAL" clId="{219AE912-9BD7-417B-A706-13C87351D50B}" dt="2024-02-02T19:10:28.167" v="289" actId="2890"/>
        <pc:sldMkLst>
          <pc:docMk/>
          <pc:sldMk cId="2876696567" sldId="2147376031"/>
        </pc:sldMkLst>
      </pc:sldChg>
      <pc:sldChg chg="add">
        <pc:chgData name="Rick, Steven W." userId="e558b5ca-edb7-4a86-b4df-d7de91ad7c39" providerId="ADAL" clId="{219AE912-9BD7-417B-A706-13C87351D50B}" dt="2024-02-02T19:10:38.944" v="292" actId="2890"/>
        <pc:sldMkLst>
          <pc:docMk/>
          <pc:sldMk cId="139508627" sldId="2147376032"/>
        </pc:sldMkLst>
      </pc:sldChg>
      <pc:sldChg chg="add">
        <pc:chgData name="Rick, Steven W." userId="e558b5ca-edb7-4a86-b4df-d7de91ad7c39" providerId="ADAL" clId="{219AE912-9BD7-417B-A706-13C87351D50B}" dt="2024-02-02T19:10:46.450" v="295" actId="2890"/>
        <pc:sldMkLst>
          <pc:docMk/>
          <pc:sldMk cId="1002930937" sldId="2147376033"/>
        </pc:sldMkLst>
      </pc:sldChg>
      <pc:sldChg chg="add">
        <pc:chgData name="Rick, Steven W." userId="e558b5ca-edb7-4a86-b4df-d7de91ad7c39" providerId="ADAL" clId="{219AE912-9BD7-417B-A706-13C87351D50B}" dt="2024-02-02T19:10:58.845" v="298" actId="2890"/>
        <pc:sldMkLst>
          <pc:docMk/>
          <pc:sldMk cId="2011707903" sldId="2147376034"/>
        </pc:sldMkLst>
      </pc:sldChg>
      <pc:sldChg chg="add">
        <pc:chgData name="Rick, Steven W." userId="e558b5ca-edb7-4a86-b4df-d7de91ad7c39" providerId="ADAL" clId="{219AE912-9BD7-417B-A706-13C87351D50B}" dt="2024-02-02T19:11:07.894" v="301" actId="2890"/>
        <pc:sldMkLst>
          <pc:docMk/>
          <pc:sldMk cId="3728398079" sldId="2147376035"/>
        </pc:sldMkLst>
      </pc:sldChg>
      <pc:sldChg chg="add">
        <pc:chgData name="Rick, Steven W." userId="e558b5ca-edb7-4a86-b4df-d7de91ad7c39" providerId="ADAL" clId="{219AE912-9BD7-417B-A706-13C87351D50B}" dt="2024-02-02T19:15:30.652" v="342"/>
        <pc:sldMkLst>
          <pc:docMk/>
          <pc:sldMk cId="2538576092" sldId="2147376036"/>
        </pc:sldMkLst>
      </pc:sldChg>
      <pc:sldChg chg="add">
        <pc:chgData name="Rick, Steven W." userId="e558b5ca-edb7-4a86-b4df-d7de91ad7c39" providerId="ADAL" clId="{219AE912-9BD7-417B-A706-13C87351D50B}" dt="2024-02-02T19:15:30.652" v="342"/>
        <pc:sldMkLst>
          <pc:docMk/>
          <pc:sldMk cId="1917649720" sldId="2147376037"/>
        </pc:sldMkLst>
      </pc:sldChg>
      <pc:sldChg chg="add">
        <pc:chgData name="Rick, Steven W." userId="e558b5ca-edb7-4a86-b4df-d7de91ad7c39" providerId="ADAL" clId="{219AE912-9BD7-417B-A706-13C87351D50B}" dt="2024-02-02T19:15:30.652" v="342"/>
        <pc:sldMkLst>
          <pc:docMk/>
          <pc:sldMk cId="3570861113" sldId="2147376038"/>
        </pc:sldMkLst>
      </pc:sldChg>
      <pc:sldChg chg="add">
        <pc:chgData name="Rick, Steven W." userId="e558b5ca-edb7-4a86-b4df-d7de91ad7c39" providerId="ADAL" clId="{219AE912-9BD7-417B-A706-13C87351D50B}" dt="2024-02-02T19:15:30.652" v="342"/>
        <pc:sldMkLst>
          <pc:docMk/>
          <pc:sldMk cId="2611177580" sldId="2147376039"/>
        </pc:sldMkLst>
      </pc:sldChg>
      <pc:sldChg chg="add">
        <pc:chgData name="Rick, Steven W." userId="e558b5ca-edb7-4a86-b4df-d7de91ad7c39" providerId="ADAL" clId="{219AE912-9BD7-417B-A706-13C87351D50B}" dt="2024-02-02T19:15:30.652" v="342"/>
        <pc:sldMkLst>
          <pc:docMk/>
          <pc:sldMk cId="1680282960" sldId="2147376040"/>
        </pc:sldMkLst>
      </pc:sldChg>
      <pc:sldChg chg="add">
        <pc:chgData name="Rick, Steven W." userId="e558b5ca-edb7-4a86-b4df-d7de91ad7c39" providerId="ADAL" clId="{219AE912-9BD7-417B-A706-13C87351D50B}" dt="2024-02-02T19:15:30.652" v="342"/>
        <pc:sldMkLst>
          <pc:docMk/>
          <pc:sldMk cId="1149952786" sldId="2147376041"/>
        </pc:sldMkLst>
      </pc:sldChg>
      <pc:sldChg chg="add del">
        <pc:chgData name="Rick, Steven W." userId="e558b5ca-edb7-4a86-b4df-d7de91ad7c39" providerId="ADAL" clId="{219AE912-9BD7-417B-A706-13C87351D50B}" dt="2024-02-02T19:15:59.125" v="346" actId="47"/>
        <pc:sldMkLst>
          <pc:docMk/>
          <pc:sldMk cId="1652474835" sldId="2147376042"/>
        </pc:sldMkLst>
      </pc:sldChg>
      <pc:sldChg chg="add">
        <pc:chgData name="Rick, Steven W." userId="e558b5ca-edb7-4a86-b4df-d7de91ad7c39" providerId="ADAL" clId="{219AE912-9BD7-417B-A706-13C87351D50B}" dt="2024-02-02T19:15:51.818" v="345"/>
        <pc:sldMkLst>
          <pc:docMk/>
          <pc:sldMk cId="149379586" sldId="2147376043"/>
        </pc:sldMkLst>
      </pc:sldChg>
      <pc:sldChg chg="add">
        <pc:chgData name="Rick, Steven W." userId="e558b5ca-edb7-4a86-b4df-d7de91ad7c39" providerId="ADAL" clId="{219AE912-9BD7-417B-A706-13C87351D50B}" dt="2024-02-02T19:15:51.818" v="345"/>
        <pc:sldMkLst>
          <pc:docMk/>
          <pc:sldMk cId="48075122" sldId="2147376044"/>
        </pc:sldMkLst>
      </pc:sldChg>
      <pc:sldChg chg="add">
        <pc:chgData name="Rick, Steven W." userId="e558b5ca-edb7-4a86-b4df-d7de91ad7c39" providerId="ADAL" clId="{219AE912-9BD7-417B-A706-13C87351D50B}" dt="2024-02-02T19:15:51.818" v="345"/>
        <pc:sldMkLst>
          <pc:docMk/>
          <pc:sldMk cId="3748669808" sldId="2147376045"/>
        </pc:sldMkLst>
      </pc:sldChg>
      <pc:sldChg chg="add">
        <pc:chgData name="Rick, Steven W." userId="e558b5ca-edb7-4a86-b4df-d7de91ad7c39" providerId="ADAL" clId="{219AE912-9BD7-417B-A706-13C87351D50B}" dt="2024-02-02T19:17:00.206" v="347" actId="2890"/>
        <pc:sldMkLst>
          <pc:docMk/>
          <pc:sldMk cId="1587827506" sldId="2147376046"/>
        </pc:sldMkLst>
      </pc:sldChg>
      <pc:sldChg chg="add">
        <pc:chgData name="Rick, Steven W." userId="e558b5ca-edb7-4a86-b4df-d7de91ad7c39" providerId="ADAL" clId="{219AE912-9BD7-417B-A706-13C87351D50B}" dt="2024-02-02T19:17:09.610" v="351" actId="2890"/>
        <pc:sldMkLst>
          <pc:docMk/>
          <pc:sldMk cId="573854978" sldId="2147376047"/>
        </pc:sldMkLst>
      </pc:sldChg>
      <pc:sldMasterChg chg="delSldLayout">
        <pc:chgData name="Rick, Steven W." userId="e558b5ca-edb7-4a86-b4df-d7de91ad7c39" providerId="ADAL" clId="{219AE912-9BD7-417B-A706-13C87351D50B}" dt="2024-02-02T19:15:59.125" v="346" actId="47"/>
        <pc:sldMasterMkLst>
          <pc:docMk/>
          <pc:sldMasterMk cId="3649755028" sldId="2147483672"/>
        </pc:sldMasterMkLst>
        <pc:sldLayoutChg chg="del">
          <pc:chgData name="Rick, Steven W." userId="e558b5ca-edb7-4a86-b4df-d7de91ad7c39" providerId="ADAL" clId="{219AE912-9BD7-417B-A706-13C87351D50B}" dt="2024-02-02T19:15:59.125" v="346" actId="47"/>
          <pc:sldLayoutMkLst>
            <pc:docMk/>
            <pc:sldMasterMk cId="3649755028" sldId="2147483672"/>
            <pc:sldLayoutMk cId="2553443435" sldId="2147483797"/>
          </pc:sldLayoutMkLst>
        </pc:sldLayoutChg>
      </pc:sldMasterChg>
    </pc:docChg>
  </pc:docChgLst>
  <pc:docChgLst>
    <pc:chgData name="Rick, Steven W." userId="e558b5ca-edb7-4a86-b4df-d7de91ad7c39" providerId="ADAL" clId="{F9BA5E4C-D66C-4B6B-8051-A4A44C88C14D}"/>
    <pc:docChg chg="modSld">
      <pc:chgData name="Rick, Steven W." userId="e558b5ca-edb7-4a86-b4df-d7de91ad7c39" providerId="ADAL" clId="{F9BA5E4C-D66C-4B6B-8051-A4A44C88C14D}" dt="2024-02-26T15:41:45.452" v="4"/>
      <pc:docMkLst>
        <pc:docMk/>
      </pc:docMkLst>
      <pc:sldChg chg="modSp">
        <pc:chgData name="Rick, Steven W." userId="e558b5ca-edb7-4a86-b4df-d7de91ad7c39" providerId="ADAL" clId="{F9BA5E4C-D66C-4B6B-8051-A4A44C88C14D}" dt="2024-02-26T15:41:45.452" v="4"/>
        <pc:sldMkLst>
          <pc:docMk/>
          <pc:sldMk cId="0" sldId="2147375989"/>
        </pc:sldMkLst>
        <pc:graphicFrameChg chg="mod">
          <ac:chgData name="Rick, Steven W." userId="e558b5ca-edb7-4a86-b4df-d7de91ad7c39" providerId="ADAL" clId="{F9BA5E4C-D66C-4B6B-8051-A4A44C88C14D}" dt="2024-02-26T15:41:45.452" v="4"/>
          <ac:graphicFrameMkLst>
            <pc:docMk/>
            <pc:sldMk cId="0" sldId="2147375989"/>
            <ac:graphicFrameMk id="184322" creationId="{7A4EE4FD-CA53-56F1-4F63-558693D6D79E}"/>
          </ac:graphicFrameMkLst>
        </pc:graphicFrameChg>
      </pc:sldChg>
    </pc:docChg>
  </pc:docChgLst>
  <pc:docChgLst>
    <pc:chgData name="Rick, Steven W." userId="e558b5ca-edb7-4a86-b4df-d7de91ad7c39" providerId="ADAL" clId="{B59CF057-7563-4051-8479-BDB202B9D57D}"/>
    <pc:docChg chg="undo custSel addSld delSld modSld modSection">
      <pc:chgData name="Rick, Steven W." userId="e558b5ca-edb7-4a86-b4df-d7de91ad7c39" providerId="ADAL" clId="{B59CF057-7563-4051-8479-BDB202B9D57D}" dt="2024-02-02T16:57:01.944" v="158" actId="27918"/>
      <pc:docMkLst>
        <pc:docMk/>
      </pc:docMkLst>
      <pc:sldChg chg="modSp mod">
        <pc:chgData name="Rick, Steven W." userId="e558b5ca-edb7-4a86-b4df-d7de91ad7c39" providerId="ADAL" clId="{B59CF057-7563-4051-8479-BDB202B9D57D}" dt="2024-02-02T16:17:35.467" v="16" actId="6549"/>
        <pc:sldMkLst>
          <pc:docMk/>
          <pc:sldMk cId="1299335355" sldId="290"/>
        </pc:sldMkLst>
        <pc:spChg chg="mod">
          <ac:chgData name="Rick, Steven W." userId="e558b5ca-edb7-4a86-b4df-d7de91ad7c39" providerId="ADAL" clId="{B59CF057-7563-4051-8479-BDB202B9D57D}" dt="2024-02-02T16:17:35.467" v="16" actId="6549"/>
          <ac:spMkLst>
            <pc:docMk/>
            <pc:sldMk cId="1299335355" sldId="290"/>
            <ac:spMk id="5" creationId="{00000000-0000-0000-0000-000000000000}"/>
          </ac:spMkLst>
        </pc:spChg>
      </pc:sldChg>
      <pc:sldChg chg="del">
        <pc:chgData name="Rick, Steven W." userId="e558b5ca-edb7-4a86-b4df-d7de91ad7c39" providerId="ADAL" clId="{B59CF057-7563-4051-8479-BDB202B9D57D}" dt="2024-02-02T16:18:22.353" v="19" actId="47"/>
        <pc:sldMkLst>
          <pc:docMk/>
          <pc:sldMk cId="766627442" sldId="721"/>
        </pc:sldMkLst>
      </pc:sldChg>
      <pc:sldChg chg="del">
        <pc:chgData name="Rick, Steven W." userId="e558b5ca-edb7-4a86-b4df-d7de91ad7c39" providerId="ADAL" clId="{B59CF057-7563-4051-8479-BDB202B9D57D}" dt="2024-02-02T16:19:37.119" v="37" actId="47"/>
        <pc:sldMkLst>
          <pc:docMk/>
          <pc:sldMk cId="3362833520" sldId="2147375782"/>
        </pc:sldMkLst>
      </pc:sldChg>
      <pc:sldChg chg="del">
        <pc:chgData name="Rick, Steven W." userId="e558b5ca-edb7-4a86-b4df-d7de91ad7c39" providerId="ADAL" clId="{B59CF057-7563-4051-8479-BDB202B9D57D}" dt="2024-02-02T16:19:37.119" v="37" actId="47"/>
        <pc:sldMkLst>
          <pc:docMk/>
          <pc:sldMk cId="1971597163" sldId="2147375795"/>
        </pc:sldMkLst>
      </pc:sldChg>
      <pc:sldChg chg="del">
        <pc:chgData name="Rick, Steven W." userId="e558b5ca-edb7-4a86-b4df-d7de91ad7c39" providerId="ADAL" clId="{B59CF057-7563-4051-8479-BDB202B9D57D}" dt="2024-02-02T16:19:37.119" v="37" actId="47"/>
        <pc:sldMkLst>
          <pc:docMk/>
          <pc:sldMk cId="3434176247" sldId="2147375802"/>
        </pc:sldMkLst>
      </pc:sldChg>
      <pc:sldChg chg="del">
        <pc:chgData name="Rick, Steven W." userId="e558b5ca-edb7-4a86-b4df-d7de91ad7c39" providerId="ADAL" clId="{B59CF057-7563-4051-8479-BDB202B9D57D}" dt="2024-02-02T16:23:16.614" v="63" actId="47"/>
        <pc:sldMkLst>
          <pc:docMk/>
          <pc:sldMk cId="817384719" sldId="2147375847"/>
        </pc:sldMkLst>
      </pc:sldChg>
      <pc:sldChg chg="del">
        <pc:chgData name="Rick, Steven W." userId="e558b5ca-edb7-4a86-b4df-d7de91ad7c39" providerId="ADAL" clId="{B59CF057-7563-4051-8479-BDB202B9D57D}" dt="2024-02-02T16:23:16.614" v="63" actId="47"/>
        <pc:sldMkLst>
          <pc:docMk/>
          <pc:sldMk cId="3502080257" sldId="2147375851"/>
        </pc:sldMkLst>
      </pc:sldChg>
      <pc:sldChg chg="del">
        <pc:chgData name="Rick, Steven W." userId="e558b5ca-edb7-4a86-b4df-d7de91ad7c39" providerId="ADAL" clId="{B59CF057-7563-4051-8479-BDB202B9D57D}" dt="2024-02-02T16:23:16.614" v="63" actId="47"/>
        <pc:sldMkLst>
          <pc:docMk/>
          <pc:sldMk cId="1148072416" sldId="2147375852"/>
        </pc:sldMkLst>
      </pc:sldChg>
      <pc:sldChg chg="del">
        <pc:chgData name="Rick, Steven W." userId="e558b5ca-edb7-4a86-b4df-d7de91ad7c39" providerId="ADAL" clId="{B59CF057-7563-4051-8479-BDB202B9D57D}" dt="2024-02-02T16:23:16.614" v="63" actId="47"/>
        <pc:sldMkLst>
          <pc:docMk/>
          <pc:sldMk cId="3616104411" sldId="2147375860"/>
        </pc:sldMkLst>
      </pc:sldChg>
      <pc:sldChg chg="del">
        <pc:chgData name="Rick, Steven W." userId="e558b5ca-edb7-4a86-b4df-d7de91ad7c39" providerId="ADAL" clId="{B59CF057-7563-4051-8479-BDB202B9D57D}" dt="2024-02-02T16:19:37.119" v="37" actId="47"/>
        <pc:sldMkLst>
          <pc:docMk/>
          <pc:sldMk cId="1838111508" sldId="2147375861"/>
        </pc:sldMkLst>
      </pc:sldChg>
      <pc:sldChg chg="del">
        <pc:chgData name="Rick, Steven W." userId="e558b5ca-edb7-4a86-b4df-d7de91ad7c39" providerId="ADAL" clId="{B59CF057-7563-4051-8479-BDB202B9D57D}" dt="2024-02-02T16:20:32.780" v="45" actId="47"/>
        <pc:sldMkLst>
          <pc:docMk/>
          <pc:sldMk cId="3852013544" sldId="2147375889"/>
        </pc:sldMkLst>
      </pc:sldChg>
      <pc:sldChg chg="del">
        <pc:chgData name="Rick, Steven W." userId="e558b5ca-edb7-4a86-b4df-d7de91ad7c39" providerId="ADAL" clId="{B59CF057-7563-4051-8479-BDB202B9D57D}" dt="2024-02-02T16:18:21.408" v="18" actId="47"/>
        <pc:sldMkLst>
          <pc:docMk/>
          <pc:sldMk cId="3237054505" sldId="2147375902"/>
        </pc:sldMkLst>
      </pc:sldChg>
      <pc:sldChg chg="add">
        <pc:chgData name="Rick, Steven W." userId="e558b5ca-edb7-4a86-b4df-d7de91ad7c39" providerId="ADAL" clId="{B59CF057-7563-4051-8479-BDB202B9D57D}" dt="2024-02-02T16:19:32.249" v="36"/>
        <pc:sldMkLst>
          <pc:docMk/>
          <pc:sldMk cId="1080134983" sldId="2147375924"/>
        </pc:sldMkLst>
      </pc:sldChg>
      <pc:sldChg chg="add">
        <pc:chgData name="Rick, Steven W." userId="e558b5ca-edb7-4a86-b4df-d7de91ad7c39" providerId="ADAL" clId="{B59CF057-7563-4051-8479-BDB202B9D57D}" dt="2024-02-02T16:19:32.249" v="36"/>
        <pc:sldMkLst>
          <pc:docMk/>
          <pc:sldMk cId="4146599720" sldId="2147375929"/>
        </pc:sldMkLst>
      </pc:sldChg>
      <pc:sldChg chg="add">
        <pc:chgData name="Rick, Steven W." userId="e558b5ca-edb7-4a86-b4df-d7de91ad7c39" providerId="ADAL" clId="{B59CF057-7563-4051-8479-BDB202B9D57D}" dt="2024-02-02T16:19:32.249" v="36"/>
        <pc:sldMkLst>
          <pc:docMk/>
          <pc:sldMk cId="1762066114" sldId="2147375930"/>
        </pc:sldMkLst>
      </pc:sldChg>
      <pc:sldChg chg="modSp add mod">
        <pc:chgData name="Rick, Steven W." userId="e558b5ca-edb7-4a86-b4df-d7de91ad7c39" providerId="ADAL" clId="{B59CF057-7563-4051-8479-BDB202B9D57D}" dt="2024-02-02T16:21:22.437" v="61" actId="20577"/>
        <pc:sldMkLst>
          <pc:docMk/>
          <pc:sldMk cId="115345523" sldId="2147375938"/>
        </pc:sldMkLst>
        <pc:spChg chg="mod">
          <ac:chgData name="Rick, Steven W." userId="e558b5ca-edb7-4a86-b4df-d7de91ad7c39" providerId="ADAL" clId="{B59CF057-7563-4051-8479-BDB202B9D57D}" dt="2024-02-02T16:21:22.437" v="61" actId="20577"/>
          <ac:spMkLst>
            <pc:docMk/>
            <pc:sldMk cId="115345523" sldId="2147375938"/>
            <ac:spMk id="4" creationId="{00000000-0000-0000-0000-000000000000}"/>
          </ac:spMkLst>
        </pc:spChg>
        <pc:graphicFrameChg chg="mod">
          <ac:chgData name="Rick, Steven W." userId="e558b5ca-edb7-4a86-b4df-d7de91ad7c39" providerId="ADAL" clId="{B59CF057-7563-4051-8479-BDB202B9D57D}" dt="2024-02-02T16:21:03.121" v="49"/>
          <ac:graphicFrameMkLst>
            <pc:docMk/>
            <pc:sldMk cId="115345523" sldId="2147375938"/>
            <ac:graphicFrameMk id="6" creationId="{2C90187A-CBA5-472C-B26D-421C063BFA19}"/>
          </ac:graphicFrameMkLst>
        </pc:graphicFrameChg>
      </pc:sldChg>
      <pc:sldChg chg="delSp modSp add mod">
        <pc:chgData name="Rick, Steven W." userId="e558b5ca-edb7-4a86-b4df-d7de91ad7c39" providerId="ADAL" clId="{B59CF057-7563-4051-8479-BDB202B9D57D}" dt="2024-02-02T16:19:55.313" v="43"/>
        <pc:sldMkLst>
          <pc:docMk/>
          <pc:sldMk cId="1868626662" sldId="2147375940"/>
        </pc:sldMkLst>
        <pc:spChg chg="del">
          <ac:chgData name="Rick, Steven W." userId="e558b5ca-edb7-4a86-b4df-d7de91ad7c39" providerId="ADAL" clId="{B59CF057-7563-4051-8479-BDB202B9D57D}" dt="2024-02-02T16:19:53.726" v="42" actId="478"/>
          <ac:spMkLst>
            <pc:docMk/>
            <pc:sldMk cId="1868626662" sldId="2147375940"/>
            <ac:spMk id="4" creationId="{B38E3BC3-57A6-FA1A-D10E-EE12B53776BC}"/>
          </ac:spMkLst>
        </pc:spChg>
        <pc:graphicFrameChg chg="mod">
          <ac:chgData name="Rick, Steven W." userId="e558b5ca-edb7-4a86-b4df-d7de91ad7c39" providerId="ADAL" clId="{B59CF057-7563-4051-8479-BDB202B9D57D}" dt="2024-02-02T16:19:55.313" v="43"/>
          <ac:graphicFrameMkLst>
            <pc:docMk/>
            <pc:sldMk cId="1868626662" sldId="2147375940"/>
            <ac:graphicFrameMk id="6" creationId="{14F290DC-F3A0-C196-0B56-8FFCFAA85EB7}"/>
          </ac:graphicFrameMkLst>
        </pc:graphicFrameChg>
      </pc:sldChg>
      <pc:sldChg chg="delSp modSp add mod">
        <pc:chgData name="Rick, Steven W." userId="e558b5ca-edb7-4a86-b4df-d7de91ad7c39" providerId="ADAL" clId="{B59CF057-7563-4051-8479-BDB202B9D57D}" dt="2024-02-02T16:19:51.443" v="41"/>
        <pc:sldMkLst>
          <pc:docMk/>
          <pc:sldMk cId="2629187216" sldId="2147375941"/>
        </pc:sldMkLst>
        <pc:spChg chg="del">
          <ac:chgData name="Rick, Steven W." userId="e558b5ca-edb7-4a86-b4df-d7de91ad7c39" providerId="ADAL" clId="{B59CF057-7563-4051-8479-BDB202B9D57D}" dt="2024-02-02T16:19:50.065" v="40" actId="478"/>
          <ac:spMkLst>
            <pc:docMk/>
            <pc:sldMk cId="2629187216" sldId="2147375941"/>
            <ac:spMk id="4" creationId="{B38E3BC3-57A6-FA1A-D10E-EE12B53776BC}"/>
          </ac:spMkLst>
        </pc:spChg>
        <pc:graphicFrameChg chg="mod">
          <ac:chgData name="Rick, Steven W." userId="e558b5ca-edb7-4a86-b4df-d7de91ad7c39" providerId="ADAL" clId="{B59CF057-7563-4051-8479-BDB202B9D57D}" dt="2024-02-02T16:19:51.443" v="41"/>
          <ac:graphicFrameMkLst>
            <pc:docMk/>
            <pc:sldMk cId="2629187216" sldId="2147375941"/>
            <ac:graphicFrameMk id="6" creationId="{14F290DC-F3A0-C196-0B56-8FFCFAA85EB7}"/>
          </ac:graphicFrameMkLst>
        </pc:graphicFrameChg>
      </pc:sldChg>
      <pc:sldChg chg="delSp modSp add mod">
        <pc:chgData name="Rick, Steven W." userId="e558b5ca-edb7-4a86-b4df-d7de91ad7c39" providerId="ADAL" clId="{B59CF057-7563-4051-8479-BDB202B9D57D}" dt="2024-02-02T16:19:48.076" v="39" actId="478"/>
        <pc:sldMkLst>
          <pc:docMk/>
          <pc:sldMk cId="3726548442" sldId="2147375942"/>
        </pc:sldMkLst>
        <pc:spChg chg="del">
          <ac:chgData name="Rick, Steven W." userId="e558b5ca-edb7-4a86-b4df-d7de91ad7c39" providerId="ADAL" clId="{B59CF057-7563-4051-8479-BDB202B9D57D}" dt="2024-02-02T16:19:48.076" v="39" actId="478"/>
          <ac:spMkLst>
            <pc:docMk/>
            <pc:sldMk cId="3726548442" sldId="2147375942"/>
            <ac:spMk id="4" creationId="{B38E3BC3-57A6-FA1A-D10E-EE12B53776BC}"/>
          </ac:spMkLst>
        </pc:spChg>
        <pc:graphicFrameChg chg="mod">
          <ac:chgData name="Rick, Steven W." userId="e558b5ca-edb7-4a86-b4df-d7de91ad7c39" providerId="ADAL" clId="{B59CF057-7563-4051-8479-BDB202B9D57D}" dt="2024-02-02T16:19:45.530" v="38"/>
          <ac:graphicFrameMkLst>
            <pc:docMk/>
            <pc:sldMk cId="3726548442" sldId="2147375942"/>
            <ac:graphicFrameMk id="6" creationId="{14F290DC-F3A0-C196-0B56-8FFCFAA85EB7}"/>
          </ac:graphicFrameMkLst>
        </pc:graphicFrameChg>
      </pc:sldChg>
      <pc:sldChg chg="delSp modSp add mod">
        <pc:chgData name="Rick, Steven W." userId="e558b5ca-edb7-4a86-b4df-d7de91ad7c39" providerId="ADAL" clId="{B59CF057-7563-4051-8479-BDB202B9D57D}" dt="2024-02-02T16:19:08.051" v="35" actId="14100"/>
        <pc:sldMkLst>
          <pc:docMk/>
          <pc:sldMk cId="3617626341" sldId="2147375988"/>
        </pc:sldMkLst>
        <pc:spChg chg="mod">
          <ac:chgData name="Rick, Steven W." userId="e558b5ca-edb7-4a86-b4df-d7de91ad7c39" providerId="ADAL" clId="{B59CF057-7563-4051-8479-BDB202B9D57D}" dt="2024-02-02T16:18:50.853" v="29" actId="1076"/>
          <ac:spMkLst>
            <pc:docMk/>
            <pc:sldMk cId="3617626341" sldId="2147375988"/>
            <ac:spMk id="2" creationId="{DCE2651A-50A5-4D00-ABBE-5979A7648B1A}"/>
          </ac:spMkLst>
        </pc:spChg>
        <pc:picChg chg="mod">
          <ac:chgData name="Rick, Steven W." userId="e558b5ca-edb7-4a86-b4df-d7de91ad7c39" providerId="ADAL" clId="{B59CF057-7563-4051-8479-BDB202B9D57D}" dt="2024-02-02T16:19:02.155" v="33" actId="14100"/>
          <ac:picMkLst>
            <pc:docMk/>
            <pc:sldMk cId="3617626341" sldId="2147375988"/>
            <ac:picMk id="6" creationId="{96B21C06-A4A6-9064-78D3-8FCA5BA85155}"/>
          </ac:picMkLst>
        </pc:picChg>
        <pc:picChg chg="mod">
          <ac:chgData name="Rick, Steven W." userId="e558b5ca-edb7-4a86-b4df-d7de91ad7c39" providerId="ADAL" clId="{B59CF057-7563-4051-8479-BDB202B9D57D}" dt="2024-02-02T16:18:55.977" v="30" actId="1076"/>
          <ac:picMkLst>
            <pc:docMk/>
            <pc:sldMk cId="3617626341" sldId="2147375988"/>
            <ac:picMk id="7" creationId="{8726C736-FAF9-74B1-6A02-F79C3D1928A4}"/>
          </ac:picMkLst>
        </pc:picChg>
        <pc:picChg chg="del">
          <ac:chgData name="Rick, Steven W." userId="e558b5ca-edb7-4a86-b4df-d7de91ad7c39" providerId="ADAL" clId="{B59CF057-7563-4051-8479-BDB202B9D57D}" dt="2024-02-02T16:18:35.962" v="24" actId="478"/>
          <ac:picMkLst>
            <pc:docMk/>
            <pc:sldMk cId="3617626341" sldId="2147375988"/>
            <ac:picMk id="8" creationId="{C9D5D5F0-D9CD-338B-FCBB-8EEDC0C05388}"/>
          </ac:picMkLst>
        </pc:picChg>
        <pc:picChg chg="del">
          <ac:chgData name="Rick, Steven W." userId="e558b5ca-edb7-4a86-b4df-d7de91ad7c39" providerId="ADAL" clId="{B59CF057-7563-4051-8479-BDB202B9D57D}" dt="2024-02-02T16:18:35.098" v="23" actId="478"/>
          <ac:picMkLst>
            <pc:docMk/>
            <pc:sldMk cId="3617626341" sldId="2147375988"/>
            <ac:picMk id="11" creationId="{98DA67ED-3240-C2E0-3519-5B6D44F73672}"/>
          </ac:picMkLst>
        </pc:picChg>
        <pc:cxnChg chg="mod">
          <ac:chgData name="Rick, Steven W." userId="e558b5ca-edb7-4a86-b4df-d7de91ad7c39" providerId="ADAL" clId="{B59CF057-7563-4051-8479-BDB202B9D57D}" dt="2024-02-02T16:19:05.540" v="34" actId="1076"/>
          <ac:cxnSpMkLst>
            <pc:docMk/>
            <pc:sldMk cId="3617626341" sldId="2147375988"/>
            <ac:cxnSpMk id="3" creationId="{902ECA83-2167-76C6-5B4F-A3066DF96943}"/>
          </ac:cxnSpMkLst>
        </pc:cxnChg>
        <pc:cxnChg chg="mod">
          <ac:chgData name="Rick, Steven W." userId="e558b5ca-edb7-4a86-b4df-d7de91ad7c39" providerId="ADAL" clId="{B59CF057-7563-4051-8479-BDB202B9D57D}" dt="2024-02-02T16:19:08.051" v="35" actId="14100"/>
          <ac:cxnSpMkLst>
            <pc:docMk/>
            <pc:sldMk cId="3617626341" sldId="2147375988"/>
            <ac:cxnSpMk id="9" creationId="{77016ECB-28BF-4DB2-8EDD-9B3587B3FCB7}"/>
          </ac:cxnSpMkLst>
        </pc:cxnChg>
      </pc:sldChg>
      <pc:sldChg chg="modSp add mod">
        <pc:chgData name="Rick, Steven W." userId="e558b5ca-edb7-4a86-b4df-d7de91ad7c39" providerId="ADAL" clId="{B59CF057-7563-4051-8479-BDB202B9D57D}" dt="2024-02-02T16:31:47.122" v="68"/>
        <pc:sldMkLst>
          <pc:docMk/>
          <pc:sldMk cId="0" sldId="2147375989"/>
        </pc:sldMkLst>
        <pc:spChg chg="mod">
          <ac:chgData name="Rick, Steven W." userId="e558b5ca-edb7-4a86-b4df-d7de91ad7c39" providerId="ADAL" clId="{B59CF057-7563-4051-8479-BDB202B9D57D}" dt="2024-02-02T16:31:33.524" v="67" actId="1076"/>
          <ac:spMkLst>
            <pc:docMk/>
            <pc:sldMk cId="0" sldId="2147375989"/>
            <ac:spMk id="2" creationId="{A7ECFE91-8854-9D80-1F90-2690F577CF85}"/>
          </ac:spMkLst>
        </pc:spChg>
        <pc:graphicFrameChg chg="mod">
          <ac:chgData name="Rick, Steven W." userId="e558b5ca-edb7-4a86-b4df-d7de91ad7c39" providerId="ADAL" clId="{B59CF057-7563-4051-8479-BDB202B9D57D}" dt="2024-02-02T16:31:47.122" v="68"/>
          <ac:graphicFrameMkLst>
            <pc:docMk/>
            <pc:sldMk cId="0" sldId="2147375989"/>
            <ac:graphicFrameMk id="184322" creationId="{7A4EE4FD-CA53-56F1-4F63-558693D6D79E}"/>
          </ac:graphicFrameMkLst>
        </pc:graphicFrameChg>
        <pc:cxnChg chg="mod">
          <ac:chgData name="Rick, Steven W." userId="e558b5ca-edb7-4a86-b4df-d7de91ad7c39" providerId="ADAL" clId="{B59CF057-7563-4051-8479-BDB202B9D57D}" dt="2024-02-02T16:31:31.180" v="66" actId="1076"/>
          <ac:cxnSpMkLst>
            <pc:docMk/>
            <pc:sldMk cId="0" sldId="2147375989"/>
            <ac:cxnSpMk id="3" creationId="{ABD2F750-65C1-CEE5-9083-0E01CA25E4C5}"/>
          </ac:cxnSpMkLst>
        </pc:cxnChg>
      </pc:sldChg>
      <pc:sldChg chg="modSp add mod">
        <pc:chgData name="Rick, Steven W." userId="e558b5ca-edb7-4a86-b4df-d7de91ad7c39" providerId="ADAL" clId="{B59CF057-7563-4051-8479-BDB202B9D57D}" dt="2024-02-02T16:37:07.469" v="87" actId="1076"/>
        <pc:sldMkLst>
          <pc:docMk/>
          <pc:sldMk cId="0" sldId="2147375990"/>
        </pc:sldMkLst>
        <pc:spChg chg="mod">
          <ac:chgData name="Rick, Steven W." userId="e558b5ca-edb7-4a86-b4df-d7de91ad7c39" providerId="ADAL" clId="{B59CF057-7563-4051-8479-BDB202B9D57D}" dt="2024-02-02T16:37:07.469" v="87" actId="1076"/>
          <ac:spMkLst>
            <pc:docMk/>
            <pc:sldMk cId="0" sldId="2147375990"/>
            <ac:spMk id="3" creationId="{C0CE3486-134B-0053-443E-9F6B0DB16813}"/>
          </ac:spMkLst>
        </pc:spChg>
        <pc:spChg chg="mod">
          <ac:chgData name="Rick, Steven W." userId="e558b5ca-edb7-4a86-b4df-d7de91ad7c39" providerId="ADAL" clId="{B59CF057-7563-4051-8479-BDB202B9D57D}" dt="2024-02-02T16:34:20.789" v="76" actId="6549"/>
          <ac:spMkLst>
            <pc:docMk/>
            <pc:sldMk cId="0" sldId="2147375990"/>
            <ac:spMk id="4" creationId="{CEEAACA8-2122-45FB-A6C3-09B53B14D5E1}"/>
          </ac:spMkLst>
        </pc:spChg>
        <pc:spChg chg="mod">
          <ac:chgData name="Rick, Steven W." userId="e558b5ca-edb7-4a86-b4df-d7de91ad7c39" providerId="ADAL" clId="{B59CF057-7563-4051-8479-BDB202B9D57D}" dt="2024-02-02T16:34:37.101" v="85" actId="1076"/>
          <ac:spMkLst>
            <pc:docMk/>
            <pc:sldMk cId="0" sldId="2147375990"/>
            <ac:spMk id="5" creationId="{97CD12D0-1DDA-4D0D-BFE8-91F39544A35D}"/>
          </ac:spMkLst>
        </pc:spChg>
        <pc:graphicFrameChg chg="mod">
          <ac:chgData name="Rick, Steven W." userId="e558b5ca-edb7-4a86-b4df-d7de91ad7c39" providerId="ADAL" clId="{B59CF057-7563-4051-8479-BDB202B9D57D}" dt="2024-02-02T16:34:26.424" v="78"/>
          <ac:graphicFrameMkLst>
            <pc:docMk/>
            <pc:sldMk cId="0" sldId="2147375990"/>
            <ac:graphicFrameMk id="117762" creationId="{83D07BBD-1009-493D-9397-B28FB60F0F42}"/>
          </ac:graphicFrameMkLst>
        </pc:graphicFrameChg>
        <pc:cxnChg chg="mod">
          <ac:chgData name="Rick, Steven W." userId="e558b5ca-edb7-4a86-b4df-d7de91ad7c39" providerId="ADAL" clId="{B59CF057-7563-4051-8479-BDB202B9D57D}" dt="2024-02-02T16:37:04.618" v="86" actId="1076"/>
          <ac:cxnSpMkLst>
            <pc:docMk/>
            <pc:sldMk cId="0" sldId="2147375990"/>
            <ac:cxnSpMk id="2" creationId="{A9DE3D5C-03D6-2E73-3C1F-F1690DBB4519}"/>
          </ac:cxnSpMkLst>
        </pc:cxnChg>
      </pc:sldChg>
      <pc:sldChg chg="add">
        <pc:chgData name="Rick, Steven W." userId="e558b5ca-edb7-4a86-b4df-d7de91ad7c39" providerId="ADAL" clId="{B59CF057-7563-4051-8479-BDB202B9D57D}" dt="2024-02-02T16:23:06.364" v="62"/>
        <pc:sldMkLst>
          <pc:docMk/>
          <pc:sldMk cId="2657996208" sldId="2147375991"/>
        </pc:sldMkLst>
      </pc:sldChg>
      <pc:sldChg chg="add">
        <pc:chgData name="Rick, Steven W." userId="e558b5ca-edb7-4a86-b4df-d7de91ad7c39" providerId="ADAL" clId="{B59CF057-7563-4051-8479-BDB202B9D57D}" dt="2024-02-02T16:23:06.364" v="62"/>
        <pc:sldMkLst>
          <pc:docMk/>
          <pc:sldMk cId="1756917646" sldId="2147375996"/>
        </pc:sldMkLst>
      </pc:sldChg>
      <pc:sldChg chg="add">
        <pc:chgData name="Rick, Steven W." userId="e558b5ca-edb7-4a86-b4df-d7de91ad7c39" providerId="ADAL" clId="{B59CF057-7563-4051-8479-BDB202B9D57D}" dt="2024-02-02T16:23:06.364" v="62"/>
        <pc:sldMkLst>
          <pc:docMk/>
          <pc:sldMk cId="4033471707" sldId="2147375998"/>
        </pc:sldMkLst>
      </pc:sldChg>
      <pc:sldChg chg="add">
        <pc:chgData name="Rick, Steven W." userId="e558b5ca-edb7-4a86-b4df-d7de91ad7c39" providerId="ADAL" clId="{B59CF057-7563-4051-8479-BDB202B9D57D}" dt="2024-02-02T16:23:06.364" v="62"/>
        <pc:sldMkLst>
          <pc:docMk/>
          <pc:sldMk cId="1194829518" sldId="2147376000"/>
        </pc:sldMkLst>
      </pc:sldChg>
      <pc:sldChg chg="add">
        <pc:chgData name="Rick, Steven W." userId="e558b5ca-edb7-4a86-b4df-d7de91ad7c39" providerId="ADAL" clId="{B59CF057-7563-4051-8479-BDB202B9D57D}" dt="2024-02-02T16:23:06.364" v="62"/>
        <pc:sldMkLst>
          <pc:docMk/>
          <pc:sldMk cId="1994992595" sldId="2147376001"/>
        </pc:sldMkLst>
      </pc:sldChg>
      <pc:sldChg chg="add">
        <pc:chgData name="Rick, Steven W." userId="e558b5ca-edb7-4a86-b4df-d7de91ad7c39" providerId="ADAL" clId="{B59CF057-7563-4051-8479-BDB202B9D57D}" dt="2024-02-02T16:23:06.364" v="62"/>
        <pc:sldMkLst>
          <pc:docMk/>
          <pc:sldMk cId="3017682918" sldId="2147376002"/>
        </pc:sldMkLst>
      </pc:sldChg>
      <pc:sldChg chg="addSp modSp add mod">
        <pc:chgData name="Rick, Steven W." userId="e558b5ca-edb7-4a86-b4df-d7de91ad7c39" providerId="ADAL" clId="{B59CF057-7563-4051-8479-BDB202B9D57D}" dt="2024-02-02T16:57:01.944" v="158" actId="27918"/>
        <pc:sldMkLst>
          <pc:docMk/>
          <pc:sldMk cId="3818869879" sldId="2147376012"/>
        </pc:sldMkLst>
        <pc:spChg chg="add mod">
          <ac:chgData name="Rick, Steven W." userId="e558b5ca-edb7-4a86-b4df-d7de91ad7c39" providerId="ADAL" clId="{B59CF057-7563-4051-8479-BDB202B9D57D}" dt="2024-02-02T16:51:22.784" v="129" actId="14100"/>
          <ac:spMkLst>
            <pc:docMk/>
            <pc:sldMk cId="3818869879" sldId="2147376012"/>
            <ac:spMk id="4" creationId="{3BA444BE-9F83-37B8-281E-9B0367D57DE0}"/>
          </ac:spMkLst>
        </pc:spChg>
        <pc:spChg chg="mod">
          <ac:chgData name="Rick, Steven W." userId="e558b5ca-edb7-4a86-b4df-d7de91ad7c39" providerId="ADAL" clId="{B59CF057-7563-4051-8479-BDB202B9D57D}" dt="2024-02-02T16:51:55.202" v="137" actId="1076"/>
          <ac:spMkLst>
            <pc:docMk/>
            <pc:sldMk cId="3818869879" sldId="2147376012"/>
            <ac:spMk id="8" creationId="{BC666144-BEAC-4F36-BD49-285EB95A9F21}"/>
          </ac:spMkLst>
        </pc:spChg>
        <pc:spChg chg="mod">
          <ac:chgData name="Rick, Steven W." userId="e558b5ca-edb7-4a86-b4df-d7de91ad7c39" providerId="ADAL" clId="{B59CF057-7563-4051-8479-BDB202B9D57D}" dt="2024-02-02T16:51:46.320" v="134" actId="1076"/>
          <ac:spMkLst>
            <pc:docMk/>
            <pc:sldMk cId="3818869879" sldId="2147376012"/>
            <ac:spMk id="9" creationId="{32906D2F-8E6D-4E9B-A9DA-2AAE5A6B2179}"/>
          </ac:spMkLst>
        </pc:spChg>
        <pc:graphicFrameChg chg="mod">
          <ac:chgData name="Rick, Steven W." userId="e558b5ca-edb7-4a86-b4df-d7de91ad7c39" providerId="ADAL" clId="{B59CF057-7563-4051-8479-BDB202B9D57D}" dt="2024-02-02T16:53:22.795" v="141" actId="20577"/>
          <ac:graphicFrameMkLst>
            <pc:docMk/>
            <pc:sldMk cId="3818869879" sldId="2147376012"/>
            <ac:graphicFrameMk id="6" creationId="{CDA0B365-3775-4807-9E27-705C04150BE4}"/>
          </ac:graphicFrameMkLst>
        </pc:graphicFrameChg>
        <pc:cxnChg chg="mod">
          <ac:chgData name="Rick, Steven W." userId="e558b5ca-edb7-4a86-b4df-d7de91ad7c39" providerId="ADAL" clId="{B59CF057-7563-4051-8479-BDB202B9D57D}" dt="2024-02-02T16:51:29.354" v="130" actId="1076"/>
          <ac:cxnSpMkLst>
            <pc:docMk/>
            <pc:sldMk cId="3818869879" sldId="2147376012"/>
            <ac:cxnSpMk id="2" creationId="{B1FBED83-C295-380B-5739-30FF1829D62E}"/>
          </ac:cxnSpMkLst>
        </pc:cxnChg>
      </pc:sldChg>
      <pc:sldChg chg="add">
        <pc:chgData name="Rick, Steven W." userId="e558b5ca-edb7-4a86-b4df-d7de91ad7c39" providerId="ADAL" clId="{B59CF057-7563-4051-8479-BDB202B9D57D}" dt="2024-02-02T16:23:06.364" v="62"/>
        <pc:sldMkLst>
          <pc:docMk/>
          <pc:sldMk cId="2855908504" sldId="2147376013"/>
        </pc:sldMkLst>
      </pc:sldChg>
      <pc:sldChg chg="add">
        <pc:chgData name="Rick, Steven W." userId="e558b5ca-edb7-4a86-b4df-d7de91ad7c39" providerId="ADAL" clId="{B59CF057-7563-4051-8479-BDB202B9D57D}" dt="2024-02-02T16:23:06.364" v="62"/>
        <pc:sldMkLst>
          <pc:docMk/>
          <pc:sldMk cId="3874892107" sldId="2147376014"/>
        </pc:sldMkLst>
      </pc:sldChg>
    </pc:docChg>
  </pc:docChgLst>
  <pc:docChgLst>
    <pc:chgData name="Rick, Steven W." userId="e558b5ca-edb7-4a86-b4df-d7de91ad7c39" providerId="ADAL" clId="{D60BC958-C0D1-487E-A605-4D6134EF8F09}"/>
    <pc:docChg chg="delSld modSection">
      <pc:chgData name="Rick, Steven W." userId="e558b5ca-edb7-4a86-b4df-d7de91ad7c39" providerId="ADAL" clId="{D60BC958-C0D1-487E-A605-4D6134EF8F09}" dt="2024-02-21T22:05:49.940" v="0" actId="47"/>
      <pc:docMkLst>
        <pc:docMk/>
      </pc:docMkLst>
      <pc:sldChg chg="del">
        <pc:chgData name="Rick, Steven W." userId="e558b5ca-edb7-4a86-b4df-d7de91ad7c39" providerId="ADAL" clId="{D60BC958-C0D1-487E-A605-4D6134EF8F09}" dt="2024-02-21T22:05:49.940" v="0" actId="47"/>
        <pc:sldMkLst>
          <pc:docMk/>
          <pc:sldMk cId="3285667878" sldId="2147376048"/>
        </pc:sldMkLst>
      </pc:sldChg>
    </pc:docChg>
  </pc:docChgLst>
  <pc:docChgLst>
    <pc:chgData name="Rick, Steven W." userId="e558b5ca-edb7-4a86-b4df-d7de91ad7c39" providerId="ADAL" clId="{630FCD4F-6836-4BEE-ADD6-18295B943B47}"/>
    <pc:docChg chg="modSld">
      <pc:chgData name="Rick, Steven W." userId="e558b5ca-edb7-4a86-b4df-d7de91ad7c39" providerId="ADAL" clId="{630FCD4F-6836-4BEE-ADD6-18295B943B47}" dt="2024-02-07T20:27:28.852" v="1" actId="27918"/>
      <pc:docMkLst>
        <pc:docMk/>
      </pc:docMkLst>
      <pc:sldChg chg="mod">
        <pc:chgData name="Rick, Steven W." userId="e558b5ca-edb7-4a86-b4df-d7de91ad7c39" providerId="ADAL" clId="{630FCD4F-6836-4BEE-ADD6-18295B943B47}" dt="2024-02-07T20:27:28.852" v="1" actId="27918"/>
        <pc:sldMkLst>
          <pc:docMk/>
          <pc:sldMk cId="2464464040" sldId="2147376029"/>
        </pc:sldMkLst>
      </pc:sldChg>
    </pc:docChg>
  </pc:docChgLst>
  <pc:docChgLst>
    <pc:chgData name="Rick, Steven W." userId="e558b5ca-edb7-4a86-b4df-d7de91ad7c39" providerId="ADAL" clId="{049ACD82-E2DA-4B2A-8531-31C973842105}"/>
    <pc:docChg chg="modSld">
      <pc:chgData name="Rick, Steven W." userId="e558b5ca-edb7-4a86-b4df-d7de91ad7c39" providerId="ADAL" clId="{049ACD82-E2DA-4B2A-8531-31C973842105}" dt="2024-02-25T17:14:21.937" v="1" actId="27918"/>
      <pc:docMkLst>
        <pc:docMk/>
      </pc:docMkLst>
      <pc:sldChg chg="mod">
        <pc:chgData name="Rick, Steven W." userId="e558b5ca-edb7-4a86-b4df-d7de91ad7c39" providerId="ADAL" clId="{049ACD82-E2DA-4B2A-8531-31C973842105}" dt="2024-02-25T17:14:21.937" v="1" actId="27918"/>
        <pc:sldMkLst>
          <pc:docMk/>
          <pc:sldMk cId="2790849364" sldId="214737600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8.xlsm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9.xlsm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Macro-Enabled_Worksheet20.xlsm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Macro-Enabled_Worksheet21.xlsm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Macro-Enabled_Worksheet22.xlsm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Macro-Enabled_Worksheet23.xlsm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Macro-Enabled_Worksheet24.xlsm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Sheet1!$B$1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Sheet1!$B$2:$B$200</c:f>
              <c:numCache>
                <c:formatCode>0.0</c:formatCode>
                <c:ptCount val="19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4.4753600000000002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Sheet1!$C$1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Sheet1!$C$2:$C$200</c:f>
              <c:numCache>
                <c:formatCode>General</c:formatCode>
                <c:ptCount val="19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Sheet1!$C$2:$C$200</c:f>
              <c:numCache>
                <c:formatCode>0.0</c:formatCode>
                <c:ptCount val="19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4.4753600000000002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Sheet1!$B$2:$B$200</c:f>
              <c:numCache>
                <c:formatCode>0.0</c:formatCode>
                <c:ptCount val="19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2.2999999999999998</c:v>
                </c:pt>
                <c:pt idx="145">
                  <c:v>2.4</c:v>
                </c:pt>
                <c:pt idx="146">
                  <c:v>2.1</c:v>
                </c:pt>
                <c:pt idx="147">
                  <c:v>1.4</c:v>
                </c:pt>
                <c:pt idx="148">
                  <c:v>1.2</c:v>
                </c:pt>
                <c:pt idx="149">
                  <c:v>1.2</c:v>
                </c:pt>
                <c:pt idx="150">
                  <c:v>1.5</c:v>
                </c:pt>
                <c:pt idx="151">
                  <c:v>1.7</c:v>
                </c:pt>
                <c:pt idx="152">
                  <c:v>1.7</c:v>
                </c:pt>
                <c:pt idx="153">
                  <c:v>1.6</c:v>
                </c:pt>
                <c:pt idx="154">
                  <c:v>1.7</c:v>
                </c:pt>
                <c:pt idx="155">
                  <c:v>1.6</c:v>
                </c:pt>
                <c:pt idx="156">
                  <c:v>1.4</c:v>
                </c:pt>
                <c:pt idx="157">
                  <c:v>1.3</c:v>
                </c:pt>
                <c:pt idx="158">
                  <c:v>1.7</c:v>
                </c:pt>
                <c:pt idx="159">
                  <c:v>3</c:v>
                </c:pt>
                <c:pt idx="160">
                  <c:v>3.8</c:v>
                </c:pt>
                <c:pt idx="161">
                  <c:v>4.4000000000000004</c:v>
                </c:pt>
                <c:pt idx="162">
                  <c:v>4.2</c:v>
                </c:pt>
                <c:pt idx="163">
                  <c:v>3.9</c:v>
                </c:pt>
                <c:pt idx="164">
                  <c:v>4</c:v>
                </c:pt>
                <c:pt idx="165">
                  <c:v>4.5999999999999996</c:v>
                </c:pt>
                <c:pt idx="166">
                  <c:v>5</c:v>
                </c:pt>
                <c:pt idx="167">
                  <c:v>5.5</c:v>
                </c:pt>
                <c:pt idx="168">
                  <c:v>6.0688000000000004</c:v>
                </c:pt>
                <c:pt idx="169">
                  <c:v>6.4345299999999996</c:v>
                </c:pt>
                <c:pt idx="170">
                  <c:v>6.45242</c:v>
                </c:pt>
                <c:pt idx="171">
                  <c:v>6.1381899999999998</c:v>
                </c:pt>
                <c:pt idx="172">
                  <c:v>6.02095</c:v>
                </c:pt>
                <c:pt idx="173">
                  <c:v>5.8849200000000002</c:v>
                </c:pt>
                <c:pt idx="174">
                  <c:v>5.8893000000000004</c:v>
                </c:pt>
                <c:pt idx="175">
                  <c:v>6.3005000000000004</c:v>
                </c:pt>
                <c:pt idx="176">
                  <c:v>6.6429600000000004</c:v>
                </c:pt>
                <c:pt idx="177">
                  <c:v>6.3017599999999998</c:v>
                </c:pt>
                <c:pt idx="178">
                  <c:v>5.9719800000000003</c:v>
                </c:pt>
                <c:pt idx="179">
                  <c:v>5.7038599999999997</c:v>
                </c:pt>
                <c:pt idx="180">
                  <c:v>5.5475700000000003</c:v>
                </c:pt>
                <c:pt idx="181">
                  <c:v>5.5259999999999998</c:v>
                </c:pt>
                <c:pt idx="182">
                  <c:v>5.6025700000000001</c:v>
                </c:pt>
                <c:pt idx="183">
                  <c:v>5.5366600000000004</c:v>
                </c:pt>
                <c:pt idx="184">
                  <c:v>5.32864</c:v>
                </c:pt>
                <c:pt idx="185">
                  <c:v>4.8609400000000003</c:v>
                </c:pt>
                <c:pt idx="186">
                  <c:v>4.7049200000000004</c:v>
                </c:pt>
                <c:pt idx="187">
                  <c:v>4.38985</c:v>
                </c:pt>
                <c:pt idx="188">
                  <c:v>4.1302000000000003</c:v>
                </c:pt>
                <c:pt idx="189">
                  <c:v>4.0195999999999996</c:v>
                </c:pt>
                <c:pt idx="190">
                  <c:v>3.9931899999999998</c:v>
                </c:pt>
                <c:pt idx="191">
                  <c:v>3.8996900000000001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Sheet1!$D$2:$D$200</c:f>
              <c:numCache>
                <c:formatCode>General</c:formatCode>
                <c:ptCount val="19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Sheet1!$C$2:$C$200</c:f>
              <c:numCache>
                <c:formatCode>0.0</c:formatCode>
                <c:ptCount val="19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4.4753600000000002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Sheet1!$B$2:$B$200</c:f>
              <c:numCache>
                <c:formatCode>0.0</c:formatCode>
                <c:ptCount val="19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2.2999999999999998</c:v>
                </c:pt>
                <c:pt idx="145">
                  <c:v>2.4</c:v>
                </c:pt>
                <c:pt idx="146">
                  <c:v>2.1</c:v>
                </c:pt>
                <c:pt idx="147">
                  <c:v>1.4</c:v>
                </c:pt>
                <c:pt idx="148">
                  <c:v>1.2</c:v>
                </c:pt>
                <c:pt idx="149">
                  <c:v>1.2</c:v>
                </c:pt>
                <c:pt idx="150">
                  <c:v>1.5</c:v>
                </c:pt>
                <c:pt idx="151">
                  <c:v>1.7</c:v>
                </c:pt>
                <c:pt idx="152">
                  <c:v>1.7</c:v>
                </c:pt>
                <c:pt idx="153">
                  <c:v>1.6</c:v>
                </c:pt>
                <c:pt idx="154">
                  <c:v>1.7</c:v>
                </c:pt>
                <c:pt idx="155">
                  <c:v>1.6</c:v>
                </c:pt>
                <c:pt idx="156">
                  <c:v>1.4</c:v>
                </c:pt>
                <c:pt idx="157">
                  <c:v>1.3</c:v>
                </c:pt>
                <c:pt idx="158">
                  <c:v>1.7</c:v>
                </c:pt>
                <c:pt idx="159">
                  <c:v>3</c:v>
                </c:pt>
                <c:pt idx="160">
                  <c:v>3.8</c:v>
                </c:pt>
                <c:pt idx="161">
                  <c:v>4.4000000000000004</c:v>
                </c:pt>
                <c:pt idx="162">
                  <c:v>4.2</c:v>
                </c:pt>
                <c:pt idx="163">
                  <c:v>3.9</c:v>
                </c:pt>
                <c:pt idx="164">
                  <c:v>4</c:v>
                </c:pt>
                <c:pt idx="165">
                  <c:v>4.5999999999999996</c:v>
                </c:pt>
                <c:pt idx="166">
                  <c:v>5</c:v>
                </c:pt>
                <c:pt idx="167">
                  <c:v>5.5</c:v>
                </c:pt>
                <c:pt idx="168">
                  <c:v>6.0688000000000004</c:v>
                </c:pt>
                <c:pt idx="169">
                  <c:v>6.4345299999999996</c:v>
                </c:pt>
                <c:pt idx="170">
                  <c:v>6.45242</c:v>
                </c:pt>
                <c:pt idx="171">
                  <c:v>6.1381899999999998</c:v>
                </c:pt>
                <c:pt idx="172">
                  <c:v>6.02095</c:v>
                </c:pt>
                <c:pt idx="173">
                  <c:v>5.8849200000000002</c:v>
                </c:pt>
                <c:pt idx="174">
                  <c:v>5.8893000000000004</c:v>
                </c:pt>
                <c:pt idx="175">
                  <c:v>6.3005000000000004</c:v>
                </c:pt>
                <c:pt idx="176">
                  <c:v>6.6429600000000004</c:v>
                </c:pt>
                <c:pt idx="177">
                  <c:v>6.3017599999999998</c:v>
                </c:pt>
                <c:pt idx="178">
                  <c:v>5.9719800000000003</c:v>
                </c:pt>
                <c:pt idx="179">
                  <c:v>5.7038599999999997</c:v>
                </c:pt>
                <c:pt idx="180">
                  <c:v>5.5475700000000003</c:v>
                </c:pt>
                <c:pt idx="181">
                  <c:v>5.5259999999999998</c:v>
                </c:pt>
                <c:pt idx="182">
                  <c:v>5.6025700000000001</c:v>
                </c:pt>
                <c:pt idx="183">
                  <c:v>5.5366600000000004</c:v>
                </c:pt>
                <c:pt idx="184">
                  <c:v>5.32864</c:v>
                </c:pt>
                <c:pt idx="185">
                  <c:v>4.8609400000000003</c:v>
                </c:pt>
                <c:pt idx="186">
                  <c:v>4.7049200000000004</c:v>
                </c:pt>
                <c:pt idx="187">
                  <c:v>4.38985</c:v>
                </c:pt>
                <c:pt idx="188">
                  <c:v>4.1302000000000003</c:v>
                </c:pt>
                <c:pt idx="189">
                  <c:v>4.0195999999999996</c:v>
                </c:pt>
                <c:pt idx="190">
                  <c:v>3.9931899999999998</c:v>
                </c:pt>
                <c:pt idx="191">
                  <c:v>3.8996900000000001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Sheet1!$D$2:$D$200</c:f>
              <c:numCache>
                <c:formatCode>General</c:formatCode>
                <c:ptCount val="19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Sheet1!$C$2:$C$200</c:f>
              <c:numCache>
                <c:formatCode>0.0</c:formatCode>
                <c:ptCount val="19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4.4753600000000002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Sheet1!$B$2:$B$200</c:f>
              <c:numCache>
                <c:formatCode>0.0</c:formatCode>
                <c:ptCount val="19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2.2999999999999998</c:v>
                </c:pt>
                <c:pt idx="145">
                  <c:v>2.4</c:v>
                </c:pt>
                <c:pt idx="146">
                  <c:v>2.1</c:v>
                </c:pt>
                <c:pt idx="147">
                  <c:v>1.4</c:v>
                </c:pt>
                <c:pt idx="148">
                  <c:v>1.2</c:v>
                </c:pt>
                <c:pt idx="149">
                  <c:v>1.2</c:v>
                </c:pt>
                <c:pt idx="150">
                  <c:v>1.5</c:v>
                </c:pt>
                <c:pt idx="151">
                  <c:v>1.7</c:v>
                </c:pt>
                <c:pt idx="152">
                  <c:v>1.7</c:v>
                </c:pt>
                <c:pt idx="153">
                  <c:v>1.6</c:v>
                </c:pt>
                <c:pt idx="154">
                  <c:v>1.7</c:v>
                </c:pt>
                <c:pt idx="155">
                  <c:v>1.6</c:v>
                </c:pt>
                <c:pt idx="156">
                  <c:v>1.4</c:v>
                </c:pt>
                <c:pt idx="157">
                  <c:v>1.3</c:v>
                </c:pt>
                <c:pt idx="158">
                  <c:v>1.7</c:v>
                </c:pt>
                <c:pt idx="159">
                  <c:v>3</c:v>
                </c:pt>
                <c:pt idx="160">
                  <c:v>3.8</c:v>
                </c:pt>
                <c:pt idx="161">
                  <c:v>4.4000000000000004</c:v>
                </c:pt>
                <c:pt idx="162">
                  <c:v>4.2</c:v>
                </c:pt>
                <c:pt idx="163">
                  <c:v>3.9</c:v>
                </c:pt>
                <c:pt idx="164">
                  <c:v>4</c:v>
                </c:pt>
                <c:pt idx="165">
                  <c:v>4.5999999999999996</c:v>
                </c:pt>
                <c:pt idx="166">
                  <c:v>5</c:v>
                </c:pt>
                <c:pt idx="167">
                  <c:v>5.5</c:v>
                </c:pt>
                <c:pt idx="168">
                  <c:v>6.0688000000000004</c:v>
                </c:pt>
                <c:pt idx="169">
                  <c:v>6.4345299999999996</c:v>
                </c:pt>
                <c:pt idx="170">
                  <c:v>6.45242</c:v>
                </c:pt>
                <c:pt idx="171">
                  <c:v>6.1381899999999998</c:v>
                </c:pt>
                <c:pt idx="172">
                  <c:v>6.02095</c:v>
                </c:pt>
                <c:pt idx="173">
                  <c:v>5.8849200000000002</c:v>
                </c:pt>
                <c:pt idx="174">
                  <c:v>5.8893000000000004</c:v>
                </c:pt>
                <c:pt idx="175">
                  <c:v>6.3005000000000004</c:v>
                </c:pt>
                <c:pt idx="176">
                  <c:v>6.6429600000000004</c:v>
                </c:pt>
                <c:pt idx="177">
                  <c:v>6.3017599999999998</c:v>
                </c:pt>
                <c:pt idx="178">
                  <c:v>5.9719800000000003</c:v>
                </c:pt>
                <c:pt idx="179">
                  <c:v>5.7038599999999997</c:v>
                </c:pt>
                <c:pt idx="180">
                  <c:v>5.5475700000000003</c:v>
                </c:pt>
                <c:pt idx="181">
                  <c:v>5.5259999999999998</c:v>
                </c:pt>
                <c:pt idx="182">
                  <c:v>5.6025700000000001</c:v>
                </c:pt>
                <c:pt idx="183">
                  <c:v>5.5366600000000004</c:v>
                </c:pt>
                <c:pt idx="184">
                  <c:v>5.32864</c:v>
                </c:pt>
                <c:pt idx="185">
                  <c:v>4.8609400000000003</c:v>
                </c:pt>
                <c:pt idx="186">
                  <c:v>4.7049200000000004</c:v>
                </c:pt>
                <c:pt idx="187">
                  <c:v>4.38985</c:v>
                </c:pt>
                <c:pt idx="188">
                  <c:v>4.1302000000000003</c:v>
                </c:pt>
                <c:pt idx="189">
                  <c:v>4.0195999999999996</c:v>
                </c:pt>
                <c:pt idx="190">
                  <c:v>3.9931899999999998</c:v>
                </c:pt>
                <c:pt idx="191">
                  <c:v>3.8996900000000001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Sheet1!$D$2:$D$200</c:f>
              <c:numCache>
                <c:formatCode>General</c:formatCode>
                <c:ptCount val="19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Sheet1!$B$2:$B$290</c:f>
              <c:numCache>
                <c:formatCode>0.00%</c:formatCode>
                <c:ptCount val="289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accent4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noFill/>
                <a:prstDash val="solid"/>
              </a:ln>
            </c:spPr>
          </c:marker>
          <c:cat>
            <c:strRef>
              <c:f>Sheet1!$A$2:$A$290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Sheet1!$C$2:$C$290</c:f>
              <c:numCache>
                <c:formatCode>0.00%</c:formatCode>
                <c:ptCount val="2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Sheet1!$D$2:$D$290</c:f>
              <c:numCache>
                <c:formatCode>General</c:formatCode>
                <c:ptCount val="289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  <c:pt idx="279">
                  <c:v>2.5000000000000001E-2</c:v>
                </c:pt>
                <c:pt idx="280">
                  <c:v>2.5000000000000001E-2</c:v>
                </c:pt>
                <c:pt idx="281">
                  <c:v>2.5000000000000001E-2</c:v>
                </c:pt>
                <c:pt idx="282">
                  <c:v>2.5000000000000001E-2</c:v>
                </c:pt>
                <c:pt idx="283">
                  <c:v>2.5000000000000001E-2</c:v>
                </c:pt>
                <c:pt idx="284">
                  <c:v>2.5000000000000001E-2</c:v>
                </c:pt>
                <c:pt idx="285">
                  <c:v>2.5000000000000001E-2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3463423231076546"/>
          <c:y val="0.83117444118872696"/>
          <c:w val="0.35462782266958742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Sheet1!$B$2:$B$290</c:f>
              <c:numCache>
                <c:formatCode>0.00%</c:formatCode>
                <c:ptCount val="289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accent4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noFill/>
                <a:prstDash val="solid"/>
              </a:ln>
            </c:spPr>
          </c:marker>
          <c:cat>
            <c:strRef>
              <c:f>Sheet1!$A$2:$A$290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Sheet1!$C$2:$C$290</c:f>
              <c:numCache>
                <c:formatCode>0.00%</c:formatCode>
                <c:ptCount val="2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Sheet1!$D$2:$D$290</c:f>
              <c:numCache>
                <c:formatCode>General</c:formatCode>
                <c:ptCount val="289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  <c:pt idx="279">
                  <c:v>2.5000000000000001E-2</c:v>
                </c:pt>
                <c:pt idx="280">
                  <c:v>2.5000000000000001E-2</c:v>
                </c:pt>
                <c:pt idx="281">
                  <c:v>2.5000000000000001E-2</c:v>
                </c:pt>
                <c:pt idx="282">
                  <c:v>2.5000000000000001E-2</c:v>
                </c:pt>
                <c:pt idx="283">
                  <c:v>2.5000000000000001E-2</c:v>
                </c:pt>
                <c:pt idx="284">
                  <c:v>2.5000000000000001E-2</c:v>
                </c:pt>
                <c:pt idx="285">
                  <c:v>2.5000000000000001E-2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3463423231076546"/>
          <c:y val="0.83117444118872696"/>
          <c:w val="0.35462782266958742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Sheet1!$B$2:$B$290</c:f>
              <c:numCache>
                <c:formatCode>0.00%</c:formatCode>
                <c:ptCount val="289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accent4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noFill/>
                <a:prstDash val="solid"/>
              </a:ln>
            </c:spPr>
          </c:marker>
          <c:cat>
            <c:strRef>
              <c:f>Sheet1!$A$2:$A$290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Sheet1!$C$2:$C$290</c:f>
              <c:numCache>
                <c:formatCode>0.00%</c:formatCode>
                <c:ptCount val="2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Sheet1!$D$2:$D$290</c:f>
              <c:numCache>
                <c:formatCode>General</c:formatCode>
                <c:ptCount val="289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  <c:pt idx="279">
                  <c:v>2.5000000000000001E-2</c:v>
                </c:pt>
                <c:pt idx="280">
                  <c:v>2.5000000000000001E-2</c:v>
                </c:pt>
                <c:pt idx="281">
                  <c:v>2.5000000000000001E-2</c:v>
                </c:pt>
                <c:pt idx="282">
                  <c:v>2.5000000000000001E-2</c:v>
                </c:pt>
                <c:pt idx="283">
                  <c:v>2.5000000000000001E-2</c:v>
                </c:pt>
                <c:pt idx="284">
                  <c:v>2.5000000000000001E-2</c:v>
                </c:pt>
                <c:pt idx="285">
                  <c:v>2.5000000000000001E-2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3463423231076546"/>
          <c:y val="0.83117444118872696"/>
          <c:w val="0.35462782266958742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 CPI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Sheet1!$B$2:$B$294</c:f>
              <c:numCache>
                <c:formatCode>0.00%</c:formatCode>
                <c:ptCount val="293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Sheet1!$C$2:$C$294</c:f>
              <c:numCache>
                <c:formatCode>0.00%</c:formatCode>
                <c:ptCount val="293"/>
                <c:pt idx="0">
                  <c:v>1.53727E-2</c:v>
                </c:pt>
                <c:pt idx="1">
                  <c:v>1.7232000000000001E-2</c:v>
                </c:pt>
                <c:pt idx="2">
                  <c:v>1.9004E-2</c:v>
                </c:pt>
                <c:pt idx="3">
                  <c:v>1.7068699999999999E-2</c:v>
                </c:pt>
                <c:pt idx="4">
                  <c:v>1.7178800000000001E-2</c:v>
                </c:pt>
                <c:pt idx="5">
                  <c:v>1.7422699999999999E-2</c:v>
                </c:pt>
                <c:pt idx="6">
                  <c:v>1.7908799999999999E-2</c:v>
                </c:pt>
                <c:pt idx="7">
                  <c:v>1.87201E-2</c:v>
                </c:pt>
                <c:pt idx="8">
                  <c:v>1.8494500000000001E-2</c:v>
                </c:pt>
                <c:pt idx="9">
                  <c:v>1.8186600000000001E-2</c:v>
                </c:pt>
                <c:pt idx="10">
                  <c:v>1.9009999999999999E-2</c:v>
                </c:pt>
                <c:pt idx="11">
                  <c:v>1.87102E-2</c:v>
                </c:pt>
                <c:pt idx="12">
                  <c:v>2.0065800000000002E-2</c:v>
                </c:pt>
                <c:pt idx="13">
                  <c:v>2.0348000000000002E-2</c:v>
                </c:pt>
                <c:pt idx="14">
                  <c:v>1.9322300000000001E-2</c:v>
                </c:pt>
                <c:pt idx="15">
                  <c:v>2.02682E-2</c:v>
                </c:pt>
                <c:pt idx="16">
                  <c:v>1.9413199999999999E-2</c:v>
                </c:pt>
                <c:pt idx="17">
                  <c:v>2.0927100000000001E-2</c:v>
                </c:pt>
                <c:pt idx="18">
                  <c:v>2.1226499999999999E-2</c:v>
                </c:pt>
                <c:pt idx="19">
                  <c:v>2.0419300000000001E-2</c:v>
                </c:pt>
                <c:pt idx="20">
                  <c:v>1.21799E-2</c:v>
                </c:pt>
                <c:pt idx="21">
                  <c:v>1.78741E-2</c:v>
                </c:pt>
                <c:pt idx="22">
                  <c:v>1.81382E-2</c:v>
                </c:pt>
                <c:pt idx="23">
                  <c:v>1.7382399999999999E-2</c:v>
                </c:pt>
                <c:pt idx="24">
                  <c:v>1.41926E-2</c:v>
                </c:pt>
                <c:pt idx="25">
                  <c:v>1.43266E-2</c:v>
                </c:pt>
                <c:pt idx="26">
                  <c:v>1.4482800000000001E-2</c:v>
                </c:pt>
                <c:pt idx="27">
                  <c:v>1.57045E-2</c:v>
                </c:pt>
                <c:pt idx="28">
                  <c:v>1.66036E-2</c:v>
                </c:pt>
                <c:pt idx="29">
                  <c:v>1.59335E-2</c:v>
                </c:pt>
                <c:pt idx="30">
                  <c:v>1.5370399999999999E-2</c:v>
                </c:pt>
                <c:pt idx="31">
                  <c:v>1.68798E-2</c:v>
                </c:pt>
                <c:pt idx="32">
                  <c:v>2.4347400000000002E-2</c:v>
                </c:pt>
                <c:pt idx="33">
                  <c:v>1.8044999999999999E-2</c:v>
                </c:pt>
                <c:pt idx="34">
                  <c:v>1.6980499999999999E-2</c:v>
                </c:pt>
                <c:pt idx="35">
                  <c:v>1.7690000000000001E-2</c:v>
                </c:pt>
                <c:pt idx="36">
                  <c:v>1.78006E-2</c:v>
                </c:pt>
                <c:pt idx="37">
                  <c:v>1.72724E-2</c:v>
                </c:pt>
                <c:pt idx="38">
                  <c:v>1.76855E-2</c:v>
                </c:pt>
                <c:pt idx="39">
                  <c:v>1.5978300000000001E-2</c:v>
                </c:pt>
                <c:pt idx="40">
                  <c:v>1.63085E-2</c:v>
                </c:pt>
                <c:pt idx="41">
                  <c:v>1.52762E-2</c:v>
                </c:pt>
                <c:pt idx="42">
                  <c:v>1.57476E-2</c:v>
                </c:pt>
                <c:pt idx="43">
                  <c:v>1.4893099999999999E-2</c:v>
                </c:pt>
                <c:pt idx="44">
                  <c:v>1.46544E-2</c:v>
                </c:pt>
                <c:pt idx="45">
                  <c:v>1.5653799999999999E-2</c:v>
                </c:pt>
                <c:pt idx="46">
                  <c:v>1.6054800000000001E-2</c:v>
                </c:pt>
                <c:pt idx="47">
                  <c:v>1.63845E-2</c:v>
                </c:pt>
                <c:pt idx="48">
                  <c:v>1.82848E-2</c:v>
                </c:pt>
                <c:pt idx="49">
                  <c:v>1.8532400000000001E-2</c:v>
                </c:pt>
                <c:pt idx="50">
                  <c:v>1.8609299999999999E-2</c:v>
                </c:pt>
                <c:pt idx="51">
                  <c:v>2.0125799999999999E-2</c:v>
                </c:pt>
                <c:pt idx="52">
                  <c:v>2.0049600000000001E-2</c:v>
                </c:pt>
                <c:pt idx="53">
                  <c:v>2.10885E-2</c:v>
                </c:pt>
                <c:pt idx="54">
                  <c:v>1.9764799999999999E-2</c:v>
                </c:pt>
                <c:pt idx="55">
                  <c:v>1.90017E-2</c:v>
                </c:pt>
                <c:pt idx="56">
                  <c:v>1.94801E-2</c:v>
                </c:pt>
                <c:pt idx="57">
                  <c:v>1.98312E-2</c:v>
                </c:pt>
                <c:pt idx="58">
                  <c:v>2.06234E-2</c:v>
                </c:pt>
                <c:pt idx="59">
                  <c:v>2.0656000000000001E-2</c:v>
                </c:pt>
                <c:pt idx="60">
                  <c:v>2.1711000000000001E-2</c:v>
                </c:pt>
                <c:pt idx="61">
                  <c:v>2.17457E-2</c:v>
                </c:pt>
                <c:pt idx="62">
                  <c:v>2.25577E-2</c:v>
                </c:pt>
                <c:pt idx="63">
                  <c:v>2.1085E-2</c:v>
                </c:pt>
                <c:pt idx="64">
                  <c:v>2.1773899999999999E-2</c:v>
                </c:pt>
                <c:pt idx="65">
                  <c:v>2.0861000000000001E-2</c:v>
                </c:pt>
                <c:pt idx="66">
                  <c:v>2.1147900000000001E-2</c:v>
                </c:pt>
                <c:pt idx="67">
                  <c:v>2.1589899999999999E-2</c:v>
                </c:pt>
                <c:pt idx="68">
                  <c:v>2.1941200000000001E-2</c:v>
                </c:pt>
                <c:pt idx="69">
                  <c:v>2.26406E-2</c:v>
                </c:pt>
                <c:pt idx="70">
                  <c:v>2.3062200000000001E-2</c:v>
                </c:pt>
                <c:pt idx="71">
                  <c:v>2.2803500000000001E-2</c:v>
                </c:pt>
                <c:pt idx="72">
                  <c:v>2.1432199999999998E-2</c:v>
                </c:pt>
                <c:pt idx="73">
                  <c:v>2.1385399999999999E-2</c:v>
                </c:pt>
                <c:pt idx="74">
                  <c:v>2.1673700000000001E-2</c:v>
                </c:pt>
                <c:pt idx="75">
                  <c:v>2.3612500000000002E-2</c:v>
                </c:pt>
                <c:pt idx="76">
                  <c:v>2.4085499999999999E-2</c:v>
                </c:pt>
                <c:pt idx="77">
                  <c:v>2.59595E-2</c:v>
                </c:pt>
                <c:pt idx="78">
                  <c:v>2.5457799999999999E-2</c:v>
                </c:pt>
                <c:pt idx="79">
                  <c:v>2.6702199999999999E-2</c:v>
                </c:pt>
                <c:pt idx="80">
                  <c:v>2.6057199999999999E-2</c:v>
                </c:pt>
                <c:pt idx="81">
                  <c:v>2.4971299999999998E-2</c:v>
                </c:pt>
                <c:pt idx="82">
                  <c:v>2.2845000000000001E-2</c:v>
                </c:pt>
                <c:pt idx="83">
                  <c:v>2.3157400000000002E-2</c:v>
                </c:pt>
                <c:pt idx="84">
                  <c:v>2.5004700000000001E-2</c:v>
                </c:pt>
                <c:pt idx="85">
                  <c:v>2.55669E-2</c:v>
                </c:pt>
                <c:pt idx="86">
                  <c:v>2.3783599999999998E-2</c:v>
                </c:pt>
                <c:pt idx="87">
                  <c:v>2.2114000000000002E-2</c:v>
                </c:pt>
                <c:pt idx="88">
                  <c:v>2.0764399999999999E-2</c:v>
                </c:pt>
                <c:pt idx="89">
                  <c:v>1.9873499999999999E-2</c:v>
                </c:pt>
                <c:pt idx="90">
                  <c:v>2.0405199999999998E-2</c:v>
                </c:pt>
                <c:pt idx="91">
                  <c:v>1.9857900000000001E-2</c:v>
                </c:pt>
                <c:pt idx="92">
                  <c:v>2.1023699999999999E-2</c:v>
                </c:pt>
                <c:pt idx="93">
                  <c:v>2.1841099999999999E-2</c:v>
                </c:pt>
                <c:pt idx="94">
                  <c:v>2.33539E-2</c:v>
                </c:pt>
                <c:pt idx="95">
                  <c:v>2.40451E-2</c:v>
                </c:pt>
                <c:pt idx="96">
                  <c:v>2.1931300000000001E-2</c:v>
                </c:pt>
                <c:pt idx="97">
                  <c:v>2.0720300000000001E-2</c:v>
                </c:pt>
                <c:pt idx="98">
                  <c:v>2.1688099999999998E-2</c:v>
                </c:pt>
                <c:pt idx="99">
                  <c:v>2.0832699999999999E-2</c:v>
                </c:pt>
                <c:pt idx="100">
                  <c:v>2.1490800000000001E-2</c:v>
                </c:pt>
                <c:pt idx="101">
                  <c:v>2.2147900000000002E-2</c:v>
                </c:pt>
                <c:pt idx="102">
                  <c:v>2.24496E-2</c:v>
                </c:pt>
                <c:pt idx="103">
                  <c:v>2.2178799999999999E-2</c:v>
                </c:pt>
                <c:pt idx="104">
                  <c:v>2.0440199999999999E-2</c:v>
                </c:pt>
                <c:pt idx="105">
                  <c:v>1.6341899999999999E-2</c:v>
                </c:pt>
                <c:pt idx="106">
                  <c:v>1.3900300000000001E-2</c:v>
                </c:pt>
                <c:pt idx="107">
                  <c:v>1.13715E-2</c:v>
                </c:pt>
                <c:pt idx="108">
                  <c:v>9.0556999999999999E-3</c:v>
                </c:pt>
                <c:pt idx="109">
                  <c:v>8.8763999999999996E-3</c:v>
                </c:pt>
                <c:pt idx="110">
                  <c:v>7.6254000000000001E-3</c:v>
                </c:pt>
                <c:pt idx="111">
                  <c:v>9.2896999999999997E-3</c:v>
                </c:pt>
                <c:pt idx="112">
                  <c:v>8.2223999999999995E-3</c:v>
                </c:pt>
                <c:pt idx="113">
                  <c:v>7.1980000000000004E-3</c:v>
                </c:pt>
                <c:pt idx="114">
                  <c:v>6.2551999999999998E-3</c:v>
                </c:pt>
                <c:pt idx="115">
                  <c:v>6.5113999999999997E-3</c:v>
                </c:pt>
                <c:pt idx="116">
                  <c:v>7.2427000000000004E-3</c:v>
                </c:pt>
                <c:pt idx="117">
                  <c:v>1.23946E-2</c:v>
                </c:pt>
                <c:pt idx="118">
                  <c:v>1.37415E-2</c:v>
                </c:pt>
                <c:pt idx="119">
                  <c:v>1.5100799999999999E-2</c:v>
                </c:pt>
                <c:pt idx="120">
                  <c:v>1.6902400000000001E-2</c:v>
                </c:pt>
                <c:pt idx="121">
                  <c:v>1.6984099999999999E-2</c:v>
                </c:pt>
                <c:pt idx="122">
                  <c:v>1.7774000000000002E-2</c:v>
                </c:pt>
                <c:pt idx="123">
                  <c:v>1.6017799999999999E-2</c:v>
                </c:pt>
                <c:pt idx="124">
                  <c:v>1.6363300000000001E-2</c:v>
                </c:pt>
                <c:pt idx="125">
                  <c:v>1.5564700000000001E-2</c:v>
                </c:pt>
                <c:pt idx="126">
                  <c:v>1.47008E-2</c:v>
                </c:pt>
                <c:pt idx="127">
                  <c:v>1.4175800000000001E-2</c:v>
                </c:pt>
                <c:pt idx="128">
                  <c:v>1.2978699999999999E-2</c:v>
                </c:pt>
                <c:pt idx="129">
                  <c:v>1.07933E-2</c:v>
                </c:pt>
                <c:pt idx="130">
                  <c:v>1.1210899999999999E-2</c:v>
                </c:pt>
                <c:pt idx="131">
                  <c:v>1.05559E-2</c:v>
                </c:pt>
                <c:pt idx="132">
                  <c:v>1.12473E-2</c:v>
                </c:pt>
                <c:pt idx="133">
                  <c:v>1.2130699999999999E-2</c:v>
                </c:pt>
                <c:pt idx="134">
                  <c:v>1.2143599999999999E-2</c:v>
                </c:pt>
                <c:pt idx="135">
                  <c:v>1.3951399999999999E-2</c:v>
                </c:pt>
                <c:pt idx="136">
                  <c:v>1.5240500000000001E-2</c:v>
                </c:pt>
                <c:pt idx="137">
                  <c:v>1.5854E-2</c:v>
                </c:pt>
                <c:pt idx="138">
                  <c:v>1.7343999999999998E-2</c:v>
                </c:pt>
                <c:pt idx="139">
                  <c:v>1.8392200000000001E-2</c:v>
                </c:pt>
                <c:pt idx="140">
                  <c:v>1.85057E-2</c:v>
                </c:pt>
                <c:pt idx="141">
                  <c:v>1.74459E-2</c:v>
                </c:pt>
                <c:pt idx="142">
                  <c:v>1.82785E-2</c:v>
                </c:pt>
                <c:pt idx="143">
                  <c:v>1.9758100000000001E-2</c:v>
                </c:pt>
                <c:pt idx="144">
                  <c:v>2.061E-2</c:v>
                </c:pt>
                <c:pt idx="145">
                  <c:v>2.0245699999999998E-2</c:v>
                </c:pt>
                <c:pt idx="146">
                  <c:v>2.04406E-2</c:v>
                </c:pt>
                <c:pt idx="147">
                  <c:v>1.9647499999999998E-2</c:v>
                </c:pt>
                <c:pt idx="148">
                  <c:v>1.8254699999999999E-2</c:v>
                </c:pt>
                <c:pt idx="149">
                  <c:v>1.8193999999999998E-2</c:v>
                </c:pt>
                <c:pt idx="150">
                  <c:v>1.7739999999999999E-2</c:v>
                </c:pt>
                <c:pt idx="151">
                  <c:v>1.6354500000000001E-2</c:v>
                </c:pt>
                <c:pt idx="152">
                  <c:v>1.6921599999999998E-2</c:v>
                </c:pt>
                <c:pt idx="153">
                  <c:v>1.8890899999999999E-2</c:v>
                </c:pt>
                <c:pt idx="154">
                  <c:v>1.78391E-2</c:v>
                </c:pt>
                <c:pt idx="155">
                  <c:v>1.68903E-2</c:v>
                </c:pt>
                <c:pt idx="156">
                  <c:v>1.5943499999999999E-2</c:v>
                </c:pt>
                <c:pt idx="157">
                  <c:v>1.5750400000000001E-2</c:v>
                </c:pt>
                <c:pt idx="158">
                  <c:v>1.4960599999999999E-2</c:v>
                </c:pt>
                <c:pt idx="159">
                  <c:v>1.4206099999999999E-2</c:v>
                </c:pt>
                <c:pt idx="160">
                  <c:v>1.4271799999999999E-2</c:v>
                </c:pt>
                <c:pt idx="161">
                  <c:v>1.48874E-2</c:v>
                </c:pt>
                <c:pt idx="162">
                  <c:v>1.5132E-2</c:v>
                </c:pt>
                <c:pt idx="163">
                  <c:v>1.56718E-2</c:v>
                </c:pt>
                <c:pt idx="164">
                  <c:v>1.5552699999999999E-2</c:v>
                </c:pt>
                <c:pt idx="165">
                  <c:v>1.5256499999999999E-2</c:v>
                </c:pt>
                <c:pt idx="166">
                  <c:v>1.59358E-2</c:v>
                </c:pt>
                <c:pt idx="167">
                  <c:v>1.6579900000000002E-2</c:v>
                </c:pt>
                <c:pt idx="168">
                  <c:v>1.5415699999999999E-2</c:v>
                </c:pt>
                <c:pt idx="169">
                  <c:v>1.4822999999999999E-2</c:v>
                </c:pt>
                <c:pt idx="170">
                  <c:v>1.58184E-2</c:v>
                </c:pt>
                <c:pt idx="171">
                  <c:v>1.6962700000000001E-2</c:v>
                </c:pt>
                <c:pt idx="172">
                  <c:v>1.7665299999999998E-2</c:v>
                </c:pt>
                <c:pt idx="173">
                  <c:v>1.71731E-2</c:v>
                </c:pt>
                <c:pt idx="174">
                  <c:v>1.7742000000000001E-2</c:v>
                </c:pt>
                <c:pt idx="175">
                  <c:v>1.6944500000000001E-2</c:v>
                </c:pt>
                <c:pt idx="176">
                  <c:v>1.7062999999999998E-2</c:v>
                </c:pt>
                <c:pt idx="177">
                  <c:v>1.5821200000000001E-2</c:v>
                </c:pt>
                <c:pt idx="178">
                  <c:v>1.51281E-2</c:v>
                </c:pt>
                <c:pt idx="179">
                  <c:v>1.4697099999999999E-2</c:v>
                </c:pt>
                <c:pt idx="180">
                  <c:v>1.3570799999999999E-2</c:v>
                </c:pt>
                <c:pt idx="181">
                  <c:v>1.3962499999999999E-2</c:v>
                </c:pt>
                <c:pt idx="182">
                  <c:v>1.3595100000000001E-2</c:v>
                </c:pt>
                <c:pt idx="183">
                  <c:v>1.3384699999999999E-2</c:v>
                </c:pt>
                <c:pt idx="184">
                  <c:v>1.28468E-2</c:v>
                </c:pt>
                <c:pt idx="185">
                  <c:v>1.2899799999999999E-2</c:v>
                </c:pt>
                <c:pt idx="186">
                  <c:v>1.19378E-2</c:v>
                </c:pt>
                <c:pt idx="187">
                  <c:v>1.2291099999999999E-2</c:v>
                </c:pt>
                <c:pt idx="188">
                  <c:v>1.23435E-2</c:v>
                </c:pt>
                <c:pt idx="189">
                  <c:v>1.1579799999999999E-2</c:v>
                </c:pt>
                <c:pt idx="190">
                  <c:v>1.15674E-2</c:v>
                </c:pt>
                <c:pt idx="191">
                  <c:v>1.1286900000000001E-2</c:v>
                </c:pt>
                <c:pt idx="192">
                  <c:v>1.3369799999999999E-2</c:v>
                </c:pt>
                <c:pt idx="193">
                  <c:v>1.39434E-2</c:v>
                </c:pt>
                <c:pt idx="194">
                  <c:v>1.3845100000000001E-2</c:v>
                </c:pt>
                <c:pt idx="195">
                  <c:v>1.46754E-2</c:v>
                </c:pt>
                <c:pt idx="196">
                  <c:v>1.49734E-2</c:v>
                </c:pt>
                <c:pt idx="197">
                  <c:v>1.49841E-2</c:v>
                </c:pt>
                <c:pt idx="198">
                  <c:v>1.5812199999999998E-2</c:v>
                </c:pt>
                <c:pt idx="199">
                  <c:v>1.69757E-2</c:v>
                </c:pt>
                <c:pt idx="200">
                  <c:v>1.6839400000000001E-2</c:v>
                </c:pt>
                <c:pt idx="201">
                  <c:v>1.8201100000000001E-2</c:v>
                </c:pt>
                <c:pt idx="202">
                  <c:v>1.7619599999999999E-2</c:v>
                </c:pt>
                <c:pt idx="203">
                  <c:v>1.8284100000000001E-2</c:v>
                </c:pt>
                <c:pt idx="204">
                  <c:v>1.9020200000000001E-2</c:v>
                </c:pt>
                <c:pt idx="205">
                  <c:v>1.9408000000000002E-2</c:v>
                </c:pt>
                <c:pt idx="206">
                  <c:v>1.7465700000000001E-2</c:v>
                </c:pt>
                <c:pt idx="207">
                  <c:v>1.7336899999999999E-2</c:v>
                </c:pt>
                <c:pt idx="208">
                  <c:v>1.67157E-2</c:v>
                </c:pt>
                <c:pt idx="209">
                  <c:v>1.6959399999999999E-2</c:v>
                </c:pt>
                <c:pt idx="210">
                  <c:v>1.5848399999999999E-2</c:v>
                </c:pt>
                <c:pt idx="211">
                  <c:v>1.51988E-2</c:v>
                </c:pt>
                <c:pt idx="212">
                  <c:v>1.53501E-2</c:v>
                </c:pt>
                <c:pt idx="213">
                  <c:v>1.6507899999999999E-2</c:v>
                </c:pt>
                <c:pt idx="214">
                  <c:v>1.6790099999999999E-2</c:v>
                </c:pt>
                <c:pt idx="215">
                  <c:v>1.69552E-2</c:v>
                </c:pt>
                <c:pt idx="216">
                  <c:v>1.7489899999999999E-2</c:v>
                </c:pt>
                <c:pt idx="217">
                  <c:v>1.7660599999999999E-2</c:v>
                </c:pt>
                <c:pt idx="218">
                  <c:v>2.0472400000000002E-2</c:v>
                </c:pt>
                <c:pt idx="219">
                  <c:v>1.9791900000000001E-2</c:v>
                </c:pt>
                <c:pt idx="220">
                  <c:v>2.0767000000000001E-2</c:v>
                </c:pt>
                <c:pt idx="221">
                  <c:v>2.0365999999999999E-2</c:v>
                </c:pt>
                <c:pt idx="222">
                  <c:v>2.1104100000000001E-2</c:v>
                </c:pt>
                <c:pt idx="223">
                  <c:v>2.0097299999999998E-2</c:v>
                </c:pt>
                <c:pt idx="224">
                  <c:v>2.0893599999999998E-2</c:v>
                </c:pt>
                <c:pt idx="225">
                  <c:v>1.96039E-2</c:v>
                </c:pt>
                <c:pt idx="226">
                  <c:v>2.0712499999999998E-2</c:v>
                </c:pt>
                <c:pt idx="227">
                  <c:v>2.0847500000000001E-2</c:v>
                </c:pt>
                <c:pt idx="228">
                  <c:v>1.8830199999999998E-2</c:v>
                </c:pt>
                <c:pt idx="229">
                  <c:v>1.7344999999999999E-2</c:v>
                </c:pt>
                <c:pt idx="230">
                  <c:v>1.6319500000000001E-2</c:v>
                </c:pt>
                <c:pt idx="231">
                  <c:v>1.73121E-2</c:v>
                </c:pt>
                <c:pt idx="232">
                  <c:v>1.6524799999999999E-2</c:v>
                </c:pt>
                <c:pt idx="233">
                  <c:v>1.7506600000000001E-2</c:v>
                </c:pt>
                <c:pt idx="234">
                  <c:v>1.75832E-2</c:v>
                </c:pt>
                <c:pt idx="235">
                  <c:v>1.8358900000000001E-2</c:v>
                </c:pt>
                <c:pt idx="236">
                  <c:v>1.6863400000000001E-2</c:v>
                </c:pt>
                <c:pt idx="237">
                  <c:v>1.69038E-2</c:v>
                </c:pt>
                <c:pt idx="238">
                  <c:v>1.5275499999999999E-2</c:v>
                </c:pt>
                <c:pt idx="239">
                  <c:v>1.5881599999999999E-2</c:v>
                </c:pt>
                <c:pt idx="240">
                  <c:v>1.6862499999999999E-2</c:v>
                </c:pt>
                <c:pt idx="241">
                  <c:v>1.7975499999999998E-2</c:v>
                </c:pt>
                <c:pt idx="242">
                  <c:v>1.6102399999999999E-2</c:v>
                </c:pt>
                <c:pt idx="243">
                  <c:v>9.1178000000000006E-3</c:v>
                </c:pt>
                <c:pt idx="244">
                  <c:v>9.3583E-3</c:v>
                </c:pt>
                <c:pt idx="245">
                  <c:v>9.3839000000000006E-3</c:v>
                </c:pt>
                <c:pt idx="246">
                  <c:v>1.1305600000000001E-2</c:v>
                </c:pt>
                <c:pt idx="247">
                  <c:v>1.34675E-2</c:v>
                </c:pt>
                <c:pt idx="248">
                  <c:v>1.4598699999999999E-2</c:v>
                </c:pt>
                <c:pt idx="249">
                  <c:v>1.35205E-2</c:v>
                </c:pt>
                <c:pt idx="250">
                  <c:v>1.35438E-2</c:v>
                </c:pt>
                <c:pt idx="251">
                  <c:v>1.46313E-2</c:v>
                </c:pt>
                <c:pt idx="252">
                  <c:v>1.5698E-2</c:v>
                </c:pt>
                <c:pt idx="253">
                  <c:v>1.5626399999999999E-2</c:v>
                </c:pt>
                <c:pt idx="254">
                  <c:v>2.0452000000000001E-2</c:v>
                </c:pt>
                <c:pt idx="255">
                  <c:v>3.1224499999999999E-2</c:v>
                </c:pt>
                <c:pt idx="256">
                  <c:v>3.5171399999999998E-2</c:v>
                </c:pt>
                <c:pt idx="257">
                  <c:v>3.8018200000000002E-2</c:v>
                </c:pt>
                <c:pt idx="258">
                  <c:v>3.86687E-2</c:v>
                </c:pt>
                <c:pt idx="259">
                  <c:v>3.8819800000000002E-2</c:v>
                </c:pt>
                <c:pt idx="260">
                  <c:v>3.9191400000000001E-2</c:v>
                </c:pt>
                <c:pt idx="261">
                  <c:v>4.3081300000000003E-2</c:v>
                </c:pt>
                <c:pt idx="262">
                  <c:v>4.8181500000000002E-2</c:v>
                </c:pt>
                <c:pt idx="263">
                  <c:v>5.0436099999999998E-2</c:v>
                </c:pt>
                <c:pt idx="264">
                  <c:v>5.2089999999999997E-2</c:v>
                </c:pt>
                <c:pt idx="265">
                  <c:v>5.4185700000000003E-2</c:v>
                </c:pt>
                <c:pt idx="266">
                  <c:v>5.36477E-2</c:v>
                </c:pt>
                <c:pt idx="267" formatCode="General">
                  <c:v>5.0298700000000002E-2</c:v>
                </c:pt>
                <c:pt idx="268" formatCode="General">
                  <c:v>4.8815400000000002E-2</c:v>
                </c:pt>
                <c:pt idx="269" formatCode="General">
                  <c:v>5.0354099999999999E-2</c:v>
                </c:pt>
                <c:pt idx="270" formatCode="General">
                  <c:v>4.7032999999999998E-2</c:v>
                </c:pt>
                <c:pt idx="271" formatCode="General">
                  <c:v>4.9340500000000002E-2</c:v>
                </c:pt>
                <c:pt idx="272" formatCode="General">
                  <c:v>5.20153E-2</c:v>
                </c:pt>
                <c:pt idx="273" formatCode="General">
                  <c:v>5.1030399999999997E-2</c:v>
                </c:pt>
                <c:pt idx="274" formatCode="General">
                  <c:v>4.7966000000000002E-2</c:v>
                </c:pt>
                <c:pt idx="275" formatCode="General">
                  <c:v>4.6200699999999997E-2</c:v>
                </c:pt>
                <c:pt idx="276" formatCode="General">
                  <c:v>4.6877700000000001E-2</c:v>
                </c:pt>
                <c:pt idx="277" formatCode="General">
                  <c:v>4.6549199999999999E-2</c:v>
                </c:pt>
                <c:pt idx="278" formatCode="General">
                  <c:v>4.6082600000000001E-2</c:v>
                </c:pt>
                <c:pt idx="279" formatCode="General">
                  <c:v>4.6791800000000001E-2</c:v>
                </c:pt>
                <c:pt idx="280" formatCode="General">
                  <c:v>4.6159600000000002E-2</c:v>
                </c:pt>
                <c:pt idx="281" formatCode="General">
                  <c:v>4.2999999999999997E-2</c:v>
                </c:pt>
                <c:pt idx="282" formatCode="General">
                  <c:v>4.2000000000000003E-2</c:v>
                </c:pt>
                <c:pt idx="283" formatCode="General">
                  <c:v>3.6999999999999998E-2</c:v>
                </c:pt>
                <c:pt idx="284" formatCode="General">
                  <c:v>3.5999999999999997E-2</c:v>
                </c:pt>
                <c:pt idx="285" formatCode="General">
                  <c:v>3.4000000000000002E-2</c:v>
                </c:pt>
                <c:pt idx="286" formatCode="General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Sheet1!$D$2:$D$294</c:f>
              <c:numCache>
                <c:formatCode>General</c:formatCode>
                <c:ptCount val="29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33122017229699"/>
          <c:y val="0.83117444118872696"/>
          <c:w val="0.40594987237938523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 CPI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Sheet1!$B$2:$B$294</c:f>
              <c:numCache>
                <c:formatCode>0.00%</c:formatCode>
                <c:ptCount val="293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Sheet1!$C$2:$C$294</c:f>
              <c:numCache>
                <c:formatCode>0.00%</c:formatCode>
                <c:ptCount val="293"/>
                <c:pt idx="0">
                  <c:v>1.53727E-2</c:v>
                </c:pt>
                <c:pt idx="1">
                  <c:v>1.7232000000000001E-2</c:v>
                </c:pt>
                <c:pt idx="2">
                  <c:v>1.9004E-2</c:v>
                </c:pt>
                <c:pt idx="3">
                  <c:v>1.7068699999999999E-2</c:v>
                </c:pt>
                <c:pt idx="4">
                  <c:v>1.7178800000000001E-2</c:v>
                </c:pt>
                <c:pt idx="5">
                  <c:v>1.7422699999999999E-2</c:v>
                </c:pt>
                <c:pt idx="6">
                  <c:v>1.7908799999999999E-2</c:v>
                </c:pt>
                <c:pt idx="7">
                  <c:v>1.87201E-2</c:v>
                </c:pt>
                <c:pt idx="8">
                  <c:v>1.8494500000000001E-2</c:v>
                </c:pt>
                <c:pt idx="9">
                  <c:v>1.8186600000000001E-2</c:v>
                </c:pt>
                <c:pt idx="10">
                  <c:v>1.9009999999999999E-2</c:v>
                </c:pt>
                <c:pt idx="11">
                  <c:v>1.87102E-2</c:v>
                </c:pt>
                <c:pt idx="12">
                  <c:v>2.0065800000000002E-2</c:v>
                </c:pt>
                <c:pt idx="13">
                  <c:v>2.0348000000000002E-2</c:v>
                </c:pt>
                <c:pt idx="14">
                  <c:v>1.9322300000000001E-2</c:v>
                </c:pt>
                <c:pt idx="15">
                  <c:v>2.02682E-2</c:v>
                </c:pt>
                <c:pt idx="16">
                  <c:v>1.9413199999999999E-2</c:v>
                </c:pt>
                <c:pt idx="17">
                  <c:v>2.0927100000000001E-2</c:v>
                </c:pt>
                <c:pt idx="18">
                  <c:v>2.1226499999999999E-2</c:v>
                </c:pt>
                <c:pt idx="19">
                  <c:v>2.0419300000000001E-2</c:v>
                </c:pt>
                <c:pt idx="20">
                  <c:v>1.21799E-2</c:v>
                </c:pt>
                <c:pt idx="21">
                  <c:v>1.78741E-2</c:v>
                </c:pt>
                <c:pt idx="22">
                  <c:v>1.81382E-2</c:v>
                </c:pt>
                <c:pt idx="23">
                  <c:v>1.7382399999999999E-2</c:v>
                </c:pt>
                <c:pt idx="24">
                  <c:v>1.41926E-2</c:v>
                </c:pt>
                <c:pt idx="25">
                  <c:v>1.43266E-2</c:v>
                </c:pt>
                <c:pt idx="26">
                  <c:v>1.4482800000000001E-2</c:v>
                </c:pt>
                <c:pt idx="27">
                  <c:v>1.57045E-2</c:v>
                </c:pt>
                <c:pt idx="28">
                  <c:v>1.66036E-2</c:v>
                </c:pt>
                <c:pt idx="29">
                  <c:v>1.59335E-2</c:v>
                </c:pt>
                <c:pt idx="30">
                  <c:v>1.5370399999999999E-2</c:v>
                </c:pt>
                <c:pt idx="31">
                  <c:v>1.68798E-2</c:v>
                </c:pt>
                <c:pt idx="32">
                  <c:v>2.4347400000000002E-2</c:v>
                </c:pt>
                <c:pt idx="33">
                  <c:v>1.8044999999999999E-2</c:v>
                </c:pt>
                <c:pt idx="34">
                  <c:v>1.6980499999999999E-2</c:v>
                </c:pt>
                <c:pt idx="35">
                  <c:v>1.7690000000000001E-2</c:v>
                </c:pt>
                <c:pt idx="36">
                  <c:v>1.78006E-2</c:v>
                </c:pt>
                <c:pt idx="37">
                  <c:v>1.72724E-2</c:v>
                </c:pt>
                <c:pt idx="38">
                  <c:v>1.76855E-2</c:v>
                </c:pt>
                <c:pt idx="39">
                  <c:v>1.5978300000000001E-2</c:v>
                </c:pt>
                <c:pt idx="40">
                  <c:v>1.63085E-2</c:v>
                </c:pt>
                <c:pt idx="41">
                  <c:v>1.52762E-2</c:v>
                </c:pt>
                <c:pt idx="42">
                  <c:v>1.57476E-2</c:v>
                </c:pt>
                <c:pt idx="43">
                  <c:v>1.4893099999999999E-2</c:v>
                </c:pt>
                <c:pt idx="44">
                  <c:v>1.46544E-2</c:v>
                </c:pt>
                <c:pt idx="45">
                  <c:v>1.5653799999999999E-2</c:v>
                </c:pt>
                <c:pt idx="46">
                  <c:v>1.6054800000000001E-2</c:v>
                </c:pt>
                <c:pt idx="47">
                  <c:v>1.63845E-2</c:v>
                </c:pt>
                <c:pt idx="48">
                  <c:v>1.82848E-2</c:v>
                </c:pt>
                <c:pt idx="49">
                  <c:v>1.8532400000000001E-2</c:v>
                </c:pt>
                <c:pt idx="50">
                  <c:v>1.8609299999999999E-2</c:v>
                </c:pt>
                <c:pt idx="51">
                  <c:v>2.0125799999999999E-2</c:v>
                </c:pt>
                <c:pt idx="52">
                  <c:v>2.0049600000000001E-2</c:v>
                </c:pt>
                <c:pt idx="53">
                  <c:v>2.10885E-2</c:v>
                </c:pt>
                <c:pt idx="54">
                  <c:v>1.9764799999999999E-2</c:v>
                </c:pt>
                <c:pt idx="55">
                  <c:v>1.90017E-2</c:v>
                </c:pt>
                <c:pt idx="56">
                  <c:v>1.94801E-2</c:v>
                </c:pt>
                <c:pt idx="57">
                  <c:v>1.98312E-2</c:v>
                </c:pt>
                <c:pt idx="58">
                  <c:v>2.06234E-2</c:v>
                </c:pt>
                <c:pt idx="59">
                  <c:v>2.0656000000000001E-2</c:v>
                </c:pt>
                <c:pt idx="60">
                  <c:v>2.1711000000000001E-2</c:v>
                </c:pt>
                <c:pt idx="61">
                  <c:v>2.17457E-2</c:v>
                </c:pt>
                <c:pt idx="62">
                  <c:v>2.25577E-2</c:v>
                </c:pt>
                <c:pt idx="63">
                  <c:v>2.1085E-2</c:v>
                </c:pt>
                <c:pt idx="64">
                  <c:v>2.1773899999999999E-2</c:v>
                </c:pt>
                <c:pt idx="65">
                  <c:v>2.0861000000000001E-2</c:v>
                </c:pt>
                <c:pt idx="66">
                  <c:v>2.1147900000000001E-2</c:v>
                </c:pt>
                <c:pt idx="67">
                  <c:v>2.1589899999999999E-2</c:v>
                </c:pt>
                <c:pt idx="68">
                  <c:v>2.1941200000000001E-2</c:v>
                </c:pt>
                <c:pt idx="69">
                  <c:v>2.26406E-2</c:v>
                </c:pt>
                <c:pt idx="70">
                  <c:v>2.3062200000000001E-2</c:v>
                </c:pt>
                <c:pt idx="71">
                  <c:v>2.2803500000000001E-2</c:v>
                </c:pt>
                <c:pt idx="72">
                  <c:v>2.1432199999999998E-2</c:v>
                </c:pt>
                <c:pt idx="73">
                  <c:v>2.1385399999999999E-2</c:v>
                </c:pt>
                <c:pt idx="74">
                  <c:v>2.1673700000000001E-2</c:v>
                </c:pt>
                <c:pt idx="75">
                  <c:v>2.3612500000000002E-2</c:v>
                </c:pt>
                <c:pt idx="76">
                  <c:v>2.4085499999999999E-2</c:v>
                </c:pt>
                <c:pt idx="77">
                  <c:v>2.59595E-2</c:v>
                </c:pt>
                <c:pt idx="78">
                  <c:v>2.5457799999999999E-2</c:v>
                </c:pt>
                <c:pt idx="79">
                  <c:v>2.6702199999999999E-2</c:v>
                </c:pt>
                <c:pt idx="80">
                  <c:v>2.6057199999999999E-2</c:v>
                </c:pt>
                <c:pt idx="81">
                  <c:v>2.4971299999999998E-2</c:v>
                </c:pt>
                <c:pt idx="82">
                  <c:v>2.2845000000000001E-2</c:v>
                </c:pt>
                <c:pt idx="83">
                  <c:v>2.3157400000000002E-2</c:v>
                </c:pt>
                <c:pt idx="84">
                  <c:v>2.5004700000000001E-2</c:v>
                </c:pt>
                <c:pt idx="85">
                  <c:v>2.55669E-2</c:v>
                </c:pt>
                <c:pt idx="86">
                  <c:v>2.3783599999999998E-2</c:v>
                </c:pt>
                <c:pt idx="87">
                  <c:v>2.2114000000000002E-2</c:v>
                </c:pt>
                <c:pt idx="88">
                  <c:v>2.0764399999999999E-2</c:v>
                </c:pt>
                <c:pt idx="89">
                  <c:v>1.9873499999999999E-2</c:v>
                </c:pt>
                <c:pt idx="90">
                  <c:v>2.0405199999999998E-2</c:v>
                </c:pt>
                <c:pt idx="91">
                  <c:v>1.9857900000000001E-2</c:v>
                </c:pt>
                <c:pt idx="92">
                  <c:v>2.1023699999999999E-2</c:v>
                </c:pt>
                <c:pt idx="93">
                  <c:v>2.1841099999999999E-2</c:v>
                </c:pt>
                <c:pt idx="94">
                  <c:v>2.33539E-2</c:v>
                </c:pt>
                <c:pt idx="95">
                  <c:v>2.40451E-2</c:v>
                </c:pt>
                <c:pt idx="96">
                  <c:v>2.1931300000000001E-2</c:v>
                </c:pt>
                <c:pt idx="97">
                  <c:v>2.0720300000000001E-2</c:v>
                </c:pt>
                <c:pt idx="98">
                  <c:v>2.1688099999999998E-2</c:v>
                </c:pt>
                <c:pt idx="99">
                  <c:v>2.0832699999999999E-2</c:v>
                </c:pt>
                <c:pt idx="100">
                  <c:v>2.1490800000000001E-2</c:v>
                </c:pt>
                <c:pt idx="101">
                  <c:v>2.2147900000000002E-2</c:v>
                </c:pt>
                <c:pt idx="102">
                  <c:v>2.24496E-2</c:v>
                </c:pt>
                <c:pt idx="103">
                  <c:v>2.2178799999999999E-2</c:v>
                </c:pt>
                <c:pt idx="104">
                  <c:v>2.0440199999999999E-2</c:v>
                </c:pt>
                <c:pt idx="105">
                  <c:v>1.6341899999999999E-2</c:v>
                </c:pt>
                <c:pt idx="106">
                  <c:v>1.3900300000000001E-2</c:v>
                </c:pt>
                <c:pt idx="107">
                  <c:v>1.13715E-2</c:v>
                </c:pt>
                <c:pt idx="108">
                  <c:v>9.0556999999999999E-3</c:v>
                </c:pt>
                <c:pt idx="109">
                  <c:v>8.8763999999999996E-3</c:v>
                </c:pt>
                <c:pt idx="110">
                  <c:v>7.6254000000000001E-3</c:v>
                </c:pt>
                <c:pt idx="111">
                  <c:v>9.2896999999999997E-3</c:v>
                </c:pt>
                <c:pt idx="112">
                  <c:v>8.2223999999999995E-3</c:v>
                </c:pt>
                <c:pt idx="113">
                  <c:v>7.1980000000000004E-3</c:v>
                </c:pt>
                <c:pt idx="114">
                  <c:v>6.2551999999999998E-3</c:v>
                </c:pt>
                <c:pt idx="115">
                  <c:v>6.5113999999999997E-3</c:v>
                </c:pt>
                <c:pt idx="116">
                  <c:v>7.2427000000000004E-3</c:v>
                </c:pt>
                <c:pt idx="117">
                  <c:v>1.23946E-2</c:v>
                </c:pt>
                <c:pt idx="118">
                  <c:v>1.37415E-2</c:v>
                </c:pt>
                <c:pt idx="119">
                  <c:v>1.5100799999999999E-2</c:v>
                </c:pt>
                <c:pt idx="120">
                  <c:v>1.6902400000000001E-2</c:v>
                </c:pt>
                <c:pt idx="121">
                  <c:v>1.6984099999999999E-2</c:v>
                </c:pt>
                <c:pt idx="122">
                  <c:v>1.7774000000000002E-2</c:v>
                </c:pt>
                <c:pt idx="123">
                  <c:v>1.6017799999999999E-2</c:v>
                </c:pt>
                <c:pt idx="124">
                  <c:v>1.6363300000000001E-2</c:v>
                </c:pt>
                <c:pt idx="125">
                  <c:v>1.5564700000000001E-2</c:v>
                </c:pt>
                <c:pt idx="126">
                  <c:v>1.47008E-2</c:v>
                </c:pt>
                <c:pt idx="127">
                  <c:v>1.4175800000000001E-2</c:v>
                </c:pt>
                <c:pt idx="128">
                  <c:v>1.2978699999999999E-2</c:v>
                </c:pt>
                <c:pt idx="129">
                  <c:v>1.07933E-2</c:v>
                </c:pt>
                <c:pt idx="130">
                  <c:v>1.1210899999999999E-2</c:v>
                </c:pt>
                <c:pt idx="131">
                  <c:v>1.05559E-2</c:v>
                </c:pt>
                <c:pt idx="132">
                  <c:v>1.12473E-2</c:v>
                </c:pt>
                <c:pt idx="133">
                  <c:v>1.2130699999999999E-2</c:v>
                </c:pt>
                <c:pt idx="134">
                  <c:v>1.2143599999999999E-2</c:v>
                </c:pt>
                <c:pt idx="135">
                  <c:v>1.3951399999999999E-2</c:v>
                </c:pt>
                <c:pt idx="136">
                  <c:v>1.5240500000000001E-2</c:v>
                </c:pt>
                <c:pt idx="137">
                  <c:v>1.5854E-2</c:v>
                </c:pt>
                <c:pt idx="138">
                  <c:v>1.7343999999999998E-2</c:v>
                </c:pt>
                <c:pt idx="139">
                  <c:v>1.8392200000000001E-2</c:v>
                </c:pt>
                <c:pt idx="140">
                  <c:v>1.85057E-2</c:v>
                </c:pt>
                <c:pt idx="141">
                  <c:v>1.74459E-2</c:v>
                </c:pt>
                <c:pt idx="142">
                  <c:v>1.82785E-2</c:v>
                </c:pt>
                <c:pt idx="143">
                  <c:v>1.9758100000000001E-2</c:v>
                </c:pt>
                <c:pt idx="144">
                  <c:v>2.061E-2</c:v>
                </c:pt>
                <c:pt idx="145">
                  <c:v>2.0245699999999998E-2</c:v>
                </c:pt>
                <c:pt idx="146">
                  <c:v>2.04406E-2</c:v>
                </c:pt>
                <c:pt idx="147">
                  <c:v>1.9647499999999998E-2</c:v>
                </c:pt>
                <c:pt idx="148">
                  <c:v>1.8254699999999999E-2</c:v>
                </c:pt>
                <c:pt idx="149">
                  <c:v>1.8193999999999998E-2</c:v>
                </c:pt>
                <c:pt idx="150">
                  <c:v>1.7739999999999999E-2</c:v>
                </c:pt>
                <c:pt idx="151">
                  <c:v>1.6354500000000001E-2</c:v>
                </c:pt>
                <c:pt idx="152">
                  <c:v>1.6921599999999998E-2</c:v>
                </c:pt>
                <c:pt idx="153">
                  <c:v>1.8890899999999999E-2</c:v>
                </c:pt>
                <c:pt idx="154">
                  <c:v>1.78391E-2</c:v>
                </c:pt>
                <c:pt idx="155">
                  <c:v>1.68903E-2</c:v>
                </c:pt>
                <c:pt idx="156">
                  <c:v>1.5943499999999999E-2</c:v>
                </c:pt>
                <c:pt idx="157">
                  <c:v>1.5750400000000001E-2</c:v>
                </c:pt>
                <c:pt idx="158">
                  <c:v>1.4960599999999999E-2</c:v>
                </c:pt>
                <c:pt idx="159">
                  <c:v>1.4206099999999999E-2</c:v>
                </c:pt>
                <c:pt idx="160">
                  <c:v>1.4271799999999999E-2</c:v>
                </c:pt>
                <c:pt idx="161">
                  <c:v>1.48874E-2</c:v>
                </c:pt>
                <c:pt idx="162">
                  <c:v>1.5132E-2</c:v>
                </c:pt>
                <c:pt idx="163">
                  <c:v>1.56718E-2</c:v>
                </c:pt>
                <c:pt idx="164">
                  <c:v>1.5552699999999999E-2</c:v>
                </c:pt>
                <c:pt idx="165">
                  <c:v>1.5256499999999999E-2</c:v>
                </c:pt>
                <c:pt idx="166">
                  <c:v>1.59358E-2</c:v>
                </c:pt>
                <c:pt idx="167">
                  <c:v>1.6579900000000002E-2</c:v>
                </c:pt>
                <c:pt idx="168">
                  <c:v>1.5415699999999999E-2</c:v>
                </c:pt>
                <c:pt idx="169">
                  <c:v>1.4822999999999999E-2</c:v>
                </c:pt>
                <c:pt idx="170">
                  <c:v>1.58184E-2</c:v>
                </c:pt>
                <c:pt idx="171">
                  <c:v>1.6962700000000001E-2</c:v>
                </c:pt>
                <c:pt idx="172">
                  <c:v>1.7665299999999998E-2</c:v>
                </c:pt>
                <c:pt idx="173">
                  <c:v>1.71731E-2</c:v>
                </c:pt>
                <c:pt idx="174">
                  <c:v>1.7742000000000001E-2</c:v>
                </c:pt>
                <c:pt idx="175">
                  <c:v>1.6944500000000001E-2</c:v>
                </c:pt>
                <c:pt idx="176">
                  <c:v>1.7062999999999998E-2</c:v>
                </c:pt>
                <c:pt idx="177">
                  <c:v>1.5821200000000001E-2</c:v>
                </c:pt>
                <c:pt idx="178">
                  <c:v>1.51281E-2</c:v>
                </c:pt>
                <c:pt idx="179">
                  <c:v>1.4697099999999999E-2</c:v>
                </c:pt>
                <c:pt idx="180">
                  <c:v>1.3570799999999999E-2</c:v>
                </c:pt>
                <c:pt idx="181">
                  <c:v>1.3962499999999999E-2</c:v>
                </c:pt>
                <c:pt idx="182">
                  <c:v>1.3595100000000001E-2</c:v>
                </c:pt>
                <c:pt idx="183">
                  <c:v>1.3384699999999999E-2</c:v>
                </c:pt>
                <c:pt idx="184">
                  <c:v>1.28468E-2</c:v>
                </c:pt>
                <c:pt idx="185">
                  <c:v>1.2899799999999999E-2</c:v>
                </c:pt>
                <c:pt idx="186">
                  <c:v>1.19378E-2</c:v>
                </c:pt>
                <c:pt idx="187">
                  <c:v>1.2291099999999999E-2</c:v>
                </c:pt>
                <c:pt idx="188">
                  <c:v>1.23435E-2</c:v>
                </c:pt>
                <c:pt idx="189">
                  <c:v>1.1579799999999999E-2</c:v>
                </c:pt>
                <c:pt idx="190">
                  <c:v>1.15674E-2</c:v>
                </c:pt>
                <c:pt idx="191">
                  <c:v>1.1286900000000001E-2</c:v>
                </c:pt>
                <c:pt idx="192">
                  <c:v>1.3369799999999999E-2</c:v>
                </c:pt>
                <c:pt idx="193">
                  <c:v>1.39434E-2</c:v>
                </c:pt>
                <c:pt idx="194">
                  <c:v>1.3845100000000001E-2</c:v>
                </c:pt>
                <c:pt idx="195">
                  <c:v>1.46754E-2</c:v>
                </c:pt>
                <c:pt idx="196">
                  <c:v>1.49734E-2</c:v>
                </c:pt>
                <c:pt idx="197">
                  <c:v>1.49841E-2</c:v>
                </c:pt>
                <c:pt idx="198">
                  <c:v>1.5812199999999998E-2</c:v>
                </c:pt>
                <c:pt idx="199">
                  <c:v>1.69757E-2</c:v>
                </c:pt>
                <c:pt idx="200">
                  <c:v>1.6839400000000001E-2</c:v>
                </c:pt>
                <c:pt idx="201">
                  <c:v>1.8201100000000001E-2</c:v>
                </c:pt>
                <c:pt idx="202">
                  <c:v>1.7619599999999999E-2</c:v>
                </c:pt>
                <c:pt idx="203">
                  <c:v>1.8284100000000001E-2</c:v>
                </c:pt>
                <c:pt idx="204">
                  <c:v>1.9020200000000001E-2</c:v>
                </c:pt>
                <c:pt idx="205">
                  <c:v>1.9408000000000002E-2</c:v>
                </c:pt>
                <c:pt idx="206">
                  <c:v>1.7465700000000001E-2</c:v>
                </c:pt>
                <c:pt idx="207">
                  <c:v>1.7336899999999999E-2</c:v>
                </c:pt>
                <c:pt idx="208">
                  <c:v>1.67157E-2</c:v>
                </c:pt>
                <c:pt idx="209">
                  <c:v>1.6959399999999999E-2</c:v>
                </c:pt>
                <c:pt idx="210">
                  <c:v>1.5848399999999999E-2</c:v>
                </c:pt>
                <c:pt idx="211">
                  <c:v>1.51988E-2</c:v>
                </c:pt>
                <c:pt idx="212">
                  <c:v>1.53501E-2</c:v>
                </c:pt>
                <c:pt idx="213">
                  <c:v>1.6507899999999999E-2</c:v>
                </c:pt>
                <c:pt idx="214">
                  <c:v>1.6790099999999999E-2</c:v>
                </c:pt>
                <c:pt idx="215">
                  <c:v>1.69552E-2</c:v>
                </c:pt>
                <c:pt idx="216">
                  <c:v>1.7489899999999999E-2</c:v>
                </c:pt>
                <c:pt idx="217">
                  <c:v>1.7660599999999999E-2</c:v>
                </c:pt>
                <c:pt idx="218">
                  <c:v>2.0472400000000002E-2</c:v>
                </c:pt>
                <c:pt idx="219">
                  <c:v>1.9791900000000001E-2</c:v>
                </c:pt>
                <c:pt idx="220">
                  <c:v>2.0767000000000001E-2</c:v>
                </c:pt>
                <c:pt idx="221">
                  <c:v>2.0365999999999999E-2</c:v>
                </c:pt>
                <c:pt idx="222">
                  <c:v>2.1104100000000001E-2</c:v>
                </c:pt>
                <c:pt idx="223">
                  <c:v>2.0097299999999998E-2</c:v>
                </c:pt>
                <c:pt idx="224">
                  <c:v>2.0893599999999998E-2</c:v>
                </c:pt>
                <c:pt idx="225">
                  <c:v>1.96039E-2</c:v>
                </c:pt>
                <c:pt idx="226">
                  <c:v>2.0712499999999998E-2</c:v>
                </c:pt>
                <c:pt idx="227">
                  <c:v>2.0847500000000001E-2</c:v>
                </c:pt>
                <c:pt idx="228">
                  <c:v>1.8830199999999998E-2</c:v>
                </c:pt>
                <c:pt idx="229">
                  <c:v>1.7344999999999999E-2</c:v>
                </c:pt>
                <c:pt idx="230">
                  <c:v>1.6319500000000001E-2</c:v>
                </c:pt>
                <c:pt idx="231">
                  <c:v>1.73121E-2</c:v>
                </c:pt>
                <c:pt idx="232">
                  <c:v>1.6524799999999999E-2</c:v>
                </c:pt>
                <c:pt idx="233">
                  <c:v>1.7506600000000001E-2</c:v>
                </c:pt>
                <c:pt idx="234">
                  <c:v>1.75832E-2</c:v>
                </c:pt>
                <c:pt idx="235">
                  <c:v>1.8358900000000001E-2</c:v>
                </c:pt>
                <c:pt idx="236">
                  <c:v>1.6863400000000001E-2</c:v>
                </c:pt>
                <c:pt idx="237">
                  <c:v>1.69038E-2</c:v>
                </c:pt>
                <c:pt idx="238">
                  <c:v>1.5275499999999999E-2</c:v>
                </c:pt>
                <c:pt idx="239">
                  <c:v>1.5881599999999999E-2</c:v>
                </c:pt>
                <c:pt idx="240">
                  <c:v>1.6862499999999999E-2</c:v>
                </c:pt>
                <c:pt idx="241">
                  <c:v>1.7975499999999998E-2</c:v>
                </c:pt>
                <c:pt idx="242">
                  <c:v>1.6102399999999999E-2</c:v>
                </c:pt>
                <c:pt idx="243">
                  <c:v>9.1178000000000006E-3</c:v>
                </c:pt>
                <c:pt idx="244">
                  <c:v>9.3583E-3</c:v>
                </c:pt>
                <c:pt idx="245">
                  <c:v>9.3839000000000006E-3</c:v>
                </c:pt>
                <c:pt idx="246">
                  <c:v>1.1305600000000001E-2</c:v>
                </c:pt>
                <c:pt idx="247">
                  <c:v>1.34675E-2</c:v>
                </c:pt>
                <c:pt idx="248">
                  <c:v>1.4598699999999999E-2</c:v>
                </c:pt>
                <c:pt idx="249">
                  <c:v>1.35205E-2</c:v>
                </c:pt>
                <c:pt idx="250">
                  <c:v>1.35438E-2</c:v>
                </c:pt>
                <c:pt idx="251">
                  <c:v>1.46313E-2</c:v>
                </c:pt>
                <c:pt idx="252">
                  <c:v>1.5698E-2</c:v>
                </c:pt>
                <c:pt idx="253">
                  <c:v>1.5626399999999999E-2</c:v>
                </c:pt>
                <c:pt idx="254">
                  <c:v>2.0452000000000001E-2</c:v>
                </c:pt>
                <c:pt idx="255">
                  <c:v>3.1224499999999999E-2</c:v>
                </c:pt>
                <c:pt idx="256">
                  <c:v>3.5171399999999998E-2</c:v>
                </c:pt>
                <c:pt idx="257">
                  <c:v>3.8018200000000002E-2</c:v>
                </c:pt>
                <c:pt idx="258">
                  <c:v>3.86687E-2</c:v>
                </c:pt>
                <c:pt idx="259">
                  <c:v>3.8819800000000002E-2</c:v>
                </c:pt>
                <c:pt idx="260">
                  <c:v>3.9191400000000001E-2</c:v>
                </c:pt>
                <c:pt idx="261">
                  <c:v>4.3081300000000003E-2</c:v>
                </c:pt>
                <c:pt idx="262">
                  <c:v>4.8181500000000002E-2</c:v>
                </c:pt>
                <c:pt idx="263">
                  <c:v>5.0436099999999998E-2</c:v>
                </c:pt>
                <c:pt idx="264">
                  <c:v>5.2089999999999997E-2</c:v>
                </c:pt>
                <c:pt idx="265">
                  <c:v>5.4185700000000003E-2</c:v>
                </c:pt>
                <c:pt idx="266">
                  <c:v>5.36477E-2</c:v>
                </c:pt>
                <c:pt idx="267" formatCode="General">
                  <c:v>5.0298700000000002E-2</c:v>
                </c:pt>
                <c:pt idx="268" formatCode="General">
                  <c:v>4.8815400000000002E-2</c:v>
                </c:pt>
                <c:pt idx="269" formatCode="General">
                  <c:v>5.0354099999999999E-2</c:v>
                </c:pt>
                <c:pt idx="270" formatCode="General">
                  <c:v>4.7032999999999998E-2</c:v>
                </c:pt>
                <c:pt idx="271" formatCode="General">
                  <c:v>4.9340500000000002E-2</c:v>
                </c:pt>
                <c:pt idx="272" formatCode="General">
                  <c:v>5.20153E-2</c:v>
                </c:pt>
                <c:pt idx="273" formatCode="General">
                  <c:v>5.1030399999999997E-2</c:v>
                </c:pt>
                <c:pt idx="274" formatCode="General">
                  <c:v>4.7966000000000002E-2</c:v>
                </c:pt>
                <c:pt idx="275" formatCode="General">
                  <c:v>4.6200699999999997E-2</c:v>
                </c:pt>
                <c:pt idx="276" formatCode="General">
                  <c:v>4.6877700000000001E-2</c:v>
                </c:pt>
                <c:pt idx="277" formatCode="General">
                  <c:v>4.6549199999999999E-2</c:v>
                </c:pt>
                <c:pt idx="278" formatCode="General">
                  <c:v>4.6082600000000001E-2</c:v>
                </c:pt>
                <c:pt idx="279" formatCode="General">
                  <c:v>4.6791800000000001E-2</c:v>
                </c:pt>
                <c:pt idx="280" formatCode="General">
                  <c:v>4.6159600000000002E-2</c:v>
                </c:pt>
                <c:pt idx="281" formatCode="General">
                  <c:v>4.2999999999999997E-2</c:v>
                </c:pt>
                <c:pt idx="282" formatCode="General">
                  <c:v>4.2000000000000003E-2</c:v>
                </c:pt>
                <c:pt idx="283" formatCode="General">
                  <c:v>3.6999999999999998E-2</c:v>
                </c:pt>
                <c:pt idx="284" formatCode="General">
                  <c:v>3.5999999999999997E-2</c:v>
                </c:pt>
                <c:pt idx="285" formatCode="General">
                  <c:v>3.4000000000000002E-2</c:v>
                </c:pt>
                <c:pt idx="286" formatCode="General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Sheet1!$D$2:$D$294</c:f>
              <c:numCache>
                <c:formatCode>General</c:formatCode>
                <c:ptCount val="29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33122017229699"/>
          <c:y val="0.83117444118872696"/>
          <c:w val="0.40594987237938523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2423682080431793"/>
          <c:y val="3.8239497882996805E-2"/>
          <c:w val="0.15206619407224309"/>
          <c:h val="6.489184183955829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Sheet1!$C$1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6805498084395507"/>
          <c:y val="3.8239497882996805E-2"/>
          <c:w val="0.20824803403260611"/>
          <c:h val="0.11095639597648171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1.4999999999999999E-2</c:v>
                </c:pt>
                <c:pt idx="25" formatCode="General">
                  <c:v>1.6E-2</c:v>
                </c:pt>
                <c:pt idx="26" formatCode="General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1.4999999999999999E-2</c:v>
                </c:pt>
                <c:pt idx="25" formatCode="General">
                  <c:v>1.6E-2</c:v>
                </c:pt>
                <c:pt idx="26" formatCode="General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1.4999999999999999E-2</c:v>
                </c:pt>
                <c:pt idx="25" formatCode="General">
                  <c:v>1.6E-2</c:v>
                </c:pt>
                <c:pt idx="26" formatCode="General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0.87527</cdr:x>
      <cdr:y>0.12683</cdr:y>
    </cdr:from>
    <cdr:to>
      <cdr:x>0.93162</cdr:x>
      <cdr:y>0.18321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2A8DB819-B233-1D85-7E13-0CBA525AEAD6}"/>
            </a:ext>
          </a:extLst>
        </cdr:cNvPr>
        <cdr:cNvSpPr txBox="1"/>
      </cdr:nvSpPr>
      <cdr:spPr>
        <a:xfrm xmlns:a="http://schemas.openxmlformats.org/drawingml/2006/main">
          <a:off x="9515169" y="761704"/>
          <a:ext cx="612623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121917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Tx/>
            <a:buFontTx/>
            <a:buNone/>
            <a:tabLst/>
            <a:defRPr/>
          </a:pPr>
          <a:r>
            <a: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rPr>
            <a:t>5.35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0.75122</cdr:x>
      <cdr:y>0.06935</cdr:y>
    </cdr:from>
    <cdr:to>
      <cdr:x>0.82776</cdr:x>
      <cdr:y>0.13633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772525" y="413514"/>
          <a:ext cx="893759" cy="39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$15,722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0.75122</cdr:x>
      <cdr:y>0.06935</cdr:y>
    </cdr:from>
    <cdr:to>
      <cdr:x>0.82776</cdr:x>
      <cdr:y>0.13633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772525" y="413514"/>
          <a:ext cx="893759" cy="39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$15,722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0.75122</cdr:x>
      <cdr:y>0.06935</cdr:y>
    </cdr:from>
    <cdr:to>
      <cdr:x>0.82776</cdr:x>
      <cdr:y>0.13633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772525" y="413514"/>
          <a:ext cx="893759" cy="39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$15,722</a:t>
          </a:r>
        </a:p>
      </cdr:txBody>
    </cdr:sp>
  </cdr:relSizeAnchor>
  <cdr:relSizeAnchor xmlns:cdr="http://schemas.openxmlformats.org/drawingml/2006/chartDrawing">
    <cdr:from>
      <cdr:x>0.17129</cdr:x>
      <cdr:y>0.4134</cdr:y>
    </cdr:from>
    <cdr:to>
      <cdr:x>0.58605</cdr:x>
      <cdr:y>0.4757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CA9B8472-8190-7565-F5D6-631755F82F09}"/>
            </a:ext>
          </a:extLst>
        </cdr:cNvPr>
        <cdr:cNvCxnSpPr/>
      </cdr:nvCxnSpPr>
      <cdr:spPr>
        <a:xfrm xmlns:a="http://schemas.openxmlformats.org/drawingml/2006/main" flipV="1">
          <a:off x="2000250" y="2464949"/>
          <a:ext cx="4843457" cy="37147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0.75122</cdr:x>
      <cdr:y>0.06935</cdr:y>
    </cdr:from>
    <cdr:to>
      <cdr:x>0.82776</cdr:x>
      <cdr:y>0.13633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772525" y="413514"/>
          <a:ext cx="893759" cy="39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$15,722</a:t>
          </a:r>
        </a:p>
      </cdr:txBody>
    </cdr:sp>
  </cdr:relSizeAnchor>
  <cdr:relSizeAnchor xmlns:cdr="http://schemas.openxmlformats.org/drawingml/2006/chartDrawing">
    <cdr:from>
      <cdr:x>0.17129</cdr:x>
      <cdr:y>0.4134</cdr:y>
    </cdr:from>
    <cdr:to>
      <cdr:x>0.58605</cdr:x>
      <cdr:y>0.4757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CA9B8472-8190-7565-F5D6-631755F82F09}"/>
            </a:ext>
          </a:extLst>
        </cdr:cNvPr>
        <cdr:cNvCxnSpPr/>
      </cdr:nvCxnSpPr>
      <cdr:spPr>
        <a:xfrm xmlns:a="http://schemas.openxmlformats.org/drawingml/2006/main" flipV="1">
          <a:off x="2000250" y="2464949"/>
          <a:ext cx="4843457" cy="37147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0.69415</cdr:x>
      <cdr:y>0.01503</cdr:y>
    </cdr:from>
    <cdr:to>
      <cdr:x>0.91306</cdr:x>
      <cdr:y>0.20781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8F5D74-353E-4F94-A841-62B5B16D7037}"/>
            </a:ext>
          </a:extLst>
        </cdr:cNvPr>
        <cdr:cNvSpPr txBox="1"/>
      </cdr:nvSpPr>
      <cdr:spPr>
        <a:xfrm xmlns:a="http://schemas.openxmlformats.org/drawingml/2006/main">
          <a:off x="7750717" y="90406"/>
          <a:ext cx="2444305" cy="11595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Strong</a:t>
          </a:r>
          <a:r>
            <a:rPr kumimoji="0" lang="en-US" sz="14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Spending </a:t>
          </a:r>
          <a:r>
            <a:rPr lang="en-US" sz="1400" b="1" noProof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by:</a:t>
          </a:r>
          <a:endParaRPr lang="en-US" sz="14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Consumers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Inventory Investment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Residential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Government</a:t>
          </a:r>
          <a:endParaRPr kumimoji="0" lang="en-US" sz="1400" i="0" u="none" strike="noStrike" kern="1200" cap="none" spc="0" normalizeH="0" baseline="0" noProof="0" dirty="0">
            <a:ln>
              <a:noFill/>
            </a:ln>
            <a:solidFill>
              <a:srgbClr val="0070C0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0.69415</cdr:x>
      <cdr:y>0.01503</cdr:y>
    </cdr:from>
    <cdr:to>
      <cdr:x>0.91306</cdr:x>
      <cdr:y>0.20781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8F5D74-353E-4F94-A841-62B5B16D7037}"/>
            </a:ext>
          </a:extLst>
        </cdr:cNvPr>
        <cdr:cNvSpPr txBox="1"/>
      </cdr:nvSpPr>
      <cdr:spPr>
        <a:xfrm xmlns:a="http://schemas.openxmlformats.org/drawingml/2006/main">
          <a:off x="7750717" y="90406"/>
          <a:ext cx="2444305" cy="11595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Strong</a:t>
          </a:r>
          <a:r>
            <a:rPr kumimoji="0" lang="en-US" sz="14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Spending </a:t>
          </a:r>
          <a:r>
            <a:rPr lang="en-US" sz="1400" b="1" noProof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by:</a:t>
          </a:r>
          <a:endParaRPr lang="en-US" sz="14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Consumers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Inventory Investment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Residential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Government</a:t>
          </a:r>
          <a:endParaRPr kumimoji="0" lang="en-US" sz="1400" i="0" u="none" strike="noStrike" kern="1200" cap="none" spc="0" normalizeH="0" baseline="0" noProof="0" dirty="0">
            <a:ln>
              <a:noFill/>
            </a:ln>
            <a:solidFill>
              <a:srgbClr val="0070C0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0.78907</cdr:x>
      <cdr:y>0.05418</cdr:y>
    </cdr:from>
    <cdr:to>
      <cdr:x>0.92428</cdr:x>
      <cdr:y>0.15653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4839EE-EF7D-4627-B28D-C22A814997D5}"/>
            </a:ext>
          </a:extLst>
        </cdr:cNvPr>
        <cdr:cNvSpPr txBox="1"/>
      </cdr:nvSpPr>
      <cdr:spPr>
        <a:xfrm xmlns:a="http://schemas.openxmlformats.org/drawingml/2006/main">
          <a:off x="6918764" y="290431"/>
          <a:ext cx="1185553" cy="5486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Falling Real Wages</a:t>
          </a:r>
        </a:p>
      </cdr:txBody>
    </cdr: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0.78907</cdr:x>
      <cdr:y>0.05418</cdr:y>
    </cdr:from>
    <cdr:to>
      <cdr:x>0.92428</cdr:x>
      <cdr:y>0.15653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4839EE-EF7D-4627-B28D-C22A814997D5}"/>
            </a:ext>
          </a:extLst>
        </cdr:cNvPr>
        <cdr:cNvSpPr txBox="1"/>
      </cdr:nvSpPr>
      <cdr:spPr>
        <a:xfrm xmlns:a="http://schemas.openxmlformats.org/drawingml/2006/main">
          <a:off x="6918764" y="290431"/>
          <a:ext cx="1185553" cy="5486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Falling Real Wages</a:t>
          </a:r>
        </a:p>
      </cdr:txBody>
    </cdr: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96125-D3E1-CE41-8358-55182DD2A4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04D5-8ADD-D743-A437-DF0973B2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8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0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060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571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164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233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5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552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310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881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945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6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F38AC-A1FC-47AB-81BE-B8AD59C3D2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95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712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57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138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576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295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456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614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503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70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91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63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972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673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074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1389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685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0878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52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6936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7405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8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755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9469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41341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31964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1428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16602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64855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1009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47521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296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120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978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8564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18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6337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496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37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4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3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63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www.cunamutual.com/blog" TargetMode="External"/><Relationship Id="rId3" Type="http://schemas.openxmlformats.org/officeDocument/2006/relationships/hyperlink" Target="http://www.cunamutual.com/" TargetMode="External"/><Relationship Id="rId7" Type="http://schemas.openxmlformats.org/officeDocument/2006/relationships/hyperlink" Target="https://www.cunamutual.com/linkedin" TargetMode="External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11" Type="http://schemas.openxmlformats.org/officeDocument/2006/relationships/hyperlink" Target="https://www.cunamutual.com/youtube" TargetMode="External"/><Relationship Id="rId5" Type="http://schemas.openxmlformats.org/officeDocument/2006/relationships/hyperlink" Target="https://www.cunamutual.com/twitter" TargetMode="External"/><Relationship Id="rId15" Type="http://schemas.openxmlformats.org/officeDocument/2006/relationships/hyperlink" Target="https://www.cunamutual.com/googleplus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5.gif"/><Relationship Id="rId9" Type="http://schemas.openxmlformats.org/officeDocument/2006/relationships/hyperlink" Target="https://www.cunamutual.com/facebook" TargetMode="External"/><Relationship Id="rId14" Type="http://schemas.openxmlformats.org/officeDocument/2006/relationships/image" Target="../media/image30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namutual.com/facebook" TargetMode="External"/><Relationship Id="rId13" Type="http://schemas.openxmlformats.org/officeDocument/2006/relationships/image" Target="../media/image30.png"/><Relationship Id="rId3" Type="http://schemas.openxmlformats.org/officeDocument/2006/relationships/hyperlink" Target="http://www.cunamutual.com/" TargetMode="External"/><Relationship Id="rId7" Type="http://schemas.openxmlformats.org/officeDocument/2006/relationships/image" Target="../media/image27.png"/><Relationship Id="rId12" Type="http://schemas.openxmlformats.org/officeDocument/2006/relationships/hyperlink" Target="https://www.cunamutual.com/blog" TargetMode="External"/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cunamutual.com/linkedin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hyperlink" Target="https://www.cunamutual.com/youtube" TargetMode="External"/><Relationship Id="rId4" Type="http://schemas.openxmlformats.org/officeDocument/2006/relationships/hyperlink" Target="https://www.cunamutual.com/twitter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s://www.cunamutual.com/googleplus" TargetMode="Externa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2349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311311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88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4C479941-79C6-C942-5D50-40E95941BEB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443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67" name="Picture Placeholder 32">
            <a:extLst>
              <a:ext uri="{FF2B5EF4-FFF2-40B4-BE49-F238E27FC236}">
                <a16:creationId xmlns:a16="http://schemas.microsoft.com/office/drawing/2014/main" id="{0960EDF3-1F6B-CAB3-FD96-98ACCD4C71B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7443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2" name="Picture Placeholder 32">
            <a:extLst>
              <a:ext uri="{FF2B5EF4-FFF2-40B4-BE49-F238E27FC236}">
                <a16:creationId xmlns:a16="http://schemas.microsoft.com/office/drawing/2014/main" id="{516C98C0-E5F3-39E0-C523-AC030C0C44B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7443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7" name="Picture Placeholder 32">
            <a:extLst>
              <a:ext uri="{FF2B5EF4-FFF2-40B4-BE49-F238E27FC236}">
                <a16:creationId xmlns:a16="http://schemas.microsoft.com/office/drawing/2014/main" id="{D54275AA-A26A-3A1C-F217-EA98166415B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14871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2" name="Picture Placeholder 32">
            <a:extLst>
              <a:ext uri="{FF2B5EF4-FFF2-40B4-BE49-F238E27FC236}">
                <a16:creationId xmlns:a16="http://schemas.microsoft.com/office/drawing/2014/main" id="{21A1AA52-0CF7-2110-0C77-384C3176B12E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14871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7" name="Picture Placeholder 32">
            <a:extLst>
              <a:ext uri="{FF2B5EF4-FFF2-40B4-BE49-F238E27FC236}">
                <a16:creationId xmlns:a16="http://schemas.microsoft.com/office/drawing/2014/main" id="{8CB598AF-F9AE-7379-8F80-2D13B41E7FC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814871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2" name="Picture Placeholder 32">
            <a:extLst>
              <a:ext uri="{FF2B5EF4-FFF2-40B4-BE49-F238E27FC236}">
                <a16:creationId xmlns:a16="http://schemas.microsoft.com/office/drawing/2014/main" id="{56B2692B-ECE4-4183-43CD-EF02C30055C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36157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7" name="Picture Placeholder 32">
            <a:extLst>
              <a:ext uri="{FF2B5EF4-FFF2-40B4-BE49-F238E27FC236}">
                <a16:creationId xmlns:a16="http://schemas.microsoft.com/office/drawing/2014/main" id="{FE1941B8-6B72-9597-7980-A5882110F0C6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6157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102" name="Picture Placeholder 32">
            <a:extLst>
              <a:ext uri="{FF2B5EF4-FFF2-40B4-BE49-F238E27FC236}">
                <a16:creationId xmlns:a16="http://schemas.microsoft.com/office/drawing/2014/main" id="{D7AFBC2E-348E-AA1C-06BF-7554D19BFE60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436157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" name="Text Placeholder 92">
            <a:extLst>
              <a:ext uri="{FF2B5EF4-FFF2-40B4-BE49-F238E27FC236}">
                <a16:creationId xmlns:a16="http://schemas.microsoft.com/office/drawing/2014/main" id="{ABF38243-9DE9-E08D-1CCE-958B93334019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1514046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13B5604D-7F89-F7BA-4136-8C1E57D32561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1514046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1">
            <a:extLst>
              <a:ext uri="{FF2B5EF4-FFF2-40B4-BE49-F238E27FC236}">
                <a16:creationId xmlns:a16="http://schemas.microsoft.com/office/drawing/2014/main" id="{0208A336-6528-CD5B-EB97-31526918FE8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834607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16E03EF9-11AA-5BD3-BDB0-825BFEB2895C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514046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3">
            <a:extLst>
              <a:ext uri="{FF2B5EF4-FFF2-40B4-BE49-F238E27FC236}">
                <a16:creationId xmlns:a16="http://schemas.microsoft.com/office/drawing/2014/main" id="{E0280BBB-5312-15A4-992A-81B89A69DB5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514046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1">
            <a:extLst>
              <a:ext uri="{FF2B5EF4-FFF2-40B4-BE49-F238E27FC236}">
                <a16:creationId xmlns:a16="http://schemas.microsoft.com/office/drawing/2014/main" id="{89014984-3E65-6C37-8A50-7A85546FC86B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34607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3F630435-B3C2-F533-4318-8D41F805515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17806" y="3810598"/>
            <a:ext cx="316801" cy="503222"/>
          </a:xfrm>
        </p:spPr>
        <p:txBody>
          <a:bodyPr lIns="45720" rIns="4572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01BBC111-034B-981A-4426-4BBA36AAF67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514046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3">
            <a:extLst>
              <a:ext uri="{FF2B5EF4-FFF2-40B4-BE49-F238E27FC236}">
                <a16:creationId xmlns:a16="http://schemas.microsoft.com/office/drawing/2014/main" id="{465B5AA3-7068-31E4-9538-1688A4B0EEE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514046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60EF63F6-D0E9-F43D-C4A3-5E4F772B2373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34607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71C2CF33-E817-F611-23C2-104672126A1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7806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1" name="Text Placeholder 92">
            <a:extLst>
              <a:ext uri="{FF2B5EF4-FFF2-40B4-BE49-F238E27FC236}">
                <a16:creationId xmlns:a16="http://schemas.microsoft.com/office/drawing/2014/main" id="{0439968E-832E-9A16-B739-B381665035D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288187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3">
            <a:extLst>
              <a:ext uri="{FF2B5EF4-FFF2-40B4-BE49-F238E27FC236}">
                <a16:creationId xmlns:a16="http://schemas.microsoft.com/office/drawing/2014/main" id="{BBC58E9D-A676-4524-F6C3-F1185EAA9A9A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288187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1">
            <a:extLst>
              <a:ext uri="{FF2B5EF4-FFF2-40B4-BE49-F238E27FC236}">
                <a16:creationId xmlns:a16="http://schemas.microsoft.com/office/drawing/2014/main" id="{594D0279-8F10-1558-B016-658A1F777408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608748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5">
            <a:extLst>
              <a:ext uri="{FF2B5EF4-FFF2-40B4-BE49-F238E27FC236}">
                <a16:creationId xmlns:a16="http://schemas.microsoft.com/office/drawing/2014/main" id="{77614ABA-1D48-6F79-DF17-3819B10FE23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291947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92">
            <a:extLst>
              <a:ext uri="{FF2B5EF4-FFF2-40B4-BE49-F238E27FC236}">
                <a16:creationId xmlns:a16="http://schemas.microsoft.com/office/drawing/2014/main" id="{9F34410E-DC6A-7ACC-2DE0-F39436FAA50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288187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3">
            <a:extLst>
              <a:ext uri="{FF2B5EF4-FFF2-40B4-BE49-F238E27FC236}">
                <a16:creationId xmlns:a16="http://schemas.microsoft.com/office/drawing/2014/main" id="{92321B46-32C7-4047-82E1-92858EB0D6BC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5288187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1">
            <a:extLst>
              <a:ext uri="{FF2B5EF4-FFF2-40B4-BE49-F238E27FC236}">
                <a16:creationId xmlns:a16="http://schemas.microsoft.com/office/drawing/2014/main" id="{790742F6-FA7B-4E32-62F4-EEAC2B40CDF2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608748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5">
            <a:extLst>
              <a:ext uri="{FF2B5EF4-FFF2-40B4-BE49-F238E27FC236}">
                <a16:creationId xmlns:a16="http://schemas.microsoft.com/office/drawing/2014/main" id="{06CEE067-1DE3-3DA8-3CB2-D5EE5E7B84F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291947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9" name="Text Placeholder 92">
            <a:extLst>
              <a:ext uri="{FF2B5EF4-FFF2-40B4-BE49-F238E27FC236}">
                <a16:creationId xmlns:a16="http://schemas.microsoft.com/office/drawing/2014/main" id="{E543A827-CCB7-647A-1988-D481C1573266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5288187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3">
            <a:extLst>
              <a:ext uri="{FF2B5EF4-FFF2-40B4-BE49-F238E27FC236}">
                <a16:creationId xmlns:a16="http://schemas.microsoft.com/office/drawing/2014/main" id="{65511A76-AC98-4CEA-29B3-58AA68F5D60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288187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1">
            <a:extLst>
              <a:ext uri="{FF2B5EF4-FFF2-40B4-BE49-F238E27FC236}">
                <a16:creationId xmlns:a16="http://schemas.microsoft.com/office/drawing/2014/main" id="{A373816E-90D6-1DF2-68C4-4E78DC40F7E7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608748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5">
            <a:extLst>
              <a:ext uri="{FF2B5EF4-FFF2-40B4-BE49-F238E27FC236}">
                <a16:creationId xmlns:a16="http://schemas.microsoft.com/office/drawing/2014/main" id="{6A03A9FD-C28A-6125-580E-454DA99F4382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291947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99579020-EA53-EE6A-6426-0EF6A06F9B24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9062328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3">
            <a:extLst>
              <a:ext uri="{FF2B5EF4-FFF2-40B4-BE49-F238E27FC236}">
                <a16:creationId xmlns:a16="http://schemas.microsoft.com/office/drawing/2014/main" id="{6AE77AD6-9424-9268-D599-17B218D23A9D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9062328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1">
            <a:extLst>
              <a:ext uri="{FF2B5EF4-FFF2-40B4-BE49-F238E27FC236}">
                <a16:creationId xmlns:a16="http://schemas.microsoft.com/office/drawing/2014/main" id="{B7979305-62B9-AD06-A228-A2A6B0394CD1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9382889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5">
            <a:extLst>
              <a:ext uri="{FF2B5EF4-FFF2-40B4-BE49-F238E27FC236}">
                <a16:creationId xmlns:a16="http://schemas.microsoft.com/office/drawing/2014/main" id="{574A6AC7-C4E9-CCD5-FA0B-A01E6A4C8CAF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066088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7" name="Text Placeholder 92">
            <a:extLst>
              <a:ext uri="{FF2B5EF4-FFF2-40B4-BE49-F238E27FC236}">
                <a16:creationId xmlns:a16="http://schemas.microsoft.com/office/drawing/2014/main" id="{3C513FC6-DA4F-AC16-7DE7-D9889FC46BB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9062328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3">
            <a:extLst>
              <a:ext uri="{FF2B5EF4-FFF2-40B4-BE49-F238E27FC236}">
                <a16:creationId xmlns:a16="http://schemas.microsoft.com/office/drawing/2014/main" id="{028B87F9-2792-BB7A-F423-BDF218D1B28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9062328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1">
            <a:extLst>
              <a:ext uri="{FF2B5EF4-FFF2-40B4-BE49-F238E27FC236}">
                <a16:creationId xmlns:a16="http://schemas.microsoft.com/office/drawing/2014/main" id="{BF73EC64-D5F4-60F1-0547-AC999489AF7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382889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5">
            <a:extLst>
              <a:ext uri="{FF2B5EF4-FFF2-40B4-BE49-F238E27FC236}">
                <a16:creationId xmlns:a16="http://schemas.microsoft.com/office/drawing/2014/main" id="{91B6FAEB-3F4E-3434-069F-BDE7FE1BEAC3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66088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2A0001B6-AC19-101C-9C68-85C3CD2C9E6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9062328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3">
            <a:extLst>
              <a:ext uri="{FF2B5EF4-FFF2-40B4-BE49-F238E27FC236}">
                <a16:creationId xmlns:a16="http://schemas.microsoft.com/office/drawing/2014/main" id="{7FBD1C38-9BF0-C373-F531-CD1A48D6F1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9062328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1">
            <a:extLst>
              <a:ext uri="{FF2B5EF4-FFF2-40B4-BE49-F238E27FC236}">
                <a16:creationId xmlns:a16="http://schemas.microsoft.com/office/drawing/2014/main" id="{A4238A4A-5E55-906A-CD8D-67AE02A829BE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9382889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95">
            <a:extLst>
              <a:ext uri="{FF2B5EF4-FFF2-40B4-BE49-F238E27FC236}">
                <a16:creationId xmlns:a16="http://schemas.microsoft.com/office/drawing/2014/main" id="{39DC53CF-1F61-422B-9325-0272A3B1B5A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066088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5" name="Text Placeholder 91">
            <a:extLst>
              <a:ext uri="{FF2B5EF4-FFF2-40B4-BE49-F238E27FC236}">
                <a16:creationId xmlns:a16="http://schemas.microsoft.com/office/drawing/2014/main" id="{96570CB4-156B-806F-4E2D-89AC95A93CA9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502913" y="2358315"/>
            <a:ext cx="331694" cy="503222"/>
          </a:xfrm>
        </p:spPr>
        <p:txBody>
          <a:bodyPr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O:</a:t>
            </a:r>
            <a:br>
              <a:rPr lang="en-US" dirty="0"/>
            </a:br>
            <a:r>
              <a:rPr lang="en-US" dirty="0"/>
              <a:t>M:</a:t>
            </a:r>
            <a:br>
              <a:rPr lang="en-US" dirty="0"/>
            </a:br>
            <a:r>
              <a:rPr lang="en-US" dirty="0"/>
              <a:t>F:</a:t>
            </a:r>
          </a:p>
        </p:txBody>
      </p:sp>
    </p:spTree>
    <p:extLst>
      <p:ext uri="{BB962C8B-B14F-4D97-AF65-F5344CB8AC3E}">
        <p14:creationId xmlns:p14="http://schemas.microsoft.com/office/powerpoint/2010/main" val="42515812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347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19150111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_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BA73D-4886-5ACC-231F-4860B74CC7E1}"/>
              </a:ext>
            </a:extLst>
          </p:cNvPr>
          <p:cNvSpPr/>
          <p:nvPr userDrawn="1"/>
        </p:nvSpPr>
        <p:spPr>
          <a:xfrm>
            <a:off x="396607" y="3161841"/>
            <a:ext cx="2324559" cy="200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21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9435509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3/5/2024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TruStage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7827556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3/5/2024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636072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5FED9-FB33-AF74-E2CF-D334A066B89A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3211565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123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>
            <a:extLst>
              <a:ext uri="{FF2B5EF4-FFF2-40B4-BE49-F238E27FC236}">
                <a16:creationId xmlns:a16="http://schemas.microsoft.com/office/drawing/2014/main" id="{8BC3F386-5DF0-3FD5-3242-4FF517512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0" y="1600200"/>
            <a:ext cx="10058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" name="Picture 5" descr="culogo">
            <a:extLst>
              <a:ext uri="{FF2B5EF4-FFF2-40B4-BE49-F238E27FC236}">
                <a16:creationId xmlns:a16="http://schemas.microsoft.com/office/drawing/2014/main" id="{38E67116-4A07-DDAC-51C5-58845A5D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7151" y="-12806363"/>
            <a:ext cx="10295467" cy="737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12800" y="609600"/>
            <a:ext cx="10363200" cy="838200"/>
          </a:xfrm>
          <a:prstGeom prst="rect">
            <a:avLst/>
          </a:prstGeom>
          <a:noFill/>
        </p:spPr>
        <p:txBody>
          <a:bodyPr bIns="45720" anchor="ctr"/>
          <a:lstStyle>
            <a:lvl1pPr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4400" y="1828800"/>
            <a:ext cx="10363200" cy="4343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670213"/>
      </p:ext>
    </p:extLst>
  </p:cSld>
  <p:clrMapOvr>
    <a:masterClrMapping/>
  </p:clrMapOvr>
  <p:transition>
    <p:split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EB055-0DEE-814F-9715-B49340ADB6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85CE5A-5F5E-6241-8C24-6449FFC1B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65" y="1222513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5FC580-0638-0545-95FA-01B62CFB2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966" y="3933569"/>
            <a:ext cx="9356033" cy="574932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F7EDE4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24386E0-AF5D-C349-9538-8D2E27DA1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1965" y="5411972"/>
            <a:ext cx="7026705" cy="323665"/>
          </a:xfrm>
        </p:spPr>
        <p:txBody>
          <a:bodyPr anchor="ctr">
            <a:noAutofit/>
          </a:bodyPr>
          <a:lstStyle>
            <a:lvl1pPr>
              <a:buFontTx/>
              <a:buNone/>
              <a:defRPr sz="140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presenter name and title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5CC3770E-E55C-E847-9B92-E8D4A4C41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1965" y="5740203"/>
            <a:ext cx="7390803" cy="401149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A0F74-E046-7349-9363-11480C5BD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16" y="301752"/>
            <a:ext cx="2530683" cy="822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058CF2-0CD9-C20C-092A-DBC38BDD354C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254775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29232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26931-7B11-BE42-8D12-73A86B1CB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CDB0B-F826-C4C9-6AE0-3B1ECD461992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30DC8-0080-79A6-C739-C8BC72F16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09" y="1769554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124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331843"/>
            <a:ext cx="9982200" cy="4511745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81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908727"/>
            <a:ext cx="9982200" cy="4482134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75154B5-8AE3-2745-849A-1279C7C10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311827"/>
            <a:ext cx="9982199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87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261" y="342769"/>
            <a:ext cx="1017748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959CB70-DAD8-D542-A372-A7BEAF2A4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139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1CB5B28-110D-1846-A6BF-9F4ABD4E5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2139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96C03DC-8BDA-2646-7529-305205C54E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260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9734E48-18EE-8D53-CD04-28DB6881A8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7260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0E258-D473-F647-AC35-EDD2E8437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55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D7FA793-3311-EE4E-98EB-935DBFF319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331207"/>
            <a:ext cx="5422392" cy="553848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C1FF43E-1075-B64D-890C-AA847344C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3679" y="1928107"/>
            <a:ext cx="5373623" cy="379571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4E6E75-D936-074D-8CF9-8FEF5AB93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3679" y="1331207"/>
            <a:ext cx="5373623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F56A14-E362-EE43-BF53-54456BBDDC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10356702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39BEA-4674-6E4A-8AC8-583E51E28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540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47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82B51F-6222-DC48-BA67-E1D013C554B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90600" y="1421297"/>
            <a:ext cx="9982200" cy="4808054"/>
          </a:xfrm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4D503A-4278-EA44-A2B8-A0BC16E47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Chart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D065A-BC76-E6D9-6D0D-43A8B3A40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72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66B1D-AF6E-4D73-5C76-46D552E48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0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3/5/2024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68A723F-8F5C-2454-D762-6B0DC123A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0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84" userDrawn="1">
          <p15:clr>
            <a:srgbClr val="FBAE40"/>
          </p15:clr>
        </p15:guide>
        <p15:guide id="2" pos="7369" userDrawn="1">
          <p15:clr>
            <a:srgbClr val="FBAE40"/>
          </p15:clr>
        </p15:guide>
        <p15:guide id="3" orient="horz" pos="398" userDrawn="1">
          <p15:clr>
            <a:srgbClr val="FBAE40"/>
          </p15:clr>
        </p15:guide>
        <p15:guide id="4" orient="horz" pos="20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3/5/2024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3EF5-11B1-9757-D10F-962A761E2274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61533F-ED35-2C99-5E47-B4197E4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92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Sma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3/5/2024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4625" y="355600"/>
            <a:ext cx="6654799" cy="5362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888" y="1265238"/>
            <a:ext cx="5468937" cy="4721850"/>
          </a:xfrm>
          <a:solidFill>
            <a:schemeClr val="accent5"/>
          </a:solidFill>
        </p:spPr>
        <p:txBody>
          <a:bodyPr lIns="365760" tIns="548640" rIns="182880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bg1"/>
                </a:solidFill>
              </a:defRPr>
            </a:lvl1pPr>
            <a:lvl2pPr marL="635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50" indent="0">
              <a:buFontTx/>
              <a:buNone/>
              <a:tabLst/>
              <a:defRPr b="1">
                <a:solidFill>
                  <a:schemeClr val="bg1"/>
                </a:solidFill>
              </a:defRPr>
            </a:lvl3pPr>
            <a:lvl4pPr marL="231775" indent="-225425">
              <a:buFontTx/>
              <a:buNone/>
              <a:tabLst/>
              <a:defRPr b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C29A-8D61-B0EC-16A5-0452093B1572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D8F70-7A1F-0CC2-2555-3FF4CCE6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92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3/5/2024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3567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560321"/>
            <a:ext cx="5341619" cy="3371976"/>
          </a:xfrm>
          <a:solidFill>
            <a:schemeClr val="bg1"/>
          </a:solidFill>
        </p:spPr>
        <p:txBody>
          <a:bodyPr lIns="365760" tIns="274320" rIns="274320" anchor="t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accent1"/>
                </a:solidFill>
              </a:defRPr>
            </a:lvl1pPr>
            <a:lvl2pPr marL="6350" indent="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  <a:lvl3pPr marL="6350" indent="0">
              <a:spcBef>
                <a:spcPts val="600"/>
              </a:spcBef>
              <a:buFontTx/>
              <a:buNone/>
              <a:tabLst/>
              <a:defRPr b="1">
                <a:solidFill>
                  <a:schemeClr val="bg2"/>
                </a:solidFill>
              </a:defRPr>
            </a:lvl3pPr>
            <a:lvl4pPr marL="231775" indent="-225425">
              <a:spcBef>
                <a:spcPts val="600"/>
              </a:spcBef>
              <a:buFontTx/>
              <a:buNone/>
              <a:tabLst/>
              <a:defRPr b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B71B5-63D0-BFB1-CA2E-C794004EF5D9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573AF3-B147-4D7E-62F6-C70CA0758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0">
          <p15:clr>
            <a:srgbClr val="FBAE40"/>
          </p15:clr>
        </p15:guide>
        <p15:guide id="2" pos="7502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360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39771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404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929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1994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1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bg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893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4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eep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230288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Dark Bkg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5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365126"/>
            <a:ext cx="5326742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640114"/>
            <a:ext cx="5326743" cy="453684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518E67-F3FF-21C4-A16D-93F8365B32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0"/>
            <a:ext cx="6096000" cy="63468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for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432241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F717C-72AA-853D-3CA8-5218635A1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817" y="841375"/>
            <a:ext cx="6799358" cy="5102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7313" y="304800"/>
            <a:ext cx="5469511" cy="5067300"/>
          </a:xfrm>
          <a:solidFill>
            <a:schemeClr val="tx2"/>
          </a:solidFill>
        </p:spPr>
        <p:txBody>
          <a:bodyPr lIns="457200" tIns="457200" rIns="274320">
            <a:noAutofit/>
          </a:bodyPr>
          <a:lstStyle>
            <a:lvl1pPr>
              <a:spcAft>
                <a:spcPts val="1800"/>
              </a:spcAft>
              <a:defRPr sz="3800" b="1">
                <a:solidFill>
                  <a:schemeClr val="accent1"/>
                </a:solidFill>
              </a:defRPr>
            </a:lvl1pPr>
            <a:lvl2pPr marL="6350" indent="0">
              <a:buFontTx/>
              <a:buNone/>
              <a:defRPr/>
            </a:lvl2pPr>
            <a:lvl3pPr marL="231775" indent="-225425">
              <a:tabLst/>
              <a:defRPr/>
            </a:lvl3pPr>
            <a:lvl4pPr marL="457200" indent="-2254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6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9124-1D5D-564D-B421-88B7DB3B92A2}" type="datetime1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67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6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4C479941-79C6-C942-5D50-40E95941BEB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443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67" name="Picture Placeholder 32">
            <a:extLst>
              <a:ext uri="{FF2B5EF4-FFF2-40B4-BE49-F238E27FC236}">
                <a16:creationId xmlns:a16="http://schemas.microsoft.com/office/drawing/2014/main" id="{0960EDF3-1F6B-CAB3-FD96-98ACCD4C71B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7443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2" name="Picture Placeholder 32">
            <a:extLst>
              <a:ext uri="{FF2B5EF4-FFF2-40B4-BE49-F238E27FC236}">
                <a16:creationId xmlns:a16="http://schemas.microsoft.com/office/drawing/2014/main" id="{516C98C0-E5F3-39E0-C523-AC030C0C44B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7443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7" name="Picture Placeholder 32">
            <a:extLst>
              <a:ext uri="{FF2B5EF4-FFF2-40B4-BE49-F238E27FC236}">
                <a16:creationId xmlns:a16="http://schemas.microsoft.com/office/drawing/2014/main" id="{D54275AA-A26A-3A1C-F217-EA98166415B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14871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2" name="Picture Placeholder 32">
            <a:extLst>
              <a:ext uri="{FF2B5EF4-FFF2-40B4-BE49-F238E27FC236}">
                <a16:creationId xmlns:a16="http://schemas.microsoft.com/office/drawing/2014/main" id="{21A1AA52-0CF7-2110-0C77-384C3176B12E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14871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7" name="Picture Placeholder 32">
            <a:extLst>
              <a:ext uri="{FF2B5EF4-FFF2-40B4-BE49-F238E27FC236}">
                <a16:creationId xmlns:a16="http://schemas.microsoft.com/office/drawing/2014/main" id="{8CB598AF-F9AE-7379-8F80-2D13B41E7FC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814871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2" name="Picture Placeholder 32">
            <a:extLst>
              <a:ext uri="{FF2B5EF4-FFF2-40B4-BE49-F238E27FC236}">
                <a16:creationId xmlns:a16="http://schemas.microsoft.com/office/drawing/2014/main" id="{56B2692B-ECE4-4183-43CD-EF02C30055C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36157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7" name="Picture Placeholder 32">
            <a:extLst>
              <a:ext uri="{FF2B5EF4-FFF2-40B4-BE49-F238E27FC236}">
                <a16:creationId xmlns:a16="http://schemas.microsoft.com/office/drawing/2014/main" id="{FE1941B8-6B72-9597-7980-A5882110F0C6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6157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102" name="Picture Placeholder 32">
            <a:extLst>
              <a:ext uri="{FF2B5EF4-FFF2-40B4-BE49-F238E27FC236}">
                <a16:creationId xmlns:a16="http://schemas.microsoft.com/office/drawing/2014/main" id="{D7AFBC2E-348E-AA1C-06BF-7554D19BFE60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436157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" name="Text Placeholder 92">
            <a:extLst>
              <a:ext uri="{FF2B5EF4-FFF2-40B4-BE49-F238E27FC236}">
                <a16:creationId xmlns:a16="http://schemas.microsoft.com/office/drawing/2014/main" id="{ABF38243-9DE9-E08D-1CCE-958B93334019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1514046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13B5604D-7F89-F7BA-4136-8C1E57D32561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1514046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1">
            <a:extLst>
              <a:ext uri="{FF2B5EF4-FFF2-40B4-BE49-F238E27FC236}">
                <a16:creationId xmlns:a16="http://schemas.microsoft.com/office/drawing/2014/main" id="{0208A336-6528-CD5B-EB97-31526918FE8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834607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16E03EF9-11AA-5BD3-BDB0-825BFEB2895C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514046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3">
            <a:extLst>
              <a:ext uri="{FF2B5EF4-FFF2-40B4-BE49-F238E27FC236}">
                <a16:creationId xmlns:a16="http://schemas.microsoft.com/office/drawing/2014/main" id="{E0280BBB-5312-15A4-992A-81B89A69DB5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514046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1">
            <a:extLst>
              <a:ext uri="{FF2B5EF4-FFF2-40B4-BE49-F238E27FC236}">
                <a16:creationId xmlns:a16="http://schemas.microsoft.com/office/drawing/2014/main" id="{89014984-3E65-6C37-8A50-7A85546FC86B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34607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3F630435-B3C2-F533-4318-8D41F805515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17806" y="3810598"/>
            <a:ext cx="316801" cy="503222"/>
          </a:xfrm>
        </p:spPr>
        <p:txBody>
          <a:bodyPr lIns="45720" rIns="4572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01BBC111-034B-981A-4426-4BBA36AAF67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514046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3">
            <a:extLst>
              <a:ext uri="{FF2B5EF4-FFF2-40B4-BE49-F238E27FC236}">
                <a16:creationId xmlns:a16="http://schemas.microsoft.com/office/drawing/2014/main" id="{465B5AA3-7068-31E4-9538-1688A4B0EEE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514046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60EF63F6-D0E9-F43D-C4A3-5E4F772B2373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34607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71C2CF33-E817-F611-23C2-104672126A1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7806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1" name="Text Placeholder 92">
            <a:extLst>
              <a:ext uri="{FF2B5EF4-FFF2-40B4-BE49-F238E27FC236}">
                <a16:creationId xmlns:a16="http://schemas.microsoft.com/office/drawing/2014/main" id="{0439968E-832E-9A16-B739-B381665035D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288187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3">
            <a:extLst>
              <a:ext uri="{FF2B5EF4-FFF2-40B4-BE49-F238E27FC236}">
                <a16:creationId xmlns:a16="http://schemas.microsoft.com/office/drawing/2014/main" id="{BBC58E9D-A676-4524-F6C3-F1185EAA9A9A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288187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1">
            <a:extLst>
              <a:ext uri="{FF2B5EF4-FFF2-40B4-BE49-F238E27FC236}">
                <a16:creationId xmlns:a16="http://schemas.microsoft.com/office/drawing/2014/main" id="{594D0279-8F10-1558-B016-658A1F777408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608748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5">
            <a:extLst>
              <a:ext uri="{FF2B5EF4-FFF2-40B4-BE49-F238E27FC236}">
                <a16:creationId xmlns:a16="http://schemas.microsoft.com/office/drawing/2014/main" id="{77614ABA-1D48-6F79-DF17-3819B10FE23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291947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92">
            <a:extLst>
              <a:ext uri="{FF2B5EF4-FFF2-40B4-BE49-F238E27FC236}">
                <a16:creationId xmlns:a16="http://schemas.microsoft.com/office/drawing/2014/main" id="{9F34410E-DC6A-7ACC-2DE0-F39436FAA50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288187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3">
            <a:extLst>
              <a:ext uri="{FF2B5EF4-FFF2-40B4-BE49-F238E27FC236}">
                <a16:creationId xmlns:a16="http://schemas.microsoft.com/office/drawing/2014/main" id="{92321B46-32C7-4047-82E1-92858EB0D6BC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5288187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1">
            <a:extLst>
              <a:ext uri="{FF2B5EF4-FFF2-40B4-BE49-F238E27FC236}">
                <a16:creationId xmlns:a16="http://schemas.microsoft.com/office/drawing/2014/main" id="{790742F6-FA7B-4E32-62F4-EEAC2B40CDF2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608748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5">
            <a:extLst>
              <a:ext uri="{FF2B5EF4-FFF2-40B4-BE49-F238E27FC236}">
                <a16:creationId xmlns:a16="http://schemas.microsoft.com/office/drawing/2014/main" id="{06CEE067-1DE3-3DA8-3CB2-D5EE5E7B84F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291947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9" name="Text Placeholder 92">
            <a:extLst>
              <a:ext uri="{FF2B5EF4-FFF2-40B4-BE49-F238E27FC236}">
                <a16:creationId xmlns:a16="http://schemas.microsoft.com/office/drawing/2014/main" id="{E543A827-CCB7-647A-1988-D481C1573266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5288187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3">
            <a:extLst>
              <a:ext uri="{FF2B5EF4-FFF2-40B4-BE49-F238E27FC236}">
                <a16:creationId xmlns:a16="http://schemas.microsoft.com/office/drawing/2014/main" id="{65511A76-AC98-4CEA-29B3-58AA68F5D60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288187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1">
            <a:extLst>
              <a:ext uri="{FF2B5EF4-FFF2-40B4-BE49-F238E27FC236}">
                <a16:creationId xmlns:a16="http://schemas.microsoft.com/office/drawing/2014/main" id="{A373816E-90D6-1DF2-68C4-4E78DC40F7E7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608748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5">
            <a:extLst>
              <a:ext uri="{FF2B5EF4-FFF2-40B4-BE49-F238E27FC236}">
                <a16:creationId xmlns:a16="http://schemas.microsoft.com/office/drawing/2014/main" id="{6A03A9FD-C28A-6125-580E-454DA99F4382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291947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99579020-EA53-EE6A-6426-0EF6A06F9B24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9062328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3">
            <a:extLst>
              <a:ext uri="{FF2B5EF4-FFF2-40B4-BE49-F238E27FC236}">
                <a16:creationId xmlns:a16="http://schemas.microsoft.com/office/drawing/2014/main" id="{6AE77AD6-9424-9268-D599-17B218D23A9D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9062328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1">
            <a:extLst>
              <a:ext uri="{FF2B5EF4-FFF2-40B4-BE49-F238E27FC236}">
                <a16:creationId xmlns:a16="http://schemas.microsoft.com/office/drawing/2014/main" id="{B7979305-62B9-AD06-A228-A2A6B0394CD1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9382889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5">
            <a:extLst>
              <a:ext uri="{FF2B5EF4-FFF2-40B4-BE49-F238E27FC236}">
                <a16:creationId xmlns:a16="http://schemas.microsoft.com/office/drawing/2014/main" id="{574A6AC7-C4E9-CCD5-FA0B-A01E6A4C8CAF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066088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7" name="Text Placeholder 92">
            <a:extLst>
              <a:ext uri="{FF2B5EF4-FFF2-40B4-BE49-F238E27FC236}">
                <a16:creationId xmlns:a16="http://schemas.microsoft.com/office/drawing/2014/main" id="{3C513FC6-DA4F-AC16-7DE7-D9889FC46BB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9062328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3">
            <a:extLst>
              <a:ext uri="{FF2B5EF4-FFF2-40B4-BE49-F238E27FC236}">
                <a16:creationId xmlns:a16="http://schemas.microsoft.com/office/drawing/2014/main" id="{028B87F9-2792-BB7A-F423-BDF218D1B28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9062328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1">
            <a:extLst>
              <a:ext uri="{FF2B5EF4-FFF2-40B4-BE49-F238E27FC236}">
                <a16:creationId xmlns:a16="http://schemas.microsoft.com/office/drawing/2014/main" id="{BF73EC64-D5F4-60F1-0547-AC999489AF7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382889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5">
            <a:extLst>
              <a:ext uri="{FF2B5EF4-FFF2-40B4-BE49-F238E27FC236}">
                <a16:creationId xmlns:a16="http://schemas.microsoft.com/office/drawing/2014/main" id="{91B6FAEB-3F4E-3434-069F-BDE7FE1BEAC3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66088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2A0001B6-AC19-101C-9C68-85C3CD2C9E6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9062328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3">
            <a:extLst>
              <a:ext uri="{FF2B5EF4-FFF2-40B4-BE49-F238E27FC236}">
                <a16:creationId xmlns:a16="http://schemas.microsoft.com/office/drawing/2014/main" id="{7FBD1C38-9BF0-C373-F531-CD1A48D6F1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9062328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1">
            <a:extLst>
              <a:ext uri="{FF2B5EF4-FFF2-40B4-BE49-F238E27FC236}">
                <a16:creationId xmlns:a16="http://schemas.microsoft.com/office/drawing/2014/main" id="{A4238A4A-5E55-906A-CD8D-67AE02A829BE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9382889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95">
            <a:extLst>
              <a:ext uri="{FF2B5EF4-FFF2-40B4-BE49-F238E27FC236}">
                <a16:creationId xmlns:a16="http://schemas.microsoft.com/office/drawing/2014/main" id="{39DC53CF-1F61-422B-9325-0272A3B1B5A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066088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5" name="Text Placeholder 91">
            <a:extLst>
              <a:ext uri="{FF2B5EF4-FFF2-40B4-BE49-F238E27FC236}">
                <a16:creationId xmlns:a16="http://schemas.microsoft.com/office/drawing/2014/main" id="{96570CB4-156B-806F-4E2D-89AC95A93CA9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502913" y="2358315"/>
            <a:ext cx="331694" cy="503222"/>
          </a:xfrm>
        </p:spPr>
        <p:txBody>
          <a:bodyPr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O:</a:t>
            </a:r>
            <a:br>
              <a:rPr lang="en-US" dirty="0"/>
            </a:br>
            <a:r>
              <a:rPr lang="en-US" dirty="0"/>
              <a:t>M:</a:t>
            </a:r>
            <a:br>
              <a:rPr lang="en-US" dirty="0"/>
            </a:br>
            <a:r>
              <a:rPr lang="en-US" dirty="0"/>
              <a:t>F:</a:t>
            </a:r>
          </a:p>
        </p:txBody>
      </p:sp>
    </p:spTree>
    <p:extLst>
      <p:ext uri="{BB962C8B-B14F-4D97-AF65-F5344CB8AC3E}">
        <p14:creationId xmlns:p14="http://schemas.microsoft.com/office/powerpoint/2010/main" val="586295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347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077326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_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BA73D-4886-5ACC-231F-4860B74CC7E1}"/>
              </a:ext>
            </a:extLst>
          </p:cNvPr>
          <p:cNvSpPr/>
          <p:nvPr userDrawn="1"/>
        </p:nvSpPr>
        <p:spPr>
          <a:xfrm>
            <a:off x="396607" y="3161841"/>
            <a:ext cx="2324559" cy="200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21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62185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3/5/2024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TruStage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8593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DeepBlu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CAE95-C335-C3AD-044A-8BEEFB2B11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32E509-3786-F681-2152-F3000026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15889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3/5/2024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1590628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5FED9-FB33-AF74-E2CF-D334A066B89A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2349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7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467" y="226192"/>
            <a:ext cx="1097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16473" y="1065322"/>
            <a:ext cx="5552859" cy="5030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238317" y="1647371"/>
            <a:ext cx="5326380" cy="4446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27551" y="1069935"/>
            <a:ext cx="5347911" cy="512444"/>
          </a:xfrm>
          <a:prstGeom prst="rect">
            <a:avLst/>
          </a:prstGeom>
        </p:spPr>
        <p:txBody>
          <a:bodyPr anchor="ctr"/>
          <a:lstStyle>
            <a:lvl1pPr marL="0" indent="0" algn="ctr" defTabSz="761892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5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: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0FFEC-2853-414E-81EB-758D658652AB}"/>
              </a:ext>
            </a:extLst>
          </p:cNvPr>
          <p:cNvSpPr/>
          <p:nvPr userDrawn="1"/>
        </p:nvSpPr>
        <p:spPr>
          <a:xfrm>
            <a:off x="1" y="0"/>
            <a:ext cx="306977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3" y="1371600"/>
            <a:ext cx="8444591" cy="27432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419604"/>
            <a:ext cx="8444592" cy="114300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Presenter name &amp; presenter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62904-E930-BC44-ACE1-866ECA15C3F9}"/>
              </a:ext>
            </a:extLst>
          </p:cNvPr>
          <p:cNvSpPr/>
          <p:nvPr userDrawn="1"/>
        </p:nvSpPr>
        <p:spPr>
          <a:xfrm>
            <a:off x="2895601" y="1333503"/>
            <a:ext cx="174171" cy="4191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9E8EFB4-13D8-4D40-97C6-E61D86387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1" y="3002548"/>
            <a:ext cx="1967591" cy="852904"/>
          </a:xfrm>
          <a:prstGeom prst="rect">
            <a:avLst/>
          </a:prstGeom>
        </p:spPr>
      </p:pic>
      <p:pic>
        <p:nvPicPr>
          <p:cNvPr id="7" name="Picture 6" descr="A picture containing computer, white&#10;&#10;Description automatically generated">
            <a:extLst>
              <a:ext uri="{FF2B5EF4-FFF2-40B4-BE49-F238E27FC236}">
                <a16:creationId xmlns:a16="http://schemas.microsoft.com/office/drawing/2014/main" id="{7C474952-D492-1241-AE23-947312C13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4"/>
          <a:stretch/>
        </p:blipFill>
        <p:spPr>
          <a:xfrm>
            <a:off x="0" y="5496795"/>
            <a:ext cx="12192000" cy="13715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F6021D-3C70-1B49-87FE-189E8B798C3A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accent2"/>
                </a:solidFill>
              </a:rPr>
              <a:t>© Credit Union National Association 2020.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05074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: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661267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353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: Section Header dar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661267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106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go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719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ogo: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9928"/>
            <a:ext cx="5181600" cy="3472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9928"/>
            <a:ext cx="5181600" cy="3472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305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ogo: 2 column content w/ pre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0" i="1"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28210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0" i="1"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28210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27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781125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77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567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ogo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1784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4"/>
            <a:ext cx="3932237" cy="3267913"/>
          </a:xfrm>
        </p:spPr>
        <p:txBody>
          <a:bodyPr/>
          <a:lstStyle>
            <a:lvl1pPr marL="0" indent="0">
              <a:buNone/>
              <a:defRPr sz="1200" i="1">
                <a:latin typeface="Georgia" panose="02040502050405020303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457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ogo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13133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31050"/>
          </a:xfrm>
        </p:spPr>
        <p:txBody>
          <a:bodyPr/>
          <a:lstStyle>
            <a:lvl1pPr marL="0" indent="0">
              <a:buNone/>
              <a:defRPr sz="1200" i="1">
                <a:latin typeface="Georgia" panose="02040502050405020303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795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: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495FBF2-B4ED-884B-A3CD-9160F78DD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845042"/>
            <a:ext cx="10515600" cy="2852737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 dirty="0">
                <a:solidFill>
                  <a:srgbClr val="B5191E"/>
                </a:solidFill>
              </a:rPr>
              <a:t>Contact me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C35BB40-2F81-B741-BA83-97B5B701E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724769"/>
            <a:ext cx="10515600" cy="1389305"/>
          </a:xfrm>
        </p:spPr>
        <p:txBody>
          <a:bodyPr/>
          <a:lstStyle/>
          <a:p>
            <a:pPr marL="0" lvl="0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Edit Master text styles</a:t>
            </a:r>
          </a:p>
          <a:p>
            <a:pPr marL="0" lvl="1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Second level</a:t>
            </a:r>
          </a:p>
          <a:p>
            <a:pPr marL="0" lvl="2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5789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: full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A4EA771-BD78-CA4A-A8AB-405E9114E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20274"/>
            <a:ext cx="1295400" cy="561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072AE-2548-1746-9EA3-6DAF389163F0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bg1"/>
                </a:solidFill>
              </a:rPr>
              <a:t>© Credit Union National Association 2020. All rights reserved.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C9A85-98BE-C644-9594-A769E06DDC8F}"/>
              </a:ext>
            </a:extLst>
          </p:cNvPr>
          <p:cNvSpPr txBox="1"/>
          <p:nvPr userDrawn="1"/>
        </p:nvSpPr>
        <p:spPr>
          <a:xfrm>
            <a:off x="4648200" y="2967339"/>
            <a:ext cx="3124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Full photo: edit in design master (delete this text box)</a:t>
            </a:r>
          </a:p>
        </p:txBody>
      </p:sp>
    </p:spTree>
    <p:extLst>
      <p:ext uri="{BB962C8B-B14F-4D97-AF65-F5344CB8AC3E}">
        <p14:creationId xmlns:p14="http://schemas.microsoft.com/office/powerpoint/2010/main" val="3954545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rve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772" y="1371600"/>
            <a:ext cx="8651421" cy="27432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9771" y="4419604"/>
            <a:ext cx="8651423" cy="114300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Presenter name &amp;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841590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>
            <a:spLocks noChangeArrowheads="1"/>
          </p:cNvSpPr>
          <p:nvPr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0" y="4975225"/>
            <a:ext cx="12192000" cy="269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922867" y="2491488"/>
            <a:ext cx="10363200" cy="553998"/>
          </a:xfrm>
        </p:spPr>
        <p:txBody>
          <a:bodyPr lIns="0" tIns="0" rIns="0" bIns="0" anchor="b"/>
          <a:lstStyle>
            <a:lvl1pPr algn="ctr">
              <a:defRPr sz="3600" b="1" baseline="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2867" y="3163889"/>
            <a:ext cx="10363200" cy="1022350"/>
          </a:xfrm>
        </p:spPr>
        <p:txBody>
          <a:bodyPr lIns="0" tIns="0" rIns="0" bIns="0"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29816"/>
            <a:ext cx="12192000" cy="18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40"/>
          <p:cNvSpPr txBox="1">
            <a:spLocks noChangeArrowheads="1"/>
          </p:cNvSpPr>
          <p:nvPr userDrawn="1"/>
        </p:nvSpPr>
        <p:spPr bwMode="auto">
          <a:xfrm>
            <a:off x="99484" y="6286165"/>
            <a:ext cx="524933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CUNA Mutual Group Proprietary </a:t>
            </a:r>
            <a:b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Reproduction, Adaptation or Distribution Prohibited </a:t>
            </a:r>
            <a:b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© 2018 CUNA Mutual Group,</a:t>
            </a:r>
            <a:r>
              <a:rPr lang="en-US" sz="700" baseline="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56" y="5367649"/>
            <a:ext cx="2743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2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4503" y="851626"/>
            <a:ext cx="5145024" cy="44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49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5298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 userDrawn="1"/>
        </p:nvSpPr>
        <p:spPr>
          <a:xfrm>
            <a:off x="0" y="1"/>
            <a:ext cx="5638331" cy="6333689"/>
          </a:xfrm>
          <a:prstGeom prst="homePlate">
            <a:avLst>
              <a:gd name="adj" fmla="val 1918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/>
          <a:p>
            <a:endParaRPr lang="en-US" sz="2640">
              <a:solidFill>
                <a:srgbClr val="292934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0711" y="2204261"/>
            <a:ext cx="4254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473952"/>
            <a:ext cx="3498573" cy="3017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711" y="1246562"/>
            <a:ext cx="4254365" cy="798196"/>
          </a:xfrm>
        </p:spPr>
        <p:txBody>
          <a:bodyPr/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0531" y="2278380"/>
            <a:ext cx="4254547" cy="129730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7583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ED7DA8-FBBA-0F8C-DCD3-ADCFD7568C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F54DFA9-FBD7-0B7A-7CF0-D04E74053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03653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17980" t="20895" b="6024"/>
          <a:stretch/>
        </p:blipFill>
        <p:spPr>
          <a:xfrm>
            <a:off x="0" y="0"/>
            <a:ext cx="10075333" cy="6341308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487680" y="2873830"/>
            <a:ext cx="4885509" cy="3150827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68974" y="733432"/>
            <a:ext cx="7930843" cy="4195621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17980" t="20895" b="6024"/>
          <a:stretch/>
        </p:blipFill>
        <p:spPr>
          <a:xfrm flipH="1">
            <a:off x="2116668" y="0"/>
            <a:ext cx="10075333" cy="6341308"/>
          </a:xfrm>
          <a:prstGeom prst="rect">
            <a:avLst/>
          </a:prstGeom>
        </p:spPr>
      </p:pic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507999" y="880292"/>
            <a:ext cx="7538720" cy="3951288"/>
          </a:xfr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1200"/>
              </a:spcBef>
              <a:buNone/>
              <a:defRPr sz="2400" b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9" y="1037066"/>
            <a:ext cx="10996084" cy="505893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76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1"/>
          <p:cNvSpPr txBox="1">
            <a:spLocks/>
          </p:cNvSpPr>
          <p:nvPr userDrawn="1"/>
        </p:nvSpPr>
        <p:spPr bwMode="auto">
          <a:xfrm>
            <a:off x="1" y="180103"/>
            <a:ext cx="1220318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kern="0" spc="0" dirty="0">
                <a:solidFill>
                  <a:schemeClr val="bg1"/>
                </a:solidFill>
                <a:latin typeface="Rockwell" panose="02060603020205020403" pitchFamily="18" charset="0"/>
              </a:rPr>
              <a:t>Click</a:t>
            </a:r>
            <a:r>
              <a:rPr lang="en-US" sz="3200" b="1" kern="0" spc="0" baseline="0" dirty="0">
                <a:solidFill>
                  <a:schemeClr val="bg1"/>
                </a:solidFill>
                <a:latin typeface="Rockwell" panose="02060603020205020403" pitchFamily="18" charset="0"/>
              </a:rPr>
              <a:t> to Edit Title</a:t>
            </a:r>
            <a:endParaRPr lang="en-US" sz="2400" b="1" kern="0" spc="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 Polling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76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36083" y="90210"/>
            <a:ext cx="571983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pc="300" dirty="0">
                <a:solidFill>
                  <a:srgbClr val="FFFFFF"/>
                </a:solidFill>
                <a:latin typeface="Rockwell" panose="02060603020205020403" pitchFamily="18" charset="0"/>
              </a:rPr>
              <a:t>POLLING INSTRUCTIONS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97" y="1545150"/>
            <a:ext cx="11498691" cy="3767701"/>
            <a:chOff x="5023" y="1545149"/>
            <a:chExt cx="8624018" cy="3767701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3" y="1589218"/>
              <a:ext cx="5810607" cy="372363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1538822" y="2626846"/>
              <a:ext cx="2743011" cy="113184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92934"/>
                  </a:solidFill>
                </a:rPr>
                <a:t>Respond at 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DC661D"/>
                  </a:solidFill>
                </a:rPr>
                <a:t>PollEV.com/mutualpolls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938" y="1545149"/>
              <a:ext cx="2741103" cy="36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"/>
            <p:cNvSpPr txBox="1"/>
            <p:nvPr userDrawn="1"/>
          </p:nvSpPr>
          <p:spPr>
            <a:xfrm>
              <a:off x="5967315" y="2434820"/>
              <a:ext cx="2585526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92934"/>
                  </a:solidFill>
                </a:rPr>
                <a:t>Text </a:t>
              </a:r>
              <a:r>
                <a:rPr lang="en-US" sz="2400" b="1" dirty="0">
                  <a:solidFill>
                    <a:srgbClr val="DC661D"/>
                  </a:solidFill>
                </a:rPr>
                <a:t>MUTUALPOLLS</a:t>
              </a:r>
              <a:r>
                <a:rPr lang="en-US" sz="2400" dirty="0">
                  <a:solidFill>
                    <a:srgbClr val="DC661D"/>
                  </a:solidFill>
                </a:rPr>
                <a:t> </a:t>
              </a:r>
              <a:r>
                <a:rPr lang="en-US" sz="2400" dirty="0">
                  <a:solidFill>
                    <a:srgbClr val="292934"/>
                  </a:solidFill>
                </a:rPr>
                <a:t>to </a:t>
              </a:r>
              <a:r>
                <a:rPr lang="en-US" sz="2400" b="1" dirty="0">
                  <a:solidFill>
                    <a:srgbClr val="DC661D"/>
                  </a:solidFill>
                </a:rPr>
                <a:t>22333</a:t>
              </a:r>
              <a:r>
                <a:rPr lang="en-US" sz="2400" dirty="0">
                  <a:solidFill>
                    <a:srgbClr val="DC661D"/>
                  </a:solidFill>
                </a:rPr>
                <a:t> </a:t>
              </a:r>
              <a:r>
                <a:rPr lang="en-US" sz="2400" dirty="0">
                  <a:solidFill>
                    <a:srgbClr val="292934"/>
                  </a:solidFill>
                </a:rPr>
                <a:t>once to join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8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80026"/>
            <a:ext cx="10972800" cy="49244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467" y="1040131"/>
            <a:ext cx="5395384" cy="505587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057" y="1040131"/>
            <a:ext cx="5397500" cy="505587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0554"/>
            <a:ext cx="12192000" cy="66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3"/>
            <a:ext cx="12192001" cy="6857999"/>
            <a:chOff x="749787" y="1627613"/>
            <a:chExt cx="9303009" cy="4145455"/>
          </a:xfrm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>
            <a:off x="1317406" y="3339682"/>
            <a:ext cx="2289463" cy="0"/>
          </a:xfrm>
          <a:prstGeom prst="line">
            <a:avLst/>
          </a:prstGeom>
          <a:solidFill>
            <a:schemeClr val="accent2">
              <a:alpha val="8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9158" y="1561555"/>
            <a:ext cx="6589397" cy="1691640"/>
          </a:xfrm>
        </p:spPr>
        <p:txBody>
          <a:bodyPr anchor="b"/>
          <a:lstStyle>
            <a:lvl1pPr marL="0" indent="0">
              <a:buNone/>
              <a:defRPr lang="en-US" sz="4000" b="1" baseline="0" dirty="0">
                <a:solidFill>
                  <a:schemeClr val="accent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89158" y="3744685"/>
            <a:ext cx="6589397" cy="1691640"/>
          </a:xfrm>
        </p:spPr>
        <p:txBody>
          <a:bodyPr anchor="t"/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0" y="6345034"/>
            <a:ext cx="12192005" cy="512968"/>
            <a:chOff x="0" y="5287528"/>
            <a:chExt cx="10160004" cy="427473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-2" y="3814099"/>
            <a:ext cx="3577195" cy="2549077"/>
          </a:xfrm>
          <a:prstGeom prst="rect">
            <a:avLst/>
          </a:prstGeom>
        </p:spPr>
      </p:pic>
      <p:sp>
        <p:nvSpPr>
          <p:cNvPr id="21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3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3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409125" y="3988787"/>
            <a:ext cx="7193280" cy="209725"/>
            <a:chOff x="1806844" y="3988785"/>
            <a:chExt cx="5394960" cy="2097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806844" y="3988785"/>
              <a:ext cx="539496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 userDrawn="1"/>
          </p:nvSpPr>
          <p:spPr>
            <a:xfrm flipV="1">
              <a:off x="4128690" y="3988785"/>
              <a:ext cx="647260" cy="209725"/>
            </a:xfrm>
            <a:prstGeom prst="triangle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46788" y="1661020"/>
            <a:ext cx="8034920" cy="2244230"/>
          </a:xfrm>
        </p:spPr>
        <p:txBody>
          <a:bodyPr anchor="b" anchorCtr="0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195260" indent="0">
              <a:buNone/>
              <a:defRPr/>
            </a:lvl2pPr>
            <a:lvl3pPr marL="434971" indent="0">
              <a:buNone/>
              <a:defRPr/>
            </a:lvl3pPr>
            <a:lvl4pPr marL="615944" indent="0">
              <a:buNone/>
              <a:defRPr/>
            </a:lvl4pPr>
            <a:lvl5pPr marL="841365" indent="0">
              <a:buNone/>
              <a:defRPr/>
            </a:lvl5pPr>
          </a:lstStyle>
          <a:p>
            <a:pPr lvl="0"/>
            <a:r>
              <a:rPr lang="en-US" sz="4800" b="0" spc="300" baseline="0" dirty="0">
                <a:solidFill>
                  <a:schemeClr val="bg1"/>
                </a:solidFill>
                <a:latin typeface="Rockwell" panose="02060603020205020403" pitchFamily="18" charset="0"/>
              </a:rPr>
              <a:t>Click to Edit Transition Slide Title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282534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8021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90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2743202"/>
            <a:ext cx="10972800" cy="443198"/>
          </a:xfrm>
        </p:spPr>
        <p:txBody>
          <a:bodyPr lIns="0" tIns="0" rIns="0" bIns="0"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Optional Transition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73" y="3291844"/>
            <a:ext cx="10996084" cy="2590801"/>
          </a:xfrm>
        </p:spPr>
        <p:txBody>
          <a:bodyPr lIns="0" tIns="0" rIns="0" bIns="0"/>
          <a:lstStyle>
            <a:lvl1pPr marL="0" indent="0" algn="ctr">
              <a:buNone/>
              <a:def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Optional Transition Slide Subtitle</a:t>
            </a: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6111099" y="245872"/>
            <a:ext cx="4759520" cy="740228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6871064" y="2873830"/>
            <a:ext cx="4885509" cy="3150827"/>
          </a:xfrm>
        </p:spPr>
        <p:txBody>
          <a:bodyPr anchor="b"/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6473" y="733431"/>
            <a:ext cx="10996084" cy="4752976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8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38" t="38194"/>
          <a:stretch/>
        </p:blipFill>
        <p:spPr>
          <a:xfrm>
            <a:off x="0" y="-1"/>
            <a:ext cx="12192000" cy="6371027"/>
          </a:xfrm>
          <a:prstGeom prst="rect">
            <a:avLst/>
          </a:prstGeom>
        </p:spPr>
      </p:pic>
      <p:sp>
        <p:nvSpPr>
          <p:cNvPr id="25" name="Content Placeholder 5"/>
          <p:cNvSpPr>
            <a:spLocks noGrp="1"/>
          </p:cNvSpPr>
          <p:nvPr>
            <p:ph sz="quarter" idx="4"/>
          </p:nvPr>
        </p:nvSpPr>
        <p:spPr>
          <a:xfrm>
            <a:off x="3457497" y="1588771"/>
            <a:ext cx="7583331" cy="438054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1101" y="154787"/>
            <a:ext cx="4566648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5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555"/>
            <a:ext cx="4828032" cy="6324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4627886" y="1738536"/>
            <a:ext cx="695033" cy="2947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83169" y="822121"/>
            <a:ext cx="3613151" cy="2869370"/>
          </a:xfrm>
        </p:spPr>
        <p:txBody>
          <a:bodyPr/>
          <a:lstStyle>
            <a:lvl1pPr marL="0" indent="0">
              <a:buNone/>
              <a:defRPr sz="4400" strike="noStrike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5905852" y="828676"/>
            <a:ext cx="5592233" cy="520065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6247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003624"/>
            <a:ext cx="5386917" cy="639762"/>
          </a:xfrm>
        </p:spPr>
        <p:txBody>
          <a:bodyPr anchor="b"/>
          <a:lstStyle>
            <a:lvl1pPr marL="0" indent="0">
              <a:buNone/>
              <a:defRPr lang="en-US" sz="2000" b="1" kern="120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643379"/>
            <a:ext cx="5386917" cy="4414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773" y="1003624"/>
            <a:ext cx="5389033" cy="639762"/>
          </a:xfrm>
        </p:spPr>
        <p:txBody>
          <a:bodyPr anchor="b"/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773" y="1643379"/>
            <a:ext cx="5389033" cy="4414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42" r="10572"/>
          <a:stretch/>
        </p:blipFill>
        <p:spPr>
          <a:xfrm>
            <a:off x="0" y="0"/>
            <a:ext cx="12192000" cy="63357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6467" y="1453198"/>
            <a:ext cx="3167259" cy="89255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379465" y="1170965"/>
            <a:ext cx="4981956" cy="34097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59425" y="478040"/>
            <a:ext cx="5622036" cy="614933"/>
          </a:xfrm>
          <a:prstGeom prst="rect">
            <a:avLst/>
          </a:prstGeom>
        </p:spPr>
        <p:txBody>
          <a:bodyPr anchor="ctr"/>
          <a:lstStyle>
            <a:lvl1pPr marL="0" indent="0" algn="ctr" defTabSz="914364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906714"/>
            <a:ext cx="5386917" cy="316316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0" y="6357260"/>
            <a:ext cx="12192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5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7397" y="-7938"/>
            <a:ext cx="6311068" cy="6369051"/>
          </a:xfrm>
          <a:custGeom>
            <a:avLst/>
            <a:gdLst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1061530 w 7332663"/>
              <a:gd name="connsiteY5" fmla="*/ 6369051 h 6369051"/>
              <a:gd name="connsiteX6" fmla="*/ 0 w 7332663"/>
              <a:gd name="connsiteY6" fmla="*/ 530752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1061530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22389 w 7332663"/>
              <a:gd name="connsiteY4" fmla="*/ 6358777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3911369 w 7332663"/>
              <a:gd name="connsiteY2" fmla="*/ 2294429 h 6369051"/>
              <a:gd name="connsiteX3" fmla="*/ 7332663 w 7332663"/>
              <a:gd name="connsiteY3" fmla="*/ 6369051 h 6369051"/>
              <a:gd name="connsiteX4" fmla="*/ 7322389 w 7332663"/>
              <a:gd name="connsiteY4" fmla="*/ 6358777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3911369 w 7332663"/>
              <a:gd name="connsiteY2" fmla="*/ 2294429 h 6369051"/>
              <a:gd name="connsiteX3" fmla="*/ 7332663 w 7332663"/>
              <a:gd name="connsiteY3" fmla="*/ 6369051 h 6369051"/>
              <a:gd name="connsiteX4" fmla="*/ 3438758 w 7332663"/>
              <a:gd name="connsiteY4" fmla="*/ 6348503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4733301"/>
              <a:gd name="connsiteY0" fmla="*/ 0 h 6369051"/>
              <a:gd name="connsiteX1" fmla="*/ 3445740 w 4733301"/>
              <a:gd name="connsiteY1" fmla="*/ 0 h 6369051"/>
              <a:gd name="connsiteX2" fmla="*/ 3911369 w 4733301"/>
              <a:gd name="connsiteY2" fmla="*/ 2294429 h 6369051"/>
              <a:gd name="connsiteX3" fmla="*/ 4733301 w 4733301"/>
              <a:gd name="connsiteY3" fmla="*/ 6348503 h 6369051"/>
              <a:gd name="connsiteX4" fmla="*/ 3438758 w 4733301"/>
              <a:gd name="connsiteY4" fmla="*/ 6348503 h 6369051"/>
              <a:gd name="connsiteX5" fmla="*/ 588919 w 4733301"/>
              <a:gd name="connsiteY5" fmla="*/ 6369051 h 6369051"/>
              <a:gd name="connsiteX6" fmla="*/ 0 w 4733301"/>
              <a:gd name="connsiteY6" fmla="*/ 4023251 h 6369051"/>
              <a:gd name="connsiteX7" fmla="*/ 0 w 4733301"/>
              <a:gd name="connsiteY7" fmla="*/ 0 h 6369051"/>
              <a:gd name="connsiteX0" fmla="*/ 0 w 4733301"/>
              <a:gd name="connsiteY0" fmla="*/ 0 h 6369051"/>
              <a:gd name="connsiteX1" fmla="*/ 3445740 w 4733301"/>
              <a:gd name="connsiteY1" fmla="*/ 0 h 6369051"/>
              <a:gd name="connsiteX2" fmla="*/ 3911369 w 4733301"/>
              <a:gd name="connsiteY2" fmla="*/ 2294429 h 6369051"/>
              <a:gd name="connsiteX3" fmla="*/ 4733301 w 4733301"/>
              <a:gd name="connsiteY3" fmla="*/ 6348503 h 6369051"/>
              <a:gd name="connsiteX4" fmla="*/ 3438758 w 4733301"/>
              <a:gd name="connsiteY4" fmla="*/ 6348503 h 6369051"/>
              <a:gd name="connsiteX5" fmla="*/ 588919 w 4733301"/>
              <a:gd name="connsiteY5" fmla="*/ 6369051 h 6369051"/>
              <a:gd name="connsiteX6" fmla="*/ 10274 w 4733301"/>
              <a:gd name="connsiteY6" fmla="*/ 3961606 h 6369051"/>
              <a:gd name="connsiteX7" fmla="*/ 0 w 4733301"/>
              <a:gd name="connsiteY7" fmla="*/ 0 h 636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301" h="6369051">
                <a:moveTo>
                  <a:pt x="0" y="0"/>
                </a:moveTo>
                <a:lnTo>
                  <a:pt x="3445740" y="0"/>
                </a:lnTo>
                <a:lnTo>
                  <a:pt x="3911369" y="2294429"/>
                </a:lnTo>
                <a:lnTo>
                  <a:pt x="4733301" y="6348503"/>
                </a:lnTo>
                <a:lnTo>
                  <a:pt x="3438758" y="6348503"/>
                </a:lnTo>
                <a:lnTo>
                  <a:pt x="588919" y="6369051"/>
                </a:lnTo>
                <a:lnTo>
                  <a:pt x="10274" y="3961606"/>
                </a:lnTo>
                <a:cubicBezTo>
                  <a:pt x="6849" y="2641071"/>
                  <a:pt x="3425" y="1320535"/>
                  <a:pt x="0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V="1">
            <a:off x="4608352" y="-1"/>
            <a:ext cx="6381864" cy="6867864"/>
          </a:xfrm>
          <a:custGeom>
            <a:avLst/>
            <a:gdLst>
              <a:gd name="T0" fmla="*/ 3752 w 3752"/>
              <a:gd name="T1" fmla="*/ 4345 h 4345"/>
              <a:gd name="T2" fmla="*/ 0 w 3752"/>
              <a:gd name="T3" fmla="*/ 4345 h 4345"/>
              <a:gd name="T4" fmla="*/ 1094 w 3752"/>
              <a:gd name="T5" fmla="*/ 0 h 4345"/>
              <a:gd name="T6" fmla="*/ 3752 w 3752"/>
              <a:gd name="T7" fmla="*/ 0 h 4345"/>
              <a:gd name="T8" fmla="*/ 3752 w 3752"/>
              <a:gd name="T9" fmla="*/ 4345 h 4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2" h="4345">
                <a:moveTo>
                  <a:pt x="3752" y="4345"/>
                </a:moveTo>
                <a:lnTo>
                  <a:pt x="0" y="4345"/>
                </a:lnTo>
                <a:lnTo>
                  <a:pt x="1094" y="0"/>
                </a:lnTo>
                <a:lnTo>
                  <a:pt x="3752" y="0"/>
                </a:lnTo>
                <a:lnTo>
                  <a:pt x="3752" y="4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V="1">
            <a:off x="0" y="3936275"/>
            <a:ext cx="911917" cy="2921724"/>
          </a:xfrm>
          <a:custGeom>
            <a:avLst/>
            <a:gdLst>
              <a:gd name="T0" fmla="*/ 10892 w 10892"/>
              <a:gd name="T1" fmla="*/ 0 h 2292"/>
              <a:gd name="T2" fmla="*/ 0 w 10892"/>
              <a:gd name="T3" fmla="*/ 2292 h 2292"/>
              <a:gd name="T4" fmla="*/ 0 w 10892"/>
              <a:gd name="T5" fmla="*/ 0 h 2292"/>
              <a:gd name="T6" fmla="*/ 10892 w 10892"/>
              <a:gd name="T7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2" h="2292">
                <a:moveTo>
                  <a:pt x="10892" y="0"/>
                </a:moveTo>
                <a:lnTo>
                  <a:pt x="0" y="2292"/>
                </a:lnTo>
                <a:lnTo>
                  <a:pt x="0" y="0"/>
                </a:lnTo>
                <a:lnTo>
                  <a:pt x="10892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3404" y="568788"/>
            <a:ext cx="5379203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096000" y="1670202"/>
            <a:ext cx="5425440" cy="382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b="6451"/>
          <a:stretch/>
        </p:blipFill>
        <p:spPr>
          <a:xfrm>
            <a:off x="0" y="2560034"/>
            <a:ext cx="1236680" cy="4297966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0" y="6324602"/>
            <a:ext cx="12192005" cy="533401"/>
            <a:chOff x="0" y="5270500"/>
            <a:chExt cx="10160004" cy="444501"/>
          </a:xfrm>
        </p:grpSpPr>
        <p:sp>
          <p:nvSpPr>
            <p:cNvPr id="35" name="Rectangle 34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7"/>
            <p:cNvSpPr>
              <a:spLocks noChangeArrowheads="1"/>
            </p:cNvSpPr>
            <p:nvPr userDrawn="1"/>
          </p:nvSpPr>
          <p:spPr bwMode="auto">
            <a:xfrm>
              <a:off x="0" y="5270500"/>
              <a:ext cx="10160000" cy="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32444" y="377197"/>
            <a:ext cx="6815667" cy="571499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177" y="1434737"/>
            <a:ext cx="4112683" cy="468031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82176" y="378778"/>
            <a:ext cx="4106333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89717" y="4874898"/>
            <a:ext cx="7315200" cy="4924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3001"/>
            <a:ext cx="73152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4CCFB85-5900-D8B9-9722-54603975F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6139BA9-455E-01F3-1A5D-54DE163A2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117895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80026"/>
            <a:ext cx="109728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16473" y="1040131"/>
            <a:ext cx="10996084" cy="5055876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9393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ple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"/>
            <a:ext cx="12192000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1838833"/>
            <a:ext cx="109728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9" y="2567669"/>
            <a:ext cx="4857481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5814932" y="2592018"/>
            <a:ext cx="0" cy="192024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32947" y="2594233"/>
            <a:ext cx="5232359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"/>
            <a:ext cx="6677637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30577" y="3004596"/>
            <a:ext cx="5881519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8" y="3784074"/>
            <a:ext cx="5831115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77637" y="0"/>
            <a:ext cx="5514363" cy="63246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176184" y="1634642"/>
            <a:ext cx="4379725" cy="2544286"/>
            <a:chOff x="2242690" y="1898895"/>
            <a:chExt cx="3649770" cy="2120239"/>
          </a:xfrm>
        </p:grpSpPr>
        <p:sp>
          <p:nvSpPr>
            <p:cNvPr id="5" name="Rectangle 4"/>
            <p:cNvSpPr/>
            <p:nvPr userDrawn="1"/>
          </p:nvSpPr>
          <p:spPr>
            <a:xfrm>
              <a:off x="2242690" y="1898895"/>
              <a:ext cx="3649770" cy="21202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3900" b="1" kern="0" baseline="3000" dirty="0">
                  <a:solidFill>
                    <a:schemeClr val="bg1"/>
                  </a:solidFill>
                  <a:latin typeface="Rockwell" panose="02060603020205020403" pitchFamily="18" charset="0"/>
                  <a:ea typeface="+mj-ea"/>
                  <a:cs typeface="+mj-cs"/>
                </a:rPr>
                <a:t>Q  A</a:t>
              </a:r>
              <a:endParaRPr lang="en-US" sz="23900" b="1" baseline="3000" dirty="0">
                <a:solidFill>
                  <a:schemeClr val="bg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285408" y="2330637"/>
              <a:ext cx="809784" cy="12567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3800" kern="0" baseline="3000" dirty="0">
                  <a:solidFill>
                    <a:schemeClr val="accent2"/>
                  </a:solidFill>
                  <a:latin typeface="Arial"/>
                  <a:ea typeface="+mj-ea"/>
                  <a:cs typeface="+mj-cs"/>
                </a:rPr>
                <a:t>&amp;</a:t>
              </a:r>
              <a:endParaRPr lang="en-US" sz="2400" baseline="30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3"/>
            <a:ext cx="12192001" cy="6857999"/>
            <a:chOff x="749787" y="1627613"/>
            <a:chExt cx="9303009" cy="4145455"/>
          </a:xfrm>
          <a:solidFill>
            <a:schemeClr val="accent2"/>
          </a:solidFill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0" y="3815895"/>
            <a:ext cx="4269077" cy="3042107"/>
          </a:xfrm>
          <a:prstGeom prst="rect">
            <a:avLst/>
          </a:prstGeom>
        </p:spPr>
      </p:pic>
      <p:sp>
        <p:nvSpPr>
          <p:cNvPr id="28" name="TextBox 27">
            <a:hlinkClick r:id="rId3"/>
          </p:cNvPr>
          <p:cNvSpPr txBox="1"/>
          <p:nvPr userDrawn="1"/>
        </p:nvSpPr>
        <p:spPr>
          <a:xfrm>
            <a:off x="8887212" y="6329883"/>
            <a:ext cx="293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www.cunamutual.com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3" y="2159967"/>
            <a:ext cx="7534656" cy="65413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8485785" y="5872682"/>
            <a:ext cx="3738527" cy="457200"/>
            <a:chOff x="6380421" y="6096131"/>
            <a:chExt cx="2803895" cy="457200"/>
          </a:xfrm>
        </p:grpSpPr>
        <p:pic>
          <p:nvPicPr>
            <p:cNvPr id="15" name="Picture 4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21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>
              <a:hlinkClick r:id="rId7"/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9760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>
              <a:hlinkClick r:id="rId9"/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9099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>
              <a:hlinkClick r:id="rId11"/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8438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>
              <a:hlinkClick r:id="rId13"/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57777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7116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40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7222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H="1" flipV="1">
            <a:off x="5998460" y="663036"/>
            <a:ext cx="195090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82752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538" y="2689565"/>
            <a:ext cx="7436925" cy="64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25408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3127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00846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138565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0" y="1762841"/>
            <a:ext cx="2407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4681532" y="4148746"/>
            <a:ext cx="293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tx2"/>
                </a:solidFill>
              </a:rPr>
              <a:t>www.cunamutual.com</a:t>
            </a: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226737" y="3691545"/>
            <a:ext cx="3738527" cy="457200"/>
            <a:chOff x="6380421" y="6096131"/>
            <a:chExt cx="2803895" cy="457200"/>
          </a:xfrm>
        </p:grpSpPr>
        <p:pic>
          <p:nvPicPr>
            <p:cNvPr id="22" name="Picture 4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21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9760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9099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8438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57777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9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7116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67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928231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eep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288584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DeepBlu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CAE95-C335-C3AD-044A-8BEEFB2B11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32E509-3786-F681-2152-F3000026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2539853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932463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Half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69E9E-E1C5-702F-DF82-1A2F9B5B8F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602-0403-CEEE-7347-CC6A0CE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92" y="2605401"/>
            <a:ext cx="5214937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7AA96E-28C8-B611-D2C9-F59DC1A4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89328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4737CE8-1CE3-E1F5-E5DE-195220C14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829" y="1940798"/>
            <a:ext cx="5200943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96860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ED7DA8-FBBA-0F8C-DCD3-ADCFD7568C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F54DFA9-FBD7-0B7A-7CF0-D04E74053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160201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260085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4CCFB85-5900-D8B9-9722-54603975F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6139BA9-455E-01F3-1A5D-54DE163A2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825448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Half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69E9E-E1C5-702F-DF82-1A2F9B5B8F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602-0403-CEEE-7347-CC6A0CE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92" y="2605401"/>
            <a:ext cx="5214937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7AA96E-28C8-B611-D2C9-F59DC1A4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89328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4737CE8-1CE3-E1F5-E5DE-195220C14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829" y="1940798"/>
            <a:ext cx="5200943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828747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E7B345-D49E-2D13-F164-BCA26E0CFC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7F6ECF31-6F53-8A6A-FED6-4E82FEE84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000" y="1905000"/>
            <a:ext cx="2078837" cy="75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838830" y="6498464"/>
            <a:ext cx="7757122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05D57B-5900-E744-6334-385297C06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619250"/>
            <a:ext cx="5373687" cy="4457699"/>
          </a:xfrm>
          <a:solidFill>
            <a:schemeClr val="bg1"/>
          </a:solidFill>
        </p:spPr>
        <p:txBody>
          <a:bodyPr wrap="square" lIns="320040" tIns="1280160" rIns="274320">
            <a:noAutofit/>
          </a:bodyPr>
          <a:lstStyle>
            <a:lvl1pPr marL="54864">
              <a:spcAft>
                <a:spcPts val="2000"/>
              </a:spcAft>
              <a:defRPr sz="5000" b="1">
                <a:solidFill>
                  <a:schemeClr val="accent1"/>
                </a:solidFill>
              </a:defRPr>
            </a:lvl1pPr>
            <a:lvl2pPr marL="6350" indent="0">
              <a:spcAft>
                <a:spcPts val="200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54864" indent="0">
              <a:buFontTx/>
              <a:buNone/>
              <a:tabLst/>
              <a:defRPr sz="1800" b="1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D016865-E0A3-175C-1AD6-CDAB696F33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999" y="1905000"/>
            <a:ext cx="2078837" cy="798166"/>
          </a:xfrm>
          <a:blipFill>
            <a:blip r:embed="rId4"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/>
              <a:t>TruStage</a:t>
            </a:r>
            <a:r>
              <a:rPr lang="en-US" dirty="0"/>
              <a:t> Logo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E12EB09-FA18-936C-5A9B-30DF2EDD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85" y="5292052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9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554415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227336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3/5/2024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68A723F-8F5C-2454-D762-6B0DC123A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8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84">
          <p15:clr>
            <a:srgbClr val="FBAE40"/>
          </p15:clr>
        </p15:guide>
        <p15:guide id="2" pos="7369">
          <p15:clr>
            <a:srgbClr val="FBAE40"/>
          </p15:clr>
        </p15:guide>
        <p15:guide id="3" orient="horz" pos="398">
          <p15:clr>
            <a:srgbClr val="FBAE40"/>
          </p15:clr>
        </p15:guide>
        <p15:guide id="4" orient="horz" pos="2016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3/5/2024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3EF5-11B1-9757-D10F-962A761E2274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61533F-ED35-2C99-5E47-B4197E4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75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Sma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3/5/2024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4625" y="355600"/>
            <a:ext cx="6654799" cy="5362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888" y="1265238"/>
            <a:ext cx="5468937" cy="4721850"/>
          </a:xfrm>
          <a:solidFill>
            <a:schemeClr val="accent5"/>
          </a:solidFill>
        </p:spPr>
        <p:txBody>
          <a:bodyPr lIns="365760" tIns="548640" rIns="182880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bg1"/>
                </a:solidFill>
              </a:defRPr>
            </a:lvl1pPr>
            <a:lvl2pPr marL="635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50" indent="0">
              <a:buFontTx/>
              <a:buNone/>
              <a:tabLst/>
              <a:defRPr b="1">
                <a:solidFill>
                  <a:schemeClr val="bg1"/>
                </a:solidFill>
              </a:defRPr>
            </a:lvl3pPr>
            <a:lvl4pPr marL="231775" indent="-225425">
              <a:buFontTx/>
              <a:buNone/>
              <a:tabLst/>
              <a:defRPr b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C29A-8D61-B0EC-16A5-0452093B1572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D8F70-7A1F-0CC2-2555-3FF4CCE6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93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E7B345-D49E-2D13-F164-BCA26E0CFC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7F6ECF31-6F53-8A6A-FED6-4E82FEE84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000" y="1905000"/>
            <a:ext cx="2078837" cy="75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838830" y="6498464"/>
            <a:ext cx="7757122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3/5/2024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05D57B-5900-E744-6334-385297C06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619250"/>
            <a:ext cx="5373687" cy="4457699"/>
          </a:xfrm>
          <a:solidFill>
            <a:schemeClr val="bg1"/>
          </a:solidFill>
        </p:spPr>
        <p:txBody>
          <a:bodyPr wrap="square" lIns="320040" tIns="1280160" rIns="274320">
            <a:noAutofit/>
          </a:bodyPr>
          <a:lstStyle>
            <a:lvl1pPr marL="54864">
              <a:spcAft>
                <a:spcPts val="2000"/>
              </a:spcAft>
              <a:defRPr sz="5000" b="1">
                <a:solidFill>
                  <a:schemeClr val="accent1"/>
                </a:solidFill>
              </a:defRPr>
            </a:lvl1pPr>
            <a:lvl2pPr marL="6350" indent="0">
              <a:spcAft>
                <a:spcPts val="200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54864" indent="0">
              <a:buFontTx/>
              <a:buNone/>
              <a:tabLst/>
              <a:defRPr sz="1800" b="1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D016865-E0A3-175C-1AD6-CDAB696F33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999" y="1905000"/>
            <a:ext cx="2078837" cy="798166"/>
          </a:xfrm>
          <a:blipFill>
            <a:blip r:embed="rId4"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/>
              <a:t>TruStage</a:t>
            </a:r>
            <a:r>
              <a:rPr lang="en-US" dirty="0"/>
              <a:t> Logo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E12EB09-FA18-936C-5A9B-30DF2EDD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85" y="5292052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1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3/5/2024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3567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560321"/>
            <a:ext cx="5341619" cy="3371976"/>
          </a:xfrm>
          <a:solidFill>
            <a:schemeClr val="bg1"/>
          </a:solidFill>
        </p:spPr>
        <p:txBody>
          <a:bodyPr lIns="365760" tIns="274320" rIns="274320" anchor="t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accent1"/>
                </a:solidFill>
              </a:defRPr>
            </a:lvl1pPr>
            <a:lvl2pPr marL="6350" indent="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  <a:lvl3pPr marL="6350" indent="0">
              <a:spcBef>
                <a:spcPts val="600"/>
              </a:spcBef>
              <a:buFontTx/>
              <a:buNone/>
              <a:tabLst/>
              <a:defRPr b="1">
                <a:solidFill>
                  <a:schemeClr val="bg2"/>
                </a:solidFill>
              </a:defRPr>
            </a:lvl3pPr>
            <a:lvl4pPr marL="231775" indent="-225425">
              <a:spcBef>
                <a:spcPts val="600"/>
              </a:spcBef>
              <a:buFontTx/>
              <a:buNone/>
              <a:tabLst/>
              <a:defRPr b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B71B5-63D0-BFB1-CA2E-C794004EF5D9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573AF3-B147-4D7E-62F6-C70CA0758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0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0">
          <p15:clr>
            <a:srgbClr val="FBAE40"/>
          </p15:clr>
        </p15:guide>
        <p15:guide id="2" pos="7502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360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39771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404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992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1994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1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bg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914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793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93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840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Dark Bkg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19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365126"/>
            <a:ext cx="5326742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640114"/>
            <a:ext cx="5326743" cy="453684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518E67-F3FF-21C4-A16D-93F8365B32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0"/>
            <a:ext cx="6096000" cy="63468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for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428297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F717C-72AA-853D-3CA8-5218635A1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817" y="841375"/>
            <a:ext cx="6799358" cy="5102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7313" y="304800"/>
            <a:ext cx="5469511" cy="5067300"/>
          </a:xfrm>
          <a:solidFill>
            <a:schemeClr val="tx2"/>
          </a:solidFill>
        </p:spPr>
        <p:txBody>
          <a:bodyPr lIns="457200" tIns="457200" rIns="274320">
            <a:noAutofit/>
          </a:bodyPr>
          <a:lstStyle>
            <a:lvl1pPr>
              <a:spcAft>
                <a:spcPts val="1800"/>
              </a:spcAft>
              <a:defRPr sz="3800" b="1">
                <a:solidFill>
                  <a:schemeClr val="accent1"/>
                </a:solidFill>
              </a:defRPr>
            </a:lvl1pPr>
            <a:lvl2pPr marL="6350" indent="0">
              <a:buFontTx/>
              <a:buNone/>
              <a:defRPr/>
            </a:lvl2pPr>
            <a:lvl3pPr marL="231775" indent="-225425">
              <a:tabLst/>
              <a:defRPr/>
            </a:lvl3pPr>
            <a:lvl4pPr marL="457200" indent="-2254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09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9124-1D5D-564D-B421-88B7DB3B92A2}" type="datetime1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0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image" Target="../media/image16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C28CA3-53E1-1ED6-FED0-58FA865DB5B8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1044237" cy="1012914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825625"/>
            <a:ext cx="84969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12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5AA-019B-084B-8AD6-0CF12FFBD72D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For internal usage only. </a:t>
            </a:r>
            <a:r>
              <a:rPr lang="en-US" dirty="0"/>
              <a:t>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09671D5-E847-A742-BF87-E2238E7CB9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AA0E1-A650-2AC5-C39B-5DADC4F0A45D}"/>
              </a:ext>
            </a:extLst>
          </p:cNvPr>
          <p:cNvCxnSpPr>
            <a:cxnSpLocks/>
          </p:cNvCxnSpPr>
          <p:nvPr userDrawn="1"/>
        </p:nvCxnSpPr>
        <p:spPr>
          <a:xfrm>
            <a:off x="11231105" y="6497833"/>
            <a:ext cx="0" cy="19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A44C6E51-B487-DF05-520B-8BE42BC3637B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5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2" r:id="rId2"/>
    <p:sldLayoutId id="2147483710" r:id="rId3"/>
    <p:sldLayoutId id="2147483673" r:id="rId4"/>
    <p:sldLayoutId id="2147483711" r:id="rId5"/>
    <p:sldLayoutId id="2147483703" r:id="rId6"/>
    <p:sldLayoutId id="2147483712" r:id="rId7"/>
    <p:sldLayoutId id="2147483698" r:id="rId8"/>
    <p:sldLayoutId id="2147483697" r:id="rId9"/>
    <p:sldLayoutId id="2147483704" r:id="rId10"/>
    <p:sldLayoutId id="2147483699" r:id="rId11"/>
    <p:sldLayoutId id="2147483675" r:id="rId12"/>
    <p:sldLayoutId id="2147483690" r:id="rId13"/>
    <p:sldLayoutId id="2147483691" r:id="rId14"/>
    <p:sldLayoutId id="2147483692" r:id="rId15"/>
    <p:sldLayoutId id="2147483705" r:id="rId16"/>
    <p:sldLayoutId id="2147483693" r:id="rId17"/>
    <p:sldLayoutId id="2147483674" r:id="rId18"/>
    <p:sldLayoutId id="2147483700" r:id="rId19"/>
    <p:sldLayoutId id="2147483684" r:id="rId20"/>
    <p:sldLayoutId id="2147483687" r:id="rId21"/>
    <p:sldLayoutId id="2147483688" r:id="rId22"/>
    <p:sldLayoutId id="2147483689" r:id="rId23"/>
    <p:sldLayoutId id="2147483678" r:id="rId24"/>
    <p:sldLayoutId id="2147483679" r:id="rId25"/>
    <p:sldLayoutId id="2147483709" r:id="rId26"/>
    <p:sldLayoutId id="2147483713" r:id="rId27"/>
    <p:sldLayoutId id="2147483714" r:id="rId28"/>
    <p:sldLayoutId id="2147483707" r:id="rId29"/>
    <p:sldLayoutId id="2147483708" r:id="rId30"/>
    <p:sldLayoutId id="2147483706" r:id="rId31"/>
    <p:sldLayoutId id="2147483715" r:id="rId32"/>
    <p:sldLayoutId id="2147483716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2254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tabLst/>
        <a:defRPr sz="15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98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pos="73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90"/>
            <a:ext cx="10515600" cy="359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1065B596-FDB1-574E-ADDC-6B67B4835E9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12116"/>
            <a:ext cx="1295400" cy="561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FCCDEE-617C-6E41-AC51-EF5C5EA633B2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accent2"/>
                </a:solidFill>
              </a:rPr>
              <a:t>© Credit Union National Association 2020.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3508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467" y="180027"/>
            <a:ext cx="1097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Insert Slide Title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73" y="1120141"/>
            <a:ext cx="10996084" cy="497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 rot="5400000">
            <a:off x="6009481" y="-5205446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19"/>
          <p:cNvSpPr txBox="1">
            <a:spLocks noChangeArrowheads="1"/>
          </p:cNvSpPr>
          <p:nvPr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055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0" y="742950"/>
            <a:ext cx="12192000" cy="65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1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Rockwell" panose="020606030202050204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5pPr>
      <a:lvl6pPr marL="45719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6pPr>
      <a:lvl7pPr marL="9143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7pPr>
      <a:lvl8pPr marL="137158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8pPr>
      <a:lvl9pPr marL="18287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9pPr>
    </p:titleStyle>
    <p:bodyStyle>
      <a:lvl1pPr marL="177799" indent="-1777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00046" indent="-204786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606419" indent="-17144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823905" indent="-207961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031864" indent="-1904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1489060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1946255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2403451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2860646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C28CA3-53E1-1ED6-FED0-58FA865DB5B8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1044237" cy="1012914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825625"/>
            <a:ext cx="84969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12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5AA-019B-084B-8AD6-0CF12FFBD72D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For internal usage only. </a:t>
            </a:r>
            <a:r>
              <a:rPr lang="en-US" dirty="0"/>
              <a:t>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09671D5-E847-A742-BF87-E2238E7CB9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AA0E1-A650-2AC5-C39B-5DADC4F0A45D}"/>
              </a:ext>
            </a:extLst>
          </p:cNvPr>
          <p:cNvCxnSpPr>
            <a:cxnSpLocks/>
          </p:cNvCxnSpPr>
          <p:nvPr userDrawn="1"/>
        </p:nvCxnSpPr>
        <p:spPr>
          <a:xfrm>
            <a:off x="11231105" y="6497833"/>
            <a:ext cx="0" cy="19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A44C6E51-B487-DF05-520B-8BE42BC3637B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7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2254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tabLst/>
        <a:defRPr sz="15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98">
          <p15:clr>
            <a:srgbClr val="F26B43"/>
          </p15:clr>
        </p15:guide>
        <p15:guide id="4" pos="363">
          <p15:clr>
            <a:srgbClr val="F26B43"/>
          </p15:clr>
        </p15:guide>
        <p15:guide id="5" pos="73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6097D-5070-3346-A633-FD12804D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1318B-1A2A-BF44-BA01-824F4C4E6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BE44-8181-2063-C3E8-EB2E405E4A6A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55851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rick@cunamutua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8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5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3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8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9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1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5301" y="2028422"/>
            <a:ext cx="7636189" cy="2387600"/>
          </a:xfrm>
        </p:spPr>
        <p:txBody>
          <a:bodyPr/>
          <a:lstStyle/>
          <a:p>
            <a:pPr algn="ctr"/>
            <a:r>
              <a:rPr lang="en-US" dirty="0"/>
              <a:t>Economic and </a:t>
            </a:r>
            <a:br>
              <a:rPr lang="en-US" dirty="0"/>
            </a:br>
            <a:r>
              <a:rPr lang="en-US" dirty="0"/>
              <a:t>Credit Union</a:t>
            </a:r>
            <a:br>
              <a:rPr lang="en-US" dirty="0"/>
            </a:br>
            <a:r>
              <a:rPr lang="en-US" dirty="0"/>
              <a:t> Update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50801" y="4773312"/>
            <a:ext cx="2772788" cy="470879"/>
          </a:xfrm>
        </p:spPr>
        <p:txBody>
          <a:bodyPr/>
          <a:lstStyle/>
          <a:p>
            <a:pPr algn="ctr"/>
            <a:r>
              <a:rPr lang="en-US" sz="2400" dirty="0"/>
              <a:t>February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EAA7F-5CB6-48A5-B44A-3CA17AB44089}"/>
              </a:ext>
            </a:extLst>
          </p:cNvPr>
          <p:cNvSpPr txBox="1"/>
          <p:nvPr/>
        </p:nvSpPr>
        <p:spPr>
          <a:xfrm>
            <a:off x="148641" y="5244191"/>
            <a:ext cx="27727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If you have any questions or comments, please contact: </a:t>
            </a:r>
          </a:p>
          <a:p>
            <a:pPr>
              <a:defRPr/>
            </a:pPr>
            <a:r>
              <a:rPr lang="en-US" sz="1200" b="1" dirty="0">
                <a:solidFill>
                  <a:srgbClr val="292934"/>
                </a:solidFill>
              </a:rPr>
              <a:t>Steven Rick, Chief Economist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TruStage - Economics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800.356.2644, Ext. 665.5454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  <a:hlinkClick r:id="rId3"/>
              </a:rPr>
              <a:t>Steve.rick@TruStage.com</a:t>
            </a:r>
            <a:r>
              <a:rPr lang="en-US" sz="1200" dirty="0">
                <a:solidFill>
                  <a:srgbClr val="29293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33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70492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Slower Economic Growth for Next 2 Years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0"/>
          <a:ext cx="11165745" cy="60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136841" y="3439458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5C35B55-A70B-D536-4B39-1A14CCC22E55}"/>
              </a:ext>
            </a:extLst>
          </p:cNvPr>
          <p:cNvCxnSpPr>
            <a:cxnSpLocks/>
          </p:cNvCxnSpPr>
          <p:nvPr/>
        </p:nvCxnSpPr>
        <p:spPr>
          <a:xfrm>
            <a:off x="9434265" y="1912691"/>
            <a:ext cx="0" cy="137579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8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83744787"/>
              </p:ext>
            </p:extLst>
          </p:nvPr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AE3F3-16C5-8210-6AAE-939577ECD57C}"/>
              </a:ext>
            </a:extLst>
          </p:cNvPr>
          <p:cNvSpPr txBox="1"/>
          <p:nvPr/>
        </p:nvSpPr>
        <p:spPr>
          <a:xfrm>
            <a:off x="6507128" y="3298800"/>
            <a:ext cx="273754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CD rate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FF rate     5.25</a:t>
            </a:r>
          </a:p>
        </p:txBody>
      </p:sp>
    </p:spTree>
    <p:extLst>
      <p:ext uri="{BB962C8B-B14F-4D97-AF65-F5344CB8AC3E}">
        <p14:creationId xmlns:p14="http://schemas.microsoft.com/office/powerpoint/2010/main" val="27908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AE3F3-16C5-8210-6AAE-939577ECD57C}"/>
              </a:ext>
            </a:extLst>
          </p:cNvPr>
          <p:cNvSpPr txBox="1"/>
          <p:nvPr/>
        </p:nvSpPr>
        <p:spPr>
          <a:xfrm>
            <a:off x="6507128" y="3298800"/>
            <a:ext cx="293061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CD rate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0.57 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FF rate     5.25</a:t>
            </a:r>
          </a:p>
        </p:txBody>
      </p:sp>
    </p:spTree>
    <p:extLst>
      <p:ext uri="{BB962C8B-B14F-4D97-AF65-F5344CB8AC3E}">
        <p14:creationId xmlns:p14="http://schemas.microsoft.com/office/powerpoint/2010/main" val="10770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CE9A53E1-39F0-43E6-B27F-46AEF77CE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A2A01DD-DFB8-854B-DE99-3F127537A517}"/>
              </a:ext>
            </a:extLst>
          </p:cNvPr>
          <p:cNvSpPr txBox="1"/>
          <p:nvPr/>
        </p:nvSpPr>
        <p:spPr>
          <a:xfrm>
            <a:off x="1204629" y="3761736"/>
            <a:ext cx="231962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Investigate market pricing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potential asset sales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A93DA3E-0EC1-11C4-DC9C-2BD892D53CEB}"/>
              </a:ext>
            </a:extLst>
          </p:cNvPr>
          <p:cNvSpPr txBox="1"/>
          <p:nvPr/>
        </p:nvSpPr>
        <p:spPr>
          <a:xfrm>
            <a:off x="9429750" y="2351554"/>
            <a:ext cx="246584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Deposit pricing in a rapidly rising interest rate environment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F5415A7A-1566-16B1-E5B5-77B7E782C225}"/>
              </a:ext>
            </a:extLst>
          </p:cNvPr>
          <p:cNvSpPr txBox="1"/>
          <p:nvPr/>
        </p:nvSpPr>
        <p:spPr>
          <a:xfrm>
            <a:off x="9387539" y="3347441"/>
            <a:ext cx="263727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11. Rely on wholesale borrowings to maintain sufficient liquidity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A6564E-6D1D-0266-A497-9107E269E5BB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8F8E145-2A89-CC88-E596-8CBE3D4BF1EB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2024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A4D62330-2765-C06D-54FC-CCCDEC42C3BB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71E232-59B4-4B7B-8E68-11FB6C94A8CD}"/>
              </a:ext>
            </a:extLst>
          </p:cNvPr>
          <p:cNvCxnSpPr>
            <a:cxnSpLocks/>
          </p:cNvCxnSpPr>
          <p:nvPr/>
        </p:nvCxnSpPr>
        <p:spPr>
          <a:xfrm flipH="1" flipV="1">
            <a:off x="10390027" y="3904965"/>
            <a:ext cx="1465784" cy="1298022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9D291C-D6F2-20AE-DC9C-D71C307B51F6}"/>
              </a:ext>
            </a:extLst>
          </p:cNvPr>
          <p:cNvCxnSpPr>
            <a:cxnSpLocks/>
          </p:cNvCxnSpPr>
          <p:nvPr/>
        </p:nvCxnSpPr>
        <p:spPr>
          <a:xfrm flipH="1" flipV="1">
            <a:off x="9084838" y="4253473"/>
            <a:ext cx="2761285" cy="949514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0C7EEC-7B10-075E-A4C6-B00DF08178B2}"/>
              </a:ext>
            </a:extLst>
          </p:cNvPr>
          <p:cNvCxnSpPr>
            <a:cxnSpLocks/>
          </p:cNvCxnSpPr>
          <p:nvPr/>
        </p:nvCxnSpPr>
        <p:spPr>
          <a:xfrm flipV="1">
            <a:off x="8444614" y="226277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4B9CEF-41DF-9DE1-9EBC-0B29B5280725}"/>
              </a:ext>
            </a:extLst>
          </p:cNvPr>
          <p:cNvCxnSpPr>
            <a:cxnSpLocks/>
          </p:cNvCxnSpPr>
          <p:nvPr/>
        </p:nvCxnSpPr>
        <p:spPr>
          <a:xfrm flipH="1" flipV="1">
            <a:off x="8964766" y="3857088"/>
            <a:ext cx="845546" cy="22213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35DF3735-D94B-8BDA-1F31-529F0B832621}"/>
              </a:ext>
            </a:extLst>
          </p:cNvPr>
          <p:cNvSpPr txBox="1"/>
          <p:nvPr/>
        </p:nvSpPr>
        <p:spPr>
          <a:xfrm>
            <a:off x="9801003" y="3966291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633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5475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/>
              <a:t>Resurgent Borrowings</a:t>
            </a:r>
          </a:p>
        </p:txBody>
      </p:sp>
      <p:graphicFrame>
        <p:nvGraphicFramePr>
          <p:cNvPr id="6656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171992"/>
              </p:ext>
            </p:extLst>
          </p:nvPr>
        </p:nvGraphicFramePr>
        <p:xfrm>
          <a:off x="495301" y="652463"/>
          <a:ext cx="11458574" cy="571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6656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1" y="652463"/>
                        <a:ext cx="11458574" cy="571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104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069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105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9783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106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with some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quick loans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085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107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with some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quick loans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more cash in their bones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3241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108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with some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quick loans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more cash in their bones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managed to keep their head above the despair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68313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Slow economic growth for the next year</a:t>
            </a: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7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70492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Slower Economic Growth for Next 2 Years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0"/>
          <a:ext cx="11165745" cy="60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136841" y="3439458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5C35B55-A70B-D536-4B39-1A14CCC22E55}"/>
              </a:ext>
            </a:extLst>
          </p:cNvPr>
          <p:cNvCxnSpPr>
            <a:cxnSpLocks/>
          </p:cNvCxnSpPr>
          <p:nvPr/>
        </p:nvCxnSpPr>
        <p:spPr>
          <a:xfrm>
            <a:off x="9434265" y="1912691"/>
            <a:ext cx="0" cy="137579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id="{7C81E9BA-26BD-E01E-F5FA-6EF836ED88FB}"/>
              </a:ext>
            </a:extLst>
          </p:cNvPr>
          <p:cNvSpPr txBox="1"/>
          <p:nvPr/>
        </p:nvSpPr>
        <p:spPr>
          <a:xfrm>
            <a:off x="9068344" y="4996804"/>
            <a:ext cx="1946402" cy="56509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and variable lags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Monetary Policy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2009FF-F865-7449-35C8-EB1010F84D6F}"/>
              </a:ext>
            </a:extLst>
          </p:cNvPr>
          <p:cNvCxnSpPr>
            <a:cxnSpLocks/>
          </p:cNvCxnSpPr>
          <p:nvPr/>
        </p:nvCxnSpPr>
        <p:spPr>
          <a:xfrm flipV="1">
            <a:off x="9890620" y="4555222"/>
            <a:ext cx="0" cy="441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693BC5-7912-B4FC-695E-A862F4A2CB79}"/>
              </a:ext>
            </a:extLst>
          </p:cNvPr>
          <p:cNvCxnSpPr>
            <a:cxnSpLocks/>
          </p:cNvCxnSpPr>
          <p:nvPr/>
        </p:nvCxnSpPr>
        <p:spPr>
          <a:xfrm flipV="1">
            <a:off x="10152077" y="4548231"/>
            <a:ext cx="0" cy="441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8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endParaRPr lang="en-US" sz="2400" b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4972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in 2024</a:t>
            </a:r>
          </a:p>
          <a:p>
            <a:endParaRPr lang="en-US" sz="2400" b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6111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in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Short-term interest rates above long-term interest rates into 2024</a:t>
            </a:r>
          </a:p>
          <a:p>
            <a:endParaRPr lang="en-US" sz="2400" b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7758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in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Short-term interest rates above long-term interest rates into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Credit union loan growth slowing in 2024</a:t>
            </a: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8296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1383618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in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Short-term interest rates above long-term interest rates into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Credit union loan growth slowing in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Mortgage originations rising 15% as interest rates fall 1 percentage point</a:t>
            </a:r>
          </a:p>
        </p:txBody>
      </p:sp>
    </p:spTree>
    <p:extLst>
      <p:ext uri="{BB962C8B-B14F-4D97-AF65-F5344CB8AC3E}">
        <p14:creationId xmlns:p14="http://schemas.microsoft.com/office/powerpoint/2010/main" val="114995278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4937-EF58-A3D7-BAEB-2D8346866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Forecast</a:t>
            </a:r>
            <a:br>
              <a:rPr lang="en-US" dirty="0"/>
            </a:br>
            <a:r>
              <a:rPr lang="en-US" sz="2000" dirty="0"/>
              <a:t>January 2024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545F5-F0F9-C7E5-4E9D-E91DC3E558BC}"/>
              </a:ext>
            </a:extLst>
          </p:cNvPr>
          <p:cNvGraphicFramePr>
            <a:graphicFrameLocks noGrp="1"/>
          </p:cNvGraphicFramePr>
          <p:nvPr/>
        </p:nvGraphicFramePr>
        <p:xfrm>
          <a:off x="763480" y="1225119"/>
          <a:ext cx="10377996" cy="4545365"/>
        </p:xfrm>
        <a:graphic>
          <a:graphicData uri="http://schemas.openxmlformats.org/drawingml/2006/table">
            <a:tbl>
              <a:tblPr/>
              <a:tblGrid>
                <a:gridCol w="2705567">
                  <a:extLst>
                    <a:ext uri="{9D8B030D-6E8A-4147-A177-3AD203B41FA5}">
                      <a16:colId xmlns:a16="http://schemas.microsoft.com/office/drawing/2014/main" val="1012212965"/>
                    </a:ext>
                  </a:extLst>
                </a:gridCol>
                <a:gridCol w="888528">
                  <a:extLst>
                    <a:ext uri="{9D8B030D-6E8A-4147-A177-3AD203B41FA5}">
                      <a16:colId xmlns:a16="http://schemas.microsoft.com/office/drawing/2014/main" val="2087705157"/>
                    </a:ext>
                  </a:extLst>
                </a:gridCol>
                <a:gridCol w="106622">
                  <a:extLst>
                    <a:ext uri="{9D8B030D-6E8A-4147-A177-3AD203B41FA5}">
                      <a16:colId xmlns:a16="http://schemas.microsoft.com/office/drawing/2014/main" val="3527260411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183347475"/>
                    </a:ext>
                  </a:extLst>
                </a:gridCol>
                <a:gridCol w="106622">
                  <a:extLst>
                    <a:ext uri="{9D8B030D-6E8A-4147-A177-3AD203B41FA5}">
                      <a16:colId xmlns:a16="http://schemas.microsoft.com/office/drawing/2014/main" val="901056196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3228237742"/>
                    </a:ext>
                  </a:extLst>
                </a:gridCol>
                <a:gridCol w="79968">
                  <a:extLst>
                    <a:ext uri="{9D8B030D-6E8A-4147-A177-3AD203B41FA5}">
                      <a16:colId xmlns:a16="http://schemas.microsoft.com/office/drawing/2014/main" val="1576477822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3184774300"/>
                    </a:ext>
                  </a:extLst>
                </a:gridCol>
                <a:gridCol w="119951">
                  <a:extLst>
                    <a:ext uri="{9D8B030D-6E8A-4147-A177-3AD203B41FA5}">
                      <a16:colId xmlns:a16="http://schemas.microsoft.com/office/drawing/2014/main" val="3063471034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672011416"/>
                    </a:ext>
                  </a:extLst>
                </a:gridCol>
                <a:gridCol w="133279">
                  <a:extLst>
                    <a:ext uri="{9D8B030D-6E8A-4147-A177-3AD203B41FA5}">
                      <a16:colId xmlns:a16="http://schemas.microsoft.com/office/drawing/2014/main" val="2075387063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568947385"/>
                    </a:ext>
                  </a:extLst>
                </a:gridCol>
                <a:gridCol w="159935">
                  <a:extLst>
                    <a:ext uri="{9D8B030D-6E8A-4147-A177-3AD203B41FA5}">
                      <a16:colId xmlns:a16="http://schemas.microsoft.com/office/drawing/2014/main" val="3867412276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1749957240"/>
                    </a:ext>
                  </a:extLst>
                </a:gridCol>
                <a:gridCol w="106622">
                  <a:extLst>
                    <a:ext uri="{9D8B030D-6E8A-4147-A177-3AD203B41FA5}">
                      <a16:colId xmlns:a16="http://schemas.microsoft.com/office/drawing/2014/main" val="1763946407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1548467842"/>
                    </a:ext>
                  </a:extLst>
                </a:gridCol>
              </a:tblGrid>
              <a:tr h="487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Past results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Actual/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Forecasts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177901"/>
                  </a:ext>
                </a:extLst>
              </a:tr>
              <a:tr h="78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Previous 10 Yr. Avg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 Q1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 Q2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 Q3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2023Q4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715703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Growth rates: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587454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Economic Growth (% chg GDP)*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71779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Inflation (CPI, 12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mth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%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chg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369751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Unemployment Rate (BLS)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42030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Federal Funds Rate (effective)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5.08%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75281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10-Year Treasury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3.81%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99472"/>
                  </a:ext>
                </a:extLst>
              </a:tr>
              <a:tr h="487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10-Year-Fed Funds Spread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-0.45%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-1.35%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-1.27%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-0.77%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-1.45%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-1.45%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-0.25%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2188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E5FD03-0101-082A-7AAB-BBB75B6D2B83}"/>
              </a:ext>
            </a:extLst>
          </p:cNvPr>
          <p:cNvCxnSpPr/>
          <p:nvPr/>
        </p:nvCxnSpPr>
        <p:spPr>
          <a:xfrm>
            <a:off x="5317724" y="2032986"/>
            <a:ext cx="0" cy="3737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D7B1D-7B89-0D23-2539-2B0F826D51CD}"/>
              </a:ext>
            </a:extLst>
          </p:cNvPr>
          <p:cNvCxnSpPr/>
          <p:nvPr/>
        </p:nvCxnSpPr>
        <p:spPr>
          <a:xfrm flipH="1">
            <a:off x="763480" y="2512380"/>
            <a:ext cx="27165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A10D0A0-E685-7E3D-CEA2-35B86A6E64AF}"/>
              </a:ext>
            </a:extLst>
          </p:cNvPr>
          <p:cNvSpPr/>
          <p:nvPr/>
        </p:nvSpPr>
        <p:spPr>
          <a:xfrm>
            <a:off x="2587101" y="5922688"/>
            <a:ext cx="788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*Percent change, annual rate.  All other numbers are end-of-period values.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51C20F-7DF2-309F-41A6-A1821B072474}"/>
              </a:ext>
            </a:extLst>
          </p:cNvPr>
          <p:cNvCxnSpPr>
            <a:cxnSpLocks/>
          </p:cNvCxnSpPr>
          <p:nvPr/>
        </p:nvCxnSpPr>
        <p:spPr>
          <a:xfrm>
            <a:off x="5317724" y="1651247"/>
            <a:ext cx="0" cy="3817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7958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A2D3-F4B5-0906-43D3-71A9C15B9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Union Forecast</a:t>
            </a:r>
            <a:br>
              <a:rPr lang="en-US" dirty="0"/>
            </a:br>
            <a:r>
              <a:rPr lang="en-US" sz="2000" dirty="0"/>
              <a:t>January 2024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40650A-9DFA-4A96-FFBB-791B4E60AEA4}"/>
              </a:ext>
            </a:extLst>
          </p:cNvPr>
          <p:cNvGraphicFramePr>
            <a:graphicFrameLocks noGrp="1"/>
          </p:cNvGraphicFramePr>
          <p:nvPr/>
        </p:nvGraphicFramePr>
        <p:xfrm>
          <a:off x="990599" y="1287262"/>
          <a:ext cx="9982199" cy="4891978"/>
        </p:xfrm>
        <a:graphic>
          <a:graphicData uri="http://schemas.openxmlformats.org/drawingml/2006/table">
            <a:tbl>
              <a:tblPr/>
              <a:tblGrid>
                <a:gridCol w="2826799">
                  <a:extLst>
                    <a:ext uri="{9D8B030D-6E8A-4147-A177-3AD203B41FA5}">
                      <a16:colId xmlns:a16="http://schemas.microsoft.com/office/drawing/2014/main" val="1469554414"/>
                    </a:ext>
                  </a:extLst>
                </a:gridCol>
                <a:gridCol w="951865">
                  <a:extLst>
                    <a:ext uri="{9D8B030D-6E8A-4147-A177-3AD203B41FA5}">
                      <a16:colId xmlns:a16="http://schemas.microsoft.com/office/drawing/2014/main" val="2541485235"/>
                    </a:ext>
                  </a:extLst>
                </a:gridCol>
                <a:gridCol w="154232">
                  <a:extLst>
                    <a:ext uri="{9D8B030D-6E8A-4147-A177-3AD203B41FA5}">
                      <a16:colId xmlns:a16="http://schemas.microsoft.com/office/drawing/2014/main" val="3615044197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1109712933"/>
                    </a:ext>
                  </a:extLst>
                </a:gridCol>
                <a:gridCol w="119959">
                  <a:extLst>
                    <a:ext uri="{9D8B030D-6E8A-4147-A177-3AD203B41FA5}">
                      <a16:colId xmlns:a16="http://schemas.microsoft.com/office/drawing/2014/main" val="3307905263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2673587465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2826519320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1865466348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2676736407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1815789513"/>
                    </a:ext>
                  </a:extLst>
                </a:gridCol>
                <a:gridCol w="171368">
                  <a:extLst>
                    <a:ext uri="{9D8B030D-6E8A-4147-A177-3AD203B41FA5}">
                      <a16:colId xmlns:a16="http://schemas.microsoft.com/office/drawing/2014/main" val="2009966158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3495157471"/>
                    </a:ext>
                  </a:extLst>
                </a:gridCol>
              </a:tblGrid>
              <a:tr h="4091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Past Results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Actual/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forecasts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Annual forecasts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016819"/>
                  </a:ext>
                </a:extLst>
              </a:tr>
              <a:tr h="5360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 Yr Average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2022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Georgia" panose="02040502050405020303" pitchFamily="18" charset="0"/>
                        </a:rPr>
                        <a:t>2023 Q1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Georgia" panose="02040502050405020303" pitchFamily="18" charset="0"/>
                        </a:rPr>
                        <a:t>2023 Q2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Georgia" panose="02040502050405020303" pitchFamily="18" charset="0"/>
                        </a:rPr>
                        <a:t>2023 Q4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Georgia" panose="02040502050405020303" pitchFamily="18" charset="0"/>
                        </a:rPr>
                        <a:t>2023 Q4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2B5081"/>
                          </a:solidFill>
                          <a:effectLst/>
                          <a:latin typeface="Georgia" panose="02040502050405020303" pitchFamily="18" charset="0"/>
                        </a:rPr>
                        <a:t>2023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2B508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2B5081"/>
                          </a:solidFill>
                          <a:effectLst/>
                          <a:latin typeface="Georgia" panose="02040502050405020303" pitchFamily="18" charset="0"/>
                        </a:rPr>
                        <a:t>2024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709813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Growth rates: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08163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Savings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2.3%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-0.5%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-0.1%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-0.7%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60999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Loan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9.2%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19.1%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7.0%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10106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Asset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28364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Membership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3.55%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3.3%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22124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Liquidity: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08602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Loan-to-share ratio**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79.5%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81.5%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80.9%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83.1%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84.9%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86.6%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86.6%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88.1%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68146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Asset quality: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417201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Delinquency rate**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0.66%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0.52%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0.72%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0.90%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852489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Net charge-off rate*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0.48%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0.34%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0.52%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0.54%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0.55%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0.60%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0.65%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60325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Earnings: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37317"/>
                  </a:ext>
                </a:extLst>
              </a:tr>
              <a:tr h="4020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Return on average assets (ROA)*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0.88%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0.88%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0.81%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0.77%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0.65%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0.73%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0.50%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43877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Capital adequacy: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55305"/>
                  </a:ext>
                </a:extLst>
              </a:tr>
              <a:tr h="1648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Net worth ratio**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10.9%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10.8%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10.9%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11.4%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11.1%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11.1%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15791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14712D1-5189-EFF3-CEA0-C65EBDF516AF}"/>
              </a:ext>
            </a:extLst>
          </p:cNvPr>
          <p:cNvSpPr/>
          <p:nvPr/>
        </p:nvSpPr>
        <p:spPr>
          <a:xfrm>
            <a:off x="3064276" y="6393587"/>
            <a:ext cx="76009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*Quarterly data, annualized.  **End of period ratio.</a:t>
            </a:r>
          </a:p>
        </p:txBody>
      </p:sp>
    </p:spTree>
    <p:extLst>
      <p:ext uri="{BB962C8B-B14F-4D97-AF65-F5344CB8AC3E}">
        <p14:creationId xmlns:p14="http://schemas.microsoft.com/office/powerpoint/2010/main" val="480751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38"/>
          <p:cNvSpPr txBox="1">
            <a:spLocks noChangeArrowheads="1"/>
          </p:cNvSpPr>
          <p:nvPr/>
        </p:nvSpPr>
        <p:spPr bwMode="auto">
          <a:xfrm>
            <a:off x="2894480" y="2486026"/>
            <a:ext cx="5998758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486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2491241068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31921142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2" name="Object 1">
            <a:extLst>
              <a:ext uri="{FF2B5EF4-FFF2-40B4-BE49-F238E27FC236}">
                <a16:creationId xmlns:a16="http://schemas.microsoft.com/office/drawing/2014/main" id="{7A4EE4FD-CA53-56F1-4F63-558693D6D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306325"/>
              </p:ext>
            </p:extLst>
          </p:nvPr>
        </p:nvGraphicFramePr>
        <p:xfrm>
          <a:off x="1676400" y="152400"/>
          <a:ext cx="88392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981599" imgH="5505283" progId="MSGraph.Chart.8">
                  <p:embed followColorScheme="full"/>
                </p:oleObj>
              </mc:Choice>
              <mc:Fallback>
                <p:oleObj name="Chart" r:id="rId2" imgW="5981599" imgH="5505283" progId="MSGraph.Chart.8">
                  <p:embed followColorScheme="full"/>
                  <p:pic>
                    <p:nvPicPr>
                      <p:cNvPr id="184322" name="Object 1">
                        <a:extLst>
                          <a:ext uri="{FF2B5EF4-FFF2-40B4-BE49-F238E27FC236}">
                            <a16:creationId xmlns:a16="http://schemas.microsoft.com/office/drawing/2014/main" id="{7A4EE4FD-CA53-56F1-4F63-558693D6D7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8392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ECFE91-8854-9D80-1F90-2690F577CF85}"/>
              </a:ext>
            </a:extLst>
          </p:cNvPr>
          <p:cNvSpPr txBox="1"/>
          <p:nvPr/>
        </p:nvSpPr>
        <p:spPr>
          <a:xfrm>
            <a:off x="10613094" y="4189993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3.7%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BD2F750-65C1-CEE5-9083-0E01CA25E4C5}"/>
              </a:ext>
            </a:extLst>
          </p:cNvPr>
          <p:cNvCxnSpPr>
            <a:cxnSpLocks/>
          </p:cNvCxnSpPr>
          <p:nvPr/>
        </p:nvCxnSpPr>
        <p:spPr>
          <a:xfrm flipH="1">
            <a:off x="9702712" y="4347396"/>
            <a:ext cx="91038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3518656966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1"/>
            <a:ext cx="57150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4190440448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1"/>
            <a:ext cx="57150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5" y="1981200"/>
            <a:ext cx="367453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776005639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4" y="304800"/>
            <a:ext cx="512021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868590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4" y="304800"/>
            <a:ext cx="512021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331200" y="914401"/>
            <a:ext cx="3413114" cy="12741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Carpe Diem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“Seize the day”</a:t>
            </a:r>
          </a:p>
        </p:txBody>
      </p:sp>
    </p:spTree>
    <p:extLst>
      <p:ext uri="{BB962C8B-B14F-4D97-AF65-F5344CB8AC3E}">
        <p14:creationId xmlns:p14="http://schemas.microsoft.com/office/powerpoint/2010/main" val="2823452123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38"/>
          <p:cNvSpPr txBox="1">
            <a:spLocks noChangeArrowheads="1"/>
          </p:cNvSpPr>
          <p:nvPr/>
        </p:nvSpPr>
        <p:spPr bwMode="auto">
          <a:xfrm>
            <a:off x="2894480" y="2486026"/>
            <a:ext cx="5998758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107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>
            <a:extLst>
              <a:ext uri="{FF2B5EF4-FFF2-40B4-BE49-F238E27FC236}">
                <a16:creationId xmlns:a16="http://schemas.microsoft.com/office/drawing/2014/main" id="{83D07BBD-1009-493D-9397-B28FB60F0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789629"/>
              </p:ext>
            </p:extLst>
          </p:nvPr>
        </p:nvGraphicFramePr>
        <p:xfrm>
          <a:off x="1651000" y="57150"/>
          <a:ext cx="8940800" cy="633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515" imgH="4590921" progId="MSGraph.Chart.8">
                  <p:embed followColorScheme="full"/>
                </p:oleObj>
              </mc:Choice>
              <mc:Fallback>
                <p:oleObj name="Chart" r:id="rId2" imgW="5886515" imgH="4590921" progId="MSGraph.Chart.8">
                  <p:embed followColorScheme="full"/>
                  <p:pic>
                    <p:nvPicPr>
                      <p:cNvPr id="117762" name="Object 2">
                        <a:extLst>
                          <a:ext uri="{FF2B5EF4-FFF2-40B4-BE49-F238E27FC236}">
                            <a16:creationId xmlns:a16="http://schemas.microsoft.com/office/drawing/2014/main" id="{83D07BBD-1009-493D-9397-B28FB60F0F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7150"/>
                        <a:ext cx="8940800" cy="633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3" name="TextBox 1">
            <a:extLst>
              <a:ext uri="{FF2B5EF4-FFF2-40B4-BE49-F238E27FC236}">
                <a16:creationId xmlns:a16="http://schemas.microsoft.com/office/drawing/2014/main" id="{DF12F2C3-3E54-49DF-AD52-5453CD6C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913"/>
            <a:ext cx="2895600" cy="8302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 Openings Rate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the number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 openings on the last business day of the month as a percent of total employment plus job openings.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AACA8-2122-45FB-A6C3-09B53B14D5E1}"/>
              </a:ext>
            </a:extLst>
          </p:cNvPr>
          <p:cNvSpPr txBox="1"/>
          <p:nvPr/>
        </p:nvSpPr>
        <p:spPr>
          <a:xfrm>
            <a:off x="9772601" y="3343275"/>
            <a:ext cx="505267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4.1%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D12D0-1DDA-4D0D-BFE8-91F39544A35D}"/>
              </a:ext>
            </a:extLst>
          </p:cNvPr>
          <p:cNvSpPr txBox="1"/>
          <p:nvPr/>
        </p:nvSpPr>
        <p:spPr>
          <a:xfrm>
            <a:off x="9772600" y="2395665"/>
            <a:ext cx="505267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5.1%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DE3D5C-03D6-2E73-3C1F-F1690DBB4519}"/>
              </a:ext>
            </a:extLst>
          </p:cNvPr>
          <p:cNvCxnSpPr>
            <a:cxnSpLocks/>
          </p:cNvCxnSpPr>
          <p:nvPr/>
        </p:nvCxnSpPr>
        <p:spPr>
          <a:xfrm>
            <a:off x="2419398" y="3720413"/>
            <a:ext cx="735320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C0CE3486-134B-0053-443E-9F6B0DB16813}"/>
              </a:ext>
            </a:extLst>
          </p:cNvPr>
          <p:cNvSpPr txBox="1"/>
          <p:nvPr/>
        </p:nvSpPr>
        <p:spPr>
          <a:xfrm>
            <a:off x="6096000" y="3720413"/>
            <a:ext cx="2211976" cy="670613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3.5% Long Run Average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07875875"/>
              </p:ext>
            </p:extLst>
          </p:nvPr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711997" y="3141409"/>
            <a:ext cx="558277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4.5%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</p:spTree>
    <p:extLst>
      <p:ext uri="{BB962C8B-B14F-4D97-AF65-F5344CB8AC3E}">
        <p14:creationId xmlns:p14="http://schemas.microsoft.com/office/powerpoint/2010/main" val="38188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711997" y="3141409"/>
            <a:ext cx="558277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4.5%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4839EE-EF7D-4627-B28D-C22A814997D5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675E-4364-439F-BEFA-A7D57B074E16}"/>
              </a:ext>
            </a:extLst>
          </p:cNvPr>
          <p:cNvCxnSpPr>
            <a:cxnSpLocks/>
          </p:cNvCxnSpPr>
          <p:nvPr/>
        </p:nvCxnSpPr>
        <p:spPr>
          <a:xfrm flipV="1">
            <a:off x="6853806" y="4857750"/>
            <a:ext cx="0" cy="1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C666144-BEAC-4F36-BD49-285EB95A9F21}"/>
              </a:ext>
            </a:extLst>
          </p:cNvPr>
          <p:cNvSpPr txBox="1"/>
          <p:nvPr/>
        </p:nvSpPr>
        <p:spPr>
          <a:xfrm>
            <a:off x="9711997" y="3712551"/>
            <a:ext cx="558277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3.9%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</p:spTree>
    <p:extLst>
      <p:ext uri="{BB962C8B-B14F-4D97-AF65-F5344CB8AC3E}">
        <p14:creationId xmlns:p14="http://schemas.microsoft.com/office/powerpoint/2010/main" val="6987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79275119"/>
              </p:ext>
            </p:extLst>
          </p:nvPr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711997" y="3141409"/>
            <a:ext cx="558277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4.5%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4839EE-EF7D-4627-B28D-C22A814997D5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675E-4364-439F-BEFA-A7D57B074E16}"/>
              </a:ext>
            </a:extLst>
          </p:cNvPr>
          <p:cNvCxnSpPr>
            <a:cxnSpLocks/>
          </p:cNvCxnSpPr>
          <p:nvPr/>
        </p:nvCxnSpPr>
        <p:spPr>
          <a:xfrm flipV="1">
            <a:off x="6853806" y="4857750"/>
            <a:ext cx="0" cy="1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C666144-BEAC-4F36-BD49-285EB95A9F21}"/>
              </a:ext>
            </a:extLst>
          </p:cNvPr>
          <p:cNvSpPr txBox="1"/>
          <p:nvPr/>
        </p:nvSpPr>
        <p:spPr>
          <a:xfrm>
            <a:off x="9711997" y="3712551"/>
            <a:ext cx="558277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3.9%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1FBED83-C295-380B-5739-30FF1829D62E}"/>
              </a:ext>
            </a:extLst>
          </p:cNvPr>
          <p:cNvCxnSpPr>
            <a:cxnSpLocks/>
          </p:cNvCxnSpPr>
          <p:nvPr/>
        </p:nvCxnSpPr>
        <p:spPr>
          <a:xfrm>
            <a:off x="9180935" y="1714662"/>
            <a:ext cx="0" cy="37851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BA444BE-9F83-37B8-281E-9B0367D57DE0}"/>
              </a:ext>
            </a:extLst>
          </p:cNvPr>
          <p:cNvSpPr/>
          <p:nvPr/>
        </p:nvSpPr>
        <p:spPr>
          <a:xfrm>
            <a:off x="8791575" y="2093181"/>
            <a:ext cx="742951" cy="1688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13798367"/>
              </p:ext>
            </p:extLst>
          </p:nvPr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711997" y="3141409"/>
            <a:ext cx="558277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4.5%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4839EE-EF7D-4627-B28D-C22A814997D5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675E-4364-439F-BEFA-A7D57B074E16}"/>
              </a:ext>
            </a:extLst>
          </p:cNvPr>
          <p:cNvCxnSpPr>
            <a:cxnSpLocks/>
          </p:cNvCxnSpPr>
          <p:nvPr/>
        </p:nvCxnSpPr>
        <p:spPr>
          <a:xfrm flipV="1">
            <a:off x="6853806" y="4857750"/>
            <a:ext cx="0" cy="1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C666144-BEAC-4F36-BD49-285EB95A9F21}"/>
              </a:ext>
            </a:extLst>
          </p:cNvPr>
          <p:cNvSpPr txBox="1"/>
          <p:nvPr/>
        </p:nvSpPr>
        <p:spPr>
          <a:xfrm>
            <a:off x="9711997" y="3712551"/>
            <a:ext cx="558277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3.9%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1FBED83-C295-380B-5739-30FF1829D62E}"/>
              </a:ext>
            </a:extLst>
          </p:cNvPr>
          <p:cNvCxnSpPr>
            <a:cxnSpLocks/>
          </p:cNvCxnSpPr>
          <p:nvPr/>
        </p:nvCxnSpPr>
        <p:spPr>
          <a:xfrm>
            <a:off x="9180935" y="1714662"/>
            <a:ext cx="0" cy="37851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BA444BE-9F83-37B8-281E-9B0367D57DE0}"/>
              </a:ext>
            </a:extLst>
          </p:cNvPr>
          <p:cNvSpPr/>
          <p:nvPr/>
        </p:nvSpPr>
        <p:spPr>
          <a:xfrm>
            <a:off x="8791575" y="2093181"/>
            <a:ext cx="742951" cy="1688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5E106EE-0552-1007-0778-B418704A5CF4}"/>
              </a:ext>
            </a:extLst>
          </p:cNvPr>
          <p:cNvSpPr txBox="1"/>
          <p:nvPr/>
        </p:nvSpPr>
        <p:spPr>
          <a:xfrm>
            <a:off x="2500789" y="3593215"/>
            <a:ext cx="6754315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Takeaways: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shortage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Bargaining power shifted towards employees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turnover/churning/quits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wages and training costs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labor productivity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member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14950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21736387"/>
              </p:ext>
            </p:extLst>
          </p:nvPr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42423" y="372237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3.4%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0087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42423" y="372237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3.4%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0087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6A383D-4711-38E8-286C-FB0070D83798}"/>
              </a:ext>
            </a:extLst>
          </p:cNvPr>
          <p:cNvSpPr txBox="1"/>
          <p:nvPr/>
        </p:nvSpPr>
        <p:spPr>
          <a:xfrm>
            <a:off x="3027286" y="1900021"/>
            <a:ext cx="533511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 Interest Rate = Nominal Interest Rate – Inflation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B21C06-A4A6-9064-78D3-8FCA5BA851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8225" y="1082045"/>
            <a:ext cx="10191750" cy="530922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CE2651A-50A5-4D00-ABBE-5979A764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039" y="167823"/>
            <a:ext cx="8642350" cy="51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77799" indent="-177799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46" indent="-20478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606419" indent="-17144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3905" indent="-207961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031864" indent="-190499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489060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946255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403451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860646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17441">
              <a:spcBef>
                <a:spcPct val="0"/>
              </a:spcBef>
              <a:buClr>
                <a:srgbClr val="000000"/>
              </a:buClr>
              <a:buSzPct val="90000"/>
              <a:buNone/>
            </a:pPr>
            <a:r>
              <a:rPr lang="en-US" sz="3177" b="1" kern="0" dirty="0">
                <a:solidFill>
                  <a:srgbClr val="000000"/>
                </a:solidFill>
                <a:latin typeface="Arial" charset="0"/>
              </a:rPr>
              <a:t>Annual Contraction Rate in CU Marketplace</a:t>
            </a:r>
            <a:endParaRPr lang="en-US" b="1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26C736-FAF9-74B1-6A02-F79C3D1928A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166325" y="679264"/>
            <a:ext cx="1961809" cy="4027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016ECB-28BF-4DB2-8EDD-9B3587B3FCB7}"/>
              </a:ext>
            </a:extLst>
          </p:cNvPr>
          <p:cNvCxnSpPr>
            <a:cxnSpLocks/>
          </p:cNvCxnSpPr>
          <p:nvPr/>
        </p:nvCxnSpPr>
        <p:spPr>
          <a:xfrm>
            <a:off x="8172929" y="1113292"/>
            <a:ext cx="0" cy="9917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02ECA83-2167-76C6-5B4F-A3066DF96943}"/>
              </a:ext>
            </a:extLst>
          </p:cNvPr>
          <p:cNvCxnSpPr>
            <a:cxnSpLocks/>
          </p:cNvCxnSpPr>
          <p:nvPr/>
        </p:nvCxnSpPr>
        <p:spPr>
          <a:xfrm flipV="1">
            <a:off x="8678745" y="1387723"/>
            <a:ext cx="1495669" cy="1035282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6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16609300"/>
              </p:ext>
            </p:extLst>
          </p:nvPr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42423" y="372237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3.4%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0087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6A383D-4711-38E8-286C-FB0070D83798}"/>
              </a:ext>
            </a:extLst>
          </p:cNvPr>
          <p:cNvSpPr txBox="1"/>
          <p:nvPr/>
        </p:nvSpPr>
        <p:spPr>
          <a:xfrm>
            <a:off x="3027286" y="1900021"/>
            <a:ext cx="533511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 Interest Rate = Nominal Interest Rate – Inflation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1.95             =      5.35%                      -     3.4%</a:t>
            </a:r>
          </a:p>
        </p:txBody>
      </p:sp>
    </p:spTree>
    <p:extLst>
      <p:ext uri="{BB962C8B-B14F-4D97-AF65-F5344CB8AC3E}">
        <p14:creationId xmlns:p14="http://schemas.microsoft.com/office/powerpoint/2010/main" val="11948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494926" y="3534323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3.4%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1923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BAF1458E-FBF4-0046-B1DF-2BED11255F49}"/>
              </a:ext>
            </a:extLst>
          </p:cNvPr>
          <p:cNvSpPr txBox="1"/>
          <p:nvPr/>
        </p:nvSpPr>
        <p:spPr>
          <a:xfrm>
            <a:off x="9494925" y="387615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3.2%</a:t>
            </a:r>
          </a:p>
        </p:txBody>
      </p:sp>
    </p:spTree>
    <p:extLst>
      <p:ext uri="{BB962C8B-B14F-4D97-AF65-F5344CB8AC3E}">
        <p14:creationId xmlns:p14="http://schemas.microsoft.com/office/powerpoint/2010/main" val="40334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494926" y="3534323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3.4%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1923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BAF1458E-FBF4-0046-B1DF-2BED11255F49}"/>
              </a:ext>
            </a:extLst>
          </p:cNvPr>
          <p:cNvSpPr txBox="1"/>
          <p:nvPr/>
        </p:nvSpPr>
        <p:spPr>
          <a:xfrm>
            <a:off x="9494925" y="387615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3.2%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C80BC-54C4-528C-9A9A-A90C3E61DBA4}"/>
              </a:ext>
            </a:extLst>
          </p:cNvPr>
          <p:cNvSpPr txBox="1"/>
          <p:nvPr/>
        </p:nvSpPr>
        <p:spPr>
          <a:xfrm>
            <a:off x="2545832" y="3682412"/>
            <a:ext cx="4831766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Takeaways: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HH financial stress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loan delinquency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costs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Operating expenses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consumer confidence</a:t>
            </a:r>
          </a:p>
        </p:txBody>
      </p:sp>
    </p:spTree>
    <p:extLst>
      <p:ext uri="{BB962C8B-B14F-4D97-AF65-F5344CB8AC3E}">
        <p14:creationId xmlns:p14="http://schemas.microsoft.com/office/powerpoint/2010/main" val="301768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572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69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6F7D9-4D96-1CC9-84EA-AAFDE192F03F}"/>
              </a:ext>
            </a:extLst>
          </p:cNvPr>
          <p:cNvSpPr txBox="1"/>
          <p:nvPr/>
        </p:nvSpPr>
        <p:spPr>
          <a:xfrm>
            <a:off x="3563287" y="4364156"/>
            <a:ext cx="3375309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07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6F7D9-4D96-1CC9-84EA-AAFDE192F03F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             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FA93B97-A602-E6FF-798F-B8198EEE0BB4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822F7B9-6E2E-1B03-0F21-F3C1841FE6ED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435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6F7D9-4D96-1CC9-84EA-AAFDE192F03F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FA93B97-A602-E6FF-798F-B8198EEE0BB4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C5156C-3C6A-9631-B5DE-F28CBD7B1185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8CE608E-70A0-7686-D9A0-5EA31636ED7F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22F7B9-6E2E-1B03-0F21-F3C1841FE6ED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05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EB495-6003-DB52-11EE-CB2196C85878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DD6B70-429A-3AE6-48C9-BEC338FBFECE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D2D0CE-8D8C-8C55-7755-C45A494133D0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6CB3D5-8CD4-E846-C5DC-8D3B3DE52410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C69A3C0-9530-C0CA-53D8-A7BB91960E23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4B8F-58B9-F81F-2A48-E79AC23A82AD}"/>
              </a:ext>
            </a:extLst>
          </p:cNvPr>
          <p:cNvSpPr txBox="1"/>
          <p:nvPr/>
        </p:nvSpPr>
        <p:spPr>
          <a:xfrm>
            <a:off x="354561" y="3785394"/>
            <a:ext cx="258578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...Sell High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65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898846" y="860762"/>
            <a:ext cx="5513601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EB495-6003-DB52-11EE-CB2196C85878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DD6B70-429A-3AE6-48C9-BEC338FBFECE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D2D0CE-8D8C-8C55-7755-C45A494133D0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6CB3D5-8CD4-E846-C5DC-8D3B3DE52410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C69A3C0-9530-C0CA-53D8-A7BB91960E23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54E0D-9BD5-5B68-741B-85E3C658EE41}"/>
              </a:ext>
            </a:extLst>
          </p:cNvPr>
          <p:cNvSpPr txBox="1"/>
          <p:nvPr/>
        </p:nvSpPr>
        <p:spPr>
          <a:xfrm>
            <a:off x="354561" y="3785394"/>
            <a:ext cx="258578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...Sell High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9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6414952" y="5754442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</p:spTree>
    <p:extLst>
      <p:ext uri="{BB962C8B-B14F-4D97-AF65-F5344CB8AC3E}">
        <p14:creationId xmlns:p14="http://schemas.microsoft.com/office/powerpoint/2010/main" val="10801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898846" y="860762"/>
            <a:ext cx="5513601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upcoming recession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AB246-54B2-842C-CAE6-D88D1998107F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4978EC-4F8D-4F3F-B590-3B3AB018ABA1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C8C235-1B6D-A80E-922C-BB499C1BD184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68AA9F-7973-9BEF-10F0-D6F34A55A9B5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FA398C8-E0F8-5CCF-6E81-6E99BF036D6A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933777-A811-2901-FD0C-29911DE279FB}"/>
              </a:ext>
            </a:extLst>
          </p:cNvPr>
          <p:cNvSpPr txBox="1"/>
          <p:nvPr/>
        </p:nvSpPr>
        <p:spPr>
          <a:xfrm>
            <a:off x="354561" y="3785394"/>
            <a:ext cx="258578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...Sell High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34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898846" y="860762"/>
            <a:ext cx="5513601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upcoming recession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 for banks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46B7A-8AFE-2647-A447-437D3E75C8E8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01AC26-B6FE-257A-A27E-50477E2CEF1B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83DA24-1042-28B4-E907-AA949F33E8FC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EB2F91-4C4D-6D95-DA22-A35ED18949F1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31CA646-81C5-4923-C730-75BF1E124093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2F8D7-4B0D-6AFA-CCA3-1F5668B87665}"/>
              </a:ext>
            </a:extLst>
          </p:cNvPr>
          <p:cNvSpPr txBox="1"/>
          <p:nvPr/>
        </p:nvSpPr>
        <p:spPr>
          <a:xfrm>
            <a:off x="354561" y="3785394"/>
            <a:ext cx="258578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...Sell High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9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898846" y="860762"/>
            <a:ext cx="713267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upcoming recession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 for banks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/CUs (carry trade, liquidity risk, credit contraction)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02625-42A4-C026-75A7-8F92E5CDE019}"/>
              </a:ext>
            </a:extLst>
          </p:cNvPr>
          <p:cNvSpPr txBox="1"/>
          <p:nvPr/>
        </p:nvSpPr>
        <p:spPr>
          <a:xfrm>
            <a:off x="354561" y="3785394"/>
            <a:ext cx="258578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...Sell High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22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203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6FB46BBC-E7D0-BC83-0FBF-A28462E7E0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414760"/>
            <a:ext cx="0" cy="369064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A79E73C-6C5D-48C3-00A8-1156FEE1C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441576"/>
            <a:ext cx="987425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Fed. 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S.T. 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160355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6FB46BBC-E7D0-BC83-0FBF-A28462E7E0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414760"/>
            <a:ext cx="0" cy="369064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A79E73C-6C5D-48C3-00A8-1156FEE1C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441576"/>
            <a:ext cx="987425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Fed. 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S.T. 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Policy</a:t>
            </a: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8FBD5F08-113E-A08E-9E6D-CAD79B10E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133600"/>
            <a:ext cx="0" cy="1641446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36BFCA1B-169A-2263-2067-0CFD8F8C5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1" y="2528886"/>
            <a:ext cx="280987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 Decreasing Balance Sheet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“Quantitative Tightening”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QT</a:t>
            </a:r>
          </a:p>
        </p:txBody>
      </p:sp>
    </p:spTree>
    <p:extLst>
      <p:ext uri="{BB962C8B-B14F-4D97-AF65-F5344CB8AC3E}">
        <p14:creationId xmlns:p14="http://schemas.microsoft.com/office/powerpoint/2010/main" val="2836658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04097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</p:spTree>
    <p:extLst>
      <p:ext uri="{BB962C8B-B14F-4D97-AF65-F5344CB8AC3E}">
        <p14:creationId xmlns:p14="http://schemas.microsoft.com/office/powerpoint/2010/main" val="286902996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471715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7382" y="3933379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44348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5009D5F-746E-F48F-B638-229EA65F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741" y="3471714"/>
            <a:ext cx="80823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Jan. 2009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10.3%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F736D25-54EC-9B7A-E5CB-F86E932846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8931" y="3933379"/>
            <a:ext cx="408926" cy="357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471715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7382" y="3933379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941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6635461" y="5762831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423342" y="3523950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5009D5F-746E-F48F-B638-229EA65F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741" y="3471714"/>
            <a:ext cx="80823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Jan. 2009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10.3%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F736D25-54EC-9B7A-E5CB-F86E932846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8931" y="3933379"/>
            <a:ext cx="408926" cy="357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471715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7382" y="3933379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05028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99ACBF5-1D8F-625B-CED9-64A222E8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632075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</p:spTree>
    <p:extLst>
      <p:ext uri="{BB962C8B-B14F-4D97-AF65-F5344CB8AC3E}">
        <p14:creationId xmlns:p14="http://schemas.microsoft.com/office/powerpoint/2010/main" val="391261624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6" name="Line 5">
            <a:extLst>
              <a:ext uri="{FF2B5EF4-FFF2-40B4-BE49-F238E27FC236}">
                <a16:creationId xmlns:a16="http://schemas.microsoft.com/office/drawing/2014/main" id="{04832755-A22D-41CF-9B8A-903BCB19D0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42330" y="6266077"/>
            <a:ext cx="595953" cy="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99ACBF5-1D8F-625B-CED9-64A222E8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632075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3FE74DE-3CC5-CB21-4CD6-90B16C11B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700" y="5930485"/>
            <a:ext cx="123976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November 2023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-3.0%</a:t>
            </a:r>
          </a:p>
        </p:txBody>
      </p:sp>
    </p:spTree>
    <p:extLst>
      <p:ext uri="{BB962C8B-B14F-4D97-AF65-F5344CB8AC3E}">
        <p14:creationId xmlns:p14="http://schemas.microsoft.com/office/powerpoint/2010/main" val="76798833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6" name="Line 5">
            <a:extLst>
              <a:ext uri="{FF2B5EF4-FFF2-40B4-BE49-F238E27FC236}">
                <a16:creationId xmlns:a16="http://schemas.microsoft.com/office/drawing/2014/main" id="{04832755-A22D-41CF-9B8A-903BCB19D0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42330" y="6266077"/>
            <a:ext cx="595953" cy="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99ACBF5-1D8F-625B-CED9-64A222E8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632075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BBA60CA-CE14-0337-522C-CF2A66E06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5973693"/>
            <a:ext cx="557556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“When the tide goes out you can see who is swimming naked”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Warren Buffet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EA6A788-9204-46DA-4E3F-9E958D5A5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700" y="5930485"/>
            <a:ext cx="123976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November 2023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-3.0%</a:t>
            </a:r>
          </a:p>
        </p:txBody>
      </p:sp>
    </p:spTree>
    <p:extLst>
      <p:ext uri="{BB962C8B-B14F-4D97-AF65-F5344CB8AC3E}">
        <p14:creationId xmlns:p14="http://schemas.microsoft.com/office/powerpoint/2010/main" val="11098733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">
            <a:extLst>
              <a:ext uri="{FF2B5EF4-FFF2-40B4-BE49-F238E27FC236}">
                <a16:creationId xmlns:a16="http://schemas.microsoft.com/office/drawing/2014/main" id="{A02FB8B8-728F-F040-DEE5-2320EE104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55459"/>
              </p:ext>
            </p:extLst>
          </p:nvPr>
        </p:nvGraphicFramePr>
        <p:xfrm>
          <a:off x="1600200" y="152400"/>
          <a:ext cx="8915400" cy="616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22530" name="Object 1">
                        <a:extLst>
                          <a:ext uri="{FF2B5EF4-FFF2-40B4-BE49-F238E27FC236}">
                            <a16:creationId xmlns:a16="http://schemas.microsoft.com/office/drawing/2014/main" id="{A02FB8B8-728F-F040-DEE5-2320EE104C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162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4">
            <a:extLst>
              <a:ext uri="{FF2B5EF4-FFF2-40B4-BE49-F238E27FC236}">
                <a16:creationId xmlns:a16="http://schemas.microsoft.com/office/drawing/2014/main" id="{0AACE337-DE66-55EB-7CE5-60DF4EE21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575" y="1281114"/>
            <a:ext cx="1219200" cy="166211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defRPr/>
            </a:pPr>
            <a:r>
              <a:rPr lang="en-US" altLang="en-US" sz="1800" b="1" dirty="0">
                <a:solidFill>
                  <a:srgbClr val="009900"/>
                </a:solidFill>
              </a:rPr>
              <a:t>M1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9900"/>
                </a:solidFill>
              </a:rPr>
              <a:t>Currency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9900"/>
                </a:solidFill>
              </a:rPr>
              <a:t>Checking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B050"/>
                </a:solidFill>
              </a:rPr>
              <a:t>Savings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B050"/>
                </a:solidFill>
              </a:rPr>
              <a:t>MMDA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CD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MMMF</a:t>
            </a:r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41317AFC-AD87-4F13-F45E-714837A7F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8700" y="762000"/>
            <a:ext cx="2667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30335"/>
              </p:ext>
            </p:extLst>
          </p:nvPr>
        </p:nvGraphicFramePr>
        <p:xfrm>
          <a:off x="1658939" y="217488"/>
          <a:ext cx="8739187" cy="615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76914" imgH="4771986" progId="MSGraph.Chart.8">
                  <p:embed followColorScheme="full"/>
                </p:oleObj>
              </mc:Choice>
              <mc:Fallback>
                <p:oleObj name="Chart" r:id="rId2" imgW="6276914" imgH="4771986" progId="MSGraph.Chart.8">
                  <p:embed followColorScheme="full"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9" y="217488"/>
                        <a:ext cx="8739187" cy="6152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EFBFDA-0690-4EB9-A191-83F775F75427}"/>
              </a:ext>
            </a:extLst>
          </p:cNvPr>
          <p:cNvCxnSpPr>
            <a:cxnSpLocks/>
          </p:cNvCxnSpPr>
          <p:nvPr/>
        </p:nvCxnSpPr>
        <p:spPr>
          <a:xfrm>
            <a:off x="2212465" y="4442045"/>
            <a:ext cx="756804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E58C9C5-D630-4DFC-923D-9302397F2291}"/>
              </a:ext>
            </a:extLst>
          </p:cNvPr>
          <p:cNvSpPr txBox="1"/>
          <p:nvPr/>
        </p:nvSpPr>
        <p:spPr>
          <a:xfrm>
            <a:off x="7042454" y="3918825"/>
            <a:ext cx="150016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4.2% = 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8721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BD3AE0F6-26EA-C887-64EE-0E54D5D0199B}"/>
              </a:ext>
            </a:extLst>
          </p:cNvPr>
          <p:cNvSpPr txBox="1"/>
          <p:nvPr/>
        </p:nvSpPr>
        <p:spPr>
          <a:xfrm>
            <a:off x="3143253" y="2384678"/>
            <a:ext cx="6886572" cy="415498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Top 11 Rapid Interest Rate Increase Topics: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Below par market value of investments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equity-to-asset ratios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Sufficient liquidity to hold Treasuries to maturity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 investment durations in 2024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Members’ deposit runoff/disintermediation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Deposit withdraws &gt; Loan repayments (Liquidity Risk)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Margin path in 2024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 of compliance with ALM policy risk tolerances of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Investigate market pricing for potential asset sales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Deposit pricing in a rapidly rising interest rate environment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Rely on wholesale borrowings to maintain sufficient liquidity</a:t>
            </a:r>
          </a:p>
        </p:txBody>
      </p:sp>
    </p:spTree>
    <p:extLst>
      <p:ext uri="{BB962C8B-B14F-4D97-AF65-F5344CB8AC3E}">
        <p14:creationId xmlns:p14="http://schemas.microsoft.com/office/powerpoint/2010/main" val="41118534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8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</p:spTree>
    <p:extLst>
      <p:ext uri="{BB962C8B-B14F-4D97-AF65-F5344CB8AC3E}">
        <p14:creationId xmlns:p14="http://schemas.microsoft.com/office/powerpoint/2010/main" val="14377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</p:spTree>
    <p:extLst>
      <p:ext uri="{BB962C8B-B14F-4D97-AF65-F5344CB8AC3E}">
        <p14:creationId xmlns:p14="http://schemas.microsoft.com/office/powerpoint/2010/main" val="373234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6635461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423342" y="3523950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</p:spTree>
    <p:extLst>
      <p:ext uri="{BB962C8B-B14F-4D97-AF65-F5344CB8AC3E}">
        <p14:creationId xmlns:p14="http://schemas.microsoft.com/office/powerpoint/2010/main" val="3537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8F0CA79-0D61-39E5-E639-1C5096035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59288"/>
              </p:ext>
            </p:extLst>
          </p:nvPr>
        </p:nvGraphicFramePr>
        <p:xfrm>
          <a:off x="114299" y="817261"/>
          <a:ext cx="11912238" cy="543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362514" imgH="4876942" progId="MSGraph.Chart.8">
                  <p:embed followColorScheme="full"/>
                </p:oleObj>
              </mc:Choice>
              <mc:Fallback>
                <p:oleObj name="Chart" r:id="rId3" imgW="5362514" imgH="4876942" progId="MSGraph.Chart.8">
                  <p:embed followColorScheme="full"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8F0CA79-0D61-39E5-E639-1C50960356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9" y="817261"/>
                        <a:ext cx="11912238" cy="5435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EB79613-C0A1-538F-5E8A-E9B0791CEB76}"/>
              </a:ext>
            </a:extLst>
          </p:cNvPr>
          <p:cNvSpPr txBox="1">
            <a:spLocks/>
          </p:cNvSpPr>
          <p:nvPr/>
        </p:nvSpPr>
        <p:spPr>
          <a:xfrm>
            <a:off x="387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Slowing Credit Union Savings Growth</a:t>
            </a:r>
          </a:p>
        </p:txBody>
      </p:sp>
    </p:spTree>
    <p:extLst>
      <p:ext uri="{BB962C8B-B14F-4D97-AF65-F5344CB8AC3E}">
        <p14:creationId xmlns:p14="http://schemas.microsoft.com/office/powerpoint/2010/main" val="13562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7E675EC5-A58D-C02B-1813-9ED6D39C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643596C-CE87-07CC-08E6-BBDC05A8EFC2}"/>
              </a:ext>
            </a:extLst>
          </p:cNvPr>
          <p:cNvCxnSpPr>
            <a:cxnSpLocks/>
          </p:cNvCxnSpPr>
          <p:nvPr/>
        </p:nvCxnSpPr>
        <p:spPr>
          <a:xfrm flipH="1">
            <a:off x="9060110" y="3429000"/>
            <a:ext cx="1451295" cy="840996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5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5891CCE7-5856-4092-C3F4-238BBF6A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03D06E-6426-C02B-4632-E76052B2C6B1}"/>
              </a:ext>
            </a:extLst>
          </p:cNvPr>
          <p:cNvCxnSpPr>
            <a:cxnSpLocks/>
          </p:cNvCxnSpPr>
          <p:nvPr/>
        </p:nvCxnSpPr>
        <p:spPr>
          <a:xfrm flipH="1">
            <a:off x="9070590" y="4974672"/>
            <a:ext cx="1482760" cy="83051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2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F9F64246-709E-4CDB-ACB4-01D58FC0A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824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74A14E9C-9A84-7646-0D3C-A407DF31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1430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8B09EA97-6E99-6411-5286-A9B8B43A0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9909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1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Investments Are Falling and Yields Are Rising </a:t>
            </a:r>
          </a:p>
        </p:txBody>
      </p:sp>
      <p:graphicFrame>
        <p:nvGraphicFramePr>
          <p:cNvPr id="54276" name="Object 1"/>
          <p:cNvGraphicFramePr>
            <a:graphicFrameLocks noGrp="1" noChangeAspect="1"/>
          </p:cNvGraphicFramePr>
          <p:nvPr/>
        </p:nvGraphicFramePr>
        <p:xfrm>
          <a:off x="228601" y="652463"/>
          <a:ext cx="11839574" cy="561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29488" imgH="5562626" progId="MSGraph.Chart.8">
                  <p:embed followColorScheme="full"/>
                </p:oleObj>
              </mc:Choice>
              <mc:Fallback>
                <p:oleObj name="Chart" r:id="rId2" imgW="6029488" imgH="5562626" progId="MSGraph.Chart.8">
                  <p:embed followColorScheme="full"/>
                  <p:pic>
                    <p:nvPicPr>
                      <p:cNvPr id="54276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652463"/>
                        <a:ext cx="11839574" cy="561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8E0AEBE-4820-9F4B-C17C-0143FBC53AB6}"/>
              </a:ext>
            </a:extLst>
          </p:cNvPr>
          <p:cNvSpPr txBox="1"/>
          <p:nvPr/>
        </p:nvSpPr>
        <p:spPr>
          <a:xfrm>
            <a:off x="10894855" y="5009943"/>
            <a:ext cx="582211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24.1%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81CFE-9E27-CB21-FEC8-32F3E7D18454}"/>
              </a:ext>
            </a:extLst>
          </p:cNvPr>
          <p:cNvSpPr txBox="1"/>
          <p:nvPr/>
        </p:nvSpPr>
        <p:spPr>
          <a:xfrm>
            <a:off x="9458071" y="2792105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36.5%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F11D5D08-A230-C972-3309-AE7BE950CC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71462" y="5167617"/>
            <a:ext cx="123391" cy="2769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CA710-F7B2-E541-7FE2-C23B40915F85}"/>
              </a:ext>
            </a:extLst>
          </p:cNvPr>
          <p:cNvSpPr txBox="1"/>
          <p:nvPr/>
        </p:nvSpPr>
        <p:spPr>
          <a:xfrm>
            <a:off x="5782870" y="3960724"/>
            <a:ext cx="1218603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22992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0C1586-0136-7258-207E-FAF892DA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20582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C7260160-25C5-ACE8-F664-C30D6638E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91311"/>
              </p:ext>
            </p:extLst>
          </p:nvPr>
        </p:nvGraphicFramePr>
        <p:xfrm>
          <a:off x="128587" y="652463"/>
          <a:ext cx="11863115" cy="563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372230" imgH="4876942" progId="MSGraph.Chart.8">
                  <p:embed followColorScheme="full"/>
                </p:oleObj>
              </mc:Choice>
              <mc:Fallback>
                <p:oleObj name="Chart" r:id="rId3" imgW="5372230" imgH="4876942" progId="MSGraph.Chart.8">
                  <p:embed followColorScheme="full"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id="{C7260160-25C5-ACE8-F664-C30D6638ED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" y="652463"/>
                        <a:ext cx="11863115" cy="5635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697B9D0-EFF9-AC3D-70A0-8E3B3850008F}"/>
              </a:ext>
            </a:extLst>
          </p:cNvPr>
          <p:cNvSpPr txBox="1">
            <a:spLocks/>
          </p:cNvSpPr>
          <p:nvPr/>
        </p:nvSpPr>
        <p:spPr>
          <a:xfrm>
            <a:off x="387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Slowing Credit Union Loan Growth</a:t>
            </a:r>
          </a:p>
        </p:txBody>
      </p:sp>
    </p:spTree>
    <p:extLst>
      <p:ext uri="{BB962C8B-B14F-4D97-AF65-F5344CB8AC3E}">
        <p14:creationId xmlns:p14="http://schemas.microsoft.com/office/powerpoint/2010/main" val="21761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546170"/>
              </p:ext>
            </p:extLst>
          </p:nvPr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7195128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699659" y="2988266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FECB33-2E37-72BB-89DF-EB6F3FB9EC9B}"/>
              </a:ext>
            </a:extLst>
          </p:cNvPr>
          <p:cNvCxnSpPr>
            <a:cxnSpLocks/>
          </p:cNvCxnSpPr>
          <p:nvPr/>
        </p:nvCxnSpPr>
        <p:spPr>
          <a:xfrm>
            <a:off x="11058309" y="1887473"/>
            <a:ext cx="473243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8D7F67-6DC6-256E-AFE4-05A8EEE50E41}"/>
              </a:ext>
            </a:extLst>
          </p:cNvPr>
          <p:cNvSpPr txBox="1"/>
          <p:nvPr/>
        </p:nvSpPr>
        <p:spPr>
          <a:xfrm>
            <a:off x="11565352" y="1724543"/>
            <a:ext cx="54353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</p:spTree>
    <p:extLst>
      <p:ext uri="{BB962C8B-B14F-4D97-AF65-F5344CB8AC3E}">
        <p14:creationId xmlns:p14="http://schemas.microsoft.com/office/powerpoint/2010/main" val="37265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6" name="Object 1"/>
          <p:cNvGraphicFramePr>
            <a:graphicFrameLocks noGrp="1" noChangeAspect="1"/>
          </p:cNvGraphicFramePr>
          <p:nvPr/>
        </p:nvGraphicFramePr>
        <p:xfrm>
          <a:off x="228601" y="652463"/>
          <a:ext cx="11839574" cy="561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29488" imgH="5562626" progId="MSGraph.Chart.8">
                  <p:embed followColorScheme="full"/>
                </p:oleObj>
              </mc:Choice>
              <mc:Fallback>
                <p:oleObj name="Chart" r:id="rId2" imgW="6029488" imgH="5562626" progId="MSGraph.Chart.8">
                  <p:embed followColorScheme="full"/>
                  <p:pic>
                    <p:nvPicPr>
                      <p:cNvPr id="54276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652463"/>
                        <a:ext cx="11839574" cy="561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6B0D892-2EB1-B252-7693-4FFEE56C66D0}"/>
              </a:ext>
            </a:extLst>
          </p:cNvPr>
          <p:cNvSpPr txBox="1"/>
          <p:nvPr/>
        </p:nvSpPr>
        <p:spPr>
          <a:xfrm>
            <a:off x="11020171" y="2010248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71.8%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F780E-1DCF-20D4-687A-E7C65C459D5F}"/>
              </a:ext>
            </a:extLst>
          </p:cNvPr>
          <p:cNvSpPr txBox="1"/>
          <p:nvPr/>
        </p:nvSpPr>
        <p:spPr>
          <a:xfrm>
            <a:off x="9029446" y="2002810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72.0%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78252-372B-3D36-F66B-AA48E4879DCE}"/>
              </a:ext>
            </a:extLst>
          </p:cNvPr>
          <p:cNvSpPr txBox="1"/>
          <p:nvPr/>
        </p:nvSpPr>
        <p:spPr>
          <a:xfrm>
            <a:off x="6419595" y="3603010"/>
            <a:ext cx="79082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64.0%</a:t>
            </a:r>
          </a:p>
        </p:txBody>
      </p:sp>
    </p:spTree>
    <p:extLst>
      <p:ext uri="{BB962C8B-B14F-4D97-AF65-F5344CB8AC3E}">
        <p14:creationId xmlns:p14="http://schemas.microsoft.com/office/powerpoint/2010/main" val="4256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0C1586-0136-7258-207E-FAF892DA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6935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0D5DC97E-7FA5-1104-DA51-18BF0060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21205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36002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not go forward is to go backward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not go forward is to go backward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you’re not growing, you’re dying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6FB46BBC-E7D0-BC83-0FBF-A28462E7E0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414760"/>
            <a:ext cx="0" cy="369064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8FBD5F08-113E-A08E-9E6D-CAD79B10E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133600"/>
            <a:ext cx="0" cy="1641446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A49A5E77-AD8F-6AB7-70E9-9E6C46649CED}"/>
              </a:ext>
            </a:extLst>
          </p:cNvPr>
          <p:cNvSpPr txBox="1"/>
          <p:nvPr/>
        </p:nvSpPr>
        <p:spPr>
          <a:xfrm>
            <a:off x="4995926" y="2390357"/>
            <a:ext cx="262127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 higher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impact </a:t>
            </a:r>
            <a:r>
              <a:rPr lang="en-US" sz="20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849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043738"/>
              </p:ext>
            </p:extLst>
          </p:nvPr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1725B8C8-88D4-DA0D-38BB-7E8DD4751937}"/>
              </a:ext>
            </a:extLst>
          </p:cNvPr>
          <p:cNvSpPr txBox="1"/>
          <p:nvPr/>
        </p:nvSpPr>
        <p:spPr>
          <a:xfrm>
            <a:off x="3584581" y="983966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CDF8499-B426-A765-AF4D-96BE7FF880F0}"/>
              </a:ext>
            </a:extLst>
          </p:cNvPr>
          <p:cNvCxnSpPr>
            <a:cxnSpLocks/>
          </p:cNvCxnSpPr>
          <p:nvPr/>
        </p:nvCxnSpPr>
        <p:spPr>
          <a:xfrm flipH="1">
            <a:off x="3339457" y="1350628"/>
            <a:ext cx="254550" cy="305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extLst>
              <a:ext uri="{FF2B5EF4-FFF2-40B4-BE49-F238E27FC236}">
                <a16:creationId xmlns:a16="http://schemas.microsoft.com/office/drawing/2014/main" id="{BAFF76A7-1462-A1EA-4747-AE7B3D8955A2}"/>
              </a:ext>
            </a:extLst>
          </p:cNvPr>
          <p:cNvSpPr txBox="1"/>
          <p:nvPr/>
        </p:nvSpPr>
        <p:spPr>
          <a:xfrm>
            <a:off x="3011796" y="2424307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4.69%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90BAE0-63A3-5F29-2E0C-16D421B5603D}"/>
              </a:ext>
            </a:extLst>
          </p:cNvPr>
          <p:cNvCxnSpPr>
            <a:cxnSpLocks/>
          </p:cNvCxnSpPr>
          <p:nvPr/>
        </p:nvCxnSpPr>
        <p:spPr>
          <a:xfrm flipV="1">
            <a:off x="3313227" y="1954811"/>
            <a:ext cx="0" cy="4361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">
            <a:extLst>
              <a:ext uri="{FF2B5EF4-FFF2-40B4-BE49-F238E27FC236}">
                <a16:creationId xmlns:a16="http://schemas.microsoft.com/office/drawing/2014/main" id="{89A722CD-0F1A-3D52-5A15-E217E86B3A15}"/>
              </a:ext>
            </a:extLst>
          </p:cNvPr>
          <p:cNvSpPr txBox="1"/>
          <p:nvPr/>
        </p:nvSpPr>
        <p:spPr>
          <a:xfrm>
            <a:off x="4907458" y="2936921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1BF935-86B8-89BA-8022-17F1BABFE691}"/>
              </a:ext>
            </a:extLst>
          </p:cNvPr>
          <p:cNvCxnSpPr>
            <a:cxnSpLocks/>
          </p:cNvCxnSpPr>
          <p:nvPr/>
        </p:nvCxnSpPr>
        <p:spPr>
          <a:xfrm flipH="1">
            <a:off x="5097807" y="1639166"/>
            <a:ext cx="89" cy="4745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>
            <a:extLst>
              <a:ext uri="{FF2B5EF4-FFF2-40B4-BE49-F238E27FC236}">
                <a16:creationId xmlns:a16="http://schemas.microsoft.com/office/drawing/2014/main" id="{9103B6E3-7C95-236A-6330-30A6532E78B3}"/>
              </a:ext>
            </a:extLst>
          </p:cNvPr>
          <p:cNvSpPr txBox="1"/>
          <p:nvPr/>
        </p:nvSpPr>
        <p:spPr>
          <a:xfrm>
            <a:off x="4843777" y="1210877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4.33%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94D6AE-D0A4-D72E-A22D-0E8D264DB9A9}"/>
              </a:ext>
            </a:extLst>
          </p:cNvPr>
          <p:cNvCxnSpPr>
            <a:cxnSpLocks/>
          </p:cNvCxnSpPr>
          <p:nvPr/>
        </p:nvCxnSpPr>
        <p:spPr>
          <a:xfrm flipH="1" flipV="1">
            <a:off x="5097807" y="2583191"/>
            <a:ext cx="89" cy="353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0CCFA5-998C-5015-8437-3BBCEAB3A352}"/>
              </a:ext>
            </a:extLst>
          </p:cNvPr>
          <p:cNvCxnSpPr>
            <a:cxnSpLocks/>
          </p:cNvCxnSpPr>
          <p:nvPr/>
        </p:nvCxnSpPr>
        <p:spPr>
          <a:xfrm flipH="1">
            <a:off x="3000640" y="1123428"/>
            <a:ext cx="181862" cy="259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211DA9F4-8CB0-EA3C-9EC7-F216B99C0C52}"/>
              </a:ext>
            </a:extLst>
          </p:cNvPr>
          <p:cNvSpPr txBox="1"/>
          <p:nvPr/>
        </p:nvSpPr>
        <p:spPr>
          <a:xfrm>
            <a:off x="2891397" y="693597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5.32%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7731259D-BCCE-ECCB-84EC-B33B4E7040E0}"/>
              </a:ext>
            </a:extLst>
          </p:cNvPr>
          <p:cNvSpPr txBox="1"/>
          <p:nvPr/>
        </p:nvSpPr>
        <p:spPr>
          <a:xfrm>
            <a:off x="1575140" y="1195154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384FFE-37F8-2620-9771-4944FEBA2479}"/>
              </a:ext>
            </a:extLst>
          </p:cNvPr>
          <p:cNvCxnSpPr>
            <a:cxnSpLocks/>
          </p:cNvCxnSpPr>
          <p:nvPr/>
        </p:nvCxnSpPr>
        <p:spPr>
          <a:xfrm>
            <a:off x="2157351" y="1449289"/>
            <a:ext cx="734046" cy="687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5464A54E-389B-0DFD-5BE2-70349726AA78}"/>
              </a:ext>
            </a:extLst>
          </p:cNvPr>
          <p:cNvSpPr txBox="1"/>
          <p:nvPr/>
        </p:nvSpPr>
        <p:spPr>
          <a:xfrm>
            <a:off x="5642331" y="2506660"/>
            <a:ext cx="262127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 higher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impact </a:t>
            </a:r>
            <a:r>
              <a:rPr lang="en-US" sz="20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185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31AE8FDC-7386-9E6C-BF28-981F79BA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EF8E540-50B5-1BBF-C29B-E2B7503AE482}"/>
              </a:ext>
            </a:extLst>
          </p:cNvPr>
          <p:cNvSpPr txBox="1"/>
          <p:nvPr/>
        </p:nvSpPr>
        <p:spPr>
          <a:xfrm>
            <a:off x="323511" y="2050196"/>
            <a:ext cx="262127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 higher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impact </a:t>
            </a:r>
            <a:r>
              <a:rPr lang="en-US" sz="20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203734"/>
              </p:ext>
            </p:extLst>
          </p:nvPr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7195128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699659" y="2988266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4E42F2-368C-B974-8CBE-9F13B78EAEDA}"/>
              </a:ext>
            </a:extLst>
          </p:cNvPr>
          <p:cNvCxnSpPr>
            <a:cxnSpLocks/>
          </p:cNvCxnSpPr>
          <p:nvPr/>
        </p:nvCxnSpPr>
        <p:spPr>
          <a:xfrm>
            <a:off x="11715759" y="1938879"/>
            <a:ext cx="444616" cy="410227"/>
          </a:xfrm>
          <a:prstGeom prst="straightConnector1">
            <a:avLst/>
          </a:prstGeom>
          <a:ln w="762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DD8E19-5913-96B9-6471-0116A69E220E}"/>
              </a:ext>
            </a:extLst>
          </p:cNvPr>
          <p:cNvSpPr txBox="1"/>
          <p:nvPr/>
        </p:nvSpPr>
        <p:spPr>
          <a:xfrm>
            <a:off x="11516468" y="2403491"/>
            <a:ext cx="612623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EBEB9-B65F-1CDE-221C-A8DFDFF3225A}"/>
              </a:ext>
            </a:extLst>
          </p:cNvPr>
          <p:cNvSpPr txBox="1"/>
          <p:nvPr/>
        </p:nvSpPr>
        <p:spPr>
          <a:xfrm>
            <a:off x="11565352" y="1599730"/>
            <a:ext cx="54353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B2C3B1-CA82-3D72-7C24-46240B146E01}"/>
              </a:ext>
            </a:extLst>
          </p:cNvPr>
          <p:cNvCxnSpPr>
            <a:cxnSpLocks/>
          </p:cNvCxnSpPr>
          <p:nvPr/>
        </p:nvCxnSpPr>
        <p:spPr>
          <a:xfrm>
            <a:off x="11058309" y="1887473"/>
            <a:ext cx="473243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31AE8FDC-7386-9E6C-BF28-981F79BA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72729F2-18B9-7F1D-9ED1-7A8787F814E4}"/>
              </a:ext>
            </a:extLst>
          </p:cNvPr>
          <p:cNvCxnSpPr>
            <a:cxnSpLocks/>
          </p:cNvCxnSpPr>
          <p:nvPr/>
        </p:nvCxnSpPr>
        <p:spPr>
          <a:xfrm>
            <a:off x="1219292" y="2080419"/>
            <a:ext cx="409917" cy="994002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1C8F6A9A-5843-A006-D325-38407491A11D}"/>
              </a:ext>
            </a:extLst>
          </p:cNvPr>
          <p:cNvSpPr txBox="1"/>
          <p:nvPr/>
        </p:nvSpPr>
        <p:spPr>
          <a:xfrm>
            <a:off x="305105" y="1718464"/>
            <a:ext cx="293885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DC661D"/>
                </a:solidFill>
                <a:latin typeface="Symbol" panose="05050102010706020507" pitchFamily="18" charset="2"/>
              </a:rPr>
              <a:t></a:t>
            </a: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interest rates =&gt; </a:t>
            </a:r>
            <a:r>
              <a:rPr lang="en-US" altLang="en-US" sz="1600" b="1" dirty="0">
                <a:solidFill>
                  <a:srgbClr val="DC661D"/>
                </a:solidFill>
                <a:latin typeface="Symbol" panose="05050102010706020507" pitchFamily="18" charset="2"/>
              </a:rPr>
              <a:t></a:t>
            </a: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 Prices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06B5D13-3320-0D1F-E73A-895B0E24E82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F01CFB-2F92-CA84-B4A0-D633D0ED3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2EBE7A-2C3A-EF78-0CA9-38A1F3340533}"/>
              </a:ext>
            </a:extLst>
          </p:cNvPr>
          <p:cNvCxnSpPr>
            <a:cxnSpLocks/>
          </p:cNvCxnSpPr>
          <p:nvPr/>
        </p:nvCxnSpPr>
        <p:spPr>
          <a:xfrm>
            <a:off x="10744200" y="4076362"/>
            <a:ext cx="219509" cy="1500485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56592E-ABBE-1527-3F4F-8860B3778776}"/>
              </a:ext>
            </a:extLst>
          </p:cNvPr>
          <p:cNvCxnSpPr>
            <a:cxnSpLocks/>
          </p:cNvCxnSpPr>
          <p:nvPr/>
        </p:nvCxnSpPr>
        <p:spPr>
          <a:xfrm flipH="1">
            <a:off x="9219501" y="4076362"/>
            <a:ext cx="1524699" cy="139326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86408" y="230130"/>
            <a:ext cx="4021617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Equity Ratios </a:t>
            </a: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490286"/>
              </p:ext>
            </p:extLst>
          </p:nvPr>
        </p:nvGraphicFramePr>
        <p:xfrm>
          <a:off x="360727" y="914399"/>
          <a:ext cx="11476139" cy="542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62514" imgH="4876942" progId="MSGraph.Chart.8">
                  <p:embed followColorScheme="full"/>
                </p:oleObj>
              </mc:Choice>
              <mc:Fallback>
                <p:oleObj name="Chart" r:id="rId2" imgW="5362514" imgH="4876942" progId="MSGraph.Chart.8">
                  <p:embed followColorScheme="full"/>
                  <p:pic>
                    <p:nvPicPr>
                      <p:cNvPr id="778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27" y="914399"/>
                        <a:ext cx="11476139" cy="5427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0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86408" y="230130"/>
            <a:ext cx="4021617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Equity Ratios </a:t>
            </a: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/>
        </p:nvGraphicFramePr>
        <p:xfrm>
          <a:off x="360727" y="914399"/>
          <a:ext cx="11476139" cy="542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62514" imgH="4876942" progId="MSGraph.Chart.8">
                  <p:embed followColorScheme="full"/>
                </p:oleObj>
              </mc:Choice>
              <mc:Fallback>
                <p:oleObj name="Chart" r:id="rId2" imgW="5362514" imgH="4876942" progId="MSGraph.Chart.8">
                  <p:embed followColorScheme="full"/>
                  <p:pic>
                    <p:nvPicPr>
                      <p:cNvPr id="778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27" y="914399"/>
                        <a:ext cx="11476139" cy="5427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E45539-1302-D917-8F72-5EF18561EAFD}"/>
              </a:ext>
            </a:extLst>
          </p:cNvPr>
          <p:cNvCxnSpPr>
            <a:cxnSpLocks/>
          </p:cNvCxnSpPr>
          <p:nvPr/>
        </p:nvCxnSpPr>
        <p:spPr>
          <a:xfrm>
            <a:off x="9424122" y="2343035"/>
            <a:ext cx="194904" cy="572258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08F7EE-DECC-F15F-524D-1D8F83173878}"/>
              </a:ext>
            </a:extLst>
          </p:cNvPr>
          <p:cNvSpPr txBox="1"/>
          <p:nvPr/>
        </p:nvSpPr>
        <p:spPr>
          <a:xfrm>
            <a:off x="9521574" y="1971131"/>
            <a:ext cx="91684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ssets</a:t>
            </a:r>
          </a:p>
        </p:txBody>
      </p:sp>
    </p:spTree>
    <p:extLst>
      <p:ext uri="{BB962C8B-B14F-4D97-AF65-F5344CB8AC3E}">
        <p14:creationId xmlns:p14="http://schemas.microsoft.com/office/powerpoint/2010/main" val="6569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86408" y="230130"/>
            <a:ext cx="4021617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Equity Ratios </a:t>
            </a: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/>
        </p:nvGraphicFramePr>
        <p:xfrm>
          <a:off x="360727" y="914399"/>
          <a:ext cx="11476139" cy="542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62514" imgH="4876942" progId="MSGraph.Chart.8">
                  <p:embed followColorScheme="full"/>
                </p:oleObj>
              </mc:Choice>
              <mc:Fallback>
                <p:oleObj name="Chart" r:id="rId2" imgW="5362514" imgH="4876942" progId="MSGraph.Chart.8">
                  <p:embed followColorScheme="full"/>
                  <p:pic>
                    <p:nvPicPr>
                      <p:cNvPr id="778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27" y="914399"/>
                        <a:ext cx="11476139" cy="5427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619A0F9-9412-ACFF-12BA-20ECFE4B45BC}"/>
              </a:ext>
            </a:extLst>
          </p:cNvPr>
          <p:cNvCxnSpPr>
            <a:cxnSpLocks/>
          </p:cNvCxnSpPr>
          <p:nvPr/>
        </p:nvCxnSpPr>
        <p:spPr>
          <a:xfrm>
            <a:off x="10264279" y="3407755"/>
            <a:ext cx="546596" cy="79277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E45539-1302-D917-8F72-5EF18561EAFD}"/>
              </a:ext>
            </a:extLst>
          </p:cNvPr>
          <p:cNvCxnSpPr>
            <a:cxnSpLocks/>
          </p:cNvCxnSpPr>
          <p:nvPr/>
        </p:nvCxnSpPr>
        <p:spPr>
          <a:xfrm>
            <a:off x="9424122" y="2343035"/>
            <a:ext cx="194904" cy="572258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08F7EE-DECC-F15F-524D-1D8F83173878}"/>
              </a:ext>
            </a:extLst>
          </p:cNvPr>
          <p:cNvSpPr txBox="1"/>
          <p:nvPr/>
        </p:nvSpPr>
        <p:spPr>
          <a:xfrm>
            <a:off x="9521574" y="1971131"/>
            <a:ext cx="91684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54CB0-9CB9-06A2-B356-FE8D11B47768}"/>
              </a:ext>
            </a:extLst>
          </p:cNvPr>
          <p:cNvSpPr txBox="1"/>
          <p:nvPr/>
        </p:nvSpPr>
        <p:spPr>
          <a:xfrm>
            <a:off x="10537577" y="3190875"/>
            <a:ext cx="91684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Equity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E93171-39B9-A89B-9A6C-909230874AE3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62DDED97-A824-7398-086A-7310BD1DD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5D03DF-7074-2944-B883-D71A66556B08}"/>
              </a:ext>
            </a:extLst>
          </p:cNvPr>
          <p:cNvCxnSpPr>
            <a:cxnSpLocks/>
          </p:cNvCxnSpPr>
          <p:nvPr/>
        </p:nvCxnSpPr>
        <p:spPr>
          <a:xfrm flipH="1" flipV="1">
            <a:off x="10492099" y="1825730"/>
            <a:ext cx="256061" cy="1151781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B38799-90BB-13D2-4766-59418FAED42E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E9EC6624-DDFE-DCB2-7C1F-CBA6E9DA449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278236-A76B-E509-F194-7F3400AA2ACF}"/>
              </a:ext>
            </a:extLst>
          </p:cNvPr>
          <p:cNvCxnSpPr>
            <a:cxnSpLocks/>
          </p:cNvCxnSpPr>
          <p:nvPr/>
        </p:nvCxnSpPr>
        <p:spPr>
          <a:xfrm flipH="1" flipV="1">
            <a:off x="9046030" y="1660173"/>
            <a:ext cx="1676606" cy="131733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8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DC21F7-AC9F-22B0-E18C-6C6FAD81249B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0CA455EC-86E1-A177-2CB4-7AFD6002F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C4397A-0E34-0EEF-864D-51BC74E15C1D}"/>
              </a:ext>
            </a:extLst>
          </p:cNvPr>
          <p:cNvCxnSpPr>
            <a:cxnSpLocks/>
          </p:cNvCxnSpPr>
          <p:nvPr/>
        </p:nvCxnSpPr>
        <p:spPr>
          <a:xfrm flipV="1">
            <a:off x="771525" y="3817005"/>
            <a:ext cx="648134" cy="1202304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041219"/>
              </p:ext>
            </p:extLst>
          </p:nvPr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6">
            <a:extLst>
              <a:ext uri="{FF2B5EF4-FFF2-40B4-BE49-F238E27FC236}">
                <a16:creationId xmlns:a16="http://schemas.microsoft.com/office/drawing/2014/main" id="{BAFF76A7-1462-A1EA-4747-AE7B3D8955A2}"/>
              </a:ext>
            </a:extLst>
          </p:cNvPr>
          <p:cNvSpPr txBox="1"/>
          <p:nvPr/>
        </p:nvSpPr>
        <p:spPr>
          <a:xfrm>
            <a:off x="3025552" y="2323926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4.69%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90BAE0-63A3-5F29-2E0C-16D421B5603D}"/>
              </a:ext>
            </a:extLst>
          </p:cNvPr>
          <p:cNvCxnSpPr>
            <a:cxnSpLocks/>
          </p:cNvCxnSpPr>
          <p:nvPr/>
        </p:nvCxnSpPr>
        <p:spPr>
          <a:xfrm flipV="1">
            <a:off x="3296661" y="1887796"/>
            <a:ext cx="0" cy="4361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1BF935-86B8-89BA-8022-17F1BABFE691}"/>
              </a:ext>
            </a:extLst>
          </p:cNvPr>
          <p:cNvCxnSpPr>
            <a:cxnSpLocks/>
          </p:cNvCxnSpPr>
          <p:nvPr/>
        </p:nvCxnSpPr>
        <p:spPr>
          <a:xfrm flipH="1">
            <a:off x="5022217" y="1612147"/>
            <a:ext cx="89" cy="4745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>
            <a:extLst>
              <a:ext uri="{FF2B5EF4-FFF2-40B4-BE49-F238E27FC236}">
                <a16:creationId xmlns:a16="http://schemas.microsoft.com/office/drawing/2014/main" id="{9103B6E3-7C95-236A-6330-30A6532E78B3}"/>
              </a:ext>
            </a:extLst>
          </p:cNvPr>
          <p:cNvSpPr txBox="1"/>
          <p:nvPr/>
        </p:nvSpPr>
        <p:spPr>
          <a:xfrm>
            <a:off x="4731111" y="115048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4.33%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0CCFA5-998C-5015-8437-3BBCEAB3A352}"/>
              </a:ext>
            </a:extLst>
          </p:cNvPr>
          <p:cNvCxnSpPr>
            <a:cxnSpLocks/>
          </p:cNvCxnSpPr>
          <p:nvPr/>
        </p:nvCxnSpPr>
        <p:spPr>
          <a:xfrm flipH="1">
            <a:off x="3000640" y="1108646"/>
            <a:ext cx="181862" cy="259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211DA9F4-8CB0-EA3C-9EC7-F216B99C0C52}"/>
              </a:ext>
            </a:extLst>
          </p:cNvPr>
          <p:cNvSpPr txBox="1"/>
          <p:nvPr/>
        </p:nvSpPr>
        <p:spPr>
          <a:xfrm>
            <a:off x="2891396" y="646981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5.32%</a:t>
            </a:r>
          </a:p>
        </p:txBody>
      </p:sp>
    </p:spTree>
    <p:extLst>
      <p:ext uri="{BB962C8B-B14F-4D97-AF65-F5344CB8AC3E}">
        <p14:creationId xmlns:p14="http://schemas.microsoft.com/office/powerpoint/2010/main" val="9644301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48DAF-DFDC-B022-93BA-BE1339024031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68C4C89A-39AE-6AF1-0568-C2F6A408D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FA5509-FD90-7E4F-6487-40986758BA26}"/>
              </a:ext>
            </a:extLst>
          </p:cNvPr>
          <p:cNvCxnSpPr>
            <a:cxnSpLocks/>
          </p:cNvCxnSpPr>
          <p:nvPr/>
        </p:nvCxnSpPr>
        <p:spPr>
          <a:xfrm flipH="1" flipV="1">
            <a:off x="10197156" y="2388287"/>
            <a:ext cx="889944" cy="1821763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>
            <a:extLst>
              <a:ext uri="{FF2B5EF4-FFF2-40B4-BE49-F238E27FC236}">
                <a16:creationId xmlns:a16="http://schemas.microsoft.com/office/drawing/2014/main" id="{5C18A92E-1A4A-83D9-92EF-A4C8F7B3B34F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C7F121-2740-43F0-47F9-0A7F3FE200ED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03958401"/>
              </p:ext>
            </p:extLst>
          </p:nvPr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527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142338"/>
              </p:ext>
            </p:extLst>
          </p:nvPr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7195128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699659" y="2988266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4E42F2-368C-B974-8CBE-9F13B78EAEDA}"/>
              </a:ext>
            </a:extLst>
          </p:cNvPr>
          <p:cNvCxnSpPr>
            <a:cxnSpLocks/>
          </p:cNvCxnSpPr>
          <p:nvPr/>
        </p:nvCxnSpPr>
        <p:spPr>
          <a:xfrm>
            <a:off x="11715759" y="1938879"/>
            <a:ext cx="444616" cy="410227"/>
          </a:xfrm>
          <a:prstGeom prst="straightConnector1">
            <a:avLst/>
          </a:prstGeom>
          <a:ln w="762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DD8E19-5913-96B9-6471-0116A69E220E}"/>
              </a:ext>
            </a:extLst>
          </p:cNvPr>
          <p:cNvSpPr txBox="1"/>
          <p:nvPr/>
        </p:nvSpPr>
        <p:spPr>
          <a:xfrm>
            <a:off x="11516468" y="2403491"/>
            <a:ext cx="612623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2024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A28D7E-ABF9-4B77-92F6-B0A4FAD39511}"/>
              </a:ext>
            </a:extLst>
          </p:cNvPr>
          <p:cNvCxnSpPr>
            <a:cxnSpLocks/>
          </p:cNvCxnSpPr>
          <p:nvPr/>
        </p:nvCxnSpPr>
        <p:spPr>
          <a:xfrm flipV="1">
            <a:off x="1119113" y="4160939"/>
            <a:ext cx="11009978" cy="8030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90A6073-100F-AF8C-0BC1-EBBEC4E1B51E}"/>
              </a:ext>
            </a:extLst>
          </p:cNvPr>
          <p:cNvSpPr txBox="1"/>
          <p:nvPr/>
        </p:nvSpPr>
        <p:spPr>
          <a:xfrm>
            <a:off x="11042121" y="4205847"/>
            <a:ext cx="108697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2.5%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Long Run Target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5FFCD6-ACA4-E4A0-5C14-7B81FB532798}"/>
              </a:ext>
            </a:extLst>
          </p:cNvPr>
          <p:cNvCxnSpPr>
            <a:cxnSpLocks/>
          </p:cNvCxnSpPr>
          <p:nvPr/>
        </p:nvCxnSpPr>
        <p:spPr>
          <a:xfrm>
            <a:off x="11058309" y="1887473"/>
            <a:ext cx="473243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A6BFF5-E3D7-8B13-282A-8462AE7E9827}"/>
              </a:ext>
            </a:extLst>
          </p:cNvPr>
          <p:cNvSpPr txBox="1"/>
          <p:nvPr/>
        </p:nvSpPr>
        <p:spPr>
          <a:xfrm>
            <a:off x="11516468" y="1607894"/>
            <a:ext cx="54353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</p:spTree>
    <p:extLst>
      <p:ext uri="{BB962C8B-B14F-4D97-AF65-F5344CB8AC3E}">
        <p14:creationId xmlns:p14="http://schemas.microsoft.com/office/powerpoint/2010/main" val="186862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37283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20117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10029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639175" y="840557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1395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A20514F-46BE-58D6-9FE2-25F673DB1B4B}"/>
              </a:ext>
            </a:extLst>
          </p:cNvPr>
          <p:cNvSpPr txBox="1"/>
          <p:nvPr/>
        </p:nvSpPr>
        <p:spPr>
          <a:xfrm>
            <a:off x="6096000" y="179690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$13,020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37E0AF-E0BE-2CEB-C054-60758F98D219}"/>
              </a:ext>
            </a:extLst>
          </p:cNvPr>
          <p:cNvCxnSpPr>
            <a:cxnSpLocks/>
          </p:cNvCxnSpPr>
          <p:nvPr/>
        </p:nvCxnSpPr>
        <p:spPr>
          <a:xfrm>
            <a:off x="6934193" y="2155766"/>
            <a:ext cx="350442" cy="2888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639175" y="840557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28766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A20514F-46BE-58D6-9FE2-25F673DB1B4B}"/>
              </a:ext>
            </a:extLst>
          </p:cNvPr>
          <p:cNvSpPr txBox="1"/>
          <p:nvPr/>
        </p:nvSpPr>
        <p:spPr>
          <a:xfrm>
            <a:off x="6096000" y="179690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$13,020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37E0AF-E0BE-2CEB-C054-60758F98D219}"/>
              </a:ext>
            </a:extLst>
          </p:cNvPr>
          <p:cNvCxnSpPr>
            <a:cxnSpLocks/>
          </p:cNvCxnSpPr>
          <p:nvPr/>
        </p:nvCxnSpPr>
        <p:spPr>
          <a:xfrm>
            <a:off x="6934193" y="2155766"/>
            <a:ext cx="350442" cy="2888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639175" y="840557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9BA043B-F177-F089-C059-4A8AB2C5D379}"/>
              </a:ext>
            </a:extLst>
          </p:cNvPr>
          <p:cNvSpPr txBox="1"/>
          <p:nvPr/>
        </p:nvSpPr>
        <p:spPr>
          <a:xfrm>
            <a:off x="3276599" y="2937251"/>
            <a:ext cx="2466975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0.65% increase per year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170692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43898426"/>
              </p:ext>
            </p:extLst>
          </p:nvPr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A20514F-46BE-58D6-9FE2-25F673DB1B4B}"/>
              </a:ext>
            </a:extLst>
          </p:cNvPr>
          <p:cNvSpPr txBox="1"/>
          <p:nvPr/>
        </p:nvSpPr>
        <p:spPr>
          <a:xfrm>
            <a:off x="6096000" y="179690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$13,020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37E0AF-E0BE-2CEB-C054-60758F98D219}"/>
              </a:ext>
            </a:extLst>
          </p:cNvPr>
          <p:cNvCxnSpPr>
            <a:cxnSpLocks/>
          </p:cNvCxnSpPr>
          <p:nvPr/>
        </p:nvCxnSpPr>
        <p:spPr>
          <a:xfrm>
            <a:off x="6934193" y="2155766"/>
            <a:ext cx="350442" cy="2888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639175" y="840557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9BA043B-F177-F089-C059-4A8AB2C5D379}"/>
              </a:ext>
            </a:extLst>
          </p:cNvPr>
          <p:cNvSpPr txBox="1"/>
          <p:nvPr/>
        </p:nvSpPr>
        <p:spPr>
          <a:xfrm>
            <a:off x="3276599" y="2937251"/>
            <a:ext cx="2466975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0.65% increase per year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001209-E981-F9B7-C2FA-A1745C56C5D1}"/>
              </a:ext>
            </a:extLst>
          </p:cNvPr>
          <p:cNvCxnSpPr>
            <a:cxnSpLocks/>
          </p:cNvCxnSpPr>
          <p:nvPr/>
        </p:nvCxnSpPr>
        <p:spPr>
          <a:xfrm flipV="1">
            <a:off x="7223123" y="2358790"/>
            <a:ext cx="3810004" cy="20504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24644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A112D-EEBB-C344-0BF3-5C2BC205073C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099825B-58D8-F75D-F320-41452771E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EFD3D0-7A54-086E-66A7-8F814D7B582D}"/>
              </a:ext>
            </a:extLst>
          </p:cNvPr>
          <p:cNvCxnSpPr>
            <a:cxnSpLocks/>
          </p:cNvCxnSpPr>
          <p:nvPr/>
        </p:nvCxnSpPr>
        <p:spPr>
          <a:xfrm flipV="1">
            <a:off x="1147215" y="5502772"/>
            <a:ext cx="666569" cy="1023279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2D0B07-2D17-3236-8B78-A59DEB41FFFE}"/>
              </a:ext>
            </a:extLst>
          </p:cNvPr>
          <p:cNvCxnSpPr>
            <a:cxnSpLocks/>
          </p:cNvCxnSpPr>
          <p:nvPr/>
        </p:nvCxnSpPr>
        <p:spPr>
          <a:xfrm>
            <a:off x="2944789" y="5281676"/>
            <a:ext cx="936119" cy="773767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DA18FE-766F-5252-87C4-5379330945AF}"/>
              </a:ext>
            </a:extLst>
          </p:cNvPr>
          <p:cNvCxnSpPr>
            <a:cxnSpLocks/>
          </p:cNvCxnSpPr>
          <p:nvPr/>
        </p:nvCxnSpPr>
        <p:spPr>
          <a:xfrm flipV="1">
            <a:off x="1103510" y="2011964"/>
            <a:ext cx="7334004" cy="2901135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85F356-8B82-59C8-6176-E40562FD9F84}"/>
              </a:ext>
            </a:extLst>
          </p:cNvPr>
          <p:cNvCxnSpPr>
            <a:cxnSpLocks/>
          </p:cNvCxnSpPr>
          <p:nvPr/>
        </p:nvCxnSpPr>
        <p:spPr>
          <a:xfrm flipV="1">
            <a:off x="8437514" y="255113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5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0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635A7BC-8239-C84F-5836-C8A94153AB86}"/>
              </a:ext>
            </a:extLst>
          </p:cNvPr>
          <p:cNvSpPr txBox="1"/>
          <p:nvPr/>
        </p:nvSpPr>
        <p:spPr>
          <a:xfrm>
            <a:off x="9610377" y="2842864"/>
            <a:ext cx="2361437" cy="2000548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4</a:t>
            </a:r>
            <a:r>
              <a:rPr lang="en-US" sz="1200" b="1" baseline="300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70492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Slower Economic Growth for Next 2 Years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22862013"/>
              </p:ext>
            </p:extLst>
          </p:nvPr>
        </p:nvGraphicFramePr>
        <p:xfrm>
          <a:off x="427839" y="662730"/>
          <a:ext cx="11165745" cy="60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136841" y="3439458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</p:spTree>
    <p:extLst>
      <p:ext uri="{BB962C8B-B14F-4D97-AF65-F5344CB8AC3E}">
        <p14:creationId xmlns:p14="http://schemas.microsoft.com/office/powerpoint/2010/main" val="1153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635A7BC-8239-C84F-5836-C8A94153AB86}"/>
              </a:ext>
            </a:extLst>
          </p:cNvPr>
          <p:cNvSpPr txBox="1"/>
          <p:nvPr/>
        </p:nvSpPr>
        <p:spPr>
          <a:xfrm>
            <a:off x="9610377" y="2842864"/>
            <a:ext cx="2361437" cy="2000548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4</a:t>
            </a:r>
            <a:r>
              <a:rPr lang="en-US" sz="1200" b="1" baseline="300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sz="1600" b="1" dirty="0" err="1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hort</a:t>
            </a: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 vs 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635A7BC-8239-C84F-5836-C8A94153AB86}"/>
              </a:ext>
            </a:extLst>
          </p:cNvPr>
          <p:cNvSpPr txBox="1"/>
          <p:nvPr/>
        </p:nvSpPr>
        <p:spPr>
          <a:xfrm>
            <a:off x="9610377" y="2842864"/>
            <a:ext cx="2361437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4</a:t>
            </a:r>
            <a:r>
              <a:rPr lang="en-US" sz="1200" b="1" baseline="300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sz="1600" b="1" dirty="0" err="1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hort</a:t>
            </a: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 vs 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</a:t>
            </a: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it takes for financial instrument interest rates to reprice to current market rates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8CA81E3-BD0B-61F7-C5BE-97B851AEC938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511E3-6464-AF92-1D66-0CF9E64B596F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3FE21E05-9990-29FD-1730-073EEC4D7E78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2024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B33C7041-79C6-2241-DA31-1D236039A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9A144A-0298-75E7-74D5-37B648EA8EFE}"/>
              </a:ext>
            </a:extLst>
          </p:cNvPr>
          <p:cNvCxnSpPr>
            <a:cxnSpLocks/>
          </p:cNvCxnSpPr>
          <p:nvPr/>
        </p:nvCxnSpPr>
        <p:spPr>
          <a:xfrm flipV="1">
            <a:off x="1409700" y="369250"/>
            <a:ext cx="2378746" cy="1204686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1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A2A01DD-DFB8-854B-DE99-3F127537A517}"/>
              </a:ext>
            </a:extLst>
          </p:cNvPr>
          <p:cNvSpPr txBox="1"/>
          <p:nvPr/>
        </p:nvSpPr>
        <p:spPr>
          <a:xfrm>
            <a:off x="1204629" y="3761736"/>
            <a:ext cx="231962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Investigate market pricing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potential asset sales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3E4FA-B0D4-3971-A92A-FFB47B312C75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CA72911-A6F8-5FA5-C8FC-BFD9935A9582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2024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FB29544-9D20-0217-7DD6-53A7DD27A658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6FCC6B67-3915-9A40-04E9-F9F7E7AB5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B9F706-E2FC-A303-4B58-4B3AF624AA6D}"/>
              </a:ext>
            </a:extLst>
          </p:cNvPr>
          <p:cNvCxnSpPr>
            <a:cxnSpLocks/>
          </p:cNvCxnSpPr>
          <p:nvPr/>
        </p:nvCxnSpPr>
        <p:spPr>
          <a:xfrm flipV="1">
            <a:off x="228600" y="4152900"/>
            <a:ext cx="976029" cy="64770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5EAF86-F362-9D3F-CE46-1161F62C34F9}"/>
              </a:ext>
            </a:extLst>
          </p:cNvPr>
          <p:cNvCxnSpPr>
            <a:cxnSpLocks/>
          </p:cNvCxnSpPr>
          <p:nvPr/>
        </p:nvCxnSpPr>
        <p:spPr>
          <a:xfrm flipV="1">
            <a:off x="8416219" y="232219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19C2CD-4962-D75A-10F3-3F9E5B96ED53}"/>
              </a:ext>
            </a:extLst>
          </p:cNvPr>
          <p:cNvCxnSpPr>
            <a:cxnSpLocks/>
          </p:cNvCxnSpPr>
          <p:nvPr/>
        </p:nvCxnSpPr>
        <p:spPr>
          <a:xfrm flipV="1">
            <a:off x="2726878" y="4078183"/>
            <a:ext cx="666750" cy="5846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761E27B-73F2-4416-3623-8225344F64FF}"/>
              </a:ext>
            </a:extLst>
          </p:cNvPr>
          <p:cNvSpPr txBox="1"/>
          <p:nvPr/>
        </p:nvSpPr>
        <p:spPr>
          <a:xfrm>
            <a:off x="3065976" y="4409105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8943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A2A01DD-DFB8-854B-DE99-3F127537A517}"/>
              </a:ext>
            </a:extLst>
          </p:cNvPr>
          <p:cNvSpPr txBox="1"/>
          <p:nvPr/>
        </p:nvSpPr>
        <p:spPr>
          <a:xfrm>
            <a:off x="1204629" y="3761736"/>
            <a:ext cx="231962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Investigate market pricing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potential asset sales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A93DA3E-0EC1-11C4-DC9C-2BD892D53CEB}"/>
              </a:ext>
            </a:extLst>
          </p:cNvPr>
          <p:cNvSpPr txBox="1"/>
          <p:nvPr/>
        </p:nvSpPr>
        <p:spPr>
          <a:xfrm>
            <a:off x="9429750" y="2351554"/>
            <a:ext cx="246584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Deposit pricing in a rapidly rising interest rate environment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58342-24D2-6B8A-2934-728975105E07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AF8FCE0-9AF8-DA1B-7683-9CD40AF12AF9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2024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9D954D03-3DA9-4FA3-C333-A0C1E17DF39E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2A59C64-2E34-8DCB-C0A6-1725F8AF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CF55ED-01F1-4F81-7737-7A9B554822CA}"/>
              </a:ext>
            </a:extLst>
          </p:cNvPr>
          <p:cNvCxnSpPr>
            <a:cxnSpLocks/>
          </p:cNvCxnSpPr>
          <p:nvPr/>
        </p:nvCxnSpPr>
        <p:spPr>
          <a:xfrm flipH="1" flipV="1">
            <a:off x="10227778" y="2941851"/>
            <a:ext cx="1454946" cy="1829371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6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1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AE3F3-16C5-8210-6AAE-939577ECD57C}"/>
              </a:ext>
            </a:extLst>
          </p:cNvPr>
          <p:cNvSpPr txBox="1"/>
          <p:nvPr/>
        </p:nvSpPr>
        <p:spPr>
          <a:xfrm>
            <a:off x="6507128" y="3298800"/>
            <a:ext cx="273754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9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AE3F3-16C5-8210-6AAE-939577ECD57C}"/>
              </a:ext>
            </a:extLst>
          </p:cNvPr>
          <p:cNvSpPr txBox="1"/>
          <p:nvPr/>
        </p:nvSpPr>
        <p:spPr>
          <a:xfrm>
            <a:off x="6507128" y="3298800"/>
            <a:ext cx="273754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CD rate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FF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rate  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ruStage NewBrandColors">
      <a:dk1>
        <a:srgbClr val="000000"/>
      </a:dk1>
      <a:lt1>
        <a:srgbClr val="FFFFFF"/>
      </a:lt1>
      <a:dk2>
        <a:srgbClr val="FAE07E"/>
      </a:dk2>
      <a:lt2>
        <a:srgbClr val="646468"/>
      </a:lt2>
      <a:accent1>
        <a:srgbClr val="193061"/>
      </a:accent1>
      <a:accent2>
        <a:srgbClr val="608CFF"/>
      </a:accent2>
      <a:accent3>
        <a:srgbClr val="103E2E"/>
      </a:accent3>
      <a:accent4>
        <a:srgbClr val="66CC99"/>
      </a:accent4>
      <a:accent5>
        <a:srgbClr val="591B46"/>
      </a:accent5>
      <a:accent6>
        <a:srgbClr val="D13289"/>
      </a:accent6>
      <a:hlink>
        <a:srgbClr val="19306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age-PPT-Template_Wide" id="{B4B32D52-273C-46FD-8E49-4589CA73F3EB}" vid="{F61611D6-30BD-4329-854A-317735008457}"/>
    </a:ext>
  </a:extLst>
</a:theme>
</file>

<file path=ppt/theme/theme2.xml><?xml version="1.0" encoding="utf-8"?>
<a:theme xmlns:a="http://schemas.openxmlformats.org/drawingml/2006/main" name="CUNA_logo">
  <a:themeElements>
    <a:clrScheme name="Teal">
      <a:dk1>
        <a:srgbClr val="000000"/>
      </a:dk1>
      <a:lt1>
        <a:srgbClr val="FFFFFF"/>
      </a:lt1>
      <a:dk2>
        <a:srgbClr val="CF1F25"/>
      </a:dk2>
      <a:lt2>
        <a:srgbClr val="898A89"/>
      </a:lt2>
      <a:accent1>
        <a:srgbClr val="2B5081"/>
      </a:accent1>
      <a:accent2>
        <a:srgbClr val="CACBCA"/>
      </a:accent2>
      <a:accent3>
        <a:srgbClr val="009BB1"/>
      </a:accent3>
      <a:accent4>
        <a:srgbClr val="00A9CE"/>
      </a:accent4>
      <a:accent5>
        <a:srgbClr val="41C393"/>
      </a:accent5>
      <a:accent6>
        <a:srgbClr val="F89A1C"/>
      </a:accent6>
      <a:hlink>
        <a:srgbClr val="CF1F24"/>
      </a:hlink>
      <a:folHlink>
        <a:srgbClr val="2B508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NA20" id="{9B8593DB-C977-9149-BDAA-4FEB5C6FA5C5}" vid="{E635C7C2-6405-D44F-8F2C-446DA6C7A4F4}"/>
    </a:ext>
  </a:extLst>
</a:theme>
</file>

<file path=ppt/theme/theme3.xml><?xml version="1.0" encoding="utf-8"?>
<a:theme xmlns:a="http://schemas.openxmlformats.org/drawingml/2006/main" name="CORP-Std-0617">
  <a:themeElements>
    <a:clrScheme name="Corporate">
      <a:dk1>
        <a:srgbClr val="292934"/>
      </a:dk1>
      <a:lt1>
        <a:srgbClr val="FFFFFF"/>
      </a:lt1>
      <a:dk2>
        <a:srgbClr val="000000"/>
      </a:dk2>
      <a:lt2>
        <a:srgbClr val="CCCCCC"/>
      </a:lt2>
      <a:accent1>
        <a:srgbClr val="881635"/>
      </a:accent1>
      <a:accent2>
        <a:srgbClr val="DC661D"/>
      </a:accent2>
      <a:accent3>
        <a:srgbClr val="005689"/>
      </a:accent3>
      <a:accent4>
        <a:srgbClr val="4B7520"/>
      </a:accent4>
      <a:accent5>
        <a:srgbClr val="C07888"/>
      </a:accent5>
      <a:accent6>
        <a:srgbClr val="FAB27B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91738"/>
        </a:accent1>
        <a:accent2>
          <a:srgbClr val="A19675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918769"/>
        </a:accent6>
        <a:hlink>
          <a:srgbClr val="B2B2B2"/>
        </a:hlink>
        <a:folHlink>
          <a:srgbClr val="4154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881635"/>
        </a:dk2>
        <a:lt2>
          <a:srgbClr val="808080"/>
        </a:lt2>
        <a:accent1>
          <a:srgbClr val="891738"/>
        </a:accent1>
        <a:accent2>
          <a:srgbClr val="C07888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AE6C7B"/>
        </a:accent6>
        <a:hlink>
          <a:srgbClr val="DC661D"/>
        </a:hlink>
        <a:folHlink>
          <a:srgbClr val="FAB2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CB432A6-4672-441D-BADC-71D421C12340}" vid="{5313CDCA-8156-4BA0-A4F1-C9BC678B1012}"/>
    </a:ext>
  </a:extLst>
</a:theme>
</file>

<file path=ppt/theme/theme4.xml><?xml version="1.0" encoding="utf-8"?>
<a:theme xmlns:a="http://schemas.openxmlformats.org/drawingml/2006/main" name="1_Office Theme">
  <a:themeElements>
    <a:clrScheme name="TruStage NewBrandColors">
      <a:dk1>
        <a:srgbClr val="000000"/>
      </a:dk1>
      <a:lt1>
        <a:srgbClr val="FFFFFF"/>
      </a:lt1>
      <a:dk2>
        <a:srgbClr val="FAE07E"/>
      </a:dk2>
      <a:lt2>
        <a:srgbClr val="646468"/>
      </a:lt2>
      <a:accent1>
        <a:srgbClr val="193061"/>
      </a:accent1>
      <a:accent2>
        <a:srgbClr val="608CFF"/>
      </a:accent2>
      <a:accent3>
        <a:srgbClr val="103E2E"/>
      </a:accent3>
      <a:accent4>
        <a:srgbClr val="66CC99"/>
      </a:accent4>
      <a:accent5>
        <a:srgbClr val="591B46"/>
      </a:accent5>
      <a:accent6>
        <a:srgbClr val="D13289"/>
      </a:accent6>
      <a:hlink>
        <a:srgbClr val="19306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age-PPT-Template_Wide" id="{B4B32D52-273C-46FD-8E49-4589CA73F3EB}" vid="{F61611D6-30BD-4329-854A-317735008457}"/>
    </a:ext>
  </a:extLst>
</a:theme>
</file>

<file path=ppt/theme/theme5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342549"/>
      </a:dk2>
      <a:lt2>
        <a:srgbClr val="E7E6E6"/>
      </a:lt2>
      <a:accent1>
        <a:srgbClr val="342549"/>
      </a:accent1>
      <a:accent2>
        <a:srgbClr val="F7EDE4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Speakers_PPT24" id="{E897620C-5DB7-404F-BF5C-5BEF695DCF29}" vid="{536032B7-B742-724A-B15A-BDE9561837A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00452fd-8469-409e-91a8-bb7a008e2da0}" enabled="0" method="" siteId="{a00452fd-8469-409e-91a8-bb7a008e2d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TruStage-PPT-Template_Preferred(16-9)</Template>
  <TotalTime>1515</TotalTime>
  <Words>5846</Words>
  <Application>Microsoft Office PowerPoint</Application>
  <PresentationFormat>Widescreen</PresentationFormat>
  <Paragraphs>1991</Paragraphs>
  <Slides>125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42" baseType="lpstr">
      <vt:lpstr>Arial</vt:lpstr>
      <vt:lpstr>Arial Narrow</vt:lpstr>
      <vt:lpstr>Calibri</vt:lpstr>
      <vt:lpstr>Century Gothic</vt:lpstr>
      <vt:lpstr>Georgia</vt:lpstr>
      <vt:lpstr>Quattrocento Sans</vt:lpstr>
      <vt:lpstr>Rockwell</vt:lpstr>
      <vt:lpstr>Symbol</vt:lpstr>
      <vt:lpstr>Times</vt:lpstr>
      <vt:lpstr>Times New Roman</vt:lpstr>
      <vt:lpstr>Verdana</vt:lpstr>
      <vt:lpstr>Office Theme</vt:lpstr>
      <vt:lpstr>CUNA_logo</vt:lpstr>
      <vt:lpstr>CORP-Std-0617</vt:lpstr>
      <vt:lpstr>1_Office Theme</vt:lpstr>
      <vt:lpstr>2_Office Theme</vt:lpstr>
      <vt:lpstr>Chart</vt:lpstr>
      <vt:lpstr>Economic and  Credit Union 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Slower Economic Growth for Next 2 Years</vt:lpstr>
      <vt:lpstr>Slower Economic Growth for Next 2 Years</vt:lpstr>
      <vt:lpstr>Slower Economic Growth for Next 2 Years</vt:lpstr>
      <vt:lpstr>PowerPoint Presentation</vt:lpstr>
      <vt:lpstr>PowerPoint Presentation</vt:lpstr>
      <vt:lpstr>Wage Growth Slowing as Core Inflation Falls</vt:lpstr>
      <vt:lpstr>Wage Growth Slowing as Core Inflation Falls</vt:lpstr>
      <vt:lpstr>Wage Growth Slowing as Core Inflation Falls</vt:lpstr>
      <vt:lpstr>Wage Growth Slowing as Core Inflation Falls</vt:lpstr>
      <vt:lpstr>High Inflation for the Next Year</vt:lpstr>
      <vt:lpstr>High Inflation for the Next Year</vt:lpstr>
      <vt:lpstr>High Inflation for the Next Year</vt:lpstr>
      <vt:lpstr>High Inflation for the Next Year</vt:lpstr>
      <vt:lpstr>High Inflation for the Next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Rising Fed Funds Interest Rate and  Deposit Pricing</vt:lpstr>
      <vt:lpstr>Rising Fed Funds Interest Rate and  Deposit Pricing</vt:lpstr>
      <vt:lpstr>Rising Fed Funds Interest Rate and  Deposit Pricing</vt:lpstr>
      <vt:lpstr>Rising Fed Funds Interest Rate and  Deposit Pricing</vt:lpstr>
      <vt:lpstr>Rising Fed Funds Interest Rate and  Deposit Pricing</vt:lpstr>
      <vt:lpstr>Rising Fed Funds Interest Rate and  Deposit Pricing</vt:lpstr>
      <vt:lpstr>Rising Fed Funds Interest Rate and  Deposit Pricing</vt:lpstr>
      <vt:lpstr>PowerPoint Presentation</vt:lpstr>
      <vt:lpstr>PowerPoint Presentation</vt:lpstr>
      <vt:lpstr>Limerick of the Day</vt:lpstr>
      <vt:lpstr>Limerick of the Day</vt:lpstr>
      <vt:lpstr>Limerick of the Day</vt:lpstr>
      <vt:lpstr>Limerick of the Day</vt:lpstr>
      <vt:lpstr>Limerick of the Day</vt:lpstr>
      <vt:lpstr>Economic Update Summary For 2024</vt:lpstr>
      <vt:lpstr>Economic Update Summary For 2024</vt:lpstr>
      <vt:lpstr>Economic Update Summary For 2024</vt:lpstr>
      <vt:lpstr>Economic Update Summary For 2024</vt:lpstr>
      <vt:lpstr>Economic Update Summary For 2024</vt:lpstr>
      <vt:lpstr>Economic Update Summary For 2024</vt:lpstr>
      <vt:lpstr>Economic Forecast January 2024</vt:lpstr>
      <vt:lpstr>Credit Union Forecast January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Rick, Steven W.</dc:creator>
  <cp:lastModifiedBy>Larson, Karen I.</cp:lastModifiedBy>
  <cp:revision>13</cp:revision>
  <dcterms:created xsi:type="dcterms:W3CDTF">2023-05-22T17:11:53Z</dcterms:created>
  <dcterms:modified xsi:type="dcterms:W3CDTF">2024-03-05T18:38:06Z</dcterms:modified>
</cp:coreProperties>
</file>